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66" r:id="rId3"/>
    <p:sldId id="367" r:id="rId4"/>
    <p:sldId id="381" r:id="rId5"/>
    <p:sldId id="382" r:id="rId6"/>
    <p:sldId id="383" r:id="rId7"/>
    <p:sldId id="384" r:id="rId8"/>
    <p:sldId id="385" r:id="rId9"/>
    <p:sldId id="263" r:id="rId10"/>
    <p:sldId id="303" r:id="rId11"/>
    <p:sldId id="414" r:id="rId12"/>
    <p:sldId id="432" r:id="rId13"/>
    <p:sldId id="413" r:id="rId14"/>
    <p:sldId id="259" r:id="rId15"/>
    <p:sldId id="411" r:id="rId16"/>
    <p:sldId id="283" r:id="rId17"/>
    <p:sldId id="284" r:id="rId18"/>
    <p:sldId id="285" r:id="rId19"/>
    <p:sldId id="433" r:id="rId20"/>
    <p:sldId id="456" r:id="rId21"/>
    <p:sldId id="434" r:id="rId22"/>
    <p:sldId id="435" r:id="rId23"/>
    <p:sldId id="457" r:id="rId24"/>
    <p:sldId id="455" r:id="rId25"/>
    <p:sldId id="436" r:id="rId26"/>
    <p:sldId id="437" r:id="rId27"/>
    <p:sldId id="438" r:id="rId28"/>
    <p:sldId id="287" r:id="rId29"/>
    <p:sldId id="442" r:id="rId30"/>
    <p:sldId id="458" r:id="rId31"/>
    <p:sldId id="443" r:id="rId32"/>
    <p:sldId id="444" r:id="rId33"/>
    <p:sldId id="445" r:id="rId34"/>
    <p:sldId id="441" r:id="rId35"/>
    <p:sldId id="446" r:id="rId36"/>
    <p:sldId id="271" r:id="rId37"/>
    <p:sldId id="447" r:id="rId38"/>
    <p:sldId id="294" r:id="rId39"/>
    <p:sldId id="299" r:id="rId40"/>
    <p:sldId id="449" r:id="rId41"/>
    <p:sldId id="451" r:id="rId42"/>
    <p:sldId id="452" r:id="rId43"/>
    <p:sldId id="459" r:id="rId44"/>
    <p:sldId id="460" r:id="rId45"/>
    <p:sldId id="453" r:id="rId46"/>
    <p:sldId id="454" r:id="rId47"/>
    <p:sldId id="282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48235"/>
    <a:srgbClr val="E2F0D9"/>
    <a:srgbClr val="FFF1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2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9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6D52E30-1F6C-42FC-9A99-303C3D470444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D02532-6B8A-4436-BD3B-A6BA406DC7DD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:a16="http://schemas.microsoft.com/office/drawing/2014/main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89FC9-DA86-426C-9362-5FF6AE240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0646E7-296B-4C71-9F58-6E8F74AE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83B470-4A38-4413-A22F-74E9B9FCC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999B37-AD50-44D7-990E-3E629E000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C939B2A-0A5E-49CB-975B-FD19B9325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A0467F-BEFC-4078-9455-AB0ACEF6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8A10E5B-C215-49BD-BB85-756FD04239A4}"/>
              </a:ext>
            </a:extLst>
          </p:cNvPr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EC54C79-5759-40A9-8F40-5D7BCFE9569C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988EC38-FB9A-4B35-892E-FC75846F5BC8}"/>
                </a:ext>
              </a:extLst>
            </p:cNvPr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>
            <a:extLst>
              <a:ext uri="{FF2B5EF4-FFF2-40B4-BE49-F238E27FC236}">
                <a16:creationId xmlns:a16="http://schemas.microsoft.com/office/drawing/2014/main" id="{BDF2F13F-CBDC-4E1A-AEA7-D9E9C00A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AA7A31-E41E-4246-93DB-95C5D10FDCD8}"/>
              </a:ext>
            </a:extLst>
          </p:cNvPr>
          <p:cNvSpPr/>
          <p:nvPr userDrawn="1"/>
        </p:nvSpPr>
        <p:spPr>
          <a:xfrm>
            <a:off x="4311966" y="734984"/>
            <a:ext cx="3568067" cy="521904"/>
          </a:xfrm>
          <a:custGeom>
            <a:avLst/>
            <a:gdLst>
              <a:gd name="connsiteX0" fmla="*/ 0 w 3568067"/>
              <a:gd name="connsiteY0" fmla="*/ 260952 h 521904"/>
              <a:gd name="connsiteX1" fmla="*/ 260952 w 3568067"/>
              <a:gd name="connsiteY1" fmla="*/ 0 h 521904"/>
              <a:gd name="connsiteX2" fmla="*/ 931108 w 3568067"/>
              <a:gd name="connsiteY2" fmla="*/ 0 h 521904"/>
              <a:gd name="connsiteX3" fmla="*/ 1448956 w 3568067"/>
              <a:gd name="connsiteY3" fmla="*/ 0 h 521904"/>
              <a:gd name="connsiteX4" fmla="*/ 1997265 w 3568067"/>
              <a:gd name="connsiteY4" fmla="*/ 0 h 521904"/>
              <a:gd name="connsiteX5" fmla="*/ 2545574 w 3568067"/>
              <a:gd name="connsiteY5" fmla="*/ 0 h 521904"/>
              <a:gd name="connsiteX6" fmla="*/ 3307115 w 3568067"/>
              <a:gd name="connsiteY6" fmla="*/ 0 h 521904"/>
              <a:gd name="connsiteX7" fmla="*/ 3568067 w 3568067"/>
              <a:gd name="connsiteY7" fmla="*/ 260952 h 521904"/>
              <a:gd name="connsiteX8" fmla="*/ 3568067 w 3568067"/>
              <a:gd name="connsiteY8" fmla="*/ 260952 h 521904"/>
              <a:gd name="connsiteX9" fmla="*/ 3307115 w 3568067"/>
              <a:gd name="connsiteY9" fmla="*/ 521904 h 521904"/>
              <a:gd name="connsiteX10" fmla="*/ 2697882 w 3568067"/>
              <a:gd name="connsiteY10" fmla="*/ 521904 h 521904"/>
              <a:gd name="connsiteX11" fmla="*/ 2088650 w 3568067"/>
              <a:gd name="connsiteY11" fmla="*/ 521904 h 521904"/>
              <a:gd name="connsiteX12" fmla="*/ 1540340 w 3568067"/>
              <a:gd name="connsiteY12" fmla="*/ 521904 h 521904"/>
              <a:gd name="connsiteX13" fmla="*/ 900646 w 3568067"/>
              <a:gd name="connsiteY13" fmla="*/ 521904 h 521904"/>
              <a:gd name="connsiteX14" fmla="*/ 260952 w 3568067"/>
              <a:gd name="connsiteY14" fmla="*/ 521904 h 521904"/>
              <a:gd name="connsiteX15" fmla="*/ 0 w 3568067"/>
              <a:gd name="connsiteY15" fmla="*/ 260952 h 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68067" h="521904" fill="none" extrusionOk="0">
                <a:moveTo>
                  <a:pt x="0" y="260952"/>
                </a:moveTo>
                <a:cubicBezTo>
                  <a:pt x="-6075" y="112640"/>
                  <a:pt x="82880" y="-2410"/>
                  <a:pt x="260952" y="0"/>
                </a:cubicBezTo>
                <a:cubicBezTo>
                  <a:pt x="423951" y="19937"/>
                  <a:pt x="740921" y="-29091"/>
                  <a:pt x="931108" y="0"/>
                </a:cubicBezTo>
                <a:cubicBezTo>
                  <a:pt x="1121295" y="29091"/>
                  <a:pt x="1320110" y="6443"/>
                  <a:pt x="1448956" y="0"/>
                </a:cubicBezTo>
                <a:cubicBezTo>
                  <a:pt x="1577802" y="-6443"/>
                  <a:pt x="1821272" y="-12545"/>
                  <a:pt x="1997265" y="0"/>
                </a:cubicBezTo>
                <a:cubicBezTo>
                  <a:pt x="2173258" y="12545"/>
                  <a:pt x="2422061" y="-9443"/>
                  <a:pt x="2545574" y="0"/>
                </a:cubicBezTo>
                <a:cubicBezTo>
                  <a:pt x="2669087" y="9443"/>
                  <a:pt x="3147129" y="-3836"/>
                  <a:pt x="3307115" y="0"/>
                </a:cubicBezTo>
                <a:cubicBezTo>
                  <a:pt x="3452008" y="7342"/>
                  <a:pt x="3574011" y="114833"/>
                  <a:pt x="3568067" y="260952"/>
                </a:cubicBezTo>
                <a:lnTo>
                  <a:pt x="3568067" y="260952"/>
                </a:lnTo>
                <a:cubicBezTo>
                  <a:pt x="3567048" y="377579"/>
                  <a:pt x="3472107" y="526256"/>
                  <a:pt x="3307115" y="521904"/>
                </a:cubicBezTo>
                <a:cubicBezTo>
                  <a:pt x="3049514" y="504422"/>
                  <a:pt x="2966314" y="539530"/>
                  <a:pt x="2697882" y="521904"/>
                </a:cubicBezTo>
                <a:cubicBezTo>
                  <a:pt x="2429450" y="504278"/>
                  <a:pt x="2279770" y="504871"/>
                  <a:pt x="2088650" y="521904"/>
                </a:cubicBezTo>
                <a:cubicBezTo>
                  <a:pt x="1897530" y="538937"/>
                  <a:pt x="1744547" y="500149"/>
                  <a:pt x="1540340" y="521904"/>
                </a:cubicBezTo>
                <a:cubicBezTo>
                  <a:pt x="1336133" y="543660"/>
                  <a:pt x="1030107" y="511166"/>
                  <a:pt x="900646" y="521904"/>
                </a:cubicBezTo>
                <a:cubicBezTo>
                  <a:pt x="771185" y="532642"/>
                  <a:pt x="483846" y="545584"/>
                  <a:pt x="260952" y="521904"/>
                </a:cubicBezTo>
                <a:cubicBezTo>
                  <a:pt x="105938" y="555868"/>
                  <a:pt x="-2347" y="397682"/>
                  <a:pt x="0" y="260952"/>
                </a:cubicBezTo>
                <a:close/>
              </a:path>
              <a:path w="3568067" h="521904" stroke="0" extrusionOk="0">
                <a:moveTo>
                  <a:pt x="0" y="260952"/>
                </a:moveTo>
                <a:cubicBezTo>
                  <a:pt x="-7772" y="112038"/>
                  <a:pt x="92683" y="9064"/>
                  <a:pt x="260952" y="0"/>
                </a:cubicBezTo>
                <a:cubicBezTo>
                  <a:pt x="399922" y="30948"/>
                  <a:pt x="716178" y="-21469"/>
                  <a:pt x="931108" y="0"/>
                </a:cubicBezTo>
                <a:cubicBezTo>
                  <a:pt x="1146038" y="21469"/>
                  <a:pt x="1322185" y="28674"/>
                  <a:pt x="1509879" y="0"/>
                </a:cubicBezTo>
                <a:cubicBezTo>
                  <a:pt x="1697573" y="-28674"/>
                  <a:pt x="1946250" y="-20243"/>
                  <a:pt x="2058188" y="0"/>
                </a:cubicBezTo>
                <a:cubicBezTo>
                  <a:pt x="2170126" y="20243"/>
                  <a:pt x="2520885" y="25027"/>
                  <a:pt x="2697882" y="0"/>
                </a:cubicBezTo>
                <a:cubicBezTo>
                  <a:pt x="2874879" y="-25027"/>
                  <a:pt x="3116184" y="13127"/>
                  <a:pt x="3307115" y="0"/>
                </a:cubicBezTo>
                <a:cubicBezTo>
                  <a:pt x="3468959" y="-28843"/>
                  <a:pt x="3542191" y="139571"/>
                  <a:pt x="3568067" y="260952"/>
                </a:cubicBezTo>
                <a:lnTo>
                  <a:pt x="3568067" y="260952"/>
                </a:lnTo>
                <a:cubicBezTo>
                  <a:pt x="3601606" y="411050"/>
                  <a:pt x="3440772" y="539213"/>
                  <a:pt x="3307115" y="521904"/>
                </a:cubicBezTo>
                <a:cubicBezTo>
                  <a:pt x="3037091" y="542843"/>
                  <a:pt x="2899295" y="528121"/>
                  <a:pt x="2697882" y="521904"/>
                </a:cubicBezTo>
                <a:cubicBezTo>
                  <a:pt x="2496469" y="515687"/>
                  <a:pt x="2331442" y="532079"/>
                  <a:pt x="2088650" y="521904"/>
                </a:cubicBezTo>
                <a:cubicBezTo>
                  <a:pt x="1845858" y="511729"/>
                  <a:pt x="1679907" y="506634"/>
                  <a:pt x="1448956" y="521904"/>
                </a:cubicBezTo>
                <a:cubicBezTo>
                  <a:pt x="1218005" y="537174"/>
                  <a:pt x="1069706" y="532722"/>
                  <a:pt x="931108" y="521904"/>
                </a:cubicBezTo>
                <a:cubicBezTo>
                  <a:pt x="792510" y="511086"/>
                  <a:pt x="497934" y="554890"/>
                  <a:pt x="260952" y="521904"/>
                </a:cubicBezTo>
                <a:cubicBezTo>
                  <a:pt x="119179" y="510865"/>
                  <a:pt x="-3956" y="405722"/>
                  <a:pt x="0" y="260952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4" grpId="0" animBg="1"/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B033B-792F-4806-8F0E-0BC70E783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34A8BF-16C5-45FA-BEC9-503551B19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98F26B-207D-44E4-B073-C3F6BFBB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4592AA-F417-4BE5-B526-EDDEE77C6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551B5-9066-4047-A79D-57FCC03E1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A497-D6EF-4A78-B986-2E06425E8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Admin\Desktop\TQ.mov" TargetMode="Externa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slide" Target="slide8.xml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7.svg"/><Relationship Id="rId7" Type="http://schemas.openxmlformats.org/officeDocument/2006/relationships/image" Target="../media/image9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em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em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em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A7440F-D2EA-4769-ADC4-430C99D64B20}"/>
              </a:ext>
            </a:extLst>
          </p:cNvPr>
          <p:cNvGrpSpPr/>
          <p:nvPr/>
        </p:nvGrpSpPr>
        <p:grpSpPr>
          <a:xfrm>
            <a:off x="898659" y="856250"/>
            <a:ext cx="10394682" cy="3304611"/>
            <a:chOff x="898659" y="856250"/>
            <a:chExt cx="10394682" cy="33046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EA00247-DD32-4FFA-8132-CF8FECA23938}"/>
                </a:ext>
              </a:extLst>
            </p:cNvPr>
            <p:cNvGrpSpPr/>
            <p:nvPr/>
          </p:nvGrpSpPr>
          <p:grpSpPr>
            <a:xfrm>
              <a:off x="3806890" y="856250"/>
              <a:ext cx="4879910" cy="878786"/>
              <a:chOff x="4577164" y="4122549"/>
              <a:chExt cx="3037668" cy="526943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C9E78288-9E6C-4A0E-A985-B60BCC50E4B0}"/>
                  </a:ext>
                </a:extLst>
              </p:cNvPr>
              <p:cNvSpPr/>
              <p:nvPr/>
            </p:nvSpPr>
            <p:spPr>
              <a:xfrm>
                <a:off x="4577164" y="4122549"/>
                <a:ext cx="3037668" cy="52694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07D3780-2260-46BC-B3C6-30A20377408B}"/>
                  </a:ext>
                </a:extLst>
              </p:cNvPr>
              <p:cNvSpPr txBox="1"/>
              <p:nvPr/>
            </p:nvSpPr>
            <p:spPr>
              <a:xfrm>
                <a:off x="4997769" y="4136876"/>
                <a:ext cx="2196455" cy="49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Cambria" panose="02040503050406030204" pitchFamily="18" charset="0"/>
                  </a:rPr>
                  <a:t>ĐỊA LÍ LỚP 5</a:t>
                </a:r>
                <a:endParaRPr lang="zh-CN" altLang="en-US" sz="48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endParaRPr>
              </a:p>
            </p:txBody>
          </p:sp>
        </p:grpSp>
        <p:sp>
          <p:nvSpPr>
            <p:cNvPr id="9" name="Google Shape;2128;p1">
              <a:extLst>
                <a:ext uri="{FF2B5EF4-FFF2-40B4-BE49-F238E27FC236}">
                  <a16:creationId xmlns:a16="http://schemas.microsoft.com/office/drawing/2014/main" id="{374B9A20-82D6-4091-B50A-A52C465ACBCC}"/>
                </a:ext>
              </a:extLst>
            </p:cNvPr>
            <p:cNvSpPr txBox="1">
              <a:spLocks/>
            </p:cNvSpPr>
            <p:nvPr/>
          </p:nvSpPr>
          <p:spPr>
            <a:xfrm>
              <a:off x="898659" y="2108261"/>
              <a:ext cx="10394682" cy="20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Fira sans" panose="020B0503050000020004" pitchFamily="34" charset="0"/>
                  <a:ea typeface="Cambria"/>
                  <a:cs typeface="Cambria"/>
                  <a:sym typeface="Cambria"/>
                </a:rPr>
                <a:t>CÁC NƯỚC LÁNG GIỀNG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Fira sans" panose="020B0503050000020004" pitchFamily="34" charset="0"/>
                  <a:ea typeface="Cambria"/>
                  <a:cs typeface="Cambria"/>
                  <a:sym typeface="Cambria"/>
                </a:rPr>
                <a:t>CỦA VIỆT NAM</a:t>
              </a:r>
              <a:endParaRPr lang="en-US" sz="8000" b="1" dirty="0">
                <a:solidFill>
                  <a:srgbClr val="FF006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97D578-FB91-47B0-8CDB-A7E065A63604}"/>
              </a:ext>
            </a:extLst>
          </p:cNvPr>
          <p:cNvGrpSpPr/>
          <p:nvPr/>
        </p:nvGrpSpPr>
        <p:grpSpPr>
          <a:xfrm>
            <a:off x="3339395" y="139959"/>
            <a:ext cx="4175264" cy="1395447"/>
            <a:chOff x="2938590" y="93306"/>
            <a:chExt cx="4175264" cy="1395447"/>
          </a:xfrm>
        </p:grpSpPr>
        <p:sp>
          <p:nvSpPr>
            <p:cNvPr id="12" name="Google Shape;3142;p2">
              <a:extLst>
                <a:ext uri="{FF2B5EF4-FFF2-40B4-BE49-F238E27FC236}">
                  <a16:creationId xmlns:a16="http://schemas.microsoft.com/office/drawing/2014/main" id="{A81D7418-8350-4F4D-BF50-7A8F7BB7741D}"/>
                </a:ext>
              </a:extLst>
            </p:cNvPr>
            <p:cNvSpPr txBox="1">
              <a:spLocks/>
            </p:cNvSpPr>
            <p:nvPr/>
          </p:nvSpPr>
          <p:spPr>
            <a:xfrm>
              <a:off x="4402093" y="325638"/>
              <a:ext cx="271176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SzPts val="3600"/>
              </a:pP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Mục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tiêu</a:t>
              </a:r>
              <a:endParaRPr lang="en-US" sz="5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endParaRPr>
            </a:p>
          </p:txBody>
        </p:sp>
        <p:pic>
          <p:nvPicPr>
            <p:cNvPr id="13" name="Google Shape;3141;p2">
              <a:extLst>
                <a:ext uri="{FF2B5EF4-FFF2-40B4-BE49-F238E27FC236}">
                  <a16:creationId xmlns:a16="http://schemas.microsoft.com/office/drawing/2014/main" id="{E71B9B1A-F038-41E8-AF15-22A487870E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4790" t="54898" r="26118" b="28683"/>
            <a:stretch/>
          </p:blipFill>
          <p:spPr>
            <a:xfrm>
              <a:off x="2938590" y="93306"/>
              <a:ext cx="1375419" cy="1395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A1618-F1DE-48CA-B44E-6B8FEFB6CF27}"/>
              </a:ext>
            </a:extLst>
          </p:cNvPr>
          <p:cNvGrpSpPr/>
          <p:nvPr/>
        </p:nvGrpSpPr>
        <p:grpSpPr>
          <a:xfrm>
            <a:off x="652513" y="1535396"/>
            <a:ext cx="9046509" cy="848649"/>
            <a:chOff x="577747" y="1250302"/>
            <a:chExt cx="9046509" cy="848649"/>
          </a:xfrm>
        </p:grpSpPr>
        <p:grpSp>
          <p:nvGrpSpPr>
            <p:cNvPr id="14" name="Google Shape;3500;p2">
              <a:extLst>
                <a:ext uri="{FF2B5EF4-FFF2-40B4-BE49-F238E27FC236}">
                  <a16:creationId xmlns:a16="http://schemas.microsoft.com/office/drawing/2014/main" id="{FFB25515-F167-4EEA-BA87-8FD015F15301}"/>
                </a:ext>
              </a:extLst>
            </p:cNvPr>
            <p:cNvGrpSpPr/>
            <p:nvPr/>
          </p:nvGrpSpPr>
          <p:grpSpPr>
            <a:xfrm>
              <a:off x="577747" y="1250302"/>
              <a:ext cx="1008673" cy="848649"/>
              <a:chOff x="6959342" y="2343493"/>
              <a:chExt cx="1409126" cy="1152386"/>
            </a:xfrm>
          </p:grpSpPr>
          <p:sp>
            <p:nvSpPr>
              <p:cNvPr id="15" name="Google Shape;3501;p2">
                <a:extLst>
                  <a:ext uri="{FF2B5EF4-FFF2-40B4-BE49-F238E27FC236}">
                    <a16:creationId xmlns:a16="http://schemas.microsoft.com/office/drawing/2014/main" id="{F2126B4B-E656-47B5-B2BB-3E1844430BF7}"/>
                  </a:ext>
                </a:extLst>
              </p:cNvPr>
              <p:cNvSpPr/>
              <p:nvPr/>
            </p:nvSpPr>
            <p:spPr>
              <a:xfrm rot="21134272">
                <a:off x="6959342" y="2343493"/>
                <a:ext cx="1409126" cy="1152386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502;p2">
                <a:extLst>
                  <a:ext uri="{FF2B5EF4-FFF2-40B4-BE49-F238E27FC236}">
                    <a16:creationId xmlns:a16="http://schemas.microsoft.com/office/drawing/2014/main" id="{9F0B78AF-E2AF-4CB9-A080-4296176C3D71}"/>
                  </a:ext>
                </a:extLst>
              </p:cNvPr>
              <p:cNvSpPr txBox="1"/>
              <p:nvPr/>
            </p:nvSpPr>
            <p:spPr>
              <a:xfrm>
                <a:off x="7321103" y="2539633"/>
                <a:ext cx="685602" cy="877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3143;p2">
              <a:extLst>
                <a:ext uri="{FF2B5EF4-FFF2-40B4-BE49-F238E27FC236}">
                  <a16:creationId xmlns:a16="http://schemas.microsoft.com/office/drawing/2014/main" id="{DE02F781-6A58-4FC0-8F25-AE97F8BB1F55}"/>
                </a:ext>
              </a:extLst>
            </p:cNvPr>
            <p:cNvSpPr txBox="1">
              <a:spLocks/>
            </p:cNvSpPr>
            <p:nvPr/>
          </p:nvSpPr>
          <p:spPr>
            <a:xfrm>
              <a:off x="1691797" y="1302176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vị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địa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của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1259B-C6A0-455D-A1EA-45A30E3A7C1A}"/>
              </a:ext>
            </a:extLst>
          </p:cNvPr>
          <p:cNvGrpSpPr/>
          <p:nvPr/>
        </p:nvGrpSpPr>
        <p:grpSpPr>
          <a:xfrm>
            <a:off x="738271" y="2634734"/>
            <a:ext cx="8960751" cy="794266"/>
            <a:chOff x="2180474" y="4066357"/>
            <a:chExt cx="8960751" cy="794266"/>
          </a:xfrm>
        </p:grpSpPr>
        <p:grpSp>
          <p:nvGrpSpPr>
            <p:cNvPr id="18" name="Google Shape;3497;p2">
              <a:extLst>
                <a:ext uri="{FF2B5EF4-FFF2-40B4-BE49-F238E27FC236}">
                  <a16:creationId xmlns:a16="http://schemas.microsoft.com/office/drawing/2014/main" id="{95AB2043-C5FF-451B-8C86-4B1CF1F55502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19" name="Google Shape;3498;p2">
                <a:extLst>
                  <a:ext uri="{FF2B5EF4-FFF2-40B4-BE49-F238E27FC236}">
                    <a16:creationId xmlns:a16="http://schemas.microsoft.com/office/drawing/2014/main" id="{6AB91C23-335D-4061-B64F-637F806B8FA0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5E80E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99;p2">
                <a:extLst>
                  <a:ext uri="{FF2B5EF4-FFF2-40B4-BE49-F238E27FC236}">
                    <a16:creationId xmlns:a16="http://schemas.microsoft.com/office/drawing/2014/main" id="{38018A39-5E7A-4C63-AEB9-CE65154D52A7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3143;p2">
              <a:extLst>
                <a:ext uri="{FF2B5EF4-FFF2-40B4-BE49-F238E27FC236}">
                  <a16:creationId xmlns:a16="http://schemas.microsoft.com/office/drawing/2014/main" id="{639A76E2-00E9-4BA3-A37A-93176D8616ED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140345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Trình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bày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hai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D2FB5E-C2A8-4040-8BF9-75EB7C4795EE}"/>
              </a:ext>
            </a:extLst>
          </p:cNvPr>
          <p:cNvGrpSpPr/>
          <p:nvPr/>
        </p:nvGrpSpPr>
        <p:grpSpPr>
          <a:xfrm>
            <a:off x="738271" y="3981417"/>
            <a:ext cx="8960751" cy="907322"/>
            <a:chOff x="2180474" y="4066357"/>
            <a:chExt cx="8960751" cy="907322"/>
          </a:xfrm>
        </p:grpSpPr>
        <p:grpSp>
          <p:nvGrpSpPr>
            <p:cNvPr id="23" name="Google Shape;3497;p2">
              <a:extLst>
                <a:ext uri="{FF2B5EF4-FFF2-40B4-BE49-F238E27FC236}">
                  <a16:creationId xmlns:a16="http://schemas.microsoft.com/office/drawing/2014/main" id="{AA90BE46-1DDB-4E92-A909-D9BFCE364018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25" name="Google Shape;3498;p2">
                <a:extLst>
                  <a:ext uri="{FF2B5EF4-FFF2-40B4-BE49-F238E27FC236}">
                    <a16:creationId xmlns:a16="http://schemas.microsoft.com/office/drawing/2014/main" id="{F8B2AC92-3AB8-4837-B232-9FECA1059546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99;p2">
                <a:extLst>
                  <a:ext uri="{FF2B5EF4-FFF2-40B4-BE49-F238E27FC236}">
                    <a16:creationId xmlns:a16="http://schemas.microsoft.com/office/drawing/2014/main" id="{C75C8E95-936E-43C3-BF39-49121C211E09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3143;p2">
              <a:extLst>
                <a:ext uri="{FF2B5EF4-FFF2-40B4-BE49-F238E27FC236}">
                  <a16:creationId xmlns:a16="http://schemas.microsoft.com/office/drawing/2014/main" id="{ED9F5997-BE61-4B16-AEDC-A48603CE3EDF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276350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có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số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dân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nhất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thế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giới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nền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kinh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đang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mạnh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nhiều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ngành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hiện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đại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6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C0A855F-5D0A-40A3-9862-0BE8A239F1C4}"/>
              </a:ext>
            </a:extLst>
          </p:cNvPr>
          <p:cNvGrpSpPr/>
          <p:nvPr/>
        </p:nvGrpSpPr>
        <p:grpSpPr>
          <a:xfrm>
            <a:off x="1235954" y="1583939"/>
            <a:ext cx="9950206" cy="4118361"/>
            <a:chOff x="1235954" y="1583939"/>
            <a:chExt cx="9597109" cy="4118361"/>
          </a:xfrm>
        </p:grpSpPr>
        <p:pic>
          <p:nvPicPr>
            <p:cNvPr id="4" name="图片 3" descr="图片包含 餐桌&#10;&#10;描述已自动生成">
              <a:extLst>
                <a:ext uri="{FF2B5EF4-FFF2-40B4-BE49-F238E27FC236}">
                  <a16:creationId xmlns:a16="http://schemas.microsoft.com/office/drawing/2014/main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5954" y="1583939"/>
              <a:ext cx="4860043" cy="4118361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5CA8761-B510-46F2-9B10-99009829DC3E}"/>
                </a:ext>
              </a:extLst>
            </p:cNvPr>
            <p:cNvSpPr/>
            <p:nvPr/>
          </p:nvSpPr>
          <p:spPr>
            <a:xfrm>
              <a:off x="6095997" y="1731982"/>
              <a:ext cx="47370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tìm vị trí địa lí của nước Cam-pu-chia, Lào và Trung Quốc trên bản đồ hình số 5 trang 106.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Nước Cam-pu-chia, Lào và Trung Quốc  nằm khu vực nào và giáp với những nước nào?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Nêu tên thủ đô Cam-pu-chia, Lào và </a:t>
              </a:r>
              <a:r>
                <a:rPr lang="pt-BR" altLang="en-US" sz="280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 Quốc.</a:t>
              </a:r>
              <a:endParaRPr lang="pt-BR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E33F64-A271-4F33-AEDF-9DD0866EA0D2}"/>
              </a:ext>
            </a:extLst>
          </p:cNvPr>
          <p:cNvSpPr txBox="1"/>
          <p:nvPr/>
        </p:nvSpPr>
        <p:spPr>
          <a:xfrm>
            <a:off x="2540000" y="709698"/>
            <a:ext cx="8260080" cy="800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Xác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định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vị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trí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và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tìm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hiểu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đặc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điểm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tự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nhiên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của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nước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Cam-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pu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-chia,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Lào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Trung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Quốc</a:t>
            </a:r>
            <a:endParaRPr lang="en-US" sz="2300" b="1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2">
            <a:extLst>
              <a:ext uri="{FF2B5EF4-FFF2-40B4-BE49-F238E27FC236}">
                <a16:creationId xmlns:a16="http://schemas.microsoft.com/office/drawing/2014/main" id="{80E61A3B-B0D5-4A32-AFD4-14F1BCF8818C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52227" name="Picture 3" descr="ban do 3">
            <a:extLst>
              <a:ext uri="{FF2B5EF4-FFF2-40B4-BE49-F238E27FC236}">
                <a16:creationId xmlns:a16="http://schemas.microsoft.com/office/drawing/2014/main" id="{0795EE91-6C0C-4B0A-A3BE-CBB110F9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0"/>
            <a:ext cx="90678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01" name="Freeform 5">
            <a:extLst>
              <a:ext uri="{FF2B5EF4-FFF2-40B4-BE49-F238E27FC236}">
                <a16:creationId xmlns:a16="http://schemas.microsoft.com/office/drawing/2014/main" id="{B5743807-2152-466A-8588-78030F69F779}"/>
              </a:ext>
            </a:extLst>
          </p:cNvPr>
          <p:cNvSpPr>
            <a:spLocks/>
          </p:cNvSpPr>
          <p:nvPr/>
        </p:nvSpPr>
        <p:spPr bwMode="auto">
          <a:xfrm>
            <a:off x="8045088" y="4318794"/>
            <a:ext cx="628650" cy="5524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id="{5E1008D3-8B02-4DDA-9B9E-521C02B1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9" y="5100638"/>
            <a:ext cx="123825" cy="444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E2E9D78F-90FD-49AB-9592-DD3A27B0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4522788"/>
            <a:ext cx="125412" cy="144462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4" name="Freeform 8">
            <a:extLst>
              <a:ext uri="{FF2B5EF4-FFF2-40B4-BE49-F238E27FC236}">
                <a16:creationId xmlns:a16="http://schemas.microsoft.com/office/drawing/2014/main" id="{1E43B5FD-2FB7-4BCF-A7DD-C76A42805A87}"/>
              </a:ext>
            </a:extLst>
          </p:cNvPr>
          <p:cNvSpPr>
            <a:spLocks/>
          </p:cNvSpPr>
          <p:nvPr/>
        </p:nvSpPr>
        <p:spPr bwMode="auto">
          <a:xfrm>
            <a:off x="6015507" y="1695450"/>
            <a:ext cx="3600450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8D7737B-0FD4-4897-AC5F-B3E9AE8C1776}"/>
              </a:ext>
            </a:extLst>
          </p:cNvPr>
          <p:cNvGrpSpPr>
            <a:grpSpLocks/>
          </p:cNvGrpSpPr>
          <p:nvPr/>
        </p:nvGrpSpPr>
        <p:grpSpPr bwMode="auto">
          <a:xfrm>
            <a:off x="8138750" y="4853782"/>
            <a:ext cx="534988" cy="303212"/>
            <a:chOff x="3653" y="3080"/>
            <a:chExt cx="312" cy="199"/>
          </a:xfrm>
        </p:grpSpPr>
        <p:sp>
          <p:nvSpPr>
            <p:cNvPr id="52235" name="Freeform 10">
              <a:extLst>
                <a:ext uri="{FF2B5EF4-FFF2-40B4-BE49-F238E27FC236}">
                  <a16:creationId xmlns:a16="http://schemas.microsoft.com/office/drawing/2014/main" id="{5E038904-7555-4F0E-A758-A8E54B17F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08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6" name="Freeform 11">
              <a:extLst>
                <a:ext uri="{FF2B5EF4-FFF2-40B4-BE49-F238E27FC236}">
                  <a16:creationId xmlns:a16="http://schemas.microsoft.com/office/drawing/2014/main" id="{A4728D4A-D0E1-4090-9478-C91DC14F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7" name="Freeform 12">
              <a:extLst>
                <a:ext uri="{FF2B5EF4-FFF2-40B4-BE49-F238E27FC236}">
                  <a16:creationId xmlns:a16="http://schemas.microsoft.com/office/drawing/2014/main" id="{67DFC584-3A1A-42DE-B3AF-F5B88826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4109" name="WordArt 13">
            <a:extLst>
              <a:ext uri="{FF2B5EF4-FFF2-40B4-BE49-F238E27FC236}">
                <a16:creationId xmlns:a16="http://schemas.microsoft.com/office/drawing/2014/main" id="{29249FFE-9933-49D1-ADC9-DA0F03C5CF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8093" y="4359869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4110" name="WordArt 14">
            <a:extLst>
              <a:ext uri="{FF2B5EF4-FFF2-40B4-BE49-F238E27FC236}">
                <a16:creationId xmlns:a16="http://schemas.microsoft.com/office/drawing/2014/main" id="{BD1B19F4-B3F8-480C-8532-8A88792A08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30527" y="4864814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5ED32-ABB6-4545-B749-FB841428DCDF}"/>
              </a:ext>
            </a:extLst>
          </p:cNvPr>
          <p:cNvSpPr txBox="1"/>
          <p:nvPr/>
        </p:nvSpPr>
        <p:spPr>
          <a:xfrm>
            <a:off x="146600" y="1184477"/>
            <a:ext cx="24872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vị trí địa lí của nước Cam-pu-chia, Lào và Trung Quốc trên bản đồ hình số 5 trang 106.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>
            <a:extLst>
              <a:ext uri="{FF2B5EF4-FFF2-40B4-BE49-F238E27FC236}">
                <a16:creationId xmlns:a16="http://schemas.microsoft.com/office/drawing/2014/main" id="{F44878FC-14ED-4FA9-B288-36DE9537935B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5603" name="Picture 3" descr="ban do 3">
            <a:extLst>
              <a:ext uri="{FF2B5EF4-FFF2-40B4-BE49-F238E27FC236}">
                <a16:creationId xmlns:a16="http://schemas.microsoft.com/office/drawing/2014/main" id="{A97523B0-D6B2-4041-984E-6256C3EF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175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56CD56F3-438B-468F-BF90-E5E48AC7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5" y="2381166"/>
            <a:ext cx="2455385" cy="1532151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Trung Quốc</a:t>
            </a:r>
            <a:endParaRPr lang="en-US" altLang="en-US" sz="24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5605" name="Freeform 5">
            <a:extLst>
              <a:ext uri="{FF2B5EF4-FFF2-40B4-BE49-F238E27FC236}">
                <a16:creationId xmlns:a16="http://schemas.microsoft.com/office/drawing/2014/main" id="{D7635ACC-892A-453A-9566-B2BBF2D9D568}"/>
              </a:ext>
            </a:extLst>
          </p:cNvPr>
          <p:cNvSpPr>
            <a:spLocks/>
          </p:cNvSpPr>
          <p:nvPr/>
        </p:nvSpPr>
        <p:spPr bwMode="auto">
          <a:xfrm>
            <a:off x="7291388" y="43100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3C0F1FC7-FA80-4BD1-9C15-801EAB5E3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113" y="50101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03F1F2D9-4743-4E06-AF2A-46CC545AF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37076"/>
            <a:ext cx="131763" cy="13017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Freeform 8">
            <a:extLst>
              <a:ext uri="{FF2B5EF4-FFF2-40B4-BE49-F238E27FC236}">
                <a16:creationId xmlns:a16="http://schemas.microsoft.com/office/drawing/2014/main" id="{2C859ADE-EA6E-4539-B7AD-59A4D78D1410}"/>
              </a:ext>
            </a:extLst>
          </p:cNvPr>
          <p:cNvSpPr>
            <a:spLocks/>
          </p:cNvSpPr>
          <p:nvPr/>
        </p:nvSpPr>
        <p:spPr bwMode="auto">
          <a:xfrm>
            <a:off x="5529263" y="1722439"/>
            <a:ext cx="3186112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5609" name="Group 9">
            <a:extLst>
              <a:ext uri="{FF2B5EF4-FFF2-40B4-BE49-F238E27FC236}">
                <a16:creationId xmlns:a16="http://schemas.microsoft.com/office/drawing/2014/main" id="{8280EAF1-1B02-4538-98A6-E438C07F91FC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4868864"/>
            <a:ext cx="407988" cy="300037"/>
            <a:chOff x="3708" y="3090"/>
            <a:chExt cx="257" cy="189"/>
          </a:xfrm>
        </p:grpSpPr>
        <p:sp>
          <p:nvSpPr>
            <p:cNvPr id="25615" name="Freeform 10">
              <a:extLst>
                <a:ext uri="{FF2B5EF4-FFF2-40B4-BE49-F238E27FC236}">
                  <a16:creationId xmlns:a16="http://schemas.microsoft.com/office/drawing/2014/main" id="{1A9FC6D5-30E4-477B-B21F-89A1BC714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6" name="Freeform 11">
              <a:extLst>
                <a:ext uri="{FF2B5EF4-FFF2-40B4-BE49-F238E27FC236}">
                  <a16:creationId xmlns:a16="http://schemas.microsoft.com/office/drawing/2014/main" id="{7E33059C-F612-4F42-87D8-AA05777B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7" name="Freeform 12">
              <a:extLst>
                <a:ext uri="{FF2B5EF4-FFF2-40B4-BE49-F238E27FC236}">
                  <a16:creationId xmlns:a16="http://schemas.microsoft.com/office/drawing/2014/main" id="{649D26AC-8B8F-4AFA-86C8-A65E202E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5610" name="WordArt 13">
            <a:extLst>
              <a:ext uri="{FF2B5EF4-FFF2-40B4-BE49-F238E27FC236}">
                <a16:creationId xmlns:a16="http://schemas.microsoft.com/office/drawing/2014/main" id="{CB783E36-1890-4255-9C72-5699D01010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1" y="4419600"/>
            <a:ext cx="309563" cy="128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25611" name="WordArt 14">
            <a:extLst>
              <a:ext uri="{FF2B5EF4-FFF2-40B4-BE49-F238E27FC236}">
                <a16:creationId xmlns:a16="http://schemas.microsoft.com/office/drawing/2014/main" id="{BED1F76A-1DC5-4773-B639-7E5480145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10413" y="4900613"/>
            <a:ext cx="766762" cy="11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8447" name="WordArt 15">
            <a:extLst>
              <a:ext uri="{FF2B5EF4-FFF2-40B4-BE49-F238E27FC236}">
                <a16:creationId xmlns:a16="http://schemas.microsoft.com/office/drawing/2014/main" id="{AF71F4DC-CFA0-4781-96FD-D54CDDFCA4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9488" y="2819400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C9F73599-BDAE-48D3-B76B-DF6AAF65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1" y="2781300"/>
            <a:ext cx="111125" cy="1206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WordArt 17">
            <a:extLst>
              <a:ext uri="{FF2B5EF4-FFF2-40B4-BE49-F238E27FC236}">
                <a16:creationId xmlns:a16="http://schemas.microsoft.com/office/drawing/2014/main" id="{07AAE4CA-CCC4-4BC8-B812-B260D9280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1" y="3338513"/>
            <a:ext cx="1571625" cy="176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157567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>
            <a:extLst>
              <a:ext uri="{FF2B5EF4-FFF2-40B4-BE49-F238E27FC236}">
                <a16:creationId xmlns:a16="http://schemas.microsoft.com/office/drawing/2014/main" id="{78CA753B-F527-476B-B3D8-13FB8EEE98E4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3555" name="Picture 3" descr="ban do 3">
            <a:extLst>
              <a:ext uri="{FF2B5EF4-FFF2-40B4-BE49-F238E27FC236}">
                <a16:creationId xmlns:a16="http://schemas.microsoft.com/office/drawing/2014/main" id="{962F6ABB-4286-4ED6-926E-AB670262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5244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1D57E566-4680-44C0-A485-821177550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845" y="2505964"/>
            <a:ext cx="3298672" cy="1772152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Cam-pu-chia</a:t>
            </a: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3557" name="Freeform 5">
            <a:extLst>
              <a:ext uri="{FF2B5EF4-FFF2-40B4-BE49-F238E27FC236}">
                <a16:creationId xmlns:a16="http://schemas.microsoft.com/office/drawing/2014/main" id="{7161E412-2131-4DC2-8BC9-8CD434E392D8}"/>
              </a:ext>
            </a:extLst>
          </p:cNvPr>
          <p:cNvSpPr>
            <a:spLocks/>
          </p:cNvSpPr>
          <p:nvPr/>
        </p:nvSpPr>
        <p:spPr bwMode="auto">
          <a:xfrm>
            <a:off x="8535987" y="43354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 dirty="0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89448E04-8B2E-4E6D-8855-48FC9AE8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50609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9E628828-4EDB-4C49-B440-5E8DAFE4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6" y="459263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60" name="Freeform 8">
            <a:extLst>
              <a:ext uri="{FF2B5EF4-FFF2-40B4-BE49-F238E27FC236}">
                <a16:creationId xmlns:a16="http://schemas.microsoft.com/office/drawing/2014/main" id="{B12CB917-CC70-4EA5-8573-D934B0E1C831}"/>
              </a:ext>
            </a:extLst>
          </p:cNvPr>
          <p:cNvSpPr>
            <a:spLocks/>
          </p:cNvSpPr>
          <p:nvPr/>
        </p:nvSpPr>
        <p:spPr bwMode="auto">
          <a:xfrm>
            <a:off x="6715126" y="1774429"/>
            <a:ext cx="3186113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DC37C87-A7EE-42A5-9387-DE64069CF058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4905375"/>
            <a:ext cx="407988" cy="300038"/>
            <a:chOff x="3708" y="3090"/>
            <a:chExt cx="257" cy="189"/>
          </a:xfrm>
        </p:grpSpPr>
        <p:sp>
          <p:nvSpPr>
            <p:cNvPr id="23569" name="Freeform 10">
              <a:extLst>
                <a:ext uri="{FF2B5EF4-FFF2-40B4-BE49-F238E27FC236}">
                  <a16:creationId xmlns:a16="http://schemas.microsoft.com/office/drawing/2014/main" id="{C9D196F4-B664-40B1-8450-2A79F25EB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0" name="Freeform 11">
              <a:extLst>
                <a:ext uri="{FF2B5EF4-FFF2-40B4-BE49-F238E27FC236}">
                  <a16:creationId xmlns:a16="http://schemas.microsoft.com/office/drawing/2014/main" id="{F6C6BB2D-6010-4AD7-A857-8B4D9888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1" name="Freeform 12">
              <a:extLst>
                <a:ext uri="{FF2B5EF4-FFF2-40B4-BE49-F238E27FC236}">
                  <a16:creationId xmlns:a16="http://schemas.microsoft.com/office/drawing/2014/main" id="{D77C49CC-FCF1-443F-9D6D-E1D154EA5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3562" name="WordArt 13">
            <a:extLst>
              <a:ext uri="{FF2B5EF4-FFF2-40B4-BE49-F238E27FC236}">
                <a16:creationId xmlns:a16="http://schemas.microsoft.com/office/drawing/2014/main" id="{1A466165-5DB3-413D-8A13-F21C2A717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2176" y="4408290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6158" name="WordArt 14">
            <a:extLst>
              <a:ext uri="{FF2B5EF4-FFF2-40B4-BE49-F238E27FC236}">
                <a16:creationId xmlns:a16="http://schemas.microsoft.com/office/drawing/2014/main" id="{49634891-9514-4391-80CD-41C847798D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34387" y="4910138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pic>
        <p:nvPicPr>
          <p:cNvPr id="6159" name="Picture 15" descr="campuchia">
            <a:extLst>
              <a:ext uri="{FF2B5EF4-FFF2-40B4-BE49-F238E27FC236}">
                <a16:creationId xmlns:a16="http://schemas.microsoft.com/office/drawing/2014/main" id="{5ADCC2EB-37E8-4FCE-9161-C37C284E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27" y="20002"/>
            <a:ext cx="90678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WordArt 16">
            <a:extLst>
              <a:ext uri="{FF2B5EF4-FFF2-40B4-BE49-F238E27FC236}">
                <a16:creationId xmlns:a16="http://schemas.microsoft.com/office/drawing/2014/main" id="{08D9BCF5-249B-4207-A902-5E6CFEFEA4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74557" y="4106666"/>
            <a:ext cx="2819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CAM-PU-CHIA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id="{CA777F4F-A52C-4607-B828-218EAF03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662" y="4497885"/>
            <a:ext cx="381000" cy="44450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2" name="Freeform 18">
            <a:extLst>
              <a:ext uri="{FF2B5EF4-FFF2-40B4-BE49-F238E27FC236}">
                <a16:creationId xmlns:a16="http://schemas.microsoft.com/office/drawing/2014/main" id="{E183EEF7-A6FB-4B4D-8499-8AE04D300CCA}"/>
              </a:ext>
            </a:extLst>
          </p:cNvPr>
          <p:cNvSpPr>
            <a:spLocks/>
          </p:cNvSpPr>
          <p:nvPr/>
        </p:nvSpPr>
        <p:spPr bwMode="auto">
          <a:xfrm>
            <a:off x="7327105" y="3863500"/>
            <a:ext cx="1595437" cy="1219200"/>
          </a:xfrm>
          <a:custGeom>
            <a:avLst/>
            <a:gdLst>
              <a:gd name="T0" fmla="*/ 2147483646 w 1005"/>
              <a:gd name="T1" fmla="*/ 2147483646 h 768"/>
              <a:gd name="T2" fmla="*/ 2147483646 w 1005"/>
              <a:gd name="T3" fmla="*/ 2147483646 h 768"/>
              <a:gd name="T4" fmla="*/ 2147483646 w 1005"/>
              <a:gd name="T5" fmla="*/ 2147483646 h 768"/>
              <a:gd name="T6" fmla="*/ 2147483646 w 1005"/>
              <a:gd name="T7" fmla="*/ 2147483646 h 768"/>
              <a:gd name="T8" fmla="*/ 2147483646 w 1005"/>
              <a:gd name="T9" fmla="*/ 2147483646 h 768"/>
              <a:gd name="T10" fmla="*/ 2147483646 w 1005"/>
              <a:gd name="T11" fmla="*/ 2147483646 h 768"/>
              <a:gd name="T12" fmla="*/ 2147483646 w 1005"/>
              <a:gd name="T13" fmla="*/ 0 h 768"/>
              <a:gd name="T14" fmla="*/ 2147483646 w 1005"/>
              <a:gd name="T15" fmla="*/ 2147483646 h 768"/>
              <a:gd name="T16" fmla="*/ 2147483646 w 1005"/>
              <a:gd name="T17" fmla="*/ 2147483646 h 768"/>
              <a:gd name="T18" fmla="*/ 2147483646 w 1005"/>
              <a:gd name="T19" fmla="*/ 2147483646 h 768"/>
              <a:gd name="T20" fmla="*/ 2147483646 w 1005"/>
              <a:gd name="T21" fmla="*/ 2147483646 h 768"/>
              <a:gd name="T22" fmla="*/ 2147483646 w 1005"/>
              <a:gd name="T23" fmla="*/ 0 h 768"/>
              <a:gd name="T24" fmla="*/ 2147483646 w 1005"/>
              <a:gd name="T25" fmla="*/ 0 h 768"/>
              <a:gd name="T26" fmla="*/ 2147483646 w 1005"/>
              <a:gd name="T27" fmla="*/ 2147483646 h 768"/>
              <a:gd name="T28" fmla="*/ 2147483646 w 1005"/>
              <a:gd name="T29" fmla="*/ 2147483646 h 768"/>
              <a:gd name="T30" fmla="*/ 2147483646 w 1005"/>
              <a:gd name="T31" fmla="*/ 2147483646 h 768"/>
              <a:gd name="T32" fmla="*/ 2147483646 w 1005"/>
              <a:gd name="T33" fmla="*/ 2147483646 h 768"/>
              <a:gd name="T34" fmla="*/ 2147483646 w 1005"/>
              <a:gd name="T35" fmla="*/ 2147483646 h 768"/>
              <a:gd name="T36" fmla="*/ 2147483646 w 1005"/>
              <a:gd name="T37" fmla="*/ 2147483646 h 768"/>
              <a:gd name="T38" fmla="*/ 2147483646 w 1005"/>
              <a:gd name="T39" fmla="*/ 2147483646 h 768"/>
              <a:gd name="T40" fmla="*/ 2147483646 w 1005"/>
              <a:gd name="T41" fmla="*/ 2147483646 h 768"/>
              <a:gd name="T42" fmla="*/ 2147483646 w 1005"/>
              <a:gd name="T43" fmla="*/ 2147483646 h 768"/>
              <a:gd name="T44" fmla="*/ 2147483646 w 1005"/>
              <a:gd name="T45" fmla="*/ 2147483646 h 768"/>
              <a:gd name="T46" fmla="*/ 2147483646 w 1005"/>
              <a:gd name="T47" fmla="*/ 2147483646 h 768"/>
              <a:gd name="T48" fmla="*/ 2147483646 w 1005"/>
              <a:gd name="T49" fmla="*/ 2147483646 h 768"/>
              <a:gd name="T50" fmla="*/ 2147483646 w 1005"/>
              <a:gd name="T51" fmla="*/ 2147483646 h 768"/>
              <a:gd name="T52" fmla="*/ 2147483646 w 1005"/>
              <a:gd name="T53" fmla="*/ 2147483646 h 768"/>
              <a:gd name="T54" fmla="*/ 2147483646 w 1005"/>
              <a:gd name="T55" fmla="*/ 2147483646 h 768"/>
              <a:gd name="T56" fmla="*/ 2147483646 w 1005"/>
              <a:gd name="T57" fmla="*/ 2147483646 h 768"/>
              <a:gd name="T58" fmla="*/ 2147483646 w 1005"/>
              <a:gd name="T59" fmla="*/ 2147483646 h 768"/>
              <a:gd name="T60" fmla="*/ 2147483646 w 1005"/>
              <a:gd name="T61" fmla="*/ 2147483646 h 768"/>
              <a:gd name="T62" fmla="*/ 2147483646 w 1005"/>
              <a:gd name="T63" fmla="*/ 2147483646 h 768"/>
              <a:gd name="T64" fmla="*/ 2147483646 w 1005"/>
              <a:gd name="T65" fmla="*/ 2147483646 h 768"/>
              <a:gd name="T66" fmla="*/ 2147483646 w 1005"/>
              <a:gd name="T67" fmla="*/ 2147483646 h 768"/>
              <a:gd name="T68" fmla="*/ 2147483646 w 1005"/>
              <a:gd name="T69" fmla="*/ 2147483646 h 768"/>
              <a:gd name="T70" fmla="*/ 2147483646 w 1005"/>
              <a:gd name="T71" fmla="*/ 2147483646 h 768"/>
              <a:gd name="T72" fmla="*/ 2147483646 w 1005"/>
              <a:gd name="T73" fmla="*/ 2147483646 h 768"/>
              <a:gd name="T74" fmla="*/ 2147483646 w 1005"/>
              <a:gd name="T75" fmla="*/ 2147483646 h 768"/>
              <a:gd name="T76" fmla="*/ 2147483646 w 1005"/>
              <a:gd name="T77" fmla="*/ 2147483646 h 768"/>
              <a:gd name="T78" fmla="*/ 2147483646 w 1005"/>
              <a:gd name="T79" fmla="*/ 2147483646 h 768"/>
              <a:gd name="T80" fmla="*/ 2147483646 w 1005"/>
              <a:gd name="T81" fmla="*/ 2147483646 h 768"/>
              <a:gd name="T82" fmla="*/ 2147483646 w 1005"/>
              <a:gd name="T83" fmla="*/ 2147483646 h 768"/>
              <a:gd name="T84" fmla="*/ 2147483646 w 1005"/>
              <a:gd name="T85" fmla="*/ 2147483646 h 768"/>
              <a:gd name="T86" fmla="*/ 0 w 1005"/>
              <a:gd name="T87" fmla="*/ 2147483646 h 7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05"/>
              <a:gd name="T133" fmla="*/ 0 h 768"/>
              <a:gd name="T134" fmla="*/ 1005 w 1005"/>
              <a:gd name="T135" fmla="*/ 768 h 7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05" h="768">
                <a:moveTo>
                  <a:pt x="3" y="150"/>
                </a:moveTo>
                <a:lnTo>
                  <a:pt x="48" y="105"/>
                </a:lnTo>
                <a:lnTo>
                  <a:pt x="129" y="63"/>
                </a:lnTo>
                <a:lnTo>
                  <a:pt x="210" y="57"/>
                </a:lnTo>
                <a:lnTo>
                  <a:pt x="294" y="63"/>
                </a:lnTo>
                <a:lnTo>
                  <a:pt x="390" y="42"/>
                </a:lnTo>
                <a:lnTo>
                  <a:pt x="495" y="0"/>
                </a:lnTo>
                <a:lnTo>
                  <a:pt x="555" y="21"/>
                </a:lnTo>
                <a:lnTo>
                  <a:pt x="597" y="63"/>
                </a:lnTo>
                <a:lnTo>
                  <a:pt x="666" y="33"/>
                </a:lnTo>
                <a:lnTo>
                  <a:pt x="750" y="15"/>
                </a:lnTo>
                <a:lnTo>
                  <a:pt x="807" y="0"/>
                </a:lnTo>
                <a:lnTo>
                  <a:pt x="870" y="0"/>
                </a:lnTo>
                <a:lnTo>
                  <a:pt x="927" y="21"/>
                </a:lnTo>
                <a:lnTo>
                  <a:pt x="975" y="51"/>
                </a:lnTo>
                <a:lnTo>
                  <a:pt x="996" y="108"/>
                </a:lnTo>
                <a:lnTo>
                  <a:pt x="1002" y="180"/>
                </a:lnTo>
                <a:lnTo>
                  <a:pt x="1005" y="240"/>
                </a:lnTo>
                <a:lnTo>
                  <a:pt x="957" y="357"/>
                </a:lnTo>
                <a:lnTo>
                  <a:pt x="903" y="384"/>
                </a:lnTo>
                <a:lnTo>
                  <a:pt x="843" y="408"/>
                </a:lnTo>
                <a:lnTo>
                  <a:pt x="827" y="456"/>
                </a:lnTo>
                <a:lnTo>
                  <a:pt x="795" y="520"/>
                </a:lnTo>
                <a:lnTo>
                  <a:pt x="747" y="576"/>
                </a:lnTo>
                <a:lnTo>
                  <a:pt x="687" y="594"/>
                </a:lnTo>
                <a:lnTo>
                  <a:pt x="621" y="618"/>
                </a:lnTo>
                <a:lnTo>
                  <a:pt x="558" y="669"/>
                </a:lnTo>
                <a:lnTo>
                  <a:pt x="507" y="735"/>
                </a:lnTo>
                <a:lnTo>
                  <a:pt x="477" y="768"/>
                </a:lnTo>
                <a:lnTo>
                  <a:pt x="426" y="741"/>
                </a:lnTo>
                <a:lnTo>
                  <a:pt x="357" y="717"/>
                </a:lnTo>
                <a:lnTo>
                  <a:pt x="300" y="726"/>
                </a:lnTo>
                <a:lnTo>
                  <a:pt x="294" y="651"/>
                </a:lnTo>
                <a:lnTo>
                  <a:pt x="225" y="648"/>
                </a:lnTo>
                <a:lnTo>
                  <a:pt x="171" y="639"/>
                </a:lnTo>
                <a:lnTo>
                  <a:pt x="141" y="582"/>
                </a:lnTo>
                <a:lnTo>
                  <a:pt x="105" y="543"/>
                </a:lnTo>
                <a:lnTo>
                  <a:pt x="81" y="516"/>
                </a:lnTo>
                <a:lnTo>
                  <a:pt x="90" y="480"/>
                </a:lnTo>
                <a:lnTo>
                  <a:pt x="45" y="444"/>
                </a:lnTo>
                <a:lnTo>
                  <a:pt x="12" y="390"/>
                </a:lnTo>
                <a:lnTo>
                  <a:pt x="27" y="315"/>
                </a:lnTo>
                <a:lnTo>
                  <a:pt x="33" y="216"/>
                </a:lnTo>
                <a:lnTo>
                  <a:pt x="0" y="144"/>
                </a:lnTo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6163" name="WordArt 19">
            <a:extLst>
              <a:ext uri="{FF2B5EF4-FFF2-40B4-BE49-F238E27FC236}">
                <a16:creationId xmlns:a16="http://schemas.microsoft.com/office/drawing/2014/main" id="{7484AEA8-943E-45A3-BFA2-D13A5B8F1D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4213" y="4724104"/>
            <a:ext cx="266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PHNÔM PÊNH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>
            <a:extLst>
              <a:ext uri="{FF2B5EF4-FFF2-40B4-BE49-F238E27FC236}">
                <a16:creationId xmlns:a16="http://schemas.microsoft.com/office/drawing/2014/main" id="{0A60BFDD-0D22-40D0-9E7C-1B2DCC5EB3E3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4579" name="Picture 3" descr="ban do 3">
            <a:extLst>
              <a:ext uri="{FF2B5EF4-FFF2-40B4-BE49-F238E27FC236}">
                <a16:creationId xmlns:a16="http://schemas.microsoft.com/office/drawing/2014/main" id="{04CD7897-2E59-4AF6-8700-602774C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9128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7BA67721-EF4D-4484-9913-E5D2E0AD2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6" y="2090341"/>
            <a:ext cx="2625008" cy="2252155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Lào</a:t>
            </a:r>
            <a:endParaRPr lang="en-US" altLang="en-US" sz="36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2293" name="Freeform 5">
            <a:extLst>
              <a:ext uri="{FF2B5EF4-FFF2-40B4-BE49-F238E27FC236}">
                <a16:creationId xmlns:a16="http://schemas.microsoft.com/office/drawing/2014/main" id="{1864714A-DF11-453D-9686-5EBE1BF0FD65}"/>
              </a:ext>
            </a:extLst>
          </p:cNvPr>
          <p:cNvSpPr>
            <a:spLocks/>
          </p:cNvSpPr>
          <p:nvPr/>
        </p:nvSpPr>
        <p:spPr bwMode="auto">
          <a:xfrm>
            <a:off x="8640764" y="4378325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FE9B1972-D97E-4371-A8BF-D88AD634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175" y="5070476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302E5FB6-7E6C-4B7B-A5C6-E1E5B594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9898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4" name="Freeform 8">
            <a:extLst>
              <a:ext uri="{FF2B5EF4-FFF2-40B4-BE49-F238E27FC236}">
                <a16:creationId xmlns:a16="http://schemas.microsoft.com/office/drawing/2014/main" id="{B9ED5501-4BB7-4B3F-8863-E6CB26650936}"/>
              </a:ext>
            </a:extLst>
          </p:cNvPr>
          <p:cNvSpPr>
            <a:spLocks/>
          </p:cNvSpPr>
          <p:nvPr/>
        </p:nvSpPr>
        <p:spPr bwMode="auto">
          <a:xfrm>
            <a:off x="6834188" y="1819276"/>
            <a:ext cx="3186113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4585" name="Group 9">
            <a:extLst>
              <a:ext uri="{FF2B5EF4-FFF2-40B4-BE49-F238E27FC236}">
                <a16:creationId xmlns:a16="http://schemas.microsoft.com/office/drawing/2014/main" id="{AD269C56-7C9B-43F8-8CE8-58D1399C0095}"/>
              </a:ext>
            </a:extLst>
          </p:cNvPr>
          <p:cNvGrpSpPr>
            <a:grpSpLocks/>
          </p:cNvGrpSpPr>
          <p:nvPr/>
        </p:nvGrpSpPr>
        <p:grpSpPr bwMode="auto">
          <a:xfrm>
            <a:off x="7486650" y="4922839"/>
            <a:ext cx="407988" cy="300037"/>
            <a:chOff x="3708" y="3090"/>
            <a:chExt cx="257" cy="189"/>
          </a:xfrm>
        </p:grpSpPr>
        <p:sp>
          <p:nvSpPr>
            <p:cNvPr id="24595" name="Freeform 10">
              <a:extLst>
                <a:ext uri="{FF2B5EF4-FFF2-40B4-BE49-F238E27FC236}">
                  <a16:creationId xmlns:a16="http://schemas.microsoft.com/office/drawing/2014/main" id="{26D53FAD-9953-424F-B6C6-CDE859A42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6" name="Freeform 11">
              <a:extLst>
                <a:ext uri="{FF2B5EF4-FFF2-40B4-BE49-F238E27FC236}">
                  <a16:creationId xmlns:a16="http://schemas.microsoft.com/office/drawing/2014/main" id="{5745FB0A-A389-456E-8431-A87A5E8F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7" name="Freeform 12">
              <a:extLst>
                <a:ext uri="{FF2B5EF4-FFF2-40B4-BE49-F238E27FC236}">
                  <a16:creationId xmlns:a16="http://schemas.microsoft.com/office/drawing/2014/main" id="{A081A03E-AC29-4C10-83B9-D0252794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12301" name="WordArt 13">
            <a:extLst>
              <a:ext uri="{FF2B5EF4-FFF2-40B4-BE49-F238E27FC236}">
                <a16:creationId xmlns:a16="http://schemas.microsoft.com/office/drawing/2014/main" id="{82AA7E02-5701-4812-B30F-77C8613152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42286" y="4592639"/>
            <a:ext cx="722313" cy="13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VIÊNG CHĂN</a:t>
            </a:r>
          </a:p>
        </p:txBody>
      </p:sp>
      <p:sp>
        <p:nvSpPr>
          <p:cNvPr id="24587" name="WordArt 14">
            <a:extLst>
              <a:ext uri="{FF2B5EF4-FFF2-40B4-BE49-F238E27FC236}">
                <a16:creationId xmlns:a16="http://schemas.microsoft.com/office/drawing/2014/main" id="{356B80DE-5638-452D-A0C5-9BA4A11170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8496" y="5081907"/>
            <a:ext cx="762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PHNÔM PÊNH</a:t>
            </a:r>
          </a:p>
        </p:txBody>
      </p:sp>
      <p:sp>
        <p:nvSpPr>
          <p:cNvPr id="24588" name="WordArt 15">
            <a:extLst>
              <a:ext uri="{FF2B5EF4-FFF2-40B4-BE49-F238E27FC236}">
                <a16:creationId xmlns:a16="http://schemas.microsoft.com/office/drawing/2014/main" id="{3EE82CB1-E128-4813-8EB5-ED7224156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3965" y="2833372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2304" name="AutoShape 16">
            <a:extLst>
              <a:ext uri="{FF2B5EF4-FFF2-40B4-BE49-F238E27FC236}">
                <a16:creationId xmlns:a16="http://schemas.microsoft.com/office/drawing/2014/main" id="{F04A410A-4538-466D-99A9-E0BA2607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2832101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305" name="Picture 17" descr="lao copy">
            <a:extLst>
              <a:ext uri="{FF2B5EF4-FFF2-40B4-BE49-F238E27FC236}">
                <a16:creationId xmlns:a16="http://schemas.microsoft.com/office/drawing/2014/main" id="{D134F144-8456-4AB2-88D9-99206DD86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9" y="5477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Freeform 18">
            <a:extLst>
              <a:ext uri="{FF2B5EF4-FFF2-40B4-BE49-F238E27FC236}">
                <a16:creationId xmlns:a16="http://schemas.microsoft.com/office/drawing/2014/main" id="{576B781A-39AF-4977-A9A1-7A48B2984821}"/>
              </a:ext>
            </a:extLst>
          </p:cNvPr>
          <p:cNvSpPr>
            <a:spLocks/>
          </p:cNvSpPr>
          <p:nvPr/>
        </p:nvSpPr>
        <p:spPr bwMode="auto">
          <a:xfrm>
            <a:off x="6641307" y="1579086"/>
            <a:ext cx="2452687" cy="2471738"/>
          </a:xfrm>
          <a:custGeom>
            <a:avLst/>
            <a:gdLst>
              <a:gd name="T0" fmla="*/ 2147483646 w 1545"/>
              <a:gd name="T1" fmla="*/ 2147483646 h 1557"/>
              <a:gd name="T2" fmla="*/ 2147483646 w 1545"/>
              <a:gd name="T3" fmla="*/ 2147483646 h 1557"/>
              <a:gd name="T4" fmla="*/ 2147483646 w 1545"/>
              <a:gd name="T5" fmla="*/ 2147483646 h 1557"/>
              <a:gd name="T6" fmla="*/ 2147483646 w 1545"/>
              <a:gd name="T7" fmla="*/ 2147483646 h 1557"/>
              <a:gd name="T8" fmla="*/ 2147483646 w 1545"/>
              <a:gd name="T9" fmla="*/ 2147483646 h 1557"/>
              <a:gd name="T10" fmla="*/ 2147483646 w 1545"/>
              <a:gd name="T11" fmla="*/ 2147483646 h 1557"/>
              <a:gd name="T12" fmla="*/ 2147483646 w 1545"/>
              <a:gd name="T13" fmla="*/ 2147483646 h 1557"/>
              <a:gd name="T14" fmla="*/ 2147483646 w 1545"/>
              <a:gd name="T15" fmla="*/ 2147483646 h 1557"/>
              <a:gd name="T16" fmla="*/ 2147483646 w 1545"/>
              <a:gd name="T17" fmla="*/ 0 h 1557"/>
              <a:gd name="T18" fmla="*/ 2147483646 w 1545"/>
              <a:gd name="T19" fmla="*/ 2147483646 h 1557"/>
              <a:gd name="T20" fmla="*/ 2147483646 w 1545"/>
              <a:gd name="T21" fmla="*/ 2147483646 h 1557"/>
              <a:gd name="T22" fmla="*/ 2147483646 w 1545"/>
              <a:gd name="T23" fmla="*/ 2147483646 h 1557"/>
              <a:gd name="T24" fmla="*/ 2147483646 w 1545"/>
              <a:gd name="T25" fmla="*/ 2147483646 h 1557"/>
              <a:gd name="T26" fmla="*/ 2147483646 w 1545"/>
              <a:gd name="T27" fmla="*/ 2147483646 h 1557"/>
              <a:gd name="T28" fmla="*/ 2147483646 w 1545"/>
              <a:gd name="T29" fmla="*/ 2147483646 h 1557"/>
              <a:gd name="T30" fmla="*/ 2147483646 w 1545"/>
              <a:gd name="T31" fmla="*/ 2147483646 h 1557"/>
              <a:gd name="T32" fmla="*/ 2147483646 w 1545"/>
              <a:gd name="T33" fmla="*/ 2147483646 h 1557"/>
              <a:gd name="T34" fmla="*/ 2147483646 w 1545"/>
              <a:gd name="T35" fmla="*/ 2147483646 h 1557"/>
              <a:gd name="T36" fmla="*/ 2147483646 w 1545"/>
              <a:gd name="T37" fmla="*/ 2147483646 h 1557"/>
              <a:gd name="T38" fmla="*/ 2147483646 w 1545"/>
              <a:gd name="T39" fmla="*/ 2147483646 h 1557"/>
              <a:gd name="T40" fmla="*/ 2147483646 w 1545"/>
              <a:gd name="T41" fmla="*/ 2147483646 h 1557"/>
              <a:gd name="T42" fmla="*/ 2147483646 w 1545"/>
              <a:gd name="T43" fmla="*/ 2147483646 h 1557"/>
              <a:gd name="T44" fmla="*/ 2147483646 w 1545"/>
              <a:gd name="T45" fmla="*/ 2147483646 h 1557"/>
              <a:gd name="T46" fmla="*/ 2147483646 w 1545"/>
              <a:gd name="T47" fmla="*/ 2147483646 h 1557"/>
              <a:gd name="T48" fmla="*/ 2147483646 w 1545"/>
              <a:gd name="T49" fmla="*/ 2147483646 h 1557"/>
              <a:gd name="T50" fmla="*/ 2147483646 w 1545"/>
              <a:gd name="T51" fmla="*/ 2147483646 h 1557"/>
              <a:gd name="T52" fmla="*/ 2147483646 w 1545"/>
              <a:gd name="T53" fmla="*/ 2147483646 h 1557"/>
              <a:gd name="T54" fmla="*/ 2147483646 w 1545"/>
              <a:gd name="T55" fmla="*/ 2147483646 h 1557"/>
              <a:gd name="T56" fmla="*/ 2147483646 w 1545"/>
              <a:gd name="T57" fmla="*/ 2147483646 h 1557"/>
              <a:gd name="T58" fmla="*/ 2147483646 w 1545"/>
              <a:gd name="T59" fmla="*/ 2147483646 h 1557"/>
              <a:gd name="T60" fmla="*/ 2147483646 w 1545"/>
              <a:gd name="T61" fmla="*/ 2147483646 h 1557"/>
              <a:gd name="T62" fmla="*/ 2147483646 w 1545"/>
              <a:gd name="T63" fmla="*/ 2147483646 h 1557"/>
              <a:gd name="T64" fmla="*/ 2147483646 w 1545"/>
              <a:gd name="T65" fmla="*/ 2147483646 h 1557"/>
              <a:gd name="T66" fmla="*/ 2147483646 w 1545"/>
              <a:gd name="T67" fmla="*/ 2147483646 h 1557"/>
              <a:gd name="T68" fmla="*/ 2147483646 w 1545"/>
              <a:gd name="T69" fmla="*/ 2147483646 h 1557"/>
              <a:gd name="T70" fmla="*/ 2147483646 w 1545"/>
              <a:gd name="T71" fmla="*/ 2147483646 h 1557"/>
              <a:gd name="T72" fmla="*/ 2147483646 w 1545"/>
              <a:gd name="T73" fmla="*/ 2147483646 h 1557"/>
              <a:gd name="T74" fmla="*/ 2147483646 w 1545"/>
              <a:gd name="T75" fmla="*/ 2147483646 h 1557"/>
              <a:gd name="T76" fmla="*/ 2147483646 w 1545"/>
              <a:gd name="T77" fmla="*/ 2147483646 h 1557"/>
              <a:gd name="T78" fmla="*/ 2147483646 w 1545"/>
              <a:gd name="T79" fmla="*/ 2147483646 h 1557"/>
              <a:gd name="T80" fmla="*/ 2147483646 w 1545"/>
              <a:gd name="T81" fmla="*/ 2147483646 h 155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45"/>
              <a:gd name="T124" fmla="*/ 0 h 1557"/>
              <a:gd name="T125" fmla="*/ 1545 w 1545"/>
              <a:gd name="T126" fmla="*/ 1557 h 155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45" h="1557">
                <a:moveTo>
                  <a:pt x="24" y="525"/>
                </a:moveTo>
                <a:lnTo>
                  <a:pt x="18" y="468"/>
                </a:lnTo>
                <a:lnTo>
                  <a:pt x="12" y="414"/>
                </a:lnTo>
                <a:lnTo>
                  <a:pt x="18" y="366"/>
                </a:lnTo>
                <a:lnTo>
                  <a:pt x="3" y="366"/>
                </a:lnTo>
                <a:lnTo>
                  <a:pt x="6" y="327"/>
                </a:lnTo>
                <a:lnTo>
                  <a:pt x="15" y="276"/>
                </a:lnTo>
                <a:lnTo>
                  <a:pt x="45" y="225"/>
                </a:lnTo>
                <a:lnTo>
                  <a:pt x="105" y="228"/>
                </a:lnTo>
                <a:lnTo>
                  <a:pt x="153" y="222"/>
                </a:lnTo>
                <a:lnTo>
                  <a:pt x="177" y="246"/>
                </a:lnTo>
                <a:lnTo>
                  <a:pt x="216" y="237"/>
                </a:lnTo>
                <a:lnTo>
                  <a:pt x="240" y="213"/>
                </a:lnTo>
                <a:lnTo>
                  <a:pt x="273" y="168"/>
                </a:lnTo>
                <a:lnTo>
                  <a:pt x="285" y="111"/>
                </a:lnTo>
                <a:lnTo>
                  <a:pt x="249" y="36"/>
                </a:lnTo>
                <a:lnTo>
                  <a:pt x="294" y="0"/>
                </a:lnTo>
                <a:lnTo>
                  <a:pt x="333" y="0"/>
                </a:lnTo>
                <a:lnTo>
                  <a:pt x="381" y="69"/>
                </a:lnTo>
                <a:lnTo>
                  <a:pt x="444" y="99"/>
                </a:lnTo>
                <a:lnTo>
                  <a:pt x="501" y="132"/>
                </a:lnTo>
                <a:lnTo>
                  <a:pt x="507" y="180"/>
                </a:lnTo>
                <a:lnTo>
                  <a:pt x="519" y="231"/>
                </a:lnTo>
                <a:lnTo>
                  <a:pt x="570" y="243"/>
                </a:lnTo>
                <a:lnTo>
                  <a:pt x="570" y="300"/>
                </a:lnTo>
                <a:lnTo>
                  <a:pt x="633" y="306"/>
                </a:lnTo>
                <a:lnTo>
                  <a:pt x="699" y="303"/>
                </a:lnTo>
                <a:lnTo>
                  <a:pt x="771" y="318"/>
                </a:lnTo>
                <a:lnTo>
                  <a:pt x="837" y="360"/>
                </a:lnTo>
                <a:lnTo>
                  <a:pt x="867" y="414"/>
                </a:lnTo>
                <a:lnTo>
                  <a:pt x="861" y="441"/>
                </a:lnTo>
                <a:lnTo>
                  <a:pt x="774" y="441"/>
                </a:lnTo>
                <a:lnTo>
                  <a:pt x="747" y="474"/>
                </a:lnTo>
                <a:lnTo>
                  <a:pt x="783" y="531"/>
                </a:lnTo>
                <a:lnTo>
                  <a:pt x="834" y="549"/>
                </a:lnTo>
                <a:lnTo>
                  <a:pt x="900" y="588"/>
                </a:lnTo>
                <a:lnTo>
                  <a:pt x="948" y="594"/>
                </a:lnTo>
                <a:lnTo>
                  <a:pt x="1002" y="675"/>
                </a:lnTo>
                <a:lnTo>
                  <a:pt x="1110" y="789"/>
                </a:lnTo>
                <a:lnTo>
                  <a:pt x="1218" y="879"/>
                </a:lnTo>
                <a:lnTo>
                  <a:pt x="1305" y="993"/>
                </a:lnTo>
                <a:lnTo>
                  <a:pt x="1377" y="1068"/>
                </a:lnTo>
                <a:lnTo>
                  <a:pt x="1464" y="1170"/>
                </a:lnTo>
                <a:lnTo>
                  <a:pt x="1542" y="1269"/>
                </a:lnTo>
                <a:lnTo>
                  <a:pt x="1545" y="1320"/>
                </a:lnTo>
                <a:lnTo>
                  <a:pt x="1530" y="1371"/>
                </a:lnTo>
                <a:lnTo>
                  <a:pt x="1527" y="1440"/>
                </a:lnTo>
                <a:lnTo>
                  <a:pt x="1518" y="1497"/>
                </a:lnTo>
                <a:lnTo>
                  <a:pt x="1494" y="1524"/>
                </a:lnTo>
                <a:lnTo>
                  <a:pt x="1440" y="1506"/>
                </a:lnTo>
                <a:lnTo>
                  <a:pt x="1374" y="1503"/>
                </a:lnTo>
                <a:lnTo>
                  <a:pt x="1320" y="1524"/>
                </a:lnTo>
                <a:lnTo>
                  <a:pt x="1257" y="1545"/>
                </a:lnTo>
                <a:lnTo>
                  <a:pt x="1212" y="1557"/>
                </a:lnTo>
                <a:lnTo>
                  <a:pt x="1167" y="1539"/>
                </a:lnTo>
                <a:lnTo>
                  <a:pt x="1179" y="1485"/>
                </a:lnTo>
                <a:lnTo>
                  <a:pt x="1188" y="1419"/>
                </a:lnTo>
                <a:lnTo>
                  <a:pt x="1131" y="1329"/>
                </a:lnTo>
                <a:lnTo>
                  <a:pt x="956" y="1149"/>
                </a:lnTo>
                <a:lnTo>
                  <a:pt x="1053" y="1233"/>
                </a:lnTo>
                <a:lnTo>
                  <a:pt x="901" y="1085"/>
                </a:lnTo>
                <a:lnTo>
                  <a:pt x="855" y="1030"/>
                </a:lnTo>
                <a:lnTo>
                  <a:pt x="800" y="948"/>
                </a:lnTo>
                <a:lnTo>
                  <a:pt x="768" y="870"/>
                </a:lnTo>
                <a:lnTo>
                  <a:pt x="696" y="822"/>
                </a:lnTo>
                <a:lnTo>
                  <a:pt x="621" y="810"/>
                </a:lnTo>
                <a:lnTo>
                  <a:pt x="549" y="828"/>
                </a:lnTo>
                <a:lnTo>
                  <a:pt x="468" y="864"/>
                </a:lnTo>
                <a:lnTo>
                  <a:pt x="399" y="894"/>
                </a:lnTo>
                <a:lnTo>
                  <a:pt x="360" y="933"/>
                </a:lnTo>
                <a:lnTo>
                  <a:pt x="318" y="957"/>
                </a:lnTo>
                <a:lnTo>
                  <a:pt x="288" y="993"/>
                </a:lnTo>
                <a:lnTo>
                  <a:pt x="237" y="1002"/>
                </a:lnTo>
                <a:lnTo>
                  <a:pt x="180" y="990"/>
                </a:lnTo>
                <a:lnTo>
                  <a:pt x="165" y="933"/>
                </a:lnTo>
                <a:lnTo>
                  <a:pt x="165" y="858"/>
                </a:lnTo>
                <a:lnTo>
                  <a:pt x="135" y="756"/>
                </a:lnTo>
                <a:lnTo>
                  <a:pt x="129" y="693"/>
                </a:lnTo>
                <a:lnTo>
                  <a:pt x="72" y="660"/>
                </a:lnTo>
                <a:lnTo>
                  <a:pt x="27" y="633"/>
                </a:lnTo>
                <a:lnTo>
                  <a:pt x="0" y="615"/>
                </a:lnTo>
                <a:lnTo>
                  <a:pt x="24" y="522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307" name="AutoShape 19">
            <a:extLst>
              <a:ext uri="{FF2B5EF4-FFF2-40B4-BE49-F238E27FC236}">
                <a16:creationId xmlns:a16="http://schemas.microsoft.com/office/drawing/2014/main" id="{42B1FE1C-DA51-4A49-B890-0BA2B451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513" y="2678591"/>
            <a:ext cx="403225" cy="457200"/>
          </a:xfrm>
          <a:prstGeom prst="star5">
            <a:avLst/>
          </a:prstGeom>
          <a:solidFill>
            <a:schemeClr val="accent2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08" name="WordArt 20">
            <a:extLst>
              <a:ext uri="{FF2B5EF4-FFF2-40B4-BE49-F238E27FC236}">
                <a16:creationId xmlns:a16="http://schemas.microsoft.com/office/drawing/2014/main" id="{49342680-6779-4953-8FD7-82BE008F8B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775" y="2111456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</a:p>
        </p:txBody>
      </p:sp>
      <p:sp>
        <p:nvSpPr>
          <p:cNvPr id="12309" name="WordArt 21">
            <a:extLst>
              <a:ext uri="{FF2B5EF4-FFF2-40B4-BE49-F238E27FC236}">
                <a16:creationId xmlns:a16="http://schemas.microsoft.com/office/drawing/2014/main" id="{00C21319-2124-49AC-85D2-3B8ED75992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98986" y="2678591"/>
            <a:ext cx="251460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VIÊNG CHĂN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804508" y="4428102"/>
              <a:ext cx="1407190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1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3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1058518" y="2027408"/>
            <a:ext cx="5657241" cy="395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790" y="2203834"/>
            <a:ext cx="4208692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3" descr="e0f01d50e93b5be62aa78ca12bd19666">
            <a:extLst>
              <a:ext uri="{FF2B5EF4-FFF2-40B4-BE49-F238E27FC236}">
                <a16:creationId xmlns:a16="http://schemas.microsoft.com/office/drawing/2014/main" id="{F65AF997-CEC4-4B89-9C15-082BAAA5E02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85765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746111" y="712738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48" name="组合 36">
            <a:extLst>
              <a:ext uri="{FF2B5EF4-FFF2-40B4-BE49-F238E27FC236}">
                <a16:creationId xmlns:a16="http://schemas.microsoft.com/office/drawing/2014/main" id="{5A31DE3D-F6DC-45B1-8BD2-0DE80B6AB758}"/>
              </a:ext>
            </a:extLst>
          </p:cNvPr>
          <p:cNvGrpSpPr/>
          <p:nvPr/>
        </p:nvGrpSpPr>
        <p:grpSpPr>
          <a:xfrm>
            <a:off x="2470948" y="1760398"/>
            <a:ext cx="4060583" cy="2418168"/>
            <a:chOff x="971600" y="941948"/>
            <a:chExt cx="3424346" cy="2076302"/>
          </a:xfrm>
        </p:grpSpPr>
        <p:sp>
          <p:nvSpPr>
            <p:cNvPr id="49" name="圆角矩形 1">
              <a:extLst>
                <a:ext uri="{FF2B5EF4-FFF2-40B4-BE49-F238E27FC236}">
                  <a16:creationId xmlns:a16="http://schemas.microsoft.com/office/drawing/2014/main" id="{934BE13C-EAC1-4597-B32E-70D8BBA562E9}"/>
                </a:ext>
              </a:extLst>
            </p:cNvPr>
            <p:cNvSpPr/>
            <p:nvPr/>
          </p:nvSpPr>
          <p:spPr>
            <a:xfrm rot="627836">
              <a:off x="1115616" y="13185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圆角矩形 1">
              <a:extLst>
                <a:ext uri="{FF2B5EF4-FFF2-40B4-BE49-F238E27FC236}">
                  <a16:creationId xmlns:a16="http://schemas.microsoft.com/office/drawing/2014/main" id="{889DACB1-AB76-4627-ADA3-B7394DC8C1D7}"/>
                </a:ext>
              </a:extLst>
            </p:cNvPr>
            <p:cNvSpPr/>
            <p:nvPr/>
          </p:nvSpPr>
          <p:spPr>
            <a:xfrm>
              <a:off x="971600" y="941948"/>
              <a:ext cx="3424346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030A0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椭圆 39">
              <a:extLst>
                <a:ext uri="{FF2B5EF4-FFF2-40B4-BE49-F238E27FC236}">
                  <a16:creationId xmlns:a16="http://schemas.microsoft.com/office/drawing/2014/main" id="{7711EBC3-BDC2-4C2D-8764-907B0390167E}"/>
                </a:ext>
              </a:extLst>
            </p:cNvPr>
            <p:cNvSpPr/>
            <p:nvPr/>
          </p:nvSpPr>
          <p:spPr>
            <a:xfrm>
              <a:off x="1663539" y="10392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rgbClr val="62AB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38">
              <a:extLst>
                <a:ext uri="{FF2B5EF4-FFF2-40B4-BE49-F238E27FC236}">
                  <a16:creationId xmlns:a16="http://schemas.microsoft.com/office/drawing/2014/main" id="{6352A79C-156A-435A-98CD-9E493B8FE2E0}"/>
                </a:ext>
              </a:extLst>
            </p:cNvPr>
            <p:cNvSpPr txBox="1"/>
            <p:nvPr/>
          </p:nvSpPr>
          <p:spPr>
            <a:xfrm flipH="1">
              <a:off x="1562390" y="1104527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62AB71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62AB71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39">
              <a:extLst>
                <a:ext uri="{FF2B5EF4-FFF2-40B4-BE49-F238E27FC236}">
                  <a16:creationId xmlns:a16="http://schemas.microsoft.com/office/drawing/2014/main" id="{479EDD4E-12D5-4E24-BC92-6885CF6489AF}"/>
                </a:ext>
              </a:extLst>
            </p:cNvPr>
            <p:cNvSpPr txBox="1"/>
            <p:nvPr/>
          </p:nvSpPr>
          <p:spPr>
            <a:xfrm>
              <a:off x="1421635" y="1676696"/>
              <a:ext cx="2413415" cy="805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Vị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trí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lí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54" name="组合 42">
            <a:extLst>
              <a:ext uri="{FF2B5EF4-FFF2-40B4-BE49-F238E27FC236}">
                <a16:creationId xmlns:a16="http://schemas.microsoft.com/office/drawing/2014/main" id="{7B47C16A-EBD8-41CE-B882-4DD88A9D60E0}"/>
              </a:ext>
            </a:extLst>
          </p:cNvPr>
          <p:cNvGrpSpPr/>
          <p:nvPr/>
        </p:nvGrpSpPr>
        <p:grpSpPr>
          <a:xfrm>
            <a:off x="6981523" y="1084086"/>
            <a:ext cx="4060584" cy="2490233"/>
            <a:chOff x="4589570" y="987574"/>
            <a:chExt cx="3889372" cy="2076302"/>
          </a:xfrm>
        </p:grpSpPr>
        <p:sp>
          <p:nvSpPr>
            <p:cNvPr id="55" name="圆角矩形 1">
              <a:extLst>
                <a:ext uri="{FF2B5EF4-FFF2-40B4-BE49-F238E27FC236}">
                  <a16:creationId xmlns:a16="http://schemas.microsoft.com/office/drawing/2014/main" id="{B4822BE3-DF9E-4A7E-990B-517CE8B1047A}"/>
                </a:ext>
              </a:extLst>
            </p:cNvPr>
            <p:cNvSpPr/>
            <p:nvPr/>
          </p:nvSpPr>
          <p:spPr>
            <a:xfrm rot="627836">
              <a:off x="4876051" y="1364222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圆角矩形 1">
              <a:extLst>
                <a:ext uri="{FF2B5EF4-FFF2-40B4-BE49-F238E27FC236}">
                  <a16:creationId xmlns:a16="http://schemas.microsoft.com/office/drawing/2014/main" id="{775EEEF3-5505-4228-9786-EFBA29601D1C}"/>
                </a:ext>
              </a:extLst>
            </p:cNvPr>
            <p:cNvSpPr/>
            <p:nvPr/>
          </p:nvSpPr>
          <p:spPr>
            <a:xfrm>
              <a:off x="4732034" y="987574"/>
              <a:ext cx="3679631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椭圆 45">
              <a:extLst>
                <a:ext uri="{FF2B5EF4-FFF2-40B4-BE49-F238E27FC236}">
                  <a16:creationId xmlns:a16="http://schemas.microsoft.com/office/drawing/2014/main" id="{D067E6F3-75BF-4BC8-B222-1B1B09546503}"/>
                </a:ext>
              </a:extLst>
            </p:cNvPr>
            <p:cNvSpPr/>
            <p:nvPr/>
          </p:nvSpPr>
          <p:spPr>
            <a:xfrm>
              <a:off x="5423974" y="1084843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44">
              <a:extLst>
                <a:ext uri="{FF2B5EF4-FFF2-40B4-BE49-F238E27FC236}">
                  <a16:creationId xmlns:a16="http://schemas.microsoft.com/office/drawing/2014/main" id="{DF3E63D5-E58F-4148-9AE8-8F101DC587FE}"/>
                </a:ext>
              </a:extLst>
            </p:cNvPr>
            <p:cNvSpPr txBox="1"/>
            <p:nvPr/>
          </p:nvSpPr>
          <p:spPr>
            <a:xfrm flipH="1">
              <a:off x="5322825" y="1150153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E71F19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45">
              <a:extLst>
                <a:ext uri="{FF2B5EF4-FFF2-40B4-BE49-F238E27FC236}">
                  <a16:creationId xmlns:a16="http://schemas.microsoft.com/office/drawing/2014/main" id="{48D16D5D-12AA-436A-8452-4E84A4B25314}"/>
                </a:ext>
              </a:extLst>
            </p:cNvPr>
            <p:cNvSpPr txBox="1"/>
            <p:nvPr/>
          </p:nvSpPr>
          <p:spPr>
            <a:xfrm>
              <a:off x="4589570" y="1863091"/>
              <a:ext cx="3889372" cy="37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Thủ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đô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60" name="组合 42">
            <a:extLst>
              <a:ext uri="{FF2B5EF4-FFF2-40B4-BE49-F238E27FC236}">
                <a16:creationId xmlns:a16="http://schemas.microsoft.com/office/drawing/2014/main" id="{6ECDABA7-1078-4138-B8C2-42319455DC98}"/>
              </a:ext>
            </a:extLst>
          </p:cNvPr>
          <p:cNvGrpSpPr/>
          <p:nvPr/>
        </p:nvGrpSpPr>
        <p:grpSpPr>
          <a:xfrm>
            <a:off x="833608" y="4008917"/>
            <a:ext cx="4150329" cy="2265506"/>
            <a:chOff x="4700289" y="987574"/>
            <a:chExt cx="3344114" cy="2076302"/>
          </a:xfrm>
        </p:grpSpPr>
        <p:sp>
          <p:nvSpPr>
            <p:cNvPr id="61" name="圆角矩形 1">
              <a:extLst>
                <a:ext uri="{FF2B5EF4-FFF2-40B4-BE49-F238E27FC236}">
                  <a16:creationId xmlns:a16="http://schemas.microsoft.com/office/drawing/2014/main" id="{484DD015-0494-4595-A9CD-F3CC2164FC4E}"/>
                </a:ext>
              </a:extLst>
            </p:cNvPr>
            <p:cNvSpPr/>
            <p:nvPr/>
          </p:nvSpPr>
          <p:spPr>
            <a:xfrm rot="627836">
              <a:off x="4876051" y="1364222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圆角矩形 1">
              <a:extLst>
                <a:ext uri="{FF2B5EF4-FFF2-40B4-BE49-F238E27FC236}">
                  <a16:creationId xmlns:a16="http://schemas.microsoft.com/office/drawing/2014/main" id="{DC98760F-BB65-48C9-8A9B-3CA9F8F8A594}"/>
                </a:ext>
              </a:extLst>
            </p:cNvPr>
            <p:cNvSpPr/>
            <p:nvPr/>
          </p:nvSpPr>
          <p:spPr>
            <a:xfrm>
              <a:off x="4732035" y="987574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E71F19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椭圆 45">
              <a:extLst>
                <a:ext uri="{FF2B5EF4-FFF2-40B4-BE49-F238E27FC236}">
                  <a16:creationId xmlns:a16="http://schemas.microsoft.com/office/drawing/2014/main" id="{0D1990C7-0693-4098-8FFC-E1989290BC2F}"/>
                </a:ext>
              </a:extLst>
            </p:cNvPr>
            <p:cNvSpPr/>
            <p:nvPr/>
          </p:nvSpPr>
          <p:spPr>
            <a:xfrm>
              <a:off x="5423974" y="1084843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44">
              <a:extLst>
                <a:ext uri="{FF2B5EF4-FFF2-40B4-BE49-F238E27FC236}">
                  <a16:creationId xmlns:a16="http://schemas.microsoft.com/office/drawing/2014/main" id="{725DA335-6C55-4AAF-A814-87F3029C9FAF}"/>
                </a:ext>
              </a:extLst>
            </p:cNvPr>
            <p:cNvSpPr txBox="1"/>
            <p:nvPr/>
          </p:nvSpPr>
          <p:spPr>
            <a:xfrm flipH="1">
              <a:off x="5322825" y="1150153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332" dirty="0">
                  <a:ln>
                    <a:noFill/>
                  </a:ln>
                  <a:solidFill>
                    <a:srgbClr val="E71F19"/>
                  </a:solidFill>
                  <a:latin typeface="Calibri Light"/>
                  <a:cs typeface="Times New Roman" panose="02020603050405020304" pitchFamily="18" charset="0"/>
                </a:rPr>
                <a:t>3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45">
              <a:extLst>
                <a:ext uri="{FF2B5EF4-FFF2-40B4-BE49-F238E27FC236}">
                  <a16:creationId xmlns:a16="http://schemas.microsoft.com/office/drawing/2014/main" id="{B847085D-C2F2-437B-85E0-C2DC9749C87C}"/>
                </a:ext>
              </a:extLst>
            </p:cNvPr>
            <p:cNvSpPr txBox="1"/>
            <p:nvPr/>
          </p:nvSpPr>
          <p:spPr>
            <a:xfrm>
              <a:off x="4700289" y="1793921"/>
              <a:ext cx="2998903" cy="61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hình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66" name="组合 48">
            <a:extLst>
              <a:ext uri="{FF2B5EF4-FFF2-40B4-BE49-F238E27FC236}">
                <a16:creationId xmlns:a16="http://schemas.microsoft.com/office/drawing/2014/main" id="{4380C3A9-6663-4FC0-944F-EA6AFABD60DA}"/>
              </a:ext>
            </a:extLst>
          </p:cNvPr>
          <p:cNvGrpSpPr/>
          <p:nvPr/>
        </p:nvGrpSpPr>
        <p:grpSpPr>
          <a:xfrm>
            <a:off x="5968768" y="3735418"/>
            <a:ext cx="4491470" cy="2628922"/>
            <a:chOff x="3219867" y="2742148"/>
            <a:chExt cx="3312368" cy="2076302"/>
          </a:xfrm>
        </p:grpSpPr>
        <p:sp>
          <p:nvSpPr>
            <p:cNvPr id="67" name="圆角矩形 1">
              <a:extLst>
                <a:ext uri="{FF2B5EF4-FFF2-40B4-BE49-F238E27FC236}">
                  <a16:creationId xmlns:a16="http://schemas.microsoft.com/office/drawing/2014/main" id="{E9F479EA-55D6-44EB-80F1-DBB23A56A2C8}"/>
                </a:ext>
              </a:extLst>
            </p:cNvPr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E3BA506E-DE71-40E4-8B8C-76D5408A8C5A}"/>
                </a:ext>
              </a:extLst>
            </p:cNvPr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椭圆 51">
              <a:extLst>
                <a:ext uri="{FF2B5EF4-FFF2-40B4-BE49-F238E27FC236}">
                  <a16:creationId xmlns:a16="http://schemas.microsoft.com/office/drawing/2014/main" id="{59F403D0-AEC2-44E2-A316-F1C2EEE23A2C}"/>
                </a:ext>
              </a:extLst>
            </p:cNvPr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50">
              <a:extLst>
                <a:ext uri="{FF2B5EF4-FFF2-40B4-BE49-F238E27FC236}">
                  <a16:creationId xmlns:a16="http://schemas.microsoft.com/office/drawing/2014/main" id="{38570874-67CE-421F-94A5-7D9123FE6645}"/>
                </a:ext>
              </a:extLst>
            </p:cNvPr>
            <p:cNvSpPr txBox="1"/>
            <p:nvPr/>
          </p:nvSpPr>
          <p:spPr>
            <a:xfrm flipH="1">
              <a:off x="3810657" y="2904727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71C3E3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71C3E3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51">
              <a:extLst>
                <a:ext uri="{FF2B5EF4-FFF2-40B4-BE49-F238E27FC236}">
                  <a16:creationId xmlns:a16="http://schemas.microsoft.com/office/drawing/2014/main" id="{3EBE4255-F612-4F0A-8667-8CC1364D44F8}"/>
                </a:ext>
              </a:extLst>
            </p:cNvPr>
            <p:cNvSpPr txBox="1"/>
            <p:nvPr/>
          </p:nvSpPr>
          <p:spPr>
            <a:xfrm>
              <a:off x="3321501" y="3452102"/>
              <a:ext cx="2860216" cy="70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Sản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72" name="Picture 2" descr="Target PNG">
            <a:extLst>
              <a:ext uri="{FF2B5EF4-FFF2-40B4-BE49-F238E27FC236}">
                <a16:creationId xmlns:a16="http://schemas.microsoft.com/office/drawing/2014/main" id="{6B7FE95D-2FF3-4E0C-8CE1-4C8809CC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31" y="687356"/>
            <a:ext cx="1049994" cy="8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744508" y="712738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5" name="Group 42">
            <a:extLst>
              <a:ext uri="{FF2B5EF4-FFF2-40B4-BE49-F238E27FC236}">
                <a16:creationId xmlns:a16="http://schemas.microsoft.com/office/drawing/2014/main" id="{A7F1B217-71B2-4CB5-8B67-66DB27CF1E97}"/>
              </a:ext>
            </a:extLst>
          </p:cNvPr>
          <p:cNvGrpSpPr/>
          <p:nvPr/>
        </p:nvGrpSpPr>
        <p:grpSpPr>
          <a:xfrm>
            <a:off x="5926184" y="4905723"/>
            <a:ext cx="542062" cy="283130"/>
            <a:chOff x="5516563" y="84138"/>
            <a:chExt cx="1414463" cy="1081087"/>
          </a:xfrm>
          <a:solidFill>
            <a:schemeClr val="bg1"/>
          </a:solidFill>
        </p:grpSpPr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5CDF28A-6C02-4372-8EA4-C8BD5E232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84576A5D-E7F5-44CE-9E64-F249B25DB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07A7A009-A26A-4798-BF95-D3D894A85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B6B2996D-7952-465F-8AA0-16C066F9D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DB93596C-4BB8-4EEB-A47E-9100259F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F5B1DB08-0D3A-4D18-BD36-003703DD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2CB75BBF-5FC6-42C4-B58E-F6E479688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id="{D4588202-32A4-44B4-B60B-C6D67A0C3567}"/>
              </a:ext>
            </a:extLst>
          </p:cNvPr>
          <p:cNvGrpSpPr/>
          <p:nvPr/>
        </p:nvGrpSpPr>
        <p:grpSpPr>
          <a:xfrm>
            <a:off x="3098908" y="4052385"/>
            <a:ext cx="410387" cy="305936"/>
            <a:chOff x="2727325" y="-39687"/>
            <a:chExt cx="1463675" cy="1260475"/>
          </a:xfrm>
          <a:solidFill>
            <a:schemeClr val="bg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4865C9FE-E4BC-4512-ACAF-FD443C99F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0B16A254-51BE-4121-9217-3841FBE16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E934B7-11AD-44E9-BAFD-1146B9E07432}"/>
              </a:ext>
            </a:extLst>
          </p:cNvPr>
          <p:cNvGrpSpPr/>
          <p:nvPr/>
        </p:nvGrpSpPr>
        <p:grpSpPr>
          <a:xfrm>
            <a:off x="961422" y="3476095"/>
            <a:ext cx="8169591" cy="725421"/>
            <a:chOff x="1299350" y="2838011"/>
            <a:chExt cx="8169591" cy="725421"/>
          </a:xfrm>
        </p:grpSpPr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6573355B-BCC7-4C28-9BF6-1E547CE1FF66}"/>
                </a:ext>
              </a:extLst>
            </p:cNvPr>
            <p:cNvGrpSpPr/>
            <p:nvPr/>
          </p:nvGrpSpPr>
          <p:grpSpPr>
            <a:xfrm rot="612172">
              <a:off x="1299350" y="2838011"/>
              <a:ext cx="829379" cy="725421"/>
              <a:chOff x="4762303" y="2653510"/>
              <a:chExt cx="1192668" cy="1131926"/>
            </a:xfrm>
          </p:grpSpPr>
          <p:sp>
            <p:nvSpPr>
              <p:cNvPr id="14" name="Rounded Rectangle 11">
                <a:extLst>
                  <a:ext uri="{FF2B5EF4-FFF2-40B4-BE49-F238E27FC236}">
                    <a16:creationId xmlns:a16="http://schemas.microsoft.com/office/drawing/2014/main" id="{AB8A3C77-EC59-45E7-8E76-2AD06ED1E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87828">
                <a:off x="4762303" y="2662883"/>
                <a:ext cx="1192668" cy="1122553"/>
              </a:xfrm>
              <a:prstGeom prst="roundRect">
                <a:avLst>
                  <a:gd name="adj" fmla="val 9375"/>
                </a:avLst>
              </a:prstGeom>
              <a:solidFill>
                <a:srgbClr val="548235"/>
              </a:solidFill>
              <a:ln w="9525">
                <a:noFill/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8F6C9EED-ECFB-4590-9AC4-F719B61A4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987828">
                <a:off x="4988013" y="2653510"/>
                <a:ext cx="771728" cy="97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nb-NO" altLang="id-ID" sz="32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310095A-7052-491E-B1C0-49586346F9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01541" y="3112258"/>
              <a:ext cx="384304" cy="255757"/>
            </a:xfrm>
            <a:custGeom>
              <a:avLst/>
              <a:gdLst>
                <a:gd name="T0" fmla="*/ 161 w 226"/>
                <a:gd name="T1" fmla="*/ 0 h 220"/>
                <a:gd name="T2" fmla="*/ 96 w 226"/>
                <a:gd name="T3" fmla="*/ 47 h 220"/>
                <a:gd name="T4" fmla="*/ 95 w 226"/>
                <a:gd name="T5" fmla="*/ 47 h 220"/>
                <a:gd name="T6" fmla="*/ 24 w 226"/>
                <a:gd name="T7" fmla="*/ 119 h 220"/>
                <a:gd name="T8" fmla="*/ 1 w 226"/>
                <a:gd name="T9" fmla="*/ 189 h 220"/>
                <a:gd name="T10" fmla="*/ 24 w 226"/>
                <a:gd name="T11" fmla="*/ 220 h 220"/>
                <a:gd name="T12" fmla="*/ 90 w 226"/>
                <a:gd name="T13" fmla="*/ 203 h 220"/>
                <a:gd name="T14" fmla="*/ 207 w 226"/>
                <a:gd name="T15" fmla="*/ 91 h 220"/>
                <a:gd name="T16" fmla="*/ 110 w 226"/>
                <a:gd name="T17" fmla="*/ 164 h 220"/>
                <a:gd name="T18" fmla="*/ 170 w 226"/>
                <a:gd name="T19" fmla="*/ 81 h 220"/>
                <a:gd name="T20" fmla="*/ 163 w 226"/>
                <a:gd name="T21" fmla="*/ 115 h 220"/>
                <a:gd name="T22" fmla="*/ 110 w 226"/>
                <a:gd name="T23" fmla="*/ 169 h 220"/>
                <a:gd name="T24" fmla="*/ 102 w 226"/>
                <a:gd name="T25" fmla="*/ 139 h 220"/>
                <a:gd name="T26" fmla="*/ 79 w 226"/>
                <a:gd name="T27" fmla="*/ 117 h 220"/>
                <a:gd name="T28" fmla="*/ 159 w 226"/>
                <a:gd name="T29" fmla="*/ 61 h 220"/>
                <a:gd name="T30" fmla="*/ 102 w 226"/>
                <a:gd name="T31" fmla="*/ 139 h 220"/>
                <a:gd name="T32" fmla="*/ 52 w 226"/>
                <a:gd name="T33" fmla="*/ 110 h 220"/>
                <a:gd name="T34" fmla="*/ 137 w 226"/>
                <a:gd name="T35" fmla="*/ 49 h 220"/>
                <a:gd name="T36" fmla="*/ 29 w 226"/>
                <a:gd name="T37" fmla="*/ 205 h 220"/>
                <a:gd name="T38" fmla="*/ 14 w 226"/>
                <a:gd name="T39" fmla="*/ 196 h 220"/>
                <a:gd name="T40" fmla="*/ 22 w 226"/>
                <a:gd name="T41" fmla="*/ 166 h 220"/>
                <a:gd name="T42" fmla="*/ 54 w 226"/>
                <a:gd name="T43" fmla="*/ 199 h 220"/>
                <a:gd name="T44" fmla="*/ 61 w 226"/>
                <a:gd name="T45" fmla="*/ 197 h 220"/>
                <a:gd name="T46" fmla="*/ 24 w 226"/>
                <a:gd name="T47" fmla="*/ 159 h 220"/>
                <a:gd name="T48" fmla="*/ 33 w 226"/>
                <a:gd name="T49" fmla="*/ 129 h 220"/>
                <a:gd name="T50" fmla="*/ 89 w 226"/>
                <a:gd name="T51" fmla="*/ 189 h 220"/>
                <a:gd name="T52" fmla="*/ 61 w 226"/>
                <a:gd name="T53" fmla="*/ 197 h 220"/>
                <a:gd name="T54" fmla="*/ 186 w 226"/>
                <a:gd name="T55" fmla="*/ 93 h 220"/>
                <a:gd name="T56" fmla="*/ 168 w 226"/>
                <a:gd name="T57" fmla="*/ 52 h 220"/>
                <a:gd name="T58" fmla="*/ 139 w 226"/>
                <a:gd name="T59" fmla="*/ 23 h 220"/>
                <a:gd name="T60" fmla="*/ 192 w 226"/>
                <a:gd name="T61" fmla="*/ 27 h 220"/>
                <a:gd name="T62" fmla="*/ 197 w 226"/>
                <a:gd name="T63" fmla="*/ 8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6" h="220">
                  <a:moveTo>
                    <a:pt x="202" y="18"/>
                  </a:moveTo>
                  <a:cubicBezTo>
                    <a:pt x="191" y="6"/>
                    <a:pt x="176" y="0"/>
                    <a:pt x="161" y="0"/>
                  </a:cubicBezTo>
                  <a:cubicBezTo>
                    <a:pt x="149" y="0"/>
                    <a:pt x="137" y="5"/>
                    <a:pt x="129" y="13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7"/>
                    <a:pt x="95" y="47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1" y="122"/>
                    <a:pt x="19" y="126"/>
                    <a:pt x="17" y="130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89"/>
                    <a:pt x="0" y="194"/>
                    <a:pt x="0" y="196"/>
                  </a:cubicBezTo>
                  <a:cubicBezTo>
                    <a:pt x="0" y="209"/>
                    <a:pt x="11" y="220"/>
                    <a:pt x="24" y="220"/>
                  </a:cubicBezTo>
                  <a:cubicBezTo>
                    <a:pt x="27" y="220"/>
                    <a:pt x="32" y="219"/>
                    <a:pt x="32" y="219"/>
                  </a:cubicBezTo>
                  <a:cubicBezTo>
                    <a:pt x="90" y="203"/>
                    <a:pt x="90" y="203"/>
                    <a:pt x="90" y="203"/>
                  </a:cubicBezTo>
                  <a:cubicBezTo>
                    <a:pt x="95" y="202"/>
                    <a:pt x="99" y="200"/>
                    <a:pt x="102" y="196"/>
                  </a:cubicBezTo>
                  <a:cubicBezTo>
                    <a:pt x="207" y="91"/>
                    <a:pt x="207" y="91"/>
                    <a:pt x="207" y="91"/>
                  </a:cubicBezTo>
                  <a:cubicBezTo>
                    <a:pt x="226" y="72"/>
                    <a:pt x="224" y="40"/>
                    <a:pt x="202" y="18"/>
                  </a:cubicBezTo>
                  <a:close/>
                  <a:moveTo>
                    <a:pt x="110" y="164"/>
                  </a:moveTo>
                  <a:cubicBezTo>
                    <a:pt x="110" y="157"/>
                    <a:pt x="108" y="151"/>
                    <a:pt x="105" y="146"/>
                  </a:cubicBezTo>
                  <a:cubicBezTo>
                    <a:pt x="170" y="81"/>
                    <a:pt x="170" y="81"/>
                    <a:pt x="170" y="81"/>
                  </a:cubicBezTo>
                  <a:cubicBezTo>
                    <a:pt x="174" y="93"/>
                    <a:pt x="172" y="106"/>
                    <a:pt x="163" y="115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10" y="169"/>
                    <a:pt x="110" y="169"/>
                    <a:pt x="110" y="169"/>
                  </a:cubicBezTo>
                  <a:cubicBezTo>
                    <a:pt x="110" y="167"/>
                    <a:pt x="110" y="165"/>
                    <a:pt x="110" y="164"/>
                  </a:cubicBezTo>
                  <a:close/>
                  <a:moveTo>
                    <a:pt x="102" y="139"/>
                  </a:moveTo>
                  <a:cubicBezTo>
                    <a:pt x="99" y="135"/>
                    <a:pt x="96" y="131"/>
                    <a:pt x="93" y="127"/>
                  </a:cubicBezTo>
                  <a:cubicBezTo>
                    <a:pt x="88" y="123"/>
                    <a:pt x="84" y="120"/>
                    <a:pt x="79" y="117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9" y="54"/>
                    <a:pt x="154" y="57"/>
                    <a:pt x="159" y="61"/>
                  </a:cubicBezTo>
                  <a:cubicBezTo>
                    <a:pt x="162" y="65"/>
                    <a:pt x="165" y="69"/>
                    <a:pt x="167" y="74"/>
                  </a:cubicBezTo>
                  <a:lnTo>
                    <a:pt x="102" y="139"/>
                  </a:lnTo>
                  <a:close/>
                  <a:moveTo>
                    <a:pt x="72" y="114"/>
                  </a:moveTo>
                  <a:cubicBezTo>
                    <a:pt x="66" y="111"/>
                    <a:pt x="59" y="110"/>
                    <a:pt x="52" y="110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13" y="48"/>
                    <a:pt x="125" y="46"/>
                    <a:pt x="137" y="49"/>
                  </a:cubicBezTo>
                  <a:lnTo>
                    <a:pt x="72" y="114"/>
                  </a:lnTo>
                  <a:close/>
                  <a:moveTo>
                    <a:pt x="29" y="205"/>
                  </a:moveTo>
                  <a:cubicBezTo>
                    <a:pt x="28" y="206"/>
                    <a:pt x="26" y="206"/>
                    <a:pt x="24" y="206"/>
                  </a:cubicBezTo>
                  <a:cubicBezTo>
                    <a:pt x="18" y="206"/>
                    <a:pt x="14" y="202"/>
                    <a:pt x="14" y="196"/>
                  </a:cubicBezTo>
                  <a:cubicBezTo>
                    <a:pt x="14" y="195"/>
                    <a:pt x="14" y="193"/>
                    <a:pt x="14" y="192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30" y="166"/>
                    <a:pt x="38" y="169"/>
                    <a:pt x="45" y="175"/>
                  </a:cubicBezTo>
                  <a:cubicBezTo>
                    <a:pt x="51" y="182"/>
                    <a:pt x="55" y="191"/>
                    <a:pt x="54" y="199"/>
                  </a:cubicBezTo>
                  <a:lnTo>
                    <a:pt x="29" y="205"/>
                  </a:lnTo>
                  <a:close/>
                  <a:moveTo>
                    <a:pt x="61" y="197"/>
                  </a:moveTo>
                  <a:cubicBezTo>
                    <a:pt x="61" y="188"/>
                    <a:pt x="57" y="178"/>
                    <a:pt x="50" y="170"/>
                  </a:cubicBezTo>
                  <a:cubicBezTo>
                    <a:pt x="42" y="163"/>
                    <a:pt x="33" y="159"/>
                    <a:pt x="24" y="159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1" y="132"/>
                    <a:pt x="32" y="131"/>
                    <a:pt x="33" y="129"/>
                  </a:cubicBezTo>
                  <a:cubicBezTo>
                    <a:pt x="47" y="119"/>
                    <a:pt x="68" y="122"/>
                    <a:pt x="83" y="137"/>
                  </a:cubicBezTo>
                  <a:cubicBezTo>
                    <a:pt x="98" y="153"/>
                    <a:pt x="101" y="175"/>
                    <a:pt x="89" y="189"/>
                  </a:cubicBezTo>
                  <a:cubicBezTo>
                    <a:pt x="88" y="190"/>
                    <a:pt x="87" y="190"/>
                    <a:pt x="86" y="190"/>
                  </a:cubicBezTo>
                  <a:lnTo>
                    <a:pt x="61" y="197"/>
                  </a:lnTo>
                  <a:close/>
                  <a:moveTo>
                    <a:pt x="197" y="81"/>
                  </a:moveTo>
                  <a:cubicBezTo>
                    <a:pt x="186" y="93"/>
                    <a:pt x="186" y="93"/>
                    <a:pt x="186" y="93"/>
                  </a:cubicBezTo>
                  <a:cubicBezTo>
                    <a:pt x="186" y="91"/>
                    <a:pt x="186" y="90"/>
                    <a:pt x="186" y="88"/>
                  </a:cubicBezTo>
                  <a:cubicBezTo>
                    <a:pt x="185" y="75"/>
                    <a:pt x="178" y="62"/>
                    <a:pt x="168" y="52"/>
                  </a:cubicBezTo>
                  <a:cubicBezTo>
                    <a:pt x="157" y="41"/>
                    <a:pt x="142" y="34"/>
                    <a:pt x="127" y="3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45" y="17"/>
                    <a:pt x="153" y="14"/>
                    <a:pt x="161" y="14"/>
                  </a:cubicBezTo>
                  <a:cubicBezTo>
                    <a:pt x="172" y="14"/>
                    <a:pt x="184" y="19"/>
                    <a:pt x="192" y="27"/>
                  </a:cubicBezTo>
                  <a:cubicBezTo>
                    <a:pt x="201" y="36"/>
                    <a:pt x="205" y="46"/>
                    <a:pt x="206" y="56"/>
                  </a:cubicBezTo>
                  <a:cubicBezTo>
                    <a:pt x="207" y="66"/>
                    <a:pt x="204" y="75"/>
                    <a:pt x="197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35C498-DB99-4A96-8855-19AD985A8688}"/>
                </a:ext>
              </a:extLst>
            </p:cNvPr>
            <p:cNvSpPr txBox="1"/>
            <p:nvPr/>
          </p:nvSpPr>
          <p:spPr>
            <a:xfrm>
              <a:off x="2279602" y="2909148"/>
              <a:ext cx="7189339" cy="488274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Thủ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đô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Cam-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pu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-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chia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Phnôm-pênh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0E76B2-E9D0-468B-881C-BC6E52C0DC7B}"/>
              </a:ext>
            </a:extLst>
          </p:cNvPr>
          <p:cNvGrpSpPr/>
          <p:nvPr/>
        </p:nvGrpSpPr>
        <p:grpSpPr>
          <a:xfrm>
            <a:off x="961422" y="1317638"/>
            <a:ext cx="5667978" cy="2081347"/>
            <a:chOff x="1240031" y="1262512"/>
            <a:chExt cx="5667978" cy="2081347"/>
          </a:xfrm>
        </p:grpSpPr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3FA8ACFA-FE2F-4885-96A1-9C2203034C77}"/>
                </a:ext>
              </a:extLst>
            </p:cNvPr>
            <p:cNvGrpSpPr/>
            <p:nvPr/>
          </p:nvGrpSpPr>
          <p:grpSpPr>
            <a:xfrm>
              <a:off x="1240031" y="1262512"/>
              <a:ext cx="967524" cy="1212631"/>
              <a:chOff x="5046784" y="997241"/>
              <a:chExt cx="771728" cy="1415333"/>
            </a:xfrm>
          </p:grpSpPr>
          <p:sp>
            <p:nvSpPr>
              <p:cNvPr id="17" name="Rounded Rectangle 14">
                <a:extLst>
                  <a:ext uri="{FF2B5EF4-FFF2-40B4-BE49-F238E27FC236}">
                    <a16:creationId xmlns:a16="http://schemas.microsoft.com/office/drawing/2014/main" id="{0388BA2A-432A-4889-BF52-A194155B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1421" y="1418481"/>
                <a:ext cx="630807" cy="825218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id="{22146519-3303-4345-8569-6CC0599C6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6784" y="997241"/>
                <a:ext cx="771728" cy="141533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nb-NO" altLang="id-ID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31" name="Group 38">
              <a:extLst>
                <a:ext uri="{FF2B5EF4-FFF2-40B4-BE49-F238E27FC236}">
                  <a16:creationId xmlns:a16="http://schemas.microsoft.com/office/drawing/2014/main" id="{3DD3F652-1DA3-46BD-A087-7A4DA83616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2372" y="1746952"/>
              <a:ext cx="419481" cy="374007"/>
              <a:chOff x="-2669357" y="108900"/>
              <a:chExt cx="567660" cy="740604"/>
            </a:xfrm>
            <a:solidFill>
              <a:schemeClr val="bg1"/>
            </a:solidFill>
          </p:grpSpPr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DD8B4AF3-A5A3-47C2-BF7D-50332DE21D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669357" y="108900"/>
                <a:ext cx="567660" cy="740604"/>
              </a:xfrm>
              <a:custGeom>
                <a:avLst/>
                <a:gdLst>
                  <a:gd name="T0" fmla="*/ 188 w 220"/>
                  <a:gd name="T1" fmla="*/ 83 h 220"/>
                  <a:gd name="T2" fmla="*/ 196 w 220"/>
                  <a:gd name="T3" fmla="*/ 56 h 220"/>
                  <a:gd name="T4" fmla="*/ 181 w 220"/>
                  <a:gd name="T5" fmla="*/ 26 h 220"/>
                  <a:gd name="T6" fmla="*/ 164 w 220"/>
                  <a:gd name="T7" fmla="*/ 24 h 220"/>
                  <a:gd name="T8" fmla="*/ 137 w 220"/>
                  <a:gd name="T9" fmla="*/ 32 h 220"/>
                  <a:gd name="T10" fmla="*/ 119 w 220"/>
                  <a:gd name="T11" fmla="*/ 0 h 220"/>
                  <a:gd name="T12" fmla="*/ 87 w 220"/>
                  <a:gd name="T13" fmla="*/ 11 h 220"/>
                  <a:gd name="T14" fmla="*/ 74 w 220"/>
                  <a:gd name="T15" fmla="*/ 36 h 220"/>
                  <a:gd name="T16" fmla="*/ 49 w 220"/>
                  <a:gd name="T17" fmla="*/ 22 h 220"/>
                  <a:gd name="T18" fmla="*/ 26 w 220"/>
                  <a:gd name="T19" fmla="*/ 39 h 220"/>
                  <a:gd name="T20" fmla="*/ 36 w 220"/>
                  <a:gd name="T21" fmla="*/ 74 h 220"/>
                  <a:gd name="T22" fmla="*/ 11 w 220"/>
                  <a:gd name="T23" fmla="*/ 87 h 220"/>
                  <a:gd name="T24" fmla="*/ 0 w 220"/>
                  <a:gd name="T25" fmla="*/ 119 h 220"/>
                  <a:gd name="T26" fmla="*/ 32 w 220"/>
                  <a:gd name="T27" fmla="*/ 137 h 220"/>
                  <a:gd name="T28" fmla="*/ 24 w 220"/>
                  <a:gd name="T29" fmla="*/ 164 h 220"/>
                  <a:gd name="T30" fmla="*/ 39 w 220"/>
                  <a:gd name="T31" fmla="*/ 194 h 220"/>
                  <a:gd name="T32" fmla="*/ 56 w 220"/>
                  <a:gd name="T33" fmla="*/ 196 h 220"/>
                  <a:gd name="T34" fmla="*/ 83 w 220"/>
                  <a:gd name="T35" fmla="*/ 188 h 220"/>
                  <a:gd name="T36" fmla="*/ 101 w 220"/>
                  <a:gd name="T37" fmla="*/ 220 h 220"/>
                  <a:gd name="T38" fmla="*/ 133 w 220"/>
                  <a:gd name="T39" fmla="*/ 209 h 220"/>
                  <a:gd name="T40" fmla="*/ 146 w 220"/>
                  <a:gd name="T41" fmla="*/ 184 h 220"/>
                  <a:gd name="T42" fmla="*/ 171 w 220"/>
                  <a:gd name="T43" fmla="*/ 198 h 220"/>
                  <a:gd name="T44" fmla="*/ 194 w 220"/>
                  <a:gd name="T45" fmla="*/ 181 h 220"/>
                  <a:gd name="T46" fmla="*/ 184 w 220"/>
                  <a:gd name="T47" fmla="*/ 146 h 220"/>
                  <a:gd name="T48" fmla="*/ 209 w 220"/>
                  <a:gd name="T49" fmla="*/ 133 h 220"/>
                  <a:gd name="T50" fmla="*/ 220 w 220"/>
                  <a:gd name="T51" fmla="*/ 101 h 220"/>
                  <a:gd name="T52" fmla="*/ 185 w 220"/>
                  <a:gd name="T53" fmla="*/ 124 h 220"/>
                  <a:gd name="T54" fmla="*/ 172 w 220"/>
                  <a:gd name="T55" fmla="*/ 140 h 220"/>
                  <a:gd name="T56" fmla="*/ 185 w 220"/>
                  <a:gd name="T57" fmla="*/ 171 h 220"/>
                  <a:gd name="T58" fmla="*/ 154 w 220"/>
                  <a:gd name="T59" fmla="*/ 173 h 220"/>
                  <a:gd name="T60" fmla="*/ 140 w 220"/>
                  <a:gd name="T61" fmla="*/ 172 h 220"/>
                  <a:gd name="T62" fmla="*/ 124 w 220"/>
                  <a:gd name="T63" fmla="*/ 185 h 220"/>
                  <a:gd name="T64" fmla="*/ 101 w 220"/>
                  <a:gd name="T65" fmla="*/ 206 h 220"/>
                  <a:gd name="T66" fmla="*/ 87 w 220"/>
                  <a:gd name="T67" fmla="*/ 175 h 220"/>
                  <a:gd name="T68" fmla="*/ 74 w 220"/>
                  <a:gd name="T69" fmla="*/ 170 h 220"/>
                  <a:gd name="T70" fmla="*/ 49 w 220"/>
                  <a:gd name="T71" fmla="*/ 185 h 220"/>
                  <a:gd name="T72" fmla="*/ 47 w 220"/>
                  <a:gd name="T73" fmla="*/ 154 h 220"/>
                  <a:gd name="T74" fmla="*/ 45 w 220"/>
                  <a:gd name="T75" fmla="*/ 133 h 220"/>
                  <a:gd name="T76" fmla="*/ 14 w 220"/>
                  <a:gd name="T77" fmla="*/ 119 h 220"/>
                  <a:gd name="T78" fmla="*/ 35 w 220"/>
                  <a:gd name="T79" fmla="*/ 96 h 220"/>
                  <a:gd name="T80" fmla="*/ 48 w 220"/>
                  <a:gd name="T81" fmla="*/ 80 h 220"/>
                  <a:gd name="T82" fmla="*/ 35 w 220"/>
                  <a:gd name="T83" fmla="*/ 49 h 220"/>
                  <a:gd name="T84" fmla="*/ 66 w 220"/>
                  <a:gd name="T85" fmla="*/ 47 h 220"/>
                  <a:gd name="T86" fmla="*/ 80 w 220"/>
                  <a:gd name="T87" fmla="*/ 48 h 220"/>
                  <a:gd name="T88" fmla="*/ 96 w 220"/>
                  <a:gd name="T89" fmla="*/ 35 h 220"/>
                  <a:gd name="T90" fmla="*/ 119 w 220"/>
                  <a:gd name="T91" fmla="*/ 14 h 220"/>
                  <a:gd name="T92" fmla="*/ 133 w 220"/>
                  <a:gd name="T93" fmla="*/ 45 h 220"/>
                  <a:gd name="T94" fmla="*/ 146 w 220"/>
                  <a:gd name="T95" fmla="*/ 50 h 220"/>
                  <a:gd name="T96" fmla="*/ 171 w 220"/>
                  <a:gd name="T97" fmla="*/ 35 h 220"/>
                  <a:gd name="T98" fmla="*/ 173 w 220"/>
                  <a:gd name="T99" fmla="*/ 66 h 220"/>
                  <a:gd name="T100" fmla="*/ 175 w 220"/>
                  <a:gd name="T101" fmla="*/ 87 h 220"/>
                  <a:gd name="T102" fmla="*/ 206 w 220"/>
                  <a:gd name="T103" fmla="*/ 101 h 220"/>
                  <a:gd name="T104" fmla="*/ 185 w 220"/>
                  <a:gd name="T105" fmla="*/ 12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0" h="220">
                    <a:moveTo>
                      <a:pt x="209" y="87"/>
                    </a:moveTo>
                    <a:cubicBezTo>
                      <a:pt x="188" y="83"/>
                      <a:pt x="188" y="83"/>
                      <a:pt x="188" y="83"/>
                    </a:cubicBezTo>
                    <a:cubicBezTo>
                      <a:pt x="187" y="80"/>
                      <a:pt x="186" y="77"/>
                      <a:pt x="184" y="74"/>
                    </a:cubicBezTo>
                    <a:cubicBezTo>
                      <a:pt x="196" y="56"/>
                      <a:pt x="196" y="56"/>
                      <a:pt x="196" y="56"/>
                    </a:cubicBezTo>
                    <a:cubicBezTo>
                      <a:pt x="200" y="51"/>
                      <a:pt x="199" y="43"/>
                      <a:pt x="194" y="39"/>
                    </a:cubicBezTo>
                    <a:cubicBezTo>
                      <a:pt x="181" y="26"/>
                      <a:pt x="181" y="26"/>
                      <a:pt x="181" y="26"/>
                    </a:cubicBezTo>
                    <a:cubicBezTo>
                      <a:pt x="179" y="23"/>
                      <a:pt x="175" y="22"/>
                      <a:pt x="171" y="22"/>
                    </a:cubicBezTo>
                    <a:cubicBezTo>
                      <a:pt x="169" y="22"/>
                      <a:pt x="166" y="22"/>
                      <a:pt x="164" y="24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43" y="34"/>
                      <a:pt x="140" y="33"/>
                      <a:pt x="137" y="32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2" y="5"/>
                      <a:pt x="126" y="0"/>
                      <a:pt x="119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4" y="0"/>
                      <a:pt x="88" y="5"/>
                      <a:pt x="87" y="11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0" y="33"/>
                      <a:pt x="77" y="34"/>
                      <a:pt x="74" y="36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4" y="22"/>
                      <a:pt x="51" y="22"/>
                      <a:pt x="49" y="22"/>
                    </a:cubicBezTo>
                    <a:cubicBezTo>
                      <a:pt x="45" y="22"/>
                      <a:pt x="41" y="23"/>
                      <a:pt x="39" y="26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1" y="43"/>
                      <a:pt x="20" y="51"/>
                      <a:pt x="24" y="56"/>
                    </a:cubicBezTo>
                    <a:cubicBezTo>
                      <a:pt x="36" y="74"/>
                      <a:pt x="36" y="74"/>
                      <a:pt x="36" y="74"/>
                    </a:cubicBezTo>
                    <a:cubicBezTo>
                      <a:pt x="34" y="77"/>
                      <a:pt x="33" y="80"/>
                      <a:pt x="32" y="83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5" y="88"/>
                      <a:pt x="0" y="94"/>
                      <a:pt x="0" y="10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6"/>
                      <a:pt x="5" y="132"/>
                      <a:pt x="11" y="133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40"/>
                      <a:pt x="34" y="143"/>
                      <a:pt x="36" y="146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0" y="169"/>
                      <a:pt x="21" y="177"/>
                      <a:pt x="26" y="181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1" y="197"/>
                      <a:pt x="45" y="198"/>
                      <a:pt x="49" y="198"/>
                    </a:cubicBezTo>
                    <a:cubicBezTo>
                      <a:pt x="51" y="198"/>
                      <a:pt x="54" y="198"/>
                      <a:pt x="56" y="196"/>
                    </a:cubicBezTo>
                    <a:cubicBezTo>
                      <a:pt x="74" y="184"/>
                      <a:pt x="74" y="184"/>
                      <a:pt x="74" y="184"/>
                    </a:cubicBezTo>
                    <a:cubicBezTo>
                      <a:pt x="77" y="186"/>
                      <a:pt x="80" y="187"/>
                      <a:pt x="83" y="188"/>
                    </a:cubicBezTo>
                    <a:cubicBezTo>
                      <a:pt x="87" y="209"/>
                      <a:pt x="87" y="209"/>
                      <a:pt x="87" y="209"/>
                    </a:cubicBezTo>
                    <a:cubicBezTo>
                      <a:pt x="88" y="215"/>
                      <a:pt x="94" y="220"/>
                      <a:pt x="101" y="220"/>
                    </a:cubicBezTo>
                    <a:cubicBezTo>
                      <a:pt x="119" y="220"/>
                      <a:pt x="119" y="220"/>
                      <a:pt x="119" y="220"/>
                    </a:cubicBezTo>
                    <a:cubicBezTo>
                      <a:pt x="126" y="220"/>
                      <a:pt x="132" y="215"/>
                      <a:pt x="133" y="209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40" y="187"/>
                      <a:pt x="143" y="186"/>
                      <a:pt x="146" y="184"/>
                    </a:cubicBezTo>
                    <a:cubicBezTo>
                      <a:pt x="164" y="196"/>
                      <a:pt x="164" y="196"/>
                      <a:pt x="164" y="196"/>
                    </a:cubicBezTo>
                    <a:cubicBezTo>
                      <a:pt x="166" y="198"/>
                      <a:pt x="169" y="198"/>
                      <a:pt x="171" y="198"/>
                    </a:cubicBezTo>
                    <a:cubicBezTo>
                      <a:pt x="175" y="198"/>
                      <a:pt x="179" y="197"/>
                      <a:pt x="181" y="194"/>
                    </a:cubicBezTo>
                    <a:cubicBezTo>
                      <a:pt x="194" y="181"/>
                      <a:pt x="194" y="181"/>
                      <a:pt x="194" y="181"/>
                    </a:cubicBezTo>
                    <a:cubicBezTo>
                      <a:pt x="199" y="177"/>
                      <a:pt x="200" y="169"/>
                      <a:pt x="196" y="164"/>
                    </a:cubicBezTo>
                    <a:cubicBezTo>
                      <a:pt x="184" y="146"/>
                      <a:pt x="184" y="146"/>
                      <a:pt x="184" y="146"/>
                    </a:cubicBezTo>
                    <a:cubicBezTo>
                      <a:pt x="186" y="143"/>
                      <a:pt x="187" y="140"/>
                      <a:pt x="188" y="137"/>
                    </a:cubicBezTo>
                    <a:cubicBezTo>
                      <a:pt x="209" y="133"/>
                      <a:pt x="209" y="133"/>
                      <a:pt x="209" y="133"/>
                    </a:cubicBezTo>
                    <a:cubicBezTo>
                      <a:pt x="215" y="132"/>
                      <a:pt x="220" y="126"/>
                      <a:pt x="220" y="119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20" y="94"/>
                      <a:pt x="215" y="88"/>
                      <a:pt x="209" y="87"/>
                    </a:cubicBezTo>
                    <a:close/>
                    <a:moveTo>
                      <a:pt x="185" y="124"/>
                    </a:moveTo>
                    <a:cubicBezTo>
                      <a:pt x="180" y="125"/>
                      <a:pt x="176" y="128"/>
                      <a:pt x="175" y="133"/>
                    </a:cubicBezTo>
                    <a:cubicBezTo>
                      <a:pt x="174" y="135"/>
                      <a:pt x="173" y="138"/>
                      <a:pt x="172" y="140"/>
                    </a:cubicBezTo>
                    <a:cubicBezTo>
                      <a:pt x="170" y="144"/>
                      <a:pt x="170" y="149"/>
                      <a:pt x="173" y="154"/>
                    </a:cubicBezTo>
                    <a:cubicBezTo>
                      <a:pt x="185" y="171"/>
                      <a:pt x="185" y="171"/>
                      <a:pt x="185" y="171"/>
                    </a:cubicBezTo>
                    <a:cubicBezTo>
                      <a:pt x="171" y="185"/>
                      <a:pt x="171" y="185"/>
                      <a:pt x="171" y="18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1" y="171"/>
                      <a:pt x="149" y="170"/>
                      <a:pt x="146" y="170"/>
                    </a:cubicBezTo>
                    <a:cubicBezTo>
                      <a:pt x="144" y="170"/>
                      <a:pt x="142" y="171"/>
                      <a:pt x="140" y="172"/>
                    </a:cubicBezTo>
                    <a:cubicBezTo>
                      <a:pt x="138" y="173"/>
                      <a:pt x="135" y="174"/>
                      <a:pt x="133" y="175"/>
                    </a:cubicBezTo>
                    <a:cubicBezTo>
                      <a:pt x="128" y="176"/>
                      <a:pt x="125" y="180"/>
                      <a:pt x="124" y="185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01" y="206"/>
                      <a:pt x="101" y="206"/>
                      <a:pt x="101" y="206"/>
                    </a:cubicBezTo>
                    <a:cubicBezTo>
                      <a:pt x="96" y="185"/>
                      <a:pt x="96" y="185"/>
                      <a:pt x="96" y="185"/>
                    </a:cubicBezTo>
                    <a:cubicBezTo>
                      <a:pt x="95" y="180"/>
                      <a:pt x="92" y="176"/>
                      <a:pt x="87" y="175"/>
                    </a:cubicBezTo>
                    <a:cubicBezTo>
                      <a:pt x="85" y="174"/>
                      <a:pt x="82" y="173"/>
                      <a:pt x="80" y="172"/>
                    </a:cubicBezTo>
                    <a:cubicBezTo>
                      <a:pt x="78" y="171"/>
                      <a:pt x="76" y="170"/>
                      <a:pt x="74" y="170"/>
                    </a:cubicBezTo>
                    <a:cubicBezTo>
                      <a:pt x="71" y="170"/>
                      <a:pt x="69" y="171"/>
                      <a:pt x="66" y="173"/>
                    </a:cubicBezTo>
                    <a:cubicBezTo>
                      <a:pt x="49" y="185"/>
                      <a:pt x="49" y="185"/>
                      <a:pt x="49" y="185"/>
                    </a:cubicBezTo>
                    <a:cubicBezTo>
                      <a:pt x="35" y="171"/>
                      <a:pt x="35" y="171"/>
                      <a:pt x="35" y="171"/>
                    </a:cubicBezTo>
                    <a:cubicBezTo>
                      <a:pt x="47" y="154"/>
                      <a:pt x="47" y="154"/>
                      <a:pt x="47" y="154"/>
                    </a:cubicBezTo>
                    <a:cubicBezTo>
                      <a:pt x="50" y="149"/>
                      <a:pt x="50" y="144"/>
                      <a:pt x="48" y="140"/>
                    </a:cubicBezTo>
                    <a:cubicBezTo>
                      <a:pt x="47" y="138"/>
                      <a:pt x="46" y="135"/>
                      <a:pt x="45" y="133"/>
                    </a:cubicBezTo>
                    <a:cubicBezTo>
                      <a:pt x="44" y="128"/>
                      <a:pt x="40" y="125"/>
                      <a:pt x="35" y="124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40" y="95"/>
                      <a:pt x="44" y="92"/>
                      <a:pt x="45" y="87"/>
                    </a:cubicBezTo>
                    <a:cubicBezTo>
                      <a:pt x="46" y="85"/>
                      <a:pt x="47" y="82"/>
                      <a:pt x="48" y="80"/>
                    </a:cubicBezTo>
                    <a:cubicBezTo>
                      <a:pt x="50" y="76"/>
                      <a:pt x="50" y="71"/>
                      <a:pt x="47" y="66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9" y="49"/>
                      <a:pt x="71" y="50"/>
                      <a:pt x="74" y="50"/>
                    </a:cubicBezTo>
                    <a:cubicBezTo>
                      <a:pt x="76" y="50"/>
                      <a:pt x="78" y="49"/>
                      <a:pt x="80" y="48"/>
                    </a:cubicBezTo>
                    <a:cubicBezTo>
                      <a:pt x="82" y="47"/>
                      <a:pt x="85" y="46"/>
                      <a:pt x="87" y="45"/>
                    </a:cubicBezTo>
                    <a:cubicBezTo>
                      <a:pt x="92" y="44"/>
                      <a:pt x="95" y="40"/>
                      <a:pt x="96" y="3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19" y="14"/>
                      <a:pt x="119" y="14"/>
                      <a:pt x="119" y="14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5" y="40"/>
                      <a:pt x="128" y="44"/>
                      <a:pt x="133" y="45"/>
                    </a:cubicBezTo>
                    <a:cubicBezTo>
                      <a:pt x="135" y="46"/>
                      <a:pt x="138" y="47"/>
                      <a:pt x="140" y="48"/>
                    </a:cubicBezTo>
                    <a:cubicBezTo>
                      <a:pt x="142" y="49"/>
                      <a:pt x="144" y="50"/>
                      <a:pt x="146" y="50"/>
                    </a:cubicBezTo>
                    <a:cubicBezTo>
                      <a:pt x="149" y="50"/>
                      <a:pt x="151" y="49"/>
                      <a:pt x="154" y="47"/>
                    </a:cubicBezTo>
                    <a:cubicBezTo>
                      <a:pt x="171" y="35"/>
                      <a:pt x="171" y="35"/>
                      <a:pt x="171" y="35"/>
                    </a:cubicBezTo>
                    <a:cubicBezTo>
                      <a:pt x="185" y="49"/>
                      <a:pt x="185" y="49"/>
                      <a:pt x="185" y="49"/>
                    </a:cubicBezTo>
                    <a:cubicBezTo>
                      <a:pt x="173" y="66"/>
                      <a:pt x="173" y="66"/>
                      <a:pt x="173" y="66"/>
                    </a:cubicBezTo>
                    <a:cubicBezTo>
                      <a:pt x="170" y="71"/>
                      <a:pt x="170" y="76"/>
                      <a:pt x="172" y="80"/>
                    </a:cubicBezTo>
                    <a:cubicBezTo>
                      <a:pt x="173" y="82"/>
                      <a:pt x="174" y="85"/>
                      <a:pt x="175" y="87"/>
                    </a:cubicBezTo>
                    <a:cubicBezTo>
                      <a:pt x="176" y="92"/>
                      <a:pt x="180" y="95"/>
                      <a:pt x="185" y="96"/>
                    </a:cubicBezTo>
                    <a:cubicBezTo>
                      <a:pt x="206" y="101"/>
                      <a:pt x="206" y="101"/>
                      <a:pt x="206" y="101"/>
                    </a:cubicBezTo>
                    <a:cubicBezTo>
                      <a:pt x="206" y="119"/>
                      <a:pt x="206" y="119"/>
                      <a:pt x="206" y="119"/>
                    </a:cubicBezTo>
                    <a:lnTo>
                      <a:pt x="185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5507B990-FC2D-4566-9186-42EF30E03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538413" y="300037"/>
                <a:ext cx="285750" cy="35205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48 w 96"/>
                  <a:gd name="T11" fmla="*/ 90 h 96"/>
                  <a:gd name="T12" fmla="*/ 6 w 96"/>
                  <a:gd name="T13" fmla="*/ 48 h 96"/>
                  <a:gd name="T14" fmla="*/ 48 w 96"/>
                  <a:gd name="T15" fmla="*/ 6 h 96"/>
                  <a:gd name="T16" fmla="*/ 90 w 96"/>
                  <a:gd name="T17" fmla="*/ 48 h 96"/>
                  <a:gd name="T18" fmla="*/ 48 w 96"/>
                  <a:gd name="T19" fmla="*/ 9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5"/>
                      <a:pt x="21" y="96"/>
                      <a:pt x="48" y="96"/>
                    </a:cubicBezTo>
                    <a:cubicBezTo>
                      <a:pt x="75" y="96"/>
                      <a:pt x="96" y="75"/>
                      <a:pt x="96" y="48"/>
                    </a:cubicBezTo>
                    <a:cubicBezTo>
                      <a:pt x="96" y="21"/>
                      <a:pt x="75" y="0"/>
                      <a:pt x="48" y="0"/>
                    </a:cubicBezTo>
                    <a:close/>
                    <a:moveTo>
                      <a:pt x="48" y="90"/>
                    </a:moveTo>
                    <a:cubicBezTo>
                      <a:pt x="25" y="90"/>
                      <a:pt x="6" y="71"/>
                      <a:pt x="6" y="48"/>
                    </a:cubicBezTo>
                    <a:cubicBezTo>
                      <a:pt x="6" y="25"/>
                      <a:pt x="25" y="6"/>
                      <a:pt x="48" y="6"/>
                    </a:cubicBezTo>
                    <a:cubicBezTo>
                      <a:pt x="71" y="6"/>
                      <a:pt x="90" y="25"/>
                      <a:pt x="90" y="48"/>
                    </a:cubicBezTo>
                    <a:cubicBezTo>
                      <a:pt x="90" y="71"/>
                      <a:pt x="71" y="90"/>
                      <a:pt x="48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0E77BE47-679C-49A3-AD69-F0BAD007BD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60625" y="374650"/>
                <a:ext cx="207962" cy="206375"/>
              </a:xfrm>
              <a:custGeom>
                <a:avLst/>
                <a:gdLst>
                  <a:gd name="T0" fmla="*/ 27 w 55"/>
                  <a:gd name="T1" fmla="*/ 0 h 55"/>
                  <a:gd name="T2" fmla="*/ 0 w 55"/>
                  <a:gd name="T3" fmla="*/ 28 h 55"/>
                  <a:gd name="T4" fmla="*/ 27 w 55"/>
                  <a:gd name="T5" fmla="*/ 55 h 55"/>
                  <a:gd name="T6" fmla="*/ 55 w 55"/>
                  <a:gd name="T7" fmla="*/ 28 h 55"/>
                  <a:gd name="T8" fmla="*/ 27 w 55"/>
                  <a:gd name="T9" fmla="*/ 0 h 55"/>
                  <a:gd name="T10" fmla="*/ 27 w 55"/>
                  <a:gd name="T11" fmla="*/ 49 h 55"/>
                  <a:gd name="T12" fmla="*/ 6 w 55"/>
                  <a:gd name="T13" fmla="*/ 28 h 55"/>
                  <a:gd name="T14" fmla="*/ 27 w 55"/>
                  <a:gd name="T15" fmla="*/ 7 h 55"/>
                  <a:gd name="T16" fmla="*/ 48 w 55"/>
                  <a:gd name="T17" fmla="*/ 28 h 55"/>
                  <a:gd name="T18" fmla="*/ 27 w 55"/>
                  <a:gd name="T19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55">
                    <a:moveTo>
                      <a:pt x="27" y="0"/>
                    </a:moveTo>
                    <a:cubicBezTo>
                      <a:pt x="12" y="0"/>
                      <a:pt x="0" y="13"/>
                      <a:pt x="0" y="28"/>
                    </a:cubicBezTo>
                    <a:cubicBezTo>
                      <a:pt x="0" y="43"/>
                      <a:pt x="12" y="55"/>
                      <a:pt x="27" y="55"/>
                    </a:cubicBezTo>
                    <a:cubicBezTo>
                      <a:pt x="42" y="55"/>
                      <a:pt x="55" y="43"/>
                      <a:pt x="55" y="28"/>
                    </a:cubicBezTo>
                    <a:cubicBezTo>
                      <a:pt x="55" y="13"/>
                      <a:pt x="42" y="0"/>
                      <a:pt x="27" y="0"/>
                    </a:cubicBezTo>
                    <a:close/>
                    <a:moveTo>
                      <a:pt x="27" y="49"/>
                    </a:moveTo>
                    <a:cubicBezTo>
                      <a:pt x="16" y="49"/>
                      <a:pt x="6" y="39"/>
                      <a:pt x="6" y="28"/>
                    </a:cubicBezTo>
                    <a:cubicBezTo>
                      <a:pt x="6" y="17"/>
                      <a:pt x="16" y="7"/>
                      <a:pt x="27" y="7"/>
                    </a:cubicBezTo>
                    <a:cubicBezTo>
                      <a:pt x="38" y="7"/>
                      <a:pt x="48" y="17"/>
                      <a:pt x="48" y="28"/>
                    </a:cubicBezTo>
                    <a:cubicBezTo>
                      <a:pt x="48" y="39"/>
                      <a:pt x="38" y="49"/>
                      <a:pt x="2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8" name="TextBox 61">
              <a:extLst>
                <a:ext uri="{FF2B5EF4-FFF2-40B4-BE49-F238E27FC236}">
                  <a16:creationId xmlns:a16="http://schemas.microsoft.com/office/drawing/2014/main" id="{B4CE5096-975E-4926-8DAD-9296570D4D0F}"/>
                </a:ext>
              </a:extLst>
            </p:cNvPr>
            <p:cNvSpPr txBox="1"/>
            <p:nvPr/>
          </p:nvSpPr>
          <p:spPr>
            <a:xfrm>
              <a:off x="2270050" y="1525990"/>
              <a:ext cx="4637959" cy="1817869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nằm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trên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bán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đảo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Đông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Dương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trong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khu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vực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Đông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Nam Á,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giáp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Việt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Nam, 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Thái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Lan,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biển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B3D2C782-46A3-4485-92B7-7FAAA2383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64" y="4163354"/>
            <a:ext cx="3321854" cy="22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3273D74-5661-470A-A039-A3008C224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t="15054" r="28096" b="12165"/>
          <a:stretch/>
        </p:blipFill>
        <p:spPr>
          <a:xfrm>
            <a:off x="93775" y="4114420"/>
            <a:ext cx="1574972" cy="277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14BF4-4DA3-4226-8767-DF866AFFB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98" y="1451886"/>
            <a:ext cx="406076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9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65" y="3529209"/>
            <a:ext cx="2680672" cy="2992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34AA67-53C5-4A66-BBE3-2B4902D61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165" y="3529209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912598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747" y="1806085"/>
            <a:ext cx="4201306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893622" y="5034273"/>
            <a:ext cx="436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Angkor Wat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18" y="1593098"/>
            <a:ext cx="355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9262161" y="3077651"/>
            <a:ext cx="2236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Sihanoukville</a:t>
            </a:r>
          </a:p>
        </p:txBody>
      </p:sp>
    </p:spTree>
    <p:extLst>
      <p:ext uri="{BB962C8B-B14F-4D97-AF65-F5344CB8AC3E}">
        <p14:creationId xmlns:p14="http://schemas.microsoft.com/office/powerpoint/2010/main" val="35807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912598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901" y="1814906"/>
            <a:ext cx="4821455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2091555" y="4950612"/>
            <a:ext cx="268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7" y="1814906"/>
            <a:ext cx="4821455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7842583" y="4983784"/>
            <a:ext cx="2257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Koh Ker</a:t>
            </a:r>
          </a:p>
        </p:txBody>
      </p:sp>
    </p:spTree>
    <p:extLst>
      <p:ext uri="{BB962C8B-B14F-4D97-AF65-F5344CB8AC3E}">
        <p14:creationId xmlns:p14="http://schemas.microsoft.com/office/powerpoint/2010/main" val="29632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348" y="1787638"/>
            <a:ext cx="4716851" cy="32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1460590" y="5245394"/>
            <a:ext cx="4330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Virachey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605" y="1780840"/>
            <a:ext cx="4604600" cy="32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6921482" y="5245394"/>
            <a:ext cx="3602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3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232" y="1787638"/>
            <a:ext cx="4595082" cy="32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159" y="1780840"/>
            <a:ext cx="4789493" cy="32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2858619" y="5379746"/>
            <a:ext cx="6939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Sihanoukville –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744508" y="712738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5" name="Group 42">
            <a:extLst>
              <a:ext uri="{FF2B5EF4-FFF2-40B4-BE49-F238E27FC236}">
                <a16:creationId xmlns:a16="http://schemas.microsoft.com/office/drawing/2014/main" id="{A7F1B217-71B2-4CB5-8B67-66DB27CF1E97}"/>
              </a:ext>
            </a:extLst>
          </p:cNvPr>
          <p:cNvGrpSpPr/>
          <p:nvPr/>
        </p:nvGrpSpPr>
        <p:grpSpPr>
          <a:xfrm>
            <a:off x="5926184" y="4905723"/>
            <a:ext cx="542062" cy="283130"/>
            <a:chOff x="5516563" y="84138"/>
            <a:chExt cx="1414463" cy="1081087"/>
          </a:xfrm>
          <a:solidFill>
            <a:schemeClr val="bg1"/>
          </a:solidFill>
        </p:grpSpPr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5CDF28A-6C02-4372-8EA4-C8BD5E232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84576A5D-E7F5-44CE-9E64-F249B25DB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07A7A009-A26A-4798-BF95-D3D894A85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B6B2996D-7952-465F-8AA0-16C066F9D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DB93596C-4BB8-4EEB-A47E-9100259F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F5B1DB08-0D3A-4D18-BD36-003703DD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2CB75BBF-5FC6-42C4-B58E-F6E479688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id="{D4588202-32A4-44B4-B60B-C6D67A0C3567}"/>
              </a:ext>
            </a:extLst>
          </p:cNvPr>
          <p:cNvGrpSpPr/>
          <p:nvPr/>
        </p:nvGrpSpPr>
        <p:grpSpPr>
          <a:xfrm>
            <a:off x="3098908" y="4052385"/>
            <a:ext cx="410387" cy="305936"/>
            <a:chOff x="2727325" y="-39687"/>
            <a:chExt cx="1463675" cy="1260475"/>
          </a:xfrm>
          <a:solidFill>
            <a:schemeClr val="bg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4865C9FE-E4BC-4512-ACAF-FD443C99F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0B16A254-51BE-4121-9217-3841FBE16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B12253B-4C63-45F1-8D00-48DAD55BE589}"/>
              </a:ext>
            </a:extLst>
          </p:cNvPr>
          <p:cNvGrpSpPr/>
          <p:nvPr/>
        </p:nvGrpSpPr>
        <p:grpSpPr>
          <a:xfrm>
            <a:off x="5991888" y="2670079"/>
            <a:ext cx="5310103" cy="987185"/>
            <a:chOff x="1057445" y="4814788"/>
            <a:chExt cx="9871036" cy="98718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66562DA8-F7AB-4099-806C-D12F6FD5625E}"/>
                </a:ext>
              </a:extLst>
            </p:cNvPr>
            <p:cNvGrpSpPr/>
            <p:nvPr/>
          </p:nvGrpSpPr>
          <p:grpSpPr>
            <a:xfrm>
              <a:off x="1057445" y="5048870"/>
              <a:ext cx="1165998" cy="753103"/>
              <a:chOff x="5841159" y="5057221"/>
              <a:chExt cx="1688061" cy="1222427"/>
            </a:xfrm>
          </p:grpSpPr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id="{30C1FF82-F858-4883-80CF-07C25A618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1159" y="5157095"/>
                <a:ext cx="1688061" cy="1122553"/>
              </a:xfrm>
              <a:prstGeom prst="roundRect">
                <a:avLst>
                  <a:gd name="adj" fmla="val 9375"/>
                </a:avLst>
              </a:prstGeom>
              <a:solidFill>
                <a:srgbClr val="548235"/>
              </a:solidFill>
              <a:ln w="9525">
                <a:noFill/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AA35B95E-6E2B-47B5-BE41-22AE16D565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53868" y="5057221"/>
                <a:ext cx="1475352" cy="1197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nb-NO" altLang="id-ID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54" name="TextBox 61">
              <a:extLst>
                <a:ext uri="{FF2B5EF4-FFF2-40B4-BE49-F238E27FC236}">
                  <a16:creationId xmlns:a16="http://schemas.microsoft.com/office/drawing/2014/main" id="{6E9DEE35-2680-4345-8519-5349E6EAD142}"/>
                </a:ext>
              </a:extLst>
            </p:cNvPr>
            <p:cNvSpPr txBox="1"/>
            <p:nvPr/>
          </p:nvSpPr>
          <p:spPr>
            <a:xfrm>
              <a:off x="2223443" y="4814788"/>
              <a:ext cx="8705038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sản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xuất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chế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biến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nhiều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lúa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gạo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su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hồ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tiêu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thốt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nốt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đánh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bắt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nhiều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cá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nước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ngọt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 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6661D5C-2377-4CF9-8AF1-BAAFBD2C4B67}"/>
              </a:ext>
            </a:extLst>
          </p:cNvPr>
          <p:cNvGrpSpPr/>
          <p:nvPr/>
        </p:nvGrpSpPr>
        <p:grpSpPr>
          <a:xfrm>
            <a:off x="940629" y="1464191"/>
            <a:ext cx="6792014" cy="1374671"/>
            <a:chOff x="1393023" y="3655276"/>
            <a:chExt cx="6792014" cy="1374671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5C7C1654-E969-49CB-93DB-28268979BCF7}"/>
                </a:ext>
              </a:extLst>
            </p:cNvPr>
            <p:cNvGrpSpPr/>
            <p:nvPr/>
          </p:nvGrpSpPr>
          <p:grpSpPr>
            <a:xfrm rot="20772994">
              <a:off x="1393023" y="3788855"/>
              <a:ext cx="820551" cy="829946"/>
              <a:chOff x="6478281" y="3663328"/>
              <a:chExt cx="1064819" cy="1263407"/>
            </a:xfrm>
          </p:grpSpPr>
          <p:sp>
            <p:nvSpPr>
              <p:cNvPr id="11" name="Rounded Rectangle 8">
                <a:extLst>
                  <a:ext uri="{FF2B5EF4-FFF2-40B4-BE49-F238E27FC236}">
                    <a16:creationId xmlns:a16="http://schemas.microsoft.com/office/drawing/2014/main" id="{7C47C901-9E9C-409D-8926-D01715E20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6478281" y="3768960"/>
                <a:ext cx="1064819" cy="1052144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35D531DE-8CF9-4012-A636-A01FD5834F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6624825" y="3663328"/>
                <a:ext cx="771728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nb-NO" altLang="id-ID" sz="3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65" name="TextBox 61">
              <a:extLst>
                <a:ext uri="{FF2B5EF4-FFF2-40B4-BE49-F238E27FC236}">
                  <a16:creationId xmlns:a16="http://schemas.microsoft.com/office/drawing/2014/main" id="{FD58B206-D55A-4BBE-85E1-EF2E9FCE2D6E}"/>
                </a:ext>
              </a:extLst>
            </p:cNvPr>
            <p:cNvSpPr txBox="1"/>
            <p:nvPr/>
          </p:nvSpPr>
          <p:spPr>
            <a:xfrm>
              <a:off x="2213575" y="3655276"/>
              <a:ext cx="5971462" cy="1374671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có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địa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hình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chủ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yếu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dạng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lòng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chảo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Biển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Hồ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nơi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thấp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nhất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giàu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tôm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cá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FEFB5B-4FF3-4778-AC98-C6438BACF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4" y="2987675"/>
            <a:ext cx="4513446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EC40096-C97F-4A50-BCBA-ED8EAAAE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2" y="4057955"/>
            <a:ext cx="1466844" cy="21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663139" y="712023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1745071" y="3879287"/>
            <a:ext cx="29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8300227" y="3825936"/>
            <a:ext cx="272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5B11BA0-81C5-4158-9E5D-488E90150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0" y="1632180"/>
            <a:ext cx="3391498" cy="21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847618-A069-4300-8333-DB995C59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14" y="1632179"/>
            <a:ext cx="3219088" cy="21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8ACC113D-A01E-4487-8BCE-AB3B6D15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87" y="2752886"/>
            <a:ext cx="3391498" cy="26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2C9FAB-B07C-4760-B5EA-8EEA6A5F1056}"/>
              </a:ext>
            </a:extLst>
          </p:cNvPr>
          <p:cNvSpPr txBox="1"/>
          <p:nvPr/>
        </p:nvSpPr>
        <p:spPr>
          <a:xfrm>
            <a:off x="5300577" y="5496473"/>
            <a:ext cx="29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Lào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2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2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5476241" y="2104622"/>
            <a:ext cx="5657241" cy="283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74DD3-0525-4B15-B776-EB043061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4" y="2104622"/>
            <a:ext cx="4463200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5650202" y="712738"/>
            <a:ext cx="89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Lào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0A801AB-BFED-455F-9F36-5EA6990BD2B2}"/>
              </a:ext>
            </a:extLst>
          </p:cNvPr>
          <p:cNvGrpSpPr/>
          <p:nvPr/>
        </p:nvGrpSpPr>
        <p:grpSpPr>
          <a:xfrm>
            <a:off x="1576336" y="1729068"/>
            <a:ext cx="2087254" cy="3670632"/>
            <a:chOff x="1461474" y="1780540"/>
            <a:chExt cx="2184643" cy="384189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1AD058A-A5D0-4C8C-A71D-B153C40DB5E6}"/>
                </a:ext>
              </a:extLst>
            </p:cNvPr>
            <p:cNvGrpSpPr/>
            <p:nvPr/>
          </p:nvGrpSpPr>
          <p:grpSpPr>
            <a:xfrm>
              <a:off x="1557500" y="1780540"/>
              <a:ext cx="1992593" cy="1992593"/>
              <a:chOff x="1781828" y="1917700"/>
              <a:chExt cx="1992593" cy="1992593"/>
            </a:xfrm>
          </p:grpSpPr>
          <p:pic>
            <p:nvPicPr>
              <p:cNvPr id="3" name="图片 2" descr="图片包含 餐桌&#10;&#10;描述已自动生成">
                <a:extLst>
                  <a:ext uri="{FF2B5EF4-FFF2-40B4-BE49-F238E27FC236}">
                    <a16:creationId xmlns:a16="http://schemas.microsoft.com/office/drawing/2014/main" id="{E02FA77F-2755-4AE7-8A36-C8F9F6F84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89777" y="2129184"/>
                <a:ext cx="1776694" cy="1505556"/>
              </a:xfrm>
              <a:prstGeom prst="rect">
                <a:avLst/>
              </a:prstGeom>
            </p:spPr>
          </p:pic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AC58ACAF-6ABE-4781-8A74-450F464C9725}"/>
                  </a:ext>
                </a:extLst>
              </p:cNvPr>
              <p:cNvSpPr/>
              <p:nvPr/>
            </p:nvSpPr>
            <p:spPr>
              <a:xfrm>
                <a:off x="1781828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1F8E380-637F-4AC8-A64F-9BCF3D9B604C}"/>
                </a:ext>
              </a:extLst>
            </p:cNvPr>
            <p:cNvGrpSpPr/>
            <p:nvPr/>
          </p:nvGrpSpPr>
          <p:grpSpPr>
            <a:xfrm>
              <a:off x="1461474" y="3850364"/>
              <a:ext cx="2184643" cy="1772075"/>
              <a:chOff x="1461473" y="3850364"/>
              <a:chExt cx="2184643" cy="1772075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9DC9D11C-FED7-434D-B398-5768133AE48F}"/>
                  </a:ext>
                </a:extLst>
              </p:cNvPr>
              <p:cNvSpPr/>
              <p:nvPr/>
            </p:nvSpPr>
            <p:spPr>
              <a:xfrm>
                <a:off x="1665449" y="3850364"/>
                <a:ext cx="1686961" cy="511444"/>
              </a:xfrm>
              <a:custGeom>
                <a:avLst/>
                <a:gdLst>
                  <a:gd name="connsiteX0" fmla="*/ 0 w 1686961"/>
                  <a:gd name="connsiteY0" fmla="*/ 85242 h 511444"/>
                  <a:gd name="connsiteX1" fmla="*/ 85242 w 1686961"/>
                  <a:gd name="connsiteY1" fmla="*/ 0 h 511444"/>
                  <a:gd name="connsiteX2" fmla="*/ 605899 w 1686961"/>
                  <a:gd name="connsiteY2" fmla="*/ 0 h 511444"/>
                  <a:gd name="connsiteX3" fmla="*/ 1111391 w 1686961"/>
                  <a:gd name="connsiteY3" fmla="*/ 0 h 511444"/>
                  <a:gd name="connsiteX4" fmla="*/ 1601718 w 1686961"/>
                  <a:gd name="connsiteY4" fmla="*/ 0 h 511444"/>
                  <a:gd name="connsiteX5" fmla="*/ 1686961 w 1686961"/>
                  <a:gd name="connsiteY5" fmla="*/ 85242 h 511444"/>
                  <a:gd name="connsiteX6" fmla="*/ 1686961 w 1686961"/>
                  <a:gd name="connsiteY6" fmla="*/ 426201 h 511444"/>
                  <a:gd name="connsiteX7" fmla="*/ 1601718 w 1686961"/>
                  <a:gd name="connsiteY7" fmla="*/ 511444 h 511444"/>
                  <a:gd name="connsiteX8" fmla="*/ 1081061 w 1686961"/>
                  <a:gd name="connsiteY8" fmla="*/ 511444 h 511444"/>
                  <a:gd name="connsiteX9" fmla="*/ 621063 w 1686961"/>
                  <a:gd name="connsiteY9" fmla="*/ 511444 h 511444"/>
                  <a:gd name="connsiteX10" fmla="*/ 85242 w 1686961"/>
                  <a:gd name="connsiteY10" fmla="*/ 511444 h 511444"/>
                  <a:gd name="connsiteX11" fmla="*/ 0 w 1686961"/>
                  <a:gd name="connsiteY11" fmla="*/ 426201 h 511444"/>
                  <a:gd name="connsiteX12" fmla="*/ 0 w 1686961"/>
                  <a:gd name="connsiteY12" fmla="*/ 85242 h 511444"/>
                  <a:gd name="connsiteX0" fmla="*/ 0 w 1686961"/>
                  <a:gd name="connsiteY0" fmla="*/ 85242 h 511444"/>
                  <a:gd name="connsiteX1" fmla="*/ 85242 w 1686961"/>
                  <a:gd name="connsiteY1" fmla="*/ 0 h 511444"/>
                  <a:gd name="connsiteX2" fmla="*/ 621063 w 1686961"/>
                  <a:gd name="connsiteY2" fmla="*/ 0 h 511444"/>
                  <a:gd name="connsiteX3" fmla="*/ 1111391 w 1686961"/>
                  <a:gd name="connsiteY3" fmla="*/ 0 h 511444"/>
                  <a:gd name="connsiteX4" fmla="*/ 1601718 w 1686961"/>
                  <a:gd name="connsiteY4" fmla="*/ 0 h 511444"/>
                  <a:gd name="connsiteX5" fmla="*/ 1686961 w 1686961"/>
                  <a:gd name="connsiteY5" fmla="*/ 85242 h 511444"/>
                  <a:gd name="connsiteX6" fmla="*/ 1686961 w 1686961"/>
                  <a:gd name="connsiteY6" fmla="*/ 426201 h 511444"/>
                  <a:gd name="connsiteX7" fmla="*/ 1601718 w 1686961"/>
                  <a:gd name="connsiteY7" fmla="*/ 511444 h 511444"/>
                  <a:gd name="connsiteX8" fmla="*/ 1126555 w 1686961"/>
                  <a:gd name="connsiteY8" fmla="*/ 511444 h 511444"/>
                  <a:gd name="connsiteX9" fmla="*/ 621063 w 1686961"/>
                  <a:gd name="connsiteY9" fmla="*/ 511444 h 511444"/>
                  <a:gd name="connsiteX10" fmla="*/ 85242 w 1686961"/>
                  <a:gd name="connsiteY10" fmla="*/ 511444 h 511444"/>
                  <a:gd name="connsiteX11" fmla="*/ 0 w 1686961"/>
                  <a:gd name="connsiteY11" fmla="*/ 426201 h 511444"/>
                  <a:gd name="connsiteX12" fmla="*/ 0 w 1686961"/>
                  <a:gd name="connsiteY12" fmla="*/ 85242 h 51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6961" h="511444" fill="none" extrusionOk="0">
                    <a:moveTo>
                      <a:pt x="0" y="85242"/>
                    </a:moveTo>
                    <a:cubicBezTo>
                      <a:pt x="-7588" y="34631"/>
                      <a:pt x="31520" y="-5316"/>
                      <a:pt x="85242" y="0"/>
                    </a:cubicBezTo>
                    <a:cubicBezTo>
                      <a:pt x="193312" y="-29060"/>
                      <a:pt x="340696" y="40405"/>
                      <a:pt x="605899" y="0"/>
                    </a:cubicBezTo>
                    <a:cubicBezTo>
                      <a:pt x="856994" y="-24523"/>
                      <a:pt x="990866" y="13419"/>
                      <a:pt x="1111391" y="0"/>
                    </a:cubicBezTo>
                    <a:cubicBezTo>
                      <a:pt x="1278640" y="-15562"/>
                      <a:pt x="1415598" y="2575"/>
                      <a:pt x="1601718" y="0"/>
                    </a:cubicBezTo>
                    <a:cubicBezTo>
                      <a:pt x="1644692" y="-8975"/>
                      <a:pt x="1680313" y="37667"/>
                      <a:pt x="1686961" y="85242"/>
                    </a:cubicBezTo>
                    <a:cubicBezTo>
                      <a:pt x="1712280" y="208431"/>
                      <a:pt x="1670712" y="315762"/>
                      <a:pt x="1686961" y="426201"/>
                    </a:cubicBezTo>
                    <a:cubicBezTo>
                      <a:pt x="1700179" y="479776"/>
                      <a:pt x="1640793" y="507772"/>
                      <a:pt x="1601718" y="511444"/>
                    </a:cubicBezTo>
                    <a:cubicBezTo>
                      <a:pt x="1509022" y="558166"/>
                      <a:pt x="1214981" y="508808"/>
                      <a:pt x="1081061" y="511444"/>
                    </a:cubicBezTo>
                    <a:cubicBezTo>
                      <a:pt x="939984" y="504559"/>
                      <a:pt x="837545" y="536737"/>
                      <a:pt x="621063" y="511444"/>
                    </a:cubicBezTo>
                    <a:cubicBezTo>
                      <a:pt x="468418" y="563931"/>
                      <a:pt x="257891" y="511230"/>
                      <a:pt x="85242" y="511444"/>
                    </a:cubicBezTo>
                    <a:cubicBezTo>
                      <a:pt x="39361" y="503826"/>
                      <a:pt x="5995" y="480437"/>
                      <a:pt x="0" y="426201"/>
                    </a:cubicBezTo>
                    <a:cubicBezTo>
                      <a:pt x="-15436" y="289075"/>
                      <a:pt x="8174" y="179684"/>
                      <a:pt x="0" y="85242"/>
                    </a:cubicBezTo>
                    <a:close/>
                  </a:path>
                  <a:path w="1686961" h="511444" stroke="0" extrusionOk="0">
                    <a:moveTo>
                      <a:pt x="0" y="85242"/>
                    </a:moveTo>
                    <a:cubicBezTo>
                      <a:pt x="-3072" y="34156"/>
                      <a:pt x="41951" y="-5575"/>
                      <a:pt x="85242" y="0"/>
                    </a:cubicBezTo>
                    <a:cubicBezTo>
                      <a:pt x="295911" y="-67310"/>
                      <a:pt x="484170" y="40203"/>
                      <a:pt x="621063" y="0"/>
                    </a:cubicBezTo>
                    <a:cubicBezTo>
                      <a:pt x="758326" y="-75343"/>
                      <a:pt x="856411" y="72392"/>
                      <a:pt x="1111391" y="0"/>
                    </a:cubicBezTo>
                    <a:cubicBezTo>
                      <a:pt x="1330473" y="-42168"/>
                      <a:pt x="1382271" y="46722"/>
                      <a:pt x="1601718" y="0"/>
                    </a:cubicBezTo>
                    <a:cubicBezTo>
                      <a:pt x="1646617" y="618"/>
                      <a:pt x="1695019" y="30940"/>
                      <a:pt x="1686961" y="85242"/>
                    </a:cubicBezTo>
                    <a:cubicBezTo>
                      <a:pt x="1693691" y="180926"/>
                      <a:pt x="1693652" y="322496"/>
                      <a:pt x="1686961" y="426201"/>
                    </a:cubicBezTo>
                    <a:cubicBezTo>
                      <a:pt x="1693851" y="475103"/>
                      <a:pt x="1643991" y="520715"/>
                      <a:pt x="1601718" y="511444"/>
                    </a:cubicBezTo>
                    <a:cubicBezTo>
                      <a:pt x="1370301" y="534210"/>
                      <a:pt x="1312103" y="494101"/>
                      <a:pt x="1126555" y="511444"/>
                    </a:cubicBezTo>
                    <a:cubicBezTo>
                      <a:pt x="935562" y="519240"/>
                      <a:pt x="789528" y="460624"/>
                      <a:pt x="621063" y="511444"/>
                    </a:cubicBezTo>
                    <a:cubicBezTo>
                      <a:pt x="486930" y="576302"/>
                      <a:pt x="340721" y="429901"/>
                      <a:pt x="85242" y="511444"/>
                    </a:cubicBezTo>
                    <a:cubicBezTo>
                      <a:pt x="46148" y="501163"/>
                      <a:pt x="6422" y="468444"/>
                      <a:pt x="0" y="426201"/>
                    </a:cubicBezTo>
                    <a:cubicBezTo>
                      <a:pt x="-20797" y="323195"/>
                      <a:pt x="16576" y="192798"/>
                      <a:pt x="0" y="85242"/>
                    </a:cubicBezTo>
                    <a:close/>
                  </a:path>
                  <a:path w="1686961" h="511444" fill="none" stroke="0" extrusionOk="0">
                    <a:moveTo>
                      <a:pt x="0" y="85242"/>
                    </a:moveTo>
                    <a:cubicBezTo>
                      <a:pt x="-13278" y="34495"/>
                      <a:pt x="29130" y="-606"/>
                      <a:pt x="85242" y="0"/>
                    </a:cubicBezTo>
                    <a:cubicBezTo>
                      <a:pt x="237825" y="380"/>
                      <a:pt x="344478" y="8143"/>
                      <a:pt x="605899" y="0"/>
                    </a:cubicBezTo>
                    <a:cubicBezTo>
                      <a:pt x="849447" y="4747"/>
                      <a:pt x="961725" y="32756"/>
                      <a:pt x="1111391" y="0"/>
                    </a:cubicBezTo>
                    <a:cubicBezTo>
                      <a:pt x="1252214" y="-22288"/>
                      <a:pt x="1455877" y="3819"/>
                      <a:pt x="1601718" y="0"/>
                    </a:cubicBezTo>
                    <a:cubicBezTo>
                      <a:pt x="1646989" y="1271"/>
                      <a:pt x="1695774" y="20803"/>
                      <a:pt x="1686961" y="85242"/>
                    </a:cubicBezTo>
                    <a:cubicBezTo>
                      <a:pt x="1692210" y="208200"/>
                      <a:pt x="1655146" y="324226"/>
                      <a:pt x="1686961" y="426201"/>
                    </a:cubicBezTo>
                    <a:cubicBezTo>
                      <a:pt x="1691357" y="479508"/>
                      <a:pt x="1639672" y="517470"/>
                      <a:pt x="1601718" y="511444"/>
                    </a:cubicBezTo>
                    <a:cubicBezTo>
                      <a:pt x="1503020" y="567633"/>
                      <a:pt x="1271454" y="496754"/>
                      <a:pt x="1081061" y="511444"/>
                    </a:cubicBezTo>
                    <a:cubicBezTo>
                      <a:pt x="915070" y="533167"/>
                      <a:pt x="836913" y="529909"/>
                      <a:pt x="621063" y="511444"/>
                    </a:cubicBezTo>
                    <a:cubicBezTo>
                      <a:pt x="412979" y="569678"/>
                      <a:pt x="243337" y="455859"/>
                      <a:pt x="85242" y="511444"/>
                    </a:cubicBezTo>
                    <a:cubicBezTo>
                      <a:pt x="47648" y="506911"/>
                      <a:pt x="-1967" y="476619"/>
                      <a:pt x="0" y="426201"/>
                    </a:cubicBezTo>
                    <a:cubicBezTo>
                      <a:pt x="-453" y="280485"/>
                      <a:pt x="9128" y="162454"/>
                      <a:pt x="0" y="8524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rgbClr val="548235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11758"/>
                          <a:gd name="connsiteY0" fmla="*/ 81442 h 488644"/>
                          <a:gd name="connsiteX1" fmla="*/ 81442 w 1611758"/>
                          <a:gd name="connsiteY1" fmla="*/ 0 h 488644"/>
                          <a:gd name="connsiteX2" fmla="*/ 578889 w 1611758"/>
                          <a:gd name="connsiteY2" fmla="*/ 0 h 488644"/>
                          <a:gd name="connsiteX3" fmla="*/ 1061847 w 1611758"/>
                          <a:gd name="connsiteY3" fmla="*/ 0 h 488644"/>
                          <a:gd name="connsiteX4" fmla="*/ 1530316 w 1611758"/>
                          <a:gd name="connsiteY4" fmla="*/ 0 h 488644"/>
                          <a:gd name="connsiteX5" fmla="*/ 1611758 w 1611758"/>
                          <a:gd name="connsiteY5" fmla="*/ 81442 h 488644"/>
                          <a:gd name="connsiteX6" fmla="*/ 1611758 w 1611758"/>
                          <a:gd name="connsiteY6" fmla="*/ 407202 h 488644"/>
                          <a:gd name="connsiteX7" fmla="*/ 1530316 w 1611758"/>
                          <a:gd name="connsiteY7" fmla="*/ 488644 h 488644"/>
                          <a:gd name="connsiteX8" fmla="*/ 1032869 w 1611758"/>
                          <a:gd name="connsiteY8" fmla="*/ 488644 h 488644"/>
                          <a:gd name="connsiteX9" fmla="*/ 593377 w 1611758"/>
                          <a:gd name="connsiteY9" fmla="*/ 488644 h 488644"/>
                          <a:gd name="connsiteX10" fmla="*/ 81442 w 1611758"/>
                          <a:gd name="connsiteY10" fmla="*/ 488644 h 488644"/>
                          <a:gd name="connsiteX11" fmla="*/ 0 w 1611758"/>
                          <a:gd name="connsiteY11" fmla="*/ 407202 h 488644"/>
                          <a:gd name="connsiteX12" fmla="*/ 0 w 1611758"/>
                          <a:gd name="connsiteY12" fmla="*/ 81442 h 4886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11758" h="488644" fill="none" extrusionOk="0">
                            <a:moveTo>
                              <a:pt x="0" y="81442"/>
                            </a:moveTo>
                            <a:cubicBezTo>
                              <a:pt x="-5531" y="37371"/>
                              <a:pt x="32880" y="-2473"/>
                              <a:pt x="81442" y="0"/>
                            </a:cubicBezTo>
                            <a:cubicBezTo>
                              <a:pt x="199624" y="-5446"/>
                              <a:pt x="333736" y="7633"/>
                              <a:pt x="578889" y="0"/>
                            </a:cubicBezTo>
                            <a:cubicBezTo>
                              <a:pt x="824042" y="-7633"/>
                              <a:pt x="921260" y="17988"/>
                              <a:pt x="1061847" y="0"/>
                            </a:cubicBezTo>
                            <a:cubicBezTo>
                              <a:pt x="1202434" y="-17988"/>
                              <a:pt x="1385633" y="1096"/>
                              <a:pt x="1530316" y="0"/>
                            </a:cubicBezTo>
                            <a:cubicBezTo>
                              <a:pt x="1566414" y="366"/>
                              <a:pt x="1614662" y="31229"/>
                              <a:pt x="1611758" y="81442"/>
                            </a:cubicBezTo>
                            <a:cubicBezTo>
                              <a:pt x="1628502" y="200715"/>
                              <a:pt x="1595667" y="296304"/>
                              <a:pt x="1611758" y="407202"/>
                            </a:cubicBezTo>
                            <a:cubicBezTo>
                              <a:pt x="1616272" y="461118"/>
                              <a:pt x="1567923" y="492532"/>
                              <a:pt x="1530316" y="488644"/>
                            </a:cubicBezTo>
                            <a:cubicBezTo>
                              <a:pt x="1406867" y="526009"/>
                              <a:pt x="1177290" y="465597"/>
                              <a:pt x="1032869" y="488644"/>
                            </a:cubicBezTo>
                            <a:cubicBezTo>
                              <a:pt x="888448" y="511691"/>
                              <a:pt x="777321" y="488063"/>
                              <a:pt x="593377" y="488644"/>
                            </a:cubicBezTo>
                            <a:cubicBezTo>
                              <a:pt x="409433" y="489225"/>
                              <a:pt x="228260" y="488137"/>
                              <a:pt x="81442" y="488644"/>
                            </a:cubicBezTo>
                            <a:cubicBezTo>
                              <a:pt x="37983" y="489176"/>
                              <a:pt x="1180" y="456154"/>
                              <a:pt x="0" y="407202"/>
                            </a:cubicBezTo>
                            <a:cubicBezTo>
                              <a:pt x="-5389" y="274135"/>
                              <a:pt x="12608" y="156715"/>
                              <a:pt x="0" y="81442"/>
                            </a:cubicBezTo>
                            <a:close/>
                          </a:path>
                          <a:path w="1611758" h="488644" stroke="0" extrusionOk="0">
                            <a:moveTo>
                              <a:pt x="0" y="81442"/>
                            </a:moveTo>
                            <a:cubicBezTo>
                              <a:pt x="-2138" y="35144"/>
                              <a:pt x="29521" y="2606"/>
                              <a:pt x="81442" y="0"/>
                            </a:cubicBezTo>
                            <a:cubicBezTo>
                              <a:pt x="280952" y="-61238"/>
                              <a:pt x="486897" y="47730"/>
                              <a:pt x="593377" y="0"/>
                            </a:cubicBezTo>
                            <a:cubicBezTo>
                              <a:pt x="699857" y="-47730"/>
                              <a:pt x="855481" y="48280"/>
                              <a:pt x="1061847" y="0"/>
                            </a:cubicBezTo>
                            <a:cubicBezTo>
                              <a:pt x="1268213" y="-48280"/>
                              <a:pt x="1304725" y="47800"/>
                              <a:pt x="1530316" y="0"/>
                            </a:cubicBezTo>
                            <a:cubicBezTo>
                              <a:pt x="1574261" y="-3330"/>
                              <a:pt x="1614043" y="28009"/>
                              <a:pt x="1611758" y="81442"/>
                            </a:cubicBezTo>
                            <a:cubicBezTo>
                              <a:pt x="1622133" y="185721"/>
                              <a:pt x="1598333" y="307490"/>
                              <a:pt x="1611758" y="407202"/>
                            </a:cubicBezTo>
                            <a:cubicBezTo>
                              <a:pt x="1611161" y="446484"/>
                              <a:pt x="1569648" y="496491"/>
                              <a:pt x="1530316" y="488644"/>
                            </a:cubicBezTo>
                            <a:cubicBezTo>
                              <a:pt x="1306465" y="503674"/>
                              <a:pt x="1247399" y="465929"/>
                              <a:pt x="1076335" y="488644"/>
                            </a:cubicBezTo>
                            <a:cubicBezTo>
                              <a:pt x="905271" y="511359"/>
                              <a:pt x="759304" y="435154"/>
                              <a:pt x="593377" y="488644"/>
                            </a:cubicBezTo>
                            <a:cubicBezTo>
                              <a:pt x="427450" y="542134"/>
                              <a:pt x="300561" y="437404"/>
                              <a:pt x="81442" y="488644"/>
                            </a:cubicBezTo>
                            <a:cubicBezTo>
                              <a:pt x="44915" y="480292"/>
                              <a:pt x="9819" y="445849"/>
                              <a:pt x="0" y="407202"/>
                            </a:cubicBezTo>
                            <a:cubicBezTo>
                              <a:pt x="-21673" y="281729"/>
                              <a:pt x="22534" y="191865"/>
                              <a:pt x="0" y="8144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 dirty="0"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1</a:t>
                </a:r>
                <a:endParaRPr lang="zh-CN" altLang="en-US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7B72647-14DB-4F30-9506-D04ECFAFACB1}"/>
                  </a:ext>
                </a:extLst>
              </p:cNvPr>
              <p:cNvSpPr/>
              <p:nvPr/>
            </p:nvSpPr>
            <p:spPr>
              <a:xfrm>
                <a:off x="1461473" y="4493281"/>
                <a:ext cx="2184643" cy="1129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Vị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trí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địa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lí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của</a:t>
                </a:r>
                <a:r>
                  <a:rPr lang="en-US" altLang="zh-CN" sz="2800" b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Lào?</a:t>
                </a:r>
                <a:endPara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9B703C-E028-456E-84E5-56EC8A12B79C}"/>
              </a:ext>
            </a:extLst>
          </p:cNvPr>
          <p:cNvGrpSpPr/>
          <p:nvPr/>
        </p:nvGrpSpPr>
        <p:grpSpPr>
          <a:xfrm>
            <a:off x="3931605" y="1714116"/>
            <a:ext cx="2087254" cy="3685584"/>
            <a:chOff x="3931605" y="1714116"/>
            <a:chExt cx="2087254" cy="368558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5D0EB03-6BD9-44B1-B68C-82481DC55205}"/>
                </a:ext>
              </a:extLst>
            </p:cNvPr>
            <p:cNvGrpSpPr/>
            <p:nvPr/>
          </p:nvGrpSpPr>
          <p:grpSpPr>
            <a:xfrm>
              <a:off x="3931605" y="1714116"/>
              <a:ext cx="1903765" cy="1903765"/>
              <a:chOff x="4103404" y="1917700"/>
              <a:chExt cx="1992593" cy="1992593"/>
            </a:xfrm>
          </p:grpSpPr>
          <p:pic>
            <p:nvPicPr>
              <p:cNvPr id="4" name="图片 3" descr="图片包含 餐桌&#10;&#10;描述已自动生成">
                <a:extLst>
                  <a:ext uri="{FF2B5EF4-FFF2-40B4-BE49-F238E27FC236}">
                    <a16:creationId xmlns:a16="http://schemas.microsoft.com/office/drawing/2014/main" id="{A8729F56-1673-44F3-B59F-4D9904228D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4236752" y="2152044"/>
                <a:ext cx="1663502" cy="1505556"/>
              </a:xfrm>
              <a:prstGeom prst="rect">
                <a:avLst/>
              </a:prstGeom>
            </p:spPr>
          </p:pic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C4B45C18-0E03-4DBD-909A-2A8682B14D4E}"/>
                  </a:ext>
                </a:extLst>
              </p:cNvPr>
              <p:cNvSpPr/>
              <p:nvPr/>
            </p:nvSpPr>
            <p:spPr>
              <a:xfrm>
                <a:off x="4103404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矩形: 圆角 15">
              <a:extLst>
                <a:ext uri="{FF2B5EF4-FFF2-40B4-BE49-F238E27FC236}">
                  <a16:creationId xmlns:a16="http://schemas.microsoft.com/office/drawing/2014/main" id="{57DA6E76-94E2-4CEC-8587-E1DF9D4DF356}"/>
                </a:ext>
              </a:extLst>
            </p:cNvPr>
            <p:cNvSpPr/>
            <p:nvPr/>
          </p:nvSpPr>
          <p:spPr>
            <a:xfrm>
              <a:off x="4116152" y="3727749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rgbClr val="548235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F2D3829B-D82D-43F4-AC46-202B7A9154C6}"/>
                </a:ext>
              </a:extLst>
            </p:cNvPr>
            <p:cNvSpPr/>
            <p:nvPr/>
          </p:nvSpPr>
          <p:spPr>
            <a:xfrm>
              <a:off x="3931605" y="4320879"/>
              <a:ext cx="2087254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Thủ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đô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Lào?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7CCC91-A1FD-467C-AD9F-35F30F62A65B}"/>
              </a:ext>
            </a:extLst>
          </p:cNvPr>
          <p:cNvGrpSpPr/>
          <p:nvPr/>
        </p:nvGrpSpPr>
        <p:grpSpPr>
          <a:xfrm>
            <a:off x="5978372" y="1698461"/>
            <a:ext cx="2492401" cy="3742582"/>
            <a:chOff x="5978372" y="1698461"/>
            <a:chExt cx="2492401" cy="374258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9F7823A-C8D5-40E3-BAE6-43816566865F}"/>
                </a:ext>
              </a:extLst>
            </p:cNvPr>
            <p:cNvGrpSpPr/>
            <p:nvPr/>
          </p:nvGrpSpPr>
          <p:grpSpPr>
            <a:xfrm>
              <a:off x="6195466" y="1698461"/>
              <a:ext cx="1903765" cy="1903765"/>
              <a:chOff x="6598954" y="1917700"/>
              <a:chExt cx="1992593" cy="1992593"/>
            </a:xfrm>
          </p:grpSpPr>
          <p:pic>
            <p:nvPicPr>
              <p:cNvPr id="5" name="图片 4" descr="图片包含 餐桌&#10;&#10;描述已自动生成">
                <a:extLst>
                  <a:ext uri="{FF2B5EF4-FFF2-40B4-BE49-F238E27FC236}">
                    <a16:creationId xmlns:a16="http://schemas.microsoft.com/office/drawing/2014/main" id="{5D554901-71F6-49AA-8397-52FC926C23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6873636" y="2197442"/>
                <a:ext cx="1604885" cy="1369040"/>
              </a:xfrm>
              <a:prstGeom prst="rect">
                <a:avLst/>
              </a:prstGeom>
            </p:spPr>
          </p:pic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7D65092-E217-4957-8393-E6DAB9FB7B1D}"/>
                  </a:ext>
                </a:extLst>
              </p:cNvPr>
              <p:cNvSpPr/>
              <p:nvPr/>
            </p:nvSpPr>
            <p:spPr>
              <a:xfrm>
                <a:off x="6598954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矩形: 圆角 15">
              <a:extLst>
                <a:ext uri="{FF2B5EF4-FFF2-40B4-BE49-F238E27FC236}">
                  <a16:creationId xmlns:a16="http://schemas.microsoft.com/office/drawing/2014/main" id="{B18A257F-CC85-41ED-9882-CCACAD828241}"/>
                </a:ext>
              </a:extLst>
            </p:cNvPr>
            <p:cNvSpPr/>
            <p:nvPr/>
          </p:nvSpPr>
          <p:spPr>
            <a:xfrm>
              <a:off x="6376011" y="3737902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3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01404C03-0DF5-4910-A41E-9F15CE0ABCBA}"/>
                </a:ext>
              </a:extLst>
            </p:cNvPr>
            <p:cNvSpPr/>
            <p:nvPr/>
          </p:nvSpPr>
          <p:spPr>
            <a:xfrm>
              <a:off x="5978372" y="4362222"/>
              <a:ext cx="2492401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hình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Lào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2D5A95-0E87-4124-8A0B-1A257AAC6367}"/>
              </a:ext>
            </a:extLst>
          </p:cNvPr>
          <p:cNvGrpSpPr/>
          <p:nvPr/>
        </p:nvGrpSpPr>
        <p:grpSpPr>
          <a:xfrm>
            <a:off x="8470773" y="1729068"/>
            <a:ext cx="2492401" cy="3702122"/>
            <a:chOff x="8470773" y="1729068"/>
            <a:chExt cx="2492401" cy="370212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38E740B-DCC6-4A4C-8F50-C1B6D49A6562}"/>
                </a:ext>
              </a:extLst>
            </p:cNvPr>
            <p:cNvGrpSpPr/>
            <p:nvPr/>
          </p:nvGrpSpPr>
          <p:grpSpPr>
            <a:xfrm>
              <a:off x="8517017" y="1729068"/>
              <a:ext cx="1903765" cy="1903765"/>
              <a:chOff x="8866229" y="1917700"/>
              <a:chExt cx="1992593" cy="1992593"/>
            </a:xfrm>
          </p:grpSpPr>
          <p:pic>
            <p:nvPicPr>
              <p:cNvPr id="6" name="图片 5" descr="图片包含 餐桌&#10;&#10;描述已自动生成">
                <a:extLst>
                  <a:ext uri="{FF2B5EF4-FFF2-40B4-BE49-F238E27FC236}">
                    <a16:creationId xmlns:a16="http://schemas.microsoft.com/office/drawing/2014/main" id="{8B2E786F-10B0-412D-98B1-BEC1D068B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8922725" y="2031356"/>
                <a:ext cx="1879600" cy="1603384"/>
              </a:xfrm>
              <a:prstGeom prst="rect">
                <a:avLst/>
              </a:prstGeom>
            </p:spPr>
          </p:pic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A03F3D80-60F5-4300-8DE9-3849F9F15397}"/>
                  </a:ext>
                </a:extLst>
              </p:cNvPr>
              <p:cNvSpPr/>
              <p:nvPr/>
            </p:nvSpPr>
            <p:spPr>
              <a:xfrm>
                <a:off x="8866229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id="{4381C0F5-E3F1-4943-8A57-9EACD7588955}"/>
                </a:ext>
              </a:extLst>
            </p:cNvPr>
            <p:cNvSpPr/>
            <p:nvPr/>
          </p:nvSpPr>
          <p:spPr>
            <a:xfrm>
              <a:off x="8750340" y="3748279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4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8" name="矩形 16">
              <a:extLst>
                <a:ext uri="{FF2B5EF4-FFF2-40B4-BE49-F238E27FC236}">
                  <a16:creationId xmlns:a16="http://schemas.microsoft.com/office/drawing/2014/main" id="{23470CA7-2CEB-43DB-A637-E1E8DC9B585F}"/>
                </a:ext>
              </a:extLst>
            </p:cNvPr>
            <p:cNvSpPr/>
            <p:nvPr/>
          </p:nvSpPr>
          <p:spPr>
            <a:xfrm>
              <a:off x="8470773" y="4352369"/>
              <a:ext cx="2492401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Sản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Lào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4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8">
            <a:extLst>
              <a:ext uri="{FF2B5EF4-FFF2-40B4-BE49-F238E27FC236}">
                <a16:creationId xmlns:a16="http://schemas.microsoft.com/office/drawing/2014/main" id="{EFC0BA20-A47A-4F1F-818B-35925BCE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2" b="67495"/>
          <a:stretch>
            <a:fillRect/>
          </a:stretch>
        </p:blipFill>
        <p:spPr>
          <a:xfrm>
            <a:off x="3994766" y="449645"/>
            <a:ext cx="522788" cy="796523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D5FBD364-C13B-465F-8B93-B4B863F8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39" y="1379263"/>
            <a:ext cx="54118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 algn="just">
              <a:defRPr/>
            </a:pP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Lào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đảo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khu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vực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Nam Á,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Nam,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Lan,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Quốc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, Mi-an-ma, Cam-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pu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-chia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biển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107">
            <a:extLst>
              <a:ext uri="{FF2B5EF4-FFF2-40B4-BE49-F238E27FC236}">
                <a16:creationId xmlns:a16="http://schemas.microsoft.com/office/drawing/2014/main" id="{69D4D743-75D6-46BF-9AC7-EC1908B5E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5958696" y="4241660"/>
            <a:ext cx="701184" cy="632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618A9B-379C-415B-80D8-674A3C5D3D77}"/>
              </a:ext>
            </a:extLst>
          </p:cNvPr>
          <p:cNvSpPr txBox="1"/>
          <p:nvPr/>
        </p:nvSpPr>
        <p:spPr>
          <a:xfrm>
            <a:off x="4601144" y="5217127"/>
            <a:ext cx="411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Viêng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CBBD2-25CD-4D22-BA93-6BEC7BAA3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24" y="317955"/>
            <a:ext cx="4466962" cy="3840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AB9C0-59FD-4AB3-BECA-1A5A7DF16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0" y="3759127"/>
            <a:ext cx="388800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5" y="3529209"/>
            <a:ext cx="2680672" cy="2992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B7CB6-D7E8-4474-976F-8F7560D37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165" y="3529209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969182" y="344582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6">
            <a:extLst>
              <a:ext uri="{FF2B5EF4-FFF2-40B4-BE49-F238E27FC236}">
                <a16:creationId xmlns:a16="http://schemas.microsoft.com/office/drawing/2014/main" id="{3837C989-1C45-43BC-856A-E4DBCC391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r="30052" b="67495"/>
          <a:stretch>
            <a:fillRect/>
          </a:stretch>
        </p:blipFill>
        <p:spPr>
          <a:xfrm>
            <a:off x="2688727" y="801122"/>
            <a:ext cx="611986" cy="695666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EA1C8-1B9D-4313-A760-B0CE75F2171A}"/>
              </a:ext>
            </a:extLst>
          </p:cNvPr>
          <p:cNvSpPr txBox="1"/>
          <p:nvPr/>
        </p:nvSpPr>
        <p:spPr>
          <a:xfrm>
            <a:off x="3416533" y="1023149"/>
            <a:ext cx="846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图片 105">
            <a:extLst>
              <a:ext uri="{FF2B5EF4-FFF2-40B4-BE49-F238E27FC236}">
                <a16:creationId xmlns:a16="http://schemas.microsoft.com/office/drawing/2014/main" id="{C9CB46DA-7D4B-4866-9AEC-2EDA10D56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4" r="-1" b="67495"/>
          <a:stretch>
            <a:fillRect/>
          </a:stretch>
        </p:blipFill>
        <p:spPr>
          <a:xfrm>
            <a:off x="1445517" y="5221226"/>
            <a:ext cx="690856" cy="819003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3DF6FA-2A4D-4C88-B648-8949DF4CD8C9}"/>
              </a:ext>
            </a:extLst>
          </p:cNvPr>
          <p:cNvSpPr txBox="1"/>
          <p:nvPr/>
        </p:nvSpPr>
        <p:spPr>
          <a:xfrm>
            <a:off x="2136373" y="5153675"/>
            <a:ext cx="8465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AE131-6125-4457-B853-86081B869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1704325"/>
            <a:ext cx="6732000" cy="331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2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596213" y="659476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415018" y="726507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46" y="1827729"/>
            <a:ext cx="4895639" cy="327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1972992" y="5289147"/>
            <a:ext cx="234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Phra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49" y="1827729"/>
            <a:ext cx="4943381" cy="327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7871829" y="528914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Phousi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3" y="1757840"/>
            <a:ext cx="5008063" cy="33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1268310" y="5210991"/>
            <a:ext cx="4411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Luổng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766" y="1711137"/>
            <a:ext cx="5129664" cy="3405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B41A9-413F-41FC-991B-AC1BF8EABB70}"/>
              </a:ext>
            </a:extLst>
          </p:cNvPr>
          <p:cNvSpPr txBox="1"/>
          <p:nvPr/>
        </p:nvSpPr>
        <p:spPr>
          <a:xfrm>
            <a:off x="7306913" y="5208798"/>
            <a:ext cx="2943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Bolaven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Plateau -  </a:t>
            </a:r>
          </a:p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663139" y="652920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2663139" y="730118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A6332-4468-41B5-A812-E448A2A3B79E}"/>
              </a:ext>
            </a:extLst>
          </p:cNvPr>
          <p:cNvGrpSpPr/>
          <p:nvPr/>
        </p:nvGrpSpPr>
        <p:grpSpPr>
          <a:xfrm>
            <a:off x="1622462" y="1480869"/>
            <a:ext cx="2389576" cy="2536159"/>
            <a:chOff x="1622462" y="1480869"/>
            <a:chExt cx="2389576" cy="2536159"/>
          </a:xfrm>
        </p:grpSpPr>
        <p:pic>
          <p:nvPicPr>
            <p:cNvPr id="13" name="Picture 2" descr="rep%20canh%20kien%20do">
              <a:extLst>
                <a:ext uri="{FF2B5EF4-FFF2-40B4-BE49-F238E27FC236}">
                  <a16:creationId xmlns:a16="http://schemas.microsoft.com/office/drawing/2014/main" id="{A0C8360B-3F04-4C24-8988-7779F46E6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462" y="1480869"/>
              <a:ext cx="2389576" cy="2536159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0F692FF4-C19C-4548-BC7C-060F70C03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1466" y="3429000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Cánh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kiến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1F719-32AD-4BD3-8800-57BE3C7A484C}"/>
              </a:ext>
            </a:extLst>
          </p:cNvPr>
          <p:cNvGrpSpPr/>
          <p:nvPr/>
        </p:nvGrpSpPr>
        <p:grpSpPr>
          <a:xfrm>
            <a:off x="4409199" y="1459692"/>
            <a:ext cx="6413130" cy="2557336"/>
            <a:chOff x="4409199" y="1459692"/>
            <a:chExt cx="6413130" cy="2557336"/>
          </a:xfrm>
        </p:grpSpPr>
        <p:pic>
          <p:nvPicPr>
            <p:cNvPr id="19" name="Picture 3" descr="nhua_laccifer_lacca">
              <a:extLst>
                <a:ext uri="{FF2B5EF4-FFF2-40B4-BE49-F238E27FC236}">
                  <a16:creationId xmlns:a16="http://schemas.microsoft.com/office/drawing/2014/main" id="{706AC99E-D58B-4E4E-BD4D-0FE927D1D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199" y="1480869"/>
              <a:ext cx="2736382" cy="2536159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FF0066"/>
              </a:solidFill>
              <a:miter lim="800000"/>
              <a:headEnd/>
              <a:tailEnd/>
            </a:ln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591E1ED-58F9-4194-96FB-2DD1E1008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61642" y="1459692"/>
              <a:ext cx="3460687" cy="2536159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FF0066"/>
              </a:solidFill>
              <a:miter lim="800000"/>
              <a:headEnd/>
              <a:tailEnd/>
            </a:ln>
          </p:spPr>
        </p:pic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E2CD3E40-4E6A-49B1-8ED1-CA58416BF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9130" y="3647696"/>
              <a:ext cx="2438400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00FFFF"/>
                  </a:solidFill>
                </a:rPr>
                <a:t>Nhựa cánh kiến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45BCA9-1832-4906-92DF-8BED2A8BBEE7}"/>
              </a:ext>
            </a:extLst>
          </p:cNvPr>
          <p:cNvGrpSpPr/>
          <p:nvPr/>
        </p:nvGrpSpPr>
        <p:grpSpPr>
          <a:xfrm>
            <a:off x="426897" y="4167362"/>
            <a:ext cx="3778001" cy="2385090"/>
            <a:chOff x="733680" y="1441314"/>
            <a:chExt cx="3778001" cy="238509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D6775F8-91C4-4C5D-8FB5-D52C23F2B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778001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CE59D455-DE62-46DC-B817-2139D4B69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Võ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quế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F8DC17-2E33-4DF3-A0C3-93BD876471F6}"/>
              </a:ext>
            </a:extLst>
          </p:cNvPr>
          <p:cNvGrpSpPr/>
          <p:nvPr/>
        </p:nvGrpSpPr>
        <p:grpSpPr>
          <a:xfrm>
            <a:off x="4409199" y="4167362"/>
            <a:ext cx="3510000" cy="2385090"/>
            <a:chOff x="733680" y="1441314"/>
            <a:chExt cx="3510000" cy="2385090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814BA02-FDFE-42A8-9F21-EE9FDC218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510000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851F16F2-817B-4276-9B38-E4FA72300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Gỗ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quý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1415D6-B121-478D-B6D1-CC80C10A85D4}"/>
              </a:ext>
            </a:extLst>
          </p:cNvPr>
          <p:cNvGrpSpPr/>
          <p:nvPr/>
        </p:nvGrpSpPr>
        <p:grpSpPr>
          <a:xfrm>
            <a:off x="8162225" y="4167362"/>
            <a:ext cx="3510000" cy="2385090"/>
            <a:chOff x="733680" y="1441314"/>
            <a:chExt cx="3510000" cy="238509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9605F21-404D-43F5-8DAD-7A6BC5D83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510000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CA6DAE0E-DF14-4FB9-9A0A-756F7A121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Gạo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6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5376"/>
              </p:ext>
            </p:extLst>
          </p:nvPr>
        </p:nvGraphicFramePr>
        <p:xfrm>
          <a:off x="1053296" y="1098987"/>
          <a:ext cx="10579262" cy="47931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3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7257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  <a:p>
                      <a:pPr algn="ctr"/>
                      <a:endParaRPr lang="en-US" sz="2000"/>
                    </a:p>
                    <a:p>
                      <a:pPr algn="ctr"/>
                      <a:r>
                        <a:rPr lang="en-US" sz="2400" b="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Giống nhau</a:t>
                      </a:r>
                      <a:endParaRPr lang="en-US" sz="2400" b="0" i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2400" dirty="0"/>
                        <a:t> </a:t>
                      </a:r>
                      <a:endParaRPr lang="en-US" sz="2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18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cap="none" spc="0">
                          <a:ln w="18415" cmpd="sng">
                            <a:solidFill>
                              <a:srgbClr val="FFFFFF">
                                <a:alpha val="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 nhau</a:t>
                      </a:r>
                      <a:endParaRPr lang="en-US" sz="2400" b="0" i="0" cap="none" spc="0" dirty="0">
                        <a:ln w="18415" cmpd="sng">
                          <a:solidFill>
                            <a:srgbClr val="FFFFFF">
                              <a:alpha val="0"/>
                            </a:srgb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Vị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trí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Địa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hình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Sản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phẩm</a:t>
                      </a:r>
                      <a:r>
                        <a:rPr lang="en-US" sz="22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tiêu</a:t>
                      </a:r>
                      <a:r>
                        <a:rPr lang="en-US" sz="22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biểu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</a:rPr>
                        <a:t>Lào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6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</a:rPr>
                        <a:t>Campuchia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  <a:p>
                      <a:endParaRPr lang="en-US" sz="2200" dirty="0"/>
                    </a:p>
                    <a:p>
                      <a:endParaRPr lang="en-US" sz="2200" dirty="0"/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23647" y="64008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35481" y="315366"/>
            <a:ext cx="881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Fira Sans" panose="020B0803050000020004" pitchFamily="34" charset="0"/>
              </a:rPr>
              <a:t>Em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hãy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tìm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điểm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giống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và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khác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nhau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giữa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Lào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và</a:t>
            </a:r>
            <a:r>
              <a:rPr lang="en-US" sz="2400" i="1" dirty="0">
                <a:latin typeface="Fira Sans" panose="020B0803050000020004" pitchFamily="34" charset="0"/>
              </a:rPr>
              <a:t> Cam-</a:t>
            </a:r>
            <a:r>
              <a:rPr lang="en-US" sz="2400" i="1" dirty="0" err="1">
                <a:latin typeface="Fira Sans" panose="020B0803050000020004" pitchFamily="34" charset="0"/>
              </a:rPr>
              <a:t>pu</a:t>
            </a:r>
            <a:r>
              <a:rPr lang="en-US" sz="2400" i="1" dirty="0">
                <a:latin typeface="Fira Sans" panose="020B0803050000020004" pitchFamily="34" charset="0"/>
              </a:rPr>
              <a:t>-chia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6" y="0"/>
            <a:ext cx="822961" cy="99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492ED-177B-4BAD-BD98-00E93F64A691}"/>
              </a:ext>
            </a:extLst>
          </p:cNvPr>
          <p:cNvSpPr txBox="1"/>
          <p:nvPr/>
        </p:nvSpPr>
        <p:spPr>
          <a:xfrm>
            <a:off x="3055296" y="1233804"/>
            <a:ext cx="857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Campuchia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Nam Á. </a:t>
            </a:r>
          </a:p>
          <a:p>
            <a:pPr algn="just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 phẩm.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CA9EB-3B15-4F51-B80A-3E7DC651B25B}"/>
              </a:ext>
            </a:extLst>
          </p:cNvPr>
          <p:cNvSpPr txBox="1"/>
          <p:nvPr/>
        </p:nvSpPr>
        <p:spPr>
          <a:xfrm>
            <a:off x="3055296" y="3392328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4EF9B-9D5D-4DD1-8BE7-D6DCA3891A11}"/>
              </a:ext>
            </a:extLst>
          </p:cNvPr>
          <p:cNvSpPr txBox="1"/>
          <p:nvPr/>
        </p:nvSpPr>
        <p:spPr>
          <a:xfrm>
            <a:off x="3055296" y="4379258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99601-6A94-45ED-AB03-5EFDA6C7C8DB}"/>
              </a:ext>
            </a:extLst>
          </p:cNvPr>
          <p:cNvSpPr txBox="1"/>
          <p:nvPr/>
        </p:nvSpPr>
        <p:spPr>
          <a:xfrm>
            <a:off x="5423647" y="3392328"/>
            <a:ext cx="328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10991-F4DD-44B7-8FF0-4C6FFE57BDEC}"/>
              </a:ext>
            </a:extLst>
          </p:cNvPr>
          <p:cNvSpPr txBox="1"/>
          <p:nvPr/>
        </p:nvSpPr>
        <p:spPr>
          <a:xfrm>
            <a:off x="5297630" y="4379258"/>
            <a:ext cx="3288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chảo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825AC-F962-4B5F-AACB-C14F4EA1DE03}"/>
              </a:ext>
            </a:extLst>
          </p:cNvPr>
          <p:cNvSpPr txBox="1"/>
          <p:nvPr/>
        </p:nvSpPr>
        <p:spPr>
          <a:xfrm>
            <a:off x="8585673" y="3420696"/>
            <a:ext cx="296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0D18EA-7441-4757-B71D-354114DE8CB0}"/>
              </a:ext>
            </a:extLst>
          </p:cNvPr>
          <p:cNvSpPr txBox="1"/>
          <p:nvPr/>
        </p:nvSpPr>
        <p:spPr>
          <a:xfrm>
            <a:off x="8570094" y="4423867"/>
            <a:ext cx="296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thốt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B8582FC-27CC-46D2-A58C-C35A7B0B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776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66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3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076" y="20909"/>
            <a:ext cx="5535706" cy="4953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3401"/>
            <a:ext cx="6400800" cy="62775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87669" y="1119127"/>
            <a:ext cx="4296111" cy="10668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8010" y="2398361"/>
            <a:ext cx="4455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Cho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286" y="4815631"/>
            <a:ext cx="5019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7216" y="3597188"/>
            <a:ext cx="444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464" y="5504687"/>
            <a:ext cx="4611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DC5C6CA-D7F1-40B6-81C8-430E3A28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6400800" cy="627753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AED92-C6BE-4AD1-A835-F1DC1EF3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24" y="458701"/>
            <a:ext cx="7011612" cy="6276975"/>
          </a:xfrm>
          <a:prstGeom prst="rect">
            <a:avLst/>
          </a:prstGeom>
        </p:spPr>
      </p:pic>
      <p:pic>
        <p:nvPicPr>
          <p:cNvPr id="13" name="图片 3" descr="e0f01d50e93b5be62aa78ca12bd19666">
            <a:extLst>
              <a:ext uri="{FF2B5EF4-FFF2-40B4-BE49-F238E27FC236}">
                <a16:creationId xmlns:a16="http://schemas.microsoft.com/office/drawing/2014/main" id="{ADB0C551-B044-40D4-B7DA-086A5825BB1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11" y="10708"/>
            <a:ext cx="1450641" cy="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3719B-5830-40A6-B6B9-36DE72065A23}"/>
              </a:ext>
            </a:extLst>
          </p:cNvPr>
          <p:cNvSpPr txBox="1"/>
          <p:nvPr/>
        </p:nvSpPr>
        <p:spPr>
          <a:xfrm>
            <a:off x="5223363" y="761669"/>
            <a:ext cx="46013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B9F32-1C98-4FBB-9D24-5AA98765B310}"/>
              </a:ext>
            </a:extLst>
          </p:cNvPr>
          <p:cNvSpPr txBox="1"/>
          <p:nvPr/>
        </p:nvSpPr>
        <p:spPr>
          <a:xfrm>
            <a:off x="1290320" y="1905265"/>
            <a:ext cx="98431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gốm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chè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ô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9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958092" y="712738"/>
            <a:ext cx="2275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Trung</a:t>
            </a:r>
            <a:r>
              <a:rPr lang="en-US" altLang="zh-CN" sz="2800" b="1" spc="300" dirty="0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Quốc</a:t>
            </a:r>
            <a:endParaRPr lang="zh-CN" altLang="en-US" sz="2800" b="1" spc="300" dirty="0">
              <a:solidFill>
                <a:schemeClr val="bg1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983EB2-1CC9-48C2-B281-34468363FABF}"/>
              </a:ext>
            </a:extLst>
          </p:cNvPr>
          <p:cNvGrpSpPr/>
          <p:nvPr/>
        </p:nvGrpSpPr>
        <p:grpSpPr>
          <a:xfrm>
            <a:off x="1396881" y="1753455"/>
            <a:ext cx="9398238" cy="527578"/>
            <a:chOff x="1396881" y="1753455"/>
            <a:chExt cx="9398238" cy="527578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9EAA913-BD51-4198-9767-FE6AB897DEC2}"/>
                </a:ext>
              </a:extLst>
            </p:cNvPr>
            <p:cNvSpPr/>
            <p:nvPr/>
          </p:nvSpPr>
          <p:spPr>
            <a:xfrm>
              <a:off x="1396881" y="1768740"/>
              <a:ext cx="512293" cy="5122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9EED2D9D-C87F-44DE-AEC3-CD101F214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1753455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472933-7078-4E91-ACB2-B77C84D81F26}"/>
              </a:ext>
            </a:extLst>
          </p:cNvPr>
          <p:cNvGrpSpPr/>
          <p:nvPr/>
        </p:nvGrpSpPr>
        <p:grpSpPr>
          <a:xfrm>
            <a:off x="1396877" y="2624023"/>
            <a:ext cx="9398242" cy="523220"/>
            <a:chOff x="1396877" y="2624023"/>
            <a:chExt cx="9398242" cy="52322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8F1599D-EB2E-4B90-9444-35C0E318E011}"/>
                </a:ext>
              </a:extLst>
            </p:cNvPr>
            <p:cNvSpPr/>
            <p:nvPr/>
          </p:nvSpPr>
          <p:spPr>
            <a:xfrm>
              <a:off x="1396877" y="2631666"/>
              <a:ext cx="512293" cy="512293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文本框 1">
              <a:extLst>
                <a:ext uri="{FF2B5EF4-FFF2-40B4-BE49-F238E27FC236}">
                  <a16:creationId xmlns:a16="http://schemas.microsoft.com/office/drawing/2014/main" id="{0F57D07B-652D-4B8D-B37E-E01A5A486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2624023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83C594-980B-4806-BC1C-FA7383CDB573}"/>
              </a:ext>
            </a:extLst>
          </p:cNvPr>
          <p:cNvGrpSpPr/>
          <p:nvPr/>
        </p:nvGrpSpPr>
        <p:grpSpPr>
          <a:xfrm>
            <a:off x="1396877" y="3494592"/>
            <a:ext cx="9398242" cy="523220"/>
            <a:chOff x="1396877" y="3494592"/>
            <a:chExt cx="9398242" cy="5232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2C495A3-3635-4974-A69D-225DACE9D845}"/>
                </a:ext>
              </a:extLst>
            </p:cNvPr>
            <p:cNvSpPr/>
            <p:nvPr/>
          </p:nvSpPr>
          <p:spPr>
            <a:xfrm>
              <a:off x="1396877" y="3494592"/>
              <a:ext cx="512293" cy="5122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3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4" name="文本框 1">
              <a:extLst>
                <a:ext uri="{FF2B5EF4-FFF2-40B4-BE49-F238E27FC236}">
                  <a16:creationId xmlns:a16="http://schemas.microsoft.com/office/drawing/2014/main" id="{108D9796-21B7-4176-A1BE-D10E97442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3494592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6C9DD7-C73B-430C-A020-63D4A30C2ED3}"/>
              </a:ext>
            </a:extLst>
          </p:cNvPr>
          <p:cNvGrpSpPr/>
          <p:nvPr/>
        </p:nvGrpSpPr>
        <p:grpSpPr>
          <a:xfrm>
            <a:off x="1396878" y="4394197"/>
            <a:ext cx="9398241" cy="954107"/>
            <a:chOff x="1396878" y="4394197"/>
            <a:chExt cx="9398241" cy="954107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F26ED07-781B-4528-945E-D5C5893460AE}"/>
                </a:ext>
              </a:extLst>
            </p:cNvPr>
            <p:cNvSpPr/>
            <p:nvPr/>
          </p:nvSpPr>
          <p:spPr>
            <a:xfrm>
              <a:off x="1396878" y="4394197"/>
              <a:ext cx="512293" cy="512293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文本框 1">
              <a:extLst>
                <a:ext uri="{FF2B5EF4-FFF2-40B4-BE49-F238E27FC236}">
                  <a16:creationId xmlns:a16="http://schemas.microsoft.com/office/drawing/2014/main" id="{55BCD757-A350-4751-B2D7-DB543355F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4394197"/>
              <a:ext cx="879366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just"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đại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7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877557" y="712738"/>
            <a:ext cx="243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2800" spc="300" dirty="0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2800" spc="300" dirty="0">
              <a:solidFill>
                <a:schemeClr val="bg1"/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A4124E0-E82F-4FA6-A3A6-CD112D22C790}"/>
              </a:ext>
            </a:extLst>
          </p:cNvPr>
          <p:cNvSpPr/>
          <p:nvPr/>
        </p:nvSpPr>
        <p:spPr>
          <a:xfrm>
            <a:off x="821821" y="1470533"/>
            <a:ext cx="4893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Trung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Quốc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nước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diện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tích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lớn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dân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đông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thế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giới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zh-CN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形 8" descr="条形图演示文稿 ">
            <a:extLst>
              <a:ext uri="{FF2B5EF4-FFF2-40B4-BE49-F238E27FC236}">
                <a16:creationId xmlns:a16="http://schemas.microsoft.com/office/drawing/2014/main" id="{0EA6809A-CA20-45A0-BB63-8670547D5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4982" y="4755948"/>
            <a:ext cx="434192" cy="485164"/>
          </a:xfrm>
          <a:prstGeom prst="rect">
            <a:avLst/>
          </a:prstGeom>
        </p:spPr>
      </p:pic>
      <p:pic>
        <p:nvPicPr>
          <p:cNvPr id="26" name="TQ.mov">
            <a:hlinkClick r:id="" action="ppaction://media"/>
            <a:extLst>
              <a:ext uri="{FF2B5EF4-FFF2-40B4-BE49-F238E27FC236}">
                <a16:creationId xmlns:a16="http://schemas.microsoft.com/office/drawing/2014/main" id="{D1FEA1F3-80B3-4068-82DE-2235510A3E3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54" y="2565516"/>
            <a:ext cx="3935711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2">
            <a:extLst>
              <a:ext uri="{FF2B5EF4-FFF2-40B4-BE49-F238E27FC236}">
                <a16:creationId xmlns:a16="http://schemas.microsoft.com/office/drawing/2014/main" id="{5BEDB55B-37D2-4765-964F-7AB7CFBDB3EC}"/>
              </a:ext>
            </a:extLst>
          </p:cNvPr>
          <p:cNvSpPr/>
          <p:nvPr/>
        </p:nvSpPr>
        <p:spPr>
          <a:xfrm>
            <a:off x="5860881" y="1947587"/>
            <a:ext cx="55305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chủ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yếu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núi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cao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Phía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đông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bắc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bằng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Bắc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rộng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lớn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ngoài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ra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còn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bằng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nhỏ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ven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biển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zh-CN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1FC7E-94C3-479F-BE27-93C922C8A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00" y="3777261"/>
            <a:ext cx="3849405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2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8323"/>
            <a:ext cx="12192000" cy="687274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1D2EE46-E2F9-4D34-BF21-78C408D0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C084154-5FE7-41C6-8364-4E4E876E8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329" y="3429000"/>
            <a:ext cx="2680672" cy="31692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81136 w 5195793"/>
              <a:gd name="connsiteY6" fmla="*/ 1968505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5731" y="1918001"/>
                  <a:pt x="1442119" y="1850048"/>
                  <a:pt x="1321210" y="1734455"/>
                </a:cubicBezTo>
                <a:cubicBezTo>
                  <a:pt x="-607108" y="1208727"/>
                  <a:pt x="-225065" y="-223530"/>
                  <a:pt x="1810473" y="43610"/>
                </a:cubicBezTo>
                <a:cubicBezTo>
                  <a:pt x="2421321" y="-64058"/>
                  <a:pt x="2800333" y="6831"/>
                  <a:pt x="3316458" y="36167"/>
                </a:cubicBezTo>
                <a:cubicBezTo>
                  <a:pt x="5456207" y="-5588"/>
                  <a:pt x="6136691" y="867391"/>
                  <a:pt x="3984336" y="1711067"/>
                </a:cubicBezTo>
                <a:cubicBezTo>
                  <a:pt x="3549213" y="1742361"/>
                  <a:pt x="2968776" y="1814678"/>
                  <a:pt x="2261740" y="1846330"/>
                </a:cubicBezTo>
                <a:cubicBezTo>
                  <a:pt x="2141073" y="1900642"/>
                  <a:pt x="2068927" y="1897274"/>
                  <a:pt x="1896061" y="1963713"/>
                </a:cubicBezTo>
                <a:cubicBezTo>
                  <a:pt x="1709241" y="2016403"/>
                  <a:pt x="1695534" y="2003904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9405" y="1988157"/>
                  <a:pt x="1372972" y="1879075"/>
                  <a:pt x="1321210" y="1734455"/>
                </a:cubicBezTo>
                <a:cubicBezTo>
                  <a:pt x="-829732" y="1426479"/>
                  <a:pt x="-838089" y="-9297"/>
                  <a:pt x="1810473" y="43610"/>
                </a:cubicBezTo>
                <a:cubicBezTo>
                  <a:pt x="2422413" y="106139"/>
                  <a:pt x="2734252" y="70241"/>
                  <a:pt x="3316458" y="36167"/>
                </a:cubicBezTo>
                <a:cubicBezTo>
                  <a:pt x="5597736" y="316779"/>
                  <a:pt x="5919356" y="1427186"/>
                  <a:pt x="3984336" y="1711067"/>
                </a:cubicBezTo>
                <a:cubicBezTo>
                  <a:pt x="3505467" y="1841756"/>
                  <a:pt x="2835721" y="1933854"/>
                  <a:pt x="2261740" y="1846330"/>
                </a:cubicBezTo>
                <a:cubicBezTo>
                  <a:pt x="2105910" y="1959013"/>
                  <a:pt x="2031278" y="1910352"/>
                  <a:pt x="1881136" y="1968505"/>
                </a:cubicBezTo>
                <a:cubicBezTo>
                  <a:pt x="1735303" y="2046147"/>
                  <a:pt x="1592782" y="2058160"/>
                  <a:pt x="1515457" y="2085888"/>
                </a:cubicBezTo>
                <a:close/>
              </a:path>
              <a:path w="5195793" h="1854123" fill="none" stroke="0" extrusionOk="0">
                <a:moveTo>
                  <a:pt x="1515457" y="2085888"/>
                </a:moveTo>
                <a:cubicBezTo>
                  <a:pt x="1397251" y="1923002"/>
                  <a:pt x="1442895" y="1850805"/>
                  <a:pt x="1321210" y="1734455"/>
                </a:cubicBezTo>
                <a:cubicBezTo>
                  <a:pt x="-402772" y="1019743"/>
                  <a:pt x="-314961" y="-61243"/>
                  <a:pt x="1810473" y="43610"/>
                </a:cubicBezTo>
                <a:cubicBezTo>
                  <a:pt x="2418254" y="-39415"/>
                  <a:pt x="2775567" y="13726"/>
                  <a:pt x="3316458" y="36167"/>
                </a:cubicBezTo>
                <a:cubicBezTo>
                  <a:pt x="5533594" y="-441722"/>
                  <a:pt x="6271136" y="1000981"/>
                  <a:pt x="3984336" y="1711067"/>
                </a:cubicBezTo>
                <a:cubicBezTo>
                  <a:pt x="3510147" y="1728376"/>
                  <a:pt x="2960595" y="1929194"/>
                  <a:pt x="2261740" y="1846330"/>
                </a:cubicBezTo>
                <a:cubicBezTo>
                  <a:pt x="2125147" y="1891703"/>
                  <a:pt x="2073833" y="1917489"/>
                  <a:pt x="1896061" y="1963713"/>
                </a:cubicBezTo>
                <a:cubicBezTo>
                  <a:pt x="1725434" y="2024417"/>
                  <a:pt x="1698548" y="1995200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custGeom>
                    <a:avLst/>
                    <a:gdLst>
                      <a:gd name="connsiteX0" fmla="*/ 1515457 w 5195793"/>
                      <a:gd name="connsiteY0" fmla="*/ 2085888 h 1854123"/>
                      <a:gd name="connsiteX1" fmla="*/ 1321210 w 5195793"/>
                      <a:gd name="connsiteY1" fmla="*/ 1734455 h 1854123"/>
                      <a:gd name="connsiteX2" fmla="*/ 1810473 w 5195793"/>
                      <a:gd name="connsiteY2" fmla="*/ 43610 h 1854123"/>
                      <a:gd name="connsiteX3" fmla="*/ 3316458 w 5195793"/>
                      <a:gd name="connsiteY3" fmla="*/ 36167 h 1854123"/>
                      <a:gd name="connsiteX4" fmla="*/ 3984336 w 5195793"/>
                      <a:gd name="connsiteY4" fmla="*/ 1711067 h 1854123"/>
                      <a:gd name="connsiteX5" fmla="*/ 2261740 w 5195793"/>
                      <a:gd name="connsiteY5" fmla="*/ 1846330 h 1854123"/>
                      <a:gd name="connsiteX6" fmla="*/ 1896061 w 5195793"/>
                      <a:gd name="connsiteY6" fmla="*/ 1963713 h 1854123"/>
                      <a:gd name="connsiteX7" fmla="*/ 1515457 w 5195793"/>
                      <a:gd name="connsiteY7" fmla="*/ 2085888 h 1854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95793" h="1854123" fill="none" extrusionOk="0">
                        <a:moveTo>
                          <a:pt x="1515457" y="2085888"/>
                        </a:moveTo>
                        <a:cubicBezTo>
                          <a:pt x="1399004" y="1929342"/>
                          <a:pt x="1438269" y="1847072"/>
                          <a:pt x="1321210" y="1734455"/>
                        </a:cubicBezTo>
                        <a:cubicBezTo>
                          <a:pt x="-653988" y="1227462"/>
                          <a:pt x="-228523" y="95705"/>
                          <a:pt x="1810473" y="43610"/>
                        </a:cubicBezTo>
                        <a:cubicBezTo>
                          <a:pt x="2404475" y="-37697"/>
                          <a:pt x="2790616" y="9218"/>
                          <a:pt x="3316458" y="36167"/>
                        </a:cubicBezTo>
                        <a:cubicBezTo>
                          <a:pt x="5528892" y="-58087"/>
                          <a:pt x="6088662" y="1132618"/>
                          <a:pt x="3984336" y="1711067"/>
                        </a:cubicBezTo>
                        <a:cubicBezTo>
                          <a:pt x="3496924" y="1780469"/>
                          <a:pt x="2948233" y="1852451"/>
                          <a:pt x="2261740" y="1846330"/>
                        </a:cubicBezTo>
                        <a:cubicBezTo>
                          <a:pt x="2127655" y="1904066"/>
                          <a:pt x="2074740" y="1904733"/>
                          <a:pt x="1896061" y="1963713"/>
                        </a:cubicBezTo>
                        <a:cubicBezTo>
                          <a:pt x="1717382" y="2022693"/>
                          <a:pt x="1695736" y="1993633"/>
                          <a:pt x="1515457" y="2085888"/>
                        </a:cubicBezTo>
                        <a:close/>
                      </a:path>
                      <a:path w="5195793" h="1854123" stroke="0" extrusionOk="0">
                        <a:moveTo>
                          <a:pt x="1515457" y="2085888"/>
                        </a:moveTo>
                        <a:cubicBezTo>
                          <a:pt x="1443518" y="1991525"/>
                          <a:pt x="1400572" y="1863722"/>
                          <a:pt x="1321210" y="1734455"/>
                        </a:cubicBezTo>
                        <a:cubicBezTo>
                          <a:pt x="-862899" y="1510958"/>
                          <a:pt x="-564009" y="67178"/>
                          <a:pt x="1810473" y="43610"/>
                        </a:cubicBezTo>
                        <a:cubicBezTo>
                          <a:pt x="2403580" y="87061"/>
                          <a:pt x="2677774" y="12676"/>
                          <a:pt x="3316458" y="36167"/>
                        </a:cubicBezTo>
                        <a:cubicBezTo>
                          <a:pt x="5723807" y="128142"/>
                          <a:pt x="5714370" y="1485576"/>
                          <a:pt x="3984336" y="1711067"/>
                        </a:cubicBezTo>
                        <a:cubicBezTo>
                          <a:pt x="3487507" y="1823392"/>
                          <a:pt x="2918704" y="1822928"/>
                          <a:pt x="2261740" y="1846330"/>
                        </a:cubicBezTo>
                        <a:cubicBezTo>
                          <a:pt x="2096105" y="1949237"/>
                          <a:pt x="2025357" y="1892675"/>
                          <a:pt x="1881136" y="1968505"/>
                        </a:cubicBezTo>
                        <a:cubicBezTo>
                          <a:pt x="1736915" y="2044335"/>
                          <a:pt x="1594459" y="2059736"/>
                          <a:pt x="1515457" y="208588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66103"/>
            <a:ext cx="2680672" cy="631968"/>
          </a:xfrm>
          <a:custGeom>
            <a:avLst/>
            <a:gdLst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631968" fill="none" extrusionOk="0">
                <a:moveTo>
                  <a:pt x="0" y="0"/>
                </a:moveTo>
                <a:cubicBezTo>
                  <a:pt x="452417" y="126026"/>
                  <a:pt x="2358265" y="4426"/>
                  <a:pt x="2680672" y="0"/>
                </a:cubicBezTo>
                <a:cubicBezTo>
                  <a:pt x="2651032" y="300451"/>
                  <a:pt x="2679989" y="340481"/>
                  <a:pt x="2680672" y="631968"/>
                </a:cubicBezTo>
                <a:cubicBezTo>
                  <a:pt x="1583773" y="501658"/>
                  <a:pt x="756670" y="867127"/>
                  <a:pt x="0" y="631968"/>
                </a:cubicBezTo>
                <a:cubicBezTo>
                  <a:pt x="44584" y="492650"/>
                  <a:pt x="-108971" y="130564"/>
                  <a:pt x="0" y="0"/>
                </a:cubicBezTo>
                <a:close/>
              </a:path>
              <a:path w="2680672" h="631968" stroke="0" extrusionOk="0">
                <a:moveTo>
                  <a:pt x="0" y="0"/>
                </a:moveTo>
                <a:cubicBezTo>
                  <a:pt x="320689" y="28305"/>
                  <a:pt x="2201427" y="94836"/>
                  <a:pt x="2680672" y="0"/>
                </a:cubicBezTo>
                <a:cubicBezTo>
                  <a:pt x="2672954" y="340646"/>
                  <a:pt x="2614301" y="548792"/>
                  <a:pt x="2680672" y="631968"/>
                </a:cubicBezTo>
                <a:cubicBezTo>
                  <a:pt x="2074578" y="836388"/>
                  <a:pt x="687488" y="777538"/>
                  <a:pt x="0" y="631968"/>
                </a:cubicBezTo>
                <a:cubicBezTo>
                  <a:pt x="53583" y="458710"/>
                  <a:pt x="11703" y="60172"/>
                  <a:pt x="0" y="0"/>
                </a:cubicBezTo>
                <a:close/>
              </a:path>
              <a:path w="2680672" h="631968" fill="none" stroke="0" extrusionOk="0">
                <a:moveTo>
                  <a:pt x="0" y="0"/>
                </a:moveTo>
                <a:cubicBezTo>
                  <a:pt x="590215" y="186227"/>
                  <a:pt x="2186871" y="29296"/>
                  <a:pt x="2680672" y="0"/>
                </a:cubicBezTo>
                <a:cubicBezTo>
                  <a:pt x="2647726" y="296455"/>
                  <a:pt x="2711003" y="332642"/>
                  <a:pt x="2680672" y="631968"/>
                </a:cubicBezTo>
                <a:cubicBezTo>
                  <a:pt x="1716821" y="552080"/>
                  <a:pt x="753435" y="632018"/>
                  <a:pt x="0" y="631968"/>
                </a:cubicBezTo>
                <a:cubicBezTo>
                  <a:pt x="65247" y="496732"/>
                  <a:pt x="-47659" y="156881"/>
                  <a:pt x="0" y="0"/>
                </a:cubicBezTo>
                <a:close/>
              </a:path>
              <a:path w="2680672" h="631968" fill="none" stroke="0" extrusionOk="0">
                <a:moveTo>
                  <a:pt x="0" y="0"/>
                </a:moveTo>
                <a:cubicBezTo>
                  <a:pt x="493356" y="135124"/>
                  <a:pt x="2322227" y="-6198"/>
                  <a:pt x="2680672" y="0"/>
                </a:cubicBezTo>
                <a:cubicBezTo>
                  <a:pt x="2647972" y="293827"/>
                  <a:pt x="2695182" y="331673"/>
                  <a:pt x="2680672" y="631968"/>
                </a:cubicBezTo>
                <a:cubicBezTo>
                  <a:pt x="1611291" y="400513"/>
                  <a:pt x="725256" y="663495"/>
                  <a:pt x="0" y="631968"/>
                </a:cubicBezTo>
                <a:cubicBezTo>
                  <a:pt x="44955" y="485142"/>
                  <a:pt x="-85076" y="14696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custGeom>
                    <a:avLst/>
                    <a:gdLst>
                      <a:gd name="connsiteX0" fmla="*/ 0 w 2680672"/>
                      <a:gd name="connsiteY0" fmla="*/ 0 h 631968"/>
                      <a:gd name="connsiteX1" fmla="*/ 2680672 w 2680672"/>
                      <a:gd name="connsiteY1" fmla="*/ 0 h 631968"/>
                      <a:gd name="connsiteX2" fmla="*/ 2680672 w 2680672"/>
                      <a:gd name="connsiteY2" fmla="*/ 631968 h 631968"/>
                      <a:gd name="connsiteX3" fmla="*/ 0 w 2680672"/>
                      <a:gd name="connsiteY3" fmla="*/ 631968 h 631968"/>
                      <a:gd name="connsiteX4" fmla="*/ 0 w 2680672"/>
                      <a:gd name="connsiteY4" fmla="*/ 0 h 631968"/>
                      <a:gd name="connsiteX0" fmla="*/ 0 w 2680672"/>
                      <a:gd name="connsiteY0" fmla="*/ 0 h 631968"/>
                      <a:gd name="connsiteX1" fmla="*/ 2680672 w 2680672"/>
                      <a:gd name="connsiteY1" fmla="*/ 0 h 631968"/>
                      <a:gd name="connsiteX2" fmla="*/ 2680672 w 2680672"/>
                      <a:gd name="connsiteY2" fmla="*/ 631968 h 631968"/>
                      <a:gd name="connsiteX3" fmla="*/ 0 w 2680672"/>
                      <a:gd name="connsiteY3" fmla="*/ 631968 h 631968"/>
                      <a:gd name="connsiteX4" fmla="*/ 0 w 2680672"/>
                      <a:gd name="connsiteY4" fmla="*/ 0 h 63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80672" h="631968" fill="none" extrusionOk="0">
                        <a:moveTo>
                          <a:pt x="0" y="0"/>
                        </a:moveTo>
                        <a:cubicBezTo>
                          <a:pt x="458241" y="128813"/>
                          <a:pt x="2328274" y="-6048"/>
                          <a:pt x="2680672" y="0"/>
                        </a:cubicBezTo>
                        <a:cubicBezTo>
                          <a:pt x="2641588" y="299363"/>
                          <a:pt x="2687978" y="335715"/>
                          <a:pt x="2680672" y="631968"/>
                        </a:cubicBezTo>
                        <a:cubicBezTo>
                          <a:pt x="1594027" y="496759"/>
                          <a:pt x="739918" y="721451"/>
                          <a:pt x="0" y="631968"/>
                        </a:cubicBezTo>
                        <a:cubicBezTo>
                          <a:pt x="45705" y="496123"/>
                          <a:pt x="-85898" y="134418"/>
                          <a:pt x="0" y="0"/>
                        </a:cubicBezTo>
                        <a:close/>
                      </a:path>
                      <a:path w="2680672" h="631968" stroke="0" extrusionOk="0">
                        <a:moveTo>
                          <a:pt x="0" y="0"/>
                        </a:moveTo>
                        <a:cubicBezTo>
                          <a:pt x="289385" y="85669"/>
                          <a:pt x="2240660" y="48941"/>
                          <a:pt x="2680672" y="0"/>
                        </a:cubicBezTo>
                        <a:cubicBezTo>
                          <a:pt x="2673232" y="336190"/>
                          <a:pt x="2624516" y="531675"/>
                          <a:pt x="2680672" y="631968"/>
                        </a:cubicBezTo>
                        <a:cubicBezTo>
                          <a:pt x="2135914" y="740312"/>
                          <a:pt x="646439" y="683834"/>
                          <a:pt x="0" y="631968"/>
                        </a:cubicBezTo>
                        <a:cubicBezTo>
                          <a:pt x="55270" y="450441"/>
                          <a:pt x="10289" y="60727"/>
                          <a:pt x="0" y="0"/>
                        </a:cubicBezTo>
                        <a:close/>
                      </a:path>
                      <a:path w="2680672" h="631968" fill="none" stroke="0" extrusionOk="0">
                        <a:moveTo>
                          <a:pt x="0" y="0"/>
                        </a:moveTo>
                        <a:cubicBezTo>
                          <a:pt x="572672" y="164616"/>
                          <a:pt x="2212155" y="-31322"/>
                          <a:pt x="2680672" y="0"/>
                        </a:cubicBezTo>
                        <a:cubicBezTo>
                          <a:pt x="2639485" y="288538"/>
                          <a:pt x="2706791" y="324692"/>
                          <a:pt x="2680672" y="631968"/>
                        </a:cubicBezTo>
                        <a:cubicBezTo>
                          <a:pt x="1613991" y="464810"/>
                          <a:pt x="721627" y="589737"/>
                          <a:pt x="0" y="631968"/>
                        </a:cubicBezTo>
                        <a:cubicBezTo>
                          <a:pt x="52817" y="495863"/>
                          <a:pt x="-55047" y="1654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1963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A16141-3D8C-445D-B72F-7646A646063F}"/>
              </a:ext>
            </a:extLst>
          </p:cNvPr>
          <p:cNvSpPr txBox="1"/>
          <p:nvPr/>
        </p:nvSpPr>
        <p:spPr>
          <a:xfrm>
            <a:off x="4877557" y="712738"/>
            <a:ext cx="243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2800" spc="300" dirty="0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2800" spc="300" dirty="0">
              <a:solidFill>
                <a:schemeClr val="bg1"/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形 8" descr="条形图演示文稿 ">
            <a:extLst>
              <a:ext uri="{FF2B5EF4-FFF2-40B4-BE49-F238E27FC236}">
                <a16:creationId xmlns:a16="http://schemas.microsoft.com/office/drawing/2014/main" id="{0EA6809A-CA20-45A0-BB63-8670547D5D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4982" y="4755948"/>
            <a:ext cx="434192" cy="4851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456A1F-35D7-41F2-BD0D-721F35D2331D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439D9AC5-4471-4A3C-AA49-C153802DFF8B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4A0C5819-DC39-4E90-BA9B-5E2648A1AE1F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7328D76-EE36-46E8-B52B-CE3546CD706E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3" descr="ichoi">
            <a:extLst>
              <a:ext uri="{FF2B5EF4-FFF2-40B4-BE49-F238E27FC236}">
                <a16:creationId xmlns:a16="http://schemas.microsoft.com/office/drawing/2014/main" id="{4B3EB105-A94F-45A7-9ADE-F65903B5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2" y="1777579"/>
            <a:ext cx="2514600" cy="20240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AC16513F-1ECE-44A3-8220-ABDE3434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701" y="3429000"/>
            <a:ext cx="10668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Đồ chơi</a:t>
            </a:r>
          </a:p>
        </p:txBody>
      </p:sp>
      <p:pic>
        <p:nvPicPr>
          <p:cNvPr id="14" name="Picture 4" descr="xe">
            <a:extLst>
              <a:ext uri="{FF2B5EF4-FFF2-40B4-BE49-F238E27FC236}">
                <a16:creationId xmlns:a16="http://schemas.microsoft.com/office/drawing/2014/main" id="{EE19355D-FA69-438C-8ABF-352ACFA1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66" y="1791867"/>
            <a:ext cx="2743200" cy="20097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728244F4-2BAE-475B-BA05-0957F731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763" y="3419812"/>
            <a:ext cx="6858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Ô tô</a:t>
            </a:r>
          </a:p>
        </p:txBody>
      </p:sp>
      <p:pic>
        <p:nvPicPr>
          <p:cNvPr id="16" name="Picture 5" descr="imnau">
            <a:extLst>
              <a:ext uri="{FF2B5EF4-FFF2-40B4-BE49-F238E27FC236}">
                <a16:creationId xmlns:a16="http://schemas.microsoft.com/office/drawing/2014/main" id="{6D548968-A5C5-4116-AFF5-E8A5D0A4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80" y="1802979"/>
            <a:ext cx="2590800" cy="19986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92FECB56-DFB2-44D4-99FF-875794FF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15" y="3429000"/>
            <a:ext cx="16764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Hàng may mặc</a:t>
            </a:r>
          </a:p>
        </p:txBody>
      </p:sp>
      <p:pic>
        <p:nvPicPr>
          <p:cNvPr id="18" name="Picture 8" descr="idtyu">
            <a:extLst>
              <a:ext uri="{FF2B5EF4-FFF2-40B4-BE49-F238E27FC236}">
                <a16:creationId xmlns:a16="http://schemas.microsoft.com/office/drawing/2014/main" id="{BE07D66A-D46C-42C7-A46B-E216B6A3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42" y="1802979"/>
            <a:ext cx="2601913" cy="2024063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vi tinhs">
            <a:extLst>
              <a:ext uri="{FF2B5EF4-FFF2-40B4-BE49-F238E27FC236}">
                <a16:creationId xmlns:a16="http://schemas.microsoft.com/office/drawing/2014/main" id="{13174C9C-DB1E-4830-94B1-FA1FCA4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6" y="4291490"/>
            <a:ext cx="2557093" cy="179228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ien tư">
            <a:extLst>
              <a:ext uri="{FF2B5EF4-FFF2-40B4-BE49-F238E27FC236}">
                <a16:creationId xmlns:a16="http://schemas.microsoft.com/office/drawing/2014/main" id="{B45CD52B-2929-4B5E-9520-1D7F7FAF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66" y="4300202"/>
            <a:ext cx="2702890" cy="1814513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id="{1E6357E5-5903-4E50-B719-28A9AEC8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88" y="5684043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pic>
        <p:nvPicPr>
          <p:cNvPr id="24" name="Picture 9" descr="MAY">
            <a:extLst>
              <a:ext uri="{FF2B5EF4-FFF2-40B4-BE49-F238E27FC236}">
                <a16:creationId xmlns:a16="http://schemas.microsoft.com/office/drawing/2014/main" id="{1435A551-FC08-4960-8554-DF1F963D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80" y="4273771"/>
            <a:ext cx="2600325" cy="184094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UI">
            <a:extLst>
              <a:ext uri="{FF2B5EF4-FFF2-40B4-BE49-F238E27FC236}">
                <a16:creationId xmlns:a16="http://schemas.microsoft.com/office/drawing/2014/main" id="{AF93EE4E-89E5-4689-B622-29C26C47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47" y="4267658"/>
            <a:ext cx="2716465" cy="187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id="{9356C588-D0D1-410A-8F8D-9336F73C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058" y="5734843"/>
            <a:ext cx="1219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Máy móc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052888BD-4F3A-4709-8BA2-C9A10AAF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13" y="5819577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7ED5089B-36ED-4F50-8375-D2E461D8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514" y="5753530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4511A159-178B-402C-926E-AE41F727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342" y="3488488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23075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2260357" y="5723393"/>
            <a:ext cx="78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trúc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vĩ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 descr="99">
            <a:extLst>
              <a:ext uri="{FF2B5EF4-FFF2-40B4-BE49-F238E27FC236}">
                <a16:creationId xmlns:a16="http://schemas.microsoft.com/office/drawing/2014/main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11" y="1727844"/>
            <a:ext cx="3574559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5E4DCD36-2A4C-4430-A664-CA3A7464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39" y="2084914"/>
            <a:ext cx="3075247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62836A5-8007-4CB6-BE38-B34BCABD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6895" y="3014496"/>
            <a:ext cx="3592666" cy="249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2644019" y="5670096"/>
            <a:ext cx="78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trúc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vĩ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4391" y="1564659"/>
            <a:ext cx="6794056" cy="38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939458" y="5628433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1807" y="1761173"/>
            <a:ext cx="3147426" cy="36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33FD1-AB71-4907-8E40-F05A9F2C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2899" y="1796793"/>
            <a:ext cx="5178358" cy="345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584B44-952E-4EEC-903A-DF36612CFBC0}"/>
              </a:ext>
            </a:extLst>
          </p:cNvPr>
          <p:cNvSpPr txBox="1"/>
          <p:nvPr/>
        </p:nvSpPr>
        <p:spPr>
          <a:xfrm>
            <a:off x="5962899" y="5433173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E34E1F-41FB-4924-889B-8CB4555898A7}"/>
              </a:ext>
            </a:extLst>
          </p:cNvPr>
          <p:cNvSpPr txBox="1"/>
          <p:nvPr/>
        </p:nvSpPr>
        <p:spPr>
          <a:xfrm>
            <a:off x="840403" y="5384287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5731" y="1891465"/>
            <a:ext cx="4717686" cy="314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33FD1-AB71-4907-8E40-F05A9F2C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5591" y="1891466"/>
            <a:ext cx="4712380" cy="314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584B44-952E-4EEC-903A-DF36612CFBC0}"/>
              </a:ext>
            </a:extLst>
          </p:cNvPr>
          <p:cNvSpPr txBox="1"/>
          <p:nvPr/>
        </p:nvSpPr>
        <p:spPr>
          <a:xfrm>
            <a:off x="6096000" y="5202956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Phượng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Trấn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id="{D1B498E1-F445-4BDF-943B-F4513F16A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11" y="635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1.Cam-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pu</a:t>
            </a:r>
            <a:r>
              <a:rPr lang="en-US" altLang="en-US" sz="2400" b="1" dirty="0">
                <a:latin typeface="Times New Roman" panose="02020603050405020304" pitchFamily="18" charset="0"/>
              </a:rPr>
              <a:t>- chia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CDEE9D48-56E0-45F8-9D4C-3A5E8D57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611" y="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2. Lào</a:t>
            </a:r>
          </a:p>
        </p:txBody>
      </p:sp>
      <p:sp>
        <p:nvSpPr>
          <p:cNvPr id="10" name="Text Box 45">
            <a:extLst>
              <a:ext uri="{FF2B5EF4-FFF2-40B4-BE49-F238E27FC236}">
                <a16:creationId xmlns:a16="http://schemas.microsoft.com/office/drawing/2014/main" id="{411F2E2A-E06D-4301-A2A5-255DB7AC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361" y="3175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3.Trung Quốc</a:t>
            </a:r>
            <a:r>
              <a:rPr lang="en-US" altLang="en-US" sz="2400">
                <a:latin typeface="Tahoma" panose="020B0604030504040204" pitchFamily="34" charset="0"/>
              </a:rPr>
              <a:t> </a:t>
            </a:r>
          </a:p>
        </p:txBody>
      </p:sp>
      <p:grpSp>
        <p:nvGrpSpPr>
          <p:cNvPr id="13" name="Group 26">
            <a:extLst>
              <a:ext uri="{FF2B5EF4-FFF2-40B4-BE49-F238E27FC236}">
                <a16:creationId xmlns:a16="http://schemas.microsoft.com/office/drawing/2014/main" id="{6885AB28-35DA-4D01-A4CA-56EFEB6C53E9}"/>
              </a:ext>
            </a:extLst>
          </p:cNvPr>
          <p:cNvGrpSpPr>
            <a:grpSpLocks/>
          </p:cNvGrpSpPr>
          <p:nvPr/>
        </p:nvGrpSpPr>
        <p:grpSpPr bwMode="auto">
          <a:xfrm>
            <a:off x="1921849" y="463551"/>
            <a:ext cx="8845550" cy="2620963"/>
            <a:chOff x="103" y="600"/>
            <a:chExt cx="5572" cy="1651"/>
          </a:xfrm>
        </p:grpSpPr>
        <p:pic>
          <p:nvPicPr>
            <p:cNvPr id="15" name="Picture 30" descr="AngkorVat">
              <a:extLst>
                <a:ext uri="{FF2B5EF4-FFF2-40B4-BE49-F238E27FC236}">
                  <a16:creationId xmlns:a16="http://schemas.microsoft.com/office/drawing/2014/main" id="{4B9FE5E6-2972-4E72-9BE9-C8F97333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629"/>
              <a:ext cx="1684" cy="1607"/>
            </a:xfrm>
            <a:prstGeom prst="rect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1" descr="26">
              <a:extLst>
                <a:ext uri="{FF2B5EF4-FFF2-40B4-BE49-F238E27FC236}">
                  <a16:creationId xmlns:a16="http://schemas.microsoft.com/office/drawing/2014/main" id="{200EB99B-5DEA-4AC7-8325-CEE3626D3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" y="627"/>
              <a:ext cx="1845" cy="161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Download">
              <a:extLst>
                <a:ext uri="{FF2B5EF4-FFF2-40B4-BE49-F238E27FC236}">
                  <a16:creationId xmlns:a16="http://schemas.microsoft.com/office/drawing/2014/main" id="{D999B69C-716A-4451-8EC0-7CD48ED3C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14"/>
              <a:ext cx="1905" cy="163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4" descr="De9">
              <a:extLst>
                <a:ext uri="{FF2B5EF4-FFF2-40B4-BE49-F238E27FC236}">
                  <a16:creationId xmlns:a16="http://schemas.microsoft.com/office/drawing/2014/main" id="{553560FB-0093-464A-B254-41632B594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" y="602"/>
              <a:ext cx="393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 descr="Co Lao">
              <a:extLst>
                <a:ext uri="{FF2B5EF4-FFF2-40B4-BE49-F238E27FC236}">
                  <a16:creationId xmlns:a16="http://schemas.microsoft.com/office/drawing/2014/main" id="{8003D4B3-6EF6-48C9-8D1B-37ED8B62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611"/>
              <a:ext cx="50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6" descr="Chinaflag">
              <a:extLst>
                <a:ext uri="{FF2B5EF4-FFF2-40B4-BE49-F238E27FC236}">
                  <a16:creationId xmlns:a16="http://schemas.microsoft.com/office/drawing/2014/main" id="{0DBFD8A4-EB70-4538-943D-0A79591C3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" y="615"/>
              <a:ext cx="57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9" descr="Bando_TrungQuoc">
              <a:extLst>
                <a:ext uri="{FF2B5EF4-FFF2-40B4-BE49-F238E27FC236}">
                  <a16:creationId xmlns:a16="http://schemas.microsoft.com/office/drawing/2014/main" id="{B69E99C0-F260-4A31-9127-D2AE6F21A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00"/>
              <a:ext cx="47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3" descr="Campuchia">
              <a:extLst>
                <a:ext uri="{FF2B5EF4-FFF2-40B4-BE49-F238E27FC236}">
                  <a16:creationId xmlns:a16="http://schemas.microsoft.com/office/drawing/2014/main" id="{92B59BED-42A3-4200-8C30-4909BCE5B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634"/>
              <a:ext cx="479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Co Campuchia">
              <a:extLst>
                <a:ext uri="{FF2B5EF4-FFF2-40B4-BE49-F238E27FC236}">
                  <a16:creationId xmlns:a16="http://schemas.microsoft.com/office/drawing/2014/main" id="{72CD3783-FD6D-41BA-9484-13AD7FD08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" y="621"/>
              <a:ext cx="62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38">
            <a:extLst>
              <a:ext uri="{FF2B5EF4-FFF2-40B4-BE49-F238E27FC236}">
                <a16:creationId xmlns:a16="http://schemas.microsoft.com/office/drawing/2014/main" id="{166AF9A5-567C-4497-B2B0-EDEBFB15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84" y="3688700"/>
            <a:ext cx="1018622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Cam-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id="{E1F4829D-DE0C-4762-9721-80D54F1D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96" y="4752053"/>
            <a:ext cx="104687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343FA3-244F-47E6-B74B-A4DB7749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333" y="3191444"/>
            <a:ext cx="2901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dirty="0">
                <a:latin typeface="Garamond" panose="02020404030301010803" pitchFamily="18" charset="0"/>
              </a:rPr>
              <a:t>	</a:t>
            </a:r>
            <a:r>
              <a:rPr lang="vi-VN" altLang="en-US" sz="3600" b="1" dirty="0">
                <a:solidFill>
                  <a:srgbClr val="FF0000"/>
                </a:solidFill>
                <a:latin typeface="Fira Sans" panose="020B0803050000020004" pitchFamily="34" charset="0"/>
              </a:rPr>
              <a:t>GHI NHỚ</a:t>
            </a:r>
            <a:endParaRPr lang="en-US" altLang="en-US" sz="2400" b="1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loud Frame Clipart Png, Transparent Png , Transparent Png Image - PNGitem">
            <a:extLst>
              <a:ext uri="{FF2B5EF4-FFF2-40B4-BE49-F238E27FC236}">
                <a16:creationId xmlns:a16="http://schemas.microsoft.com/office/drawing/2014/main" id="{66134AEA-A784-4C44-B502-4BBF2749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3" b="90074" l="9302" r="90000">
                        <a14:foregroundMark x1="45930" y1="12500" x2="51628" y2="9743"/>
                        <a14:foregroundMark x1="51628" y1="9743" x2="59070" y2="14522"/>
                        <a14:foregroundMark x1="59070" y1="14522" x2="65581" y2="13235"/>
                        <a14:foregroundMark x1="65581" y1="13235" x2="84302" y2="36213"/>
                        <a14:foregroundMark x1="84302" y1="36213" x2="88023" y2="48529"/>
                        <a14:foregroundMark x1="88023" y1="48529" x2="88605" y2="57904"/>
                        <a14:foregroundMark x1="88605" y1="57904" x2="86163" y2="66728"/>
                        <a14:foregroundMark x1="73510" y1="76838" x2="64767" y2="83824"/>
                        <a14:foregroundMark x1="86163" y1="66728" x2="75350" y2="75368"/>
                        <a14:foregroundMark x1="64767" y1="83824" x2="57558" y2="79412"/>
                        <a14:foregroundMark x1="54584" y1="84305" x2="54340" y2="84706"/>
                        <a14:foregroundMark x1="57558" y1="79412" x2="55814" y2="82281"/>
                        <a14:foregroundMark x1="50651" y1="88922" x2="40349" y2="90074"/>
                        <a14:foregroundMark x1="68488" y1="20221" x2="51047" y2="42463"/>
                        <a14:foregroundMark x1="51047" y1="42463" x2="30581" y2="50919"/>
                        <a14:foregroundMark x1="30581" y1="50919" x2="20465" y2="46875"/>
                        <a14:foregroundMark x1="54419" y1="17831" x2="47791" y2="20221"/>
                        <a14:foregroundMark x1="47791" y1="20221" x2="36744" y2="29963"/>
                        <a14:foregroundMark x1="36744" y1="29963" x2="33837" y2="20221"/>
                        <a14:foregroundMark x1="33837" y1="20221" x2="19651" y2="38235"/>
                        <a14:foregroundMark x1="19651" y1="38235" x2="17558" y2="52206"/>
                        <a14:foregroundMark x1="17558" y1="52206" x2="26047" y2="66544"/>
                        <a14:foregroundMark x1="26047" y1="66544" x2="39070" y2="70588"/>
                        <a14:foregroundMark x1="39070" y1="70588" x2="43605" y2="83088"/>
                        <a14:foregroundMark x1="43605" y1="83088" x2="58953" y2="73162"/>
                        <a14:foregroundMark x1="58953" y1="73162" x2="67558" y2="75000"/>
                        <a14:foregroundMark x1="67558" y1="75000" x2="79070" y2="66176"/>
                        <a14:foregroundMark x1="79070" y1="66176" x2="83023" y2="46691"/>
                        <a14:foregroundMark x1="83023" y1="46691" x2="76163" y2="31985"/>
                        <a14:foregroundMark x1="76163" y1="31985" x2="67791" y2="25735"/>
                        <a14:foregroundMark x1="9419" y1="35294" x2="9302" y2="36949"/>
                        <a14:backgroundMark x1="74651" y1="77206" x2="74651" y2="76103"/>
                        <a14:backgroundMark x1="74651" y1="75919" x2="74651" y2="76103"/>
                        <a14:backgroundMark x1="74535" y1="75368" x2="74535" y2="75919"/>
                        <a14:backgroundMark x1="74535" y1="75368" x2="74535" y2="76838"/>
                        <a14:backgroundMark x1="55116" y1="83272" x2="55116" y2="83272"/>
                        <a14:backgroundMark x1="55233" y1="83088" x2="55233" y2="83088"/>
                        <a14:backgroundMark x1="55465" y1="82721" x2="54651" y2="84375"/>
                        <a14:backgroundMark x1="54651" y1="85110" x2="51395" y2="89890"/>
                        <a14:backgroundMark x1="55465" y1="82537" x2="55698" y2="83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4" y="0"/>
            <a:ext cx="10032138" cy="598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C633D47-0A4C-4F2A-835E-6C2A631458E3}"/>
              </a:ext>
            </a:extLst>
          </p:cNvPr>
          <p:cNvSpPr txBox="1">
            <a:spLocks/>
          </p:cNvSpPr>
          <p:nvPr/>
        </p:nvSpPr>
        <p:spPr>
          <a:xfrm>
            <a:off x="4380365" y="1400836"/>
            <a:ext cx="3015255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Dặn</a:t>
            </a:r>
            <a:r>
              <a:rPr lang="en-US" sz="6000" b="1" dirty="0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dò</a:t>
            </a:r>
            <a:endParaRPr lang="en-US" sz="6000" b="1" dirty="0">
              <a:solidFill>
                <a:srgbClr val="C00000"/>
              </a:solidFill>
              <a:latin typeface="Fira Sans" panose="020B08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0B9F65A0-3916-4BB9-82FA-919C2EBC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902" y="2467442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4FB45D1-4C02-4A0D-AB6C-E0ADAB66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324" y="3429000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ABAF6BD7-C112-4A4D-B643-F607984F2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28" y="2616995"/>
            <a:ext cx="4127684" cy="41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185D039-C63E-4ADF-A02B-BD772FB15798}"/>
              </a:ext>
            </a:extLst>
          </p:cNvPr>
          <p:cNvSpPr/>
          <p:nvPr/>
        </p:nvSpPr>
        <p:spPr>
          <a:xfrm>
            <a:off x="1102485" y="3766429"/>
            <a:ext cx="998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CHÚC CÁC EM HỌC TỐT NHÉ !</a:t>
            </a:r>
            <a:endParaRPr lang="zh-CN" altLang="zh-CN" sz="6000" dirty="0">
              <a:solidFill>
                <a:schemeClr val="accent6">
                  <a:lumMod val="75000"/>
                </a:schemeClr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9B16EE-834F-408A-A482-0F35180C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49" y="-250770"/>
            <a:ext cx="47434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707886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4242458" y="224577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4242458" y="315285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4242458" y="401259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4242458" y="485940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4242458" y="2229969"/>
            <a:ext cx="4550734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</p:spTree>
    <p:extLst>
      <p:ext uri="{BB962C8B-B14F-4D97-AF65-F5344CB8AC3E}">
        <p14:creationId xmlns:p14="http://schemas.microsoft.com/office/powerpoint/2010/main" val="15449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03349" y="673846"/>
            <a:ext cx="9311902" cy="1478353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2103349" y="2787526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50" y="239524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2103349" y="3994165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Cao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6976945" y="2765200"/>
            <a:ext cx="427681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6976945" y="3835728"/>
            <a:ext cx="433942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6976945" y="2760160"/>
            <a:ext cx="4339420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C266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555828" y="977435"/>
            <a:ext cx="8982690" cy="1077218"/>
          </a:xfrm>
          <a:prstGeom prst="rect">
            <a:avLst/>
          </a:prstGeom>
          <a:solidFill>
            <a:srgbClr val="FCED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1505997" y="2604555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1461048" y="3726914"/>
            <a:ext cx="448087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6542436" y="2610624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6542436" y="3767918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6542436" y="3771500"/>
            <a:ext cx="4390973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27" y="63270"/>
            <a:ext cx="1636777" cy="23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65" y="510462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0C9EB-3454-4A37-B786-D586018EF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86" y="517473"/>
            <a:ext cx="3321481" cy="47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4803" y="1785141"/>
            <a:ext cx="10962968" cy="14700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CÁC NƯỚC LÁNG GIỀNG </a:t>
            </a:r>
            <a:b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</a:b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CỦA VIỆT NAM</a:t>
            </a:r>
            <a:endParaRPr lang="en-US" sz="11500" b="1" dirty="0">
              <a:solidFill>
                <a:srgbClr val="FF006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2E9DA-71BD-4E93-A2E0-CA64F814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154"/>
            <a:ext cx="5955425" cy="44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C369C-0AC1-496D-A4E5-A840E9FDE4E6}"/>
              </a:ext>
            </a:extLst>
          </p:cNvPr>
          <p:cNvSpPr txBox="1"/>
          <p:nvPr/>
        </p:nvSpPr>
        <p:spPr>
          <a:xfrm>
            <a:off x="1544803" y="300988"/>
            <a:ext cx="10647197" cy="123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panose="020B0803050000020004" pitchFamily="34" charset="0"/>
              </a:rPr>
              <a:t>ĐỊA LÍ </a:t>
            </a:r>
          </a:p>
        </p:txBody>
      </p:sp>
    </p:spTree>
    <p:extLst>
      <p:ext uri="{BB962C8B-B14F-4D97-AF65-F5344CB8AC3E}">
        <p14:creationId xmlns:p14="http://schemas.microsoft.com/office/powerpoint/2010/main" val="16703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1538</Words>
  <Application>Microsoft Office PowerPoint</Application>
  <PresentationFormat>Widescreen</PresentationFormat>
  <Paragraphs>225</Paragraphs>
  <Slides>47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等线</vt:lpstr>
      <vt:lpstr>等线 Light</vt:lpstr>
      <vt:lpstr>#9Slide05 SVNStandly</vt:lpstr>
      <vt:lpstr>#9Slide07 SVNGuerrilla</vt:lpstr>
      <vt:lpstr>arial</vt:lpstr>
      <vt:lpstr>arial</vt:lpstr>
      <vt:lpstr>Arial Black</vt:lpstr>
      <vt:lpstr>Calibri</vt:lpstr>
      <vt:lpstr>Calibri Light</vt:lpstr>
      <vt:lpstr>Cambria</vt:lpstr>
      <vt:lpstr>Fira sans</vt:lpstr>
      <vt:lpstr>Fira sans</vt:lpstr>
      <vt:lpstr>Garamond</vt:lpstr>
      <vt:lpstr>Tahoma</vt:lpstr>
      <vt:lpstr>Times New Roman</vt:lpstr>
      <vt:lpstr>Wingdings</vt:lpstr>
      <vt:lpstr>字魂27号-布丁体</vt:lpstr>
      <vt:lpstr>字魂70号-灵悦黑体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NƯỚC LÁNG GIỀNG  CỦA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đất nước Trung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Tiên Trần</cp:lastModifiedBy>
  <cp:revision>176</cp:revision>
  <dcterms:created xsi:type="dcterms:W3CDTF">2019-05-21T17:26:33Z</dcterms:created>
  <dcterms:modified xsi:type="dcterms:W3CDTF">2022-01-12T18:10:35Z</dcterms:modified>
</cp:coreProperties>
</file>