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80" r:id="rId5"/>
    <p:sldId id="278" r:id="rId6"/>
    <p:sldId id="285" r:id="rId7"/>
    <p:sldId id="281" r:id="rId8"/>
    <p:sldId id="287" r:id="rId9"/>
    <p:sldId id="286" r:id="rId10"/>
    <p:sldId id="261" r:id="rId11"/>
    <p:sldId id="2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2-22T01:52:13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24433 9748 0,'0'0'312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0ACD-1D58-4D02-BFFE-51BE520E6D3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A278-C024-4BB5-BDAA-9D6C701B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4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1D7E-B392-48D9-B88A-64DC8AB7B4B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73192" y="2204385"/>
            <a:ext cx="10559165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30, 31.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lắp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ghép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khối</a:t>
            </a:r>
            <a:endParaRPr lang="en-US" altLang="zh-CN" sz="4400" i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6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lắp ghép, xếp hình khối (30)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132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123614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432" y="2110921"/>
            <a:ext cx="9208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6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2" y="476149"/>
            <a:ext cx="11898005" cy="43816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3"/>
          <a:stretch/>
        </p:blipFill>
        <p:spPr>
          <a:xfrm>
            <a:off x="136252" y="476149"/>
            <a:ext cx="11898005" cy="12574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37" y="1592918"/>
            <a:ext cx="141922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025" y="1676399"/>
            <a:ext cx="10287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0450" y="3326606"/>
            <a:ext cx="1323975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69431"/>
            <a:ext cx="1381125" cy="1314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29" y="476726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157" y="2895701"/>
            <a:ext cx="87630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8" y="574928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17" y="2406793"/>
            <a:ext cx="2028825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7201" y="1983582"/>
            <a:ext cx="2057400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5157" y="2375109"/>
            <a:ext cx="1704975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65134" y="479819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32" y="3116881"/>
            <a:ext cx="1000125" cy="1276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0222" y="2795311"/>
            <a:ext cx="1038225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777" y="1733550"/>
            <a:ext cx="1476375" cy="1400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65134" y="5673971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cầu: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260" y="3210026"/>
            <a:ext cx="1114425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6800" y="2159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341" y="21024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3893" y="22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3927" y="2344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51970" y="2129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74776" y="3738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18759" y="349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81956" y="354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90629" y="3577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25515" y="38614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423495" y="3187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832017" y="30253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07969 0.41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09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0807 0.38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9336 0.1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9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3086 0.1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4.81481E-6 L 0.2444 0.490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918 0.538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32708 0.42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2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4271 0.34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9049 0.17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89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6341 0.1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6979 0.34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72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138 0.52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8"/>
          <a:stretch/>
        </p:blipFill>
        <p:spPr>
          <a:xfrm>
            <a:off x="0" y="34811"/>
            <a:ext cx="11883773" cy="259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209" y="1575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636" y="18063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83" y="1806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5043" y="18063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235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221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5"/>
          <a:stretch/>
        </p:blipFill>
        <p:spPr>
          <a:xfrm>
            <a:off x="150125" y="3229344"/>
            <a:ext cx="11448726" cy="2726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734" y="2568837"/>
            <a:ext cx="13115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7871" y="2211658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86" y="2553500"/>
            <a:ext cx="140936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621" y="2435840"/>
            <a:ext cx="13115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6257" y="2378242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2177" y="2519193"/>
            <a:ext cx="13115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734" y="3463944"/>
            <a:ext cx="11444039" cy="420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9734" y="4063407"/>
            <a:ext cx="11444039" cy="28915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734" y="4841986"/>
            <a:ext cx="11444039" cy="1782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9733" y="5386654"/>
            <a:ext cx="11444039" cy="139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8795880" y="350928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6520" y="3499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0"/>
            <a:ext cx="12177216" cy="5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8451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157</Words>
  <Application>Microsoft Office PowerPoint</Application>
  <PresentationFormat>Widescreen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42</cp:revision>
  <dcterms:created xsi:type="dcterms:W3CDTF">2022-01-06T13:22:51Z</dcterms:created>
  <dcterms:modified xsi:type="dcterms:W3CDTF">2024-02-19T05:51:14Z</dcterms:modified>
</cp:coreProperties>
</file>