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64" r:id="rId4"/>
    <p:sldId id="265" r:id="rId5"/>
    <p:sldId id="258" r:id="rId6"/>
    <p:sldId id="259" r:id="rId7"/>
    <p:sldId id="268" r:id="rId8"/>
    <p:sldId id="266" r:id="rId9"/>
    <p:sldId id="267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B7E00-D701-4FF7-BABD-5CBBB535F1E0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955A-7D7A-42A2-BFDE-5687D701F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95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2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2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6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3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8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6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22F8-E764-4D0F-B89A-315B4A175CB6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C4F3B-E5C2-4244-AFB2-F2076BA7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7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hành lắp ghép, xếp hình khối (31)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985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125563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8549" y="2110921"/>
            <a:ext cx="9208451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0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" y="177682"/>
            <a:ext cx="11947632" cy="56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830051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9704" y="1857801"/>
            <a:ext cx="10352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SƯ NHÍ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78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696035" y="2134311"/>
            <a:ext cx="10602841" cy="189762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31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Ngày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–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giờ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32 </a:t>
            </a:r>
          </a:p>
        </p:txBody>
      </p:sp>
    </p:spTree>
    <p:extLst>
      <p:ext uri="{BB962C8B-B14F-4D97-AF65-F5344CB8AC3E}">
        <p14:creationId xmlns:p14="http://schemas.microsoft.com/office/powerpoint/2010/main" val="7325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764649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135</Words>
  <Application>Microsoft Office PowerPoint</Application>
  <PresentationFormat>Widescreen</PresentationFormat>
  <Paragraphs>20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2022-02-16T10:05:09Z</dcterms:created>
  <dcterms:modified xsi:type="dcterms:W3CDTF">2024-02-19T05:51:34Z</dcterms:modified>
</cp:coreProperties>
</file>