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FE50-71EC-41DF-B870-C6E575A2CB1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CD58-A2B4-46F0-83C1-CCF39939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63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Google Shape;4026;gdac642b8c2_0_2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7" name="Google Shape;4027;gdac642b8c2_0_2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6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4400" y="2584915"/>
            <a:ext cx="10303200" cy="8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30633" y="3812285"/>
            <a:ext cx="6700800" cy="4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61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338146" y="1421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289451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7200609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10480968" y="398385"/>
            <a:ext cx="1453873" cy="885364"/>
            <a:chOff x="7022525" y="1213188"/>
            <a:chExt cx="1090405" cy="664023"/>
          </a:xfrm>
        </p:grpSpPr>
        <p:sp>
          <p:nvSpPr>
            <p:cNvPr id="16" name="Google Shape;16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977406" y="4536826"/>
            <a:ext cx="4699236" cy="1228045"/>
            <a:chOff x="-729684" y="2561769"/>
            <a:chExt cx="3524427" cy="921034"/>
          </a:xfrm>
        </p:grpSpPr>
        <p:sp>
          <p:nvSpPr>
            <p:cNvPr id="23" name="Google Shape;23;p2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2416325" y="4748496"/>
            <a:ext cx="6416108" cy="1330565"/>
            <a:chOff x="2235793" y="2621897"/>
            <a:chExt cx="4812081" cy="997924"/>
          </a:xfrm>
        </p:grpSpPr>
        <p:sp>
          <p:nvSpPr>
            <p:cNvPr id="26" name="Google Shape;26;p2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-725305" y="4746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9" name="Google Shape;29;p2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30" name="Google Shape;30;p2"/>
          <p:cNvGrpSpPr/>
          <p:nvPr/>
        </p:nvGrpSpPr>
        <p:grpSpPr>
          <a:xfrm>
            <a:off x="327161" y="3766090"/>
            <a:ext cx="1247592" cy="2312433"/>
            <a:chOff x="2076400" y="2732150"/>
            <a:chExt cx="562350" cy="1042325"/>
          </a:xfrm>
        </p:grpSpPr>
        <p:sp>
          <p:nvSpPr>
            <p:cNvPr id="31" name="Google Shape;31;p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42" name="Google Shape;42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54" name="Google Shape;54;p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31197" y="5875487"/>
            <a:ext cx="1762257" cy="514132"/>
            <a:chOff x="1682875" y="2128425"/>
            <a:chExt cx="575525" cy="167900"/>
          </a:xfrm>
        </p:grpSpPr>
        <p:sp>
          <p:nvSpPr>
            <p:cNvPr id="67" name="Google Shape;67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76" name="Google Shape;76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2" name="Google Shape;102;p2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03" name="Google Shape;10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4248343" y="6459376"/>
            <a:ext cx="2039588" cy="327369"/>
            <a:chOff x="2895325" y="1290875"/>
            <a:chExt cx="428125" cy="68725"/>
          </a:xfrm>
        </p:grpSpPr>
        <p:sp>
          <p:nvSpPr>
            <p:cNvPr id="115" name="Google Shape;115;p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0949163" y="3583692"/>
            <a:ext cx="1039645" cy="2385067"/>
            <a:chOff x="2905325" y="2851350"/>
            <a:chExt cx="377175" cy="865325"/>
          </a:xfrm>
        </p:grpSpPr>
        <p:sp>
          <p:nvSpPr>
            <p:cNvPr id="122" name="Google Shape;122;p2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9584151" y="4520901"/>
            <a:ext cx="410100" cy="853500"/>
            <a:chOff x="4082275" y="3073825"/>
            <a:chExt cx="307575" cy="640125"/>
          </a:xfrm>
        </p:grpSpPr>
        <p:sp>
          <p:nvSpPr>
            <p:cNvPr id="133" name="Google Shape;133;p2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0602274" y="5805723"/>
            <a:ext cx="1277509" cy="405068"/>
            <a:chOff x="2631450" y="1885950"/>
            <a:chExt cx="671525" cy="212925"/>
          </a:xfrm>
        </p:grpSpPr>
        <p:sp>
          <p:nvSpPr>
            <p:cNvPr id="139" name="Google Shape;139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9611666" y="5307245"/>
            <a:ext cx="614473" cy="227915"/>
            <a:chOff x="1726100" y="1627975"/>
            <a:chExt cx="359425" cy="133325"/>
          </a:xfrm>
        </p:grpSpPr>
        <p:sp>
          <p:nvSpPr>
            <p:cNvPr id="150" name="Google Shape;150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2"/>
          <p:cNvGrpSpPr/>
          <p:nvPr/>
        </p:nvGrpSpPr>
        <p:grpSpPr>
          <a:xfrm rot="707990">
            <a:off x="7653432" y="6486263"/>
            <a:ext cx="1354315" cy="327636"/>
            <a:chOff x="3665900" y="8356158"/>
            <a:chExt cx="1015703" cy="245719"/>
          </a:xfrm>
        </p:grpSpPr>
        <p:sp>
          <p:nvSpPr>
            <p:cNvPr id="162" name="Google Shape;162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2"/>
          <p:cNvGrpSpPr/>
          <p:nvPr/>
        </p:nvGrpSpPr>
        <p:grpSpPr>
          <a:xfrm>
            <a:off x="3090858" y="6351273"/>
            <a:ext cx="808388" cy="249228"/>
            <a:chOff x="5692724" y="7100752"/>
            <a:chExt cx="1110424" cy="342347"/>
          </a:xfrm>
        </p:grpSpPr>
        <p:sp>
          <p:nvSpPr>
            <p:cNvPr id="171" name="Google Shape;171;p2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2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2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7" name="Google Shape;177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8" name="Google Shape;178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3" name="Google Shape;203;p2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04" name="Google Shape;204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" name="Google Shape;205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1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1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1"/>
          <p:cNvSpPr txBox="1">
            <a:spLocks noGrp="1"/>
          </p:cNvSpPr>
          <p:nvPr>
            <p:ph type="title" hasCustomPrompt="1"/>
          </p:nvPr>
        </p:nvSpPr>
        <p:spPr>
          <a:xfrm>
            <a:off x="944800" y="2282292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12" name="Google Shape;1612;p11"/>
          <p:cNvSpPr txBox="1">
            <a:spLocks noGrp="1"/>
          </p:cNvSpPr>
          <p:nvPr>
            <p:ph type="body" idx="1"/>
          </p:nvPr>
        </p:nvSpPr>
        <p:spPr>
          <a:xfrm>
            <a:off x="944800" y="4251821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613" name="Google Shape;1613;p11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1614" name="Google Shape;1614;p1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6" name="Google Shape;1616;p11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1617" name="Google Shape;1617;p1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9" name="Google Shape;1619;p11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620" name="Google Shape;1620;p11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1621" name="Google Shape;1621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2" name="Google Shape;1632;p11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1633" name="Google Shape;1633;p1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4" name="Google Shape;1644;p11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5" name="Google Shape;1645;p11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646" name="Google Shape;1646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7" name="Google Shape;1647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648" name="Google Shape;1648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672" name="Google Shape;1672;p11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673" name="Google Shape;167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11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1685" name="Google Shape;1685;p1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5" name="Google Shape;1695;p11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1696" name="Google Shape;1696;p1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1" name="Google Shape;1701;p11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702" name="Google Shape;1702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2" name="Google Shape;1712;p11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1713" name="Google Shape;171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4" name="Google Shape;1724;p11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725" name="Google Shape;1725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3" name="Google Shape;1733;p11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1734" name="Google Shape;1734;p1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8" name="Google Shape;1738;p11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9" name="Google Shape;1739;p11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40" name="Google Shape;1740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1" name="Google Shape;1741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42" name="Google Shape;1742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66" name="Google Shape;1766;p11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767" name="Google Shape;1767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8" name="Google Shape;1768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69" name="Google Shape;176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1" name="Google Shape;178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2" name="Google Shape;178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5" name="Google Shape;1785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6" name="Google Shape;178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8" name="Google Shape;1788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9" name="Google Shape;1789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2" name="Google Shape;1792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93" name="Google Shape;1793;p11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1794" name="Google Shape;1794;p1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4" name="Google Shape;1804;p11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1805" name="Google Shape;1805;p1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1" name="Google Shape;1811;p11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812" name="Google Shape;1812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0" name="Google Shape;1820;p11"/>
          <p:cNvSpPr/>
          <p:nvPr/>
        </p:nvSpPr>
        <p:spPr>
          <a:xfrm>
            <a:off x="76832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4911751" y="201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1617046" y="2019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3" name="Google Shape;1823;p11"/>
          <p:cNvGrpSpPr/>
          <p:nvPr/>
        </p:nvGrpSpPr>
        <p:grpSpPr>
          <a:xfrm>
            <a:off x="-314033" y="258685"/>
            <a:ext cx="1453873" cy="179151"/>
            <a:chOff x="7022525" y="1213188"/>
            <a:chExt cx="1090405" cy="134363"/>
          </a:xfrm>
        </p:grpSpPr>
        <p:sp>
          <p:nvSpPr>
            <p:cNvPr id="1824" name="Google Shape;1824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8" name="Google Shape;1828;p11"/>
          <p:cNvSpPr/>
          <p:nvPr/>
        </p:nvSpPr>
        <p:spPr>
          <a:xfrm>
            <a:off x="15118" y="6242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12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7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3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3"/>
          <p:cNvSpPr txBox="1">
            <a:spLocks noGrp="1"/>
          </p:cNvSpPr>
          <p:nvPr>
            <p:ph type="subTitle" idx="1"/>
          </p:nvPr>
        </p:nvSpPr>
        <p:spPr>
          <a:xfrm>
            <a:off x="2741088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3"/>
          <p:cNvSpPr txBox="1">
            <a:spLocks noGrp="1"/>
          </p:cNvSpPr>
          <p:nvPr>
            <p:ph type="subTitle" idx="2"/>
          </p:nvPr>
        </p:nvSpPr>
        <p:spPr>
          <a:xfrm>
            <a:off x="2741089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3"/>
          <p:cNvSpPr txBox="1">
            <a:spLocks noGrp="1"/>
          </p:cNvSpPr>
          <p:nvPr>
            <p:ph type="subTitle" idx="3"/>
          </p:nvPr>
        </p:nvSpPr>
        <p:spPr>
          <a:xfrm>
            <a:off x="2741087" y="3913516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13"/>
          <p:cNvSpPr txBox="1">
            <a:spLocks noGrp="1"/>
          </p:cNvSpPr>
          <p:nvPr>
            <p:ph type="subTitle" idx="4"/>
          </p:nvPr>
        </p:nvSpPr>
        <p:spPr>
          <a:xfrm>
            <a:off x="2741089" y="439941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3"/>
          <p:cNvSpPr txBox="1">
            <a:spLocks noGrp="1"/>
          </p:cNvSpPr>
          <p:nvPr>
            <p:ph type="title" hasCustomPrompt="1"/>
          </p:nvPr>
        </p:nvSpPr>
        <p:spPr>
          <a:xfrm>
            <a:off x="1250476" y="2489069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7" name="Google Shape;1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382276" y="4228101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8" name="Google Shape;1838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9" name="Google Shape;1839;p13"/>
          <p:cNvSpPr txBox="1">
            <a:spLocks noGrp="1"/>
          </p:cNvSpPr>
          <p:nvPr>
            <p:ph type="subTitle" idx="7"/>
          </p:nvPr>
        </p:nvSpPr>
        <p:spPr>
          <a:xfrm>
            <a:off x="7929924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3"/>
          <p:cNvSpPr txBox="1">
            <a:spLocks noGrp="1"/>
          </p:cNvSpPr>
          <p:nvPr>
            <p:ph type="subTitle" idx="8"/>
          </p:nvPr>
        </p:nvSpPr>
        <p:spPr>
          <a:xfrm>
            <a:off x="7929935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3"/>
          <p:cNvSpPr txBox="1">
            <a:spLocks noGrp="1"/>
          </p:cNvSpPr>
          <p:nvPr>
            <p:ph type="subTitle" idx="9"/>
          </p:nvPr>
        </p:nvSpPr>
        <p:spPr>
          <a:xfrm>
            <a:off x="7929924" y="3923588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2" name="Google Shape;1842;p13"/>
          <p:cNvSpPr txBox="1">
            <a:spLocks noGrp="1"/>
          </p:cNvSpPr>
          <p:nvPr>
            <p:ph type="subTitle" idx="13"/>
          </p:nvPr>
        </p:nvSpPr>
        <p:spPr>
          <a:xfrm>
            <a:off x="7929935" y="4409501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03676" y="2536467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44" name="Google Shape;1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702476" y="4228100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1845" name="Google Shape;1845;p13"/>
          <p:cNvGrpSpPr/>
          <p:nvPr/>
        </p:nvGrpSpPr>
        <p:grpSpPr>
          <a:xfrm>
            <a:off x="11016718" y="5185867"/>
            <a:ext cx="410100" cy="853500"/>
            <a:chOff x="4082275" y="3073825"/>
            <a:chExt cx="307575" cy="640125"/>
          </a:xfrm>
        </p:grpSpPr>
        <p:sp>
          <p:nvSpPr>
            <p:cNvPr id="1846" name="Google Shape;1846;p1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1" name="Google Shape;1851;p13"/>
          <p:cNvGrpSpPr/>
          <p:nvPr/>
        </p:nvGrpSpPr>
        <p:grpSpPr>
          <a:xfrm>
            <a:off x="336501" y="5374413"/>
            <a:ext cx="614479" cy="932208"/>
            <a:chOff x="1595475" y="4606085"/>
            <a:chExt cx="460859" cy="699156"/>
          </a:xfrm>
        </p:grpSpPr>
        <p:sp>
          <p:nvSpPr>
            <p:cNvPr id="1852" name="Google Shape;1852;p13"/>
            <p:cNvSpPr/>
            <p:nvPr/>
          </p:nvSpPr>
          <p:spPr>
            <a:xfrm>
              <a:off x="1595475" y="46060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3" name="Google Shape;1853;p13"/>
            <p:cNvGrpSpPr/>
            <p:nvPr/>
          </p:nvGrpSpPr>
          <p:grpSpPr>
            <a:xfrm>
              <a:off x="1646228" y="5059710"/>
              <a:ext cx="266029" cy="245530"/>
              <a:chOff x="2706625" y="4735761"/>
              <a:chExt cx="226446" cy="209015"/>
            </a:xfrm>
          </p:grpSpPr>
          <p:grpSp>
            <p:nvGrpSpPr>
              <p:cNvPr id="1854" name="Google Shape;1854;p1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855" name="Google Shape;1855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6" name="Google Shape;1876;p1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7" name="Google Shape;1877;p1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79" name="Google Shape;1879;p1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0" name="Google Shape;1880;p13"/>
          <p:cNvGrpSpPr/>
          <p:nvPr/>
        </p:nvGrpSpPr>
        <p:grpSpPr>
          <a:xfrm>
            <a:off x="7977406" y="5451226"/>
            <a:ext cx="4699236" cy="1228045"/>
            <a:chOff x="-729684" y="2561769"/>
            <a:chExt cx="3524427" cy="921034"/>
          </a:xfrm>
        </p:grpSpPr>
        <p:sp>
          <p:nvSpPr>
            <p:cNvPr id="1881" name="Google Shape;1881;p1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13"/>
          <p:cNvGrpSpPr/>
          <p:nvPr/>
        </p:nvGrpSpPr>
        <p:grpSpPr>
          <a:xfrm>
            <a:off x="2416325" y="5459696"/>
            <a:ext cx="6416108" cy="1330565"/>
            <a:chOff x="2235793" y="2621897"/>
            <a:chExt cx="4812081" cy="997924"/>
          </a:xfrm>
        </p:grpSpPr>
        <p:sp>
          <p:nvSpPr>
            <p:cNvPr id="1884" name="Google Shape;1884;p1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6" name="Google Shape;1886;p13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887" name="Google Shape;1887;p13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1888" name="Google Shape;1888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9" name="Google Shape;1899;p13"/>
          <p:cNvGrpSpPr/>
          <p:nvPr/>
        </p:nvGrpSpPr>
        <p:grpSpPr>
          <a:xfrm>
            <a:off x="1747353" y="5880536"/>
            <a:ext cx="479329" cy="177784"/>
            <a:chOff x="1726100" y="1627975"/>
            <a:chExt cx="359425" cy="133325"/>
          </a:xfrm>
        </p:grpSpPr>
        <p:sp>
          <p:nvSpPr>
            <p:cNvPr id="1900" name="Google Shape;1900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1" name="Google Shape;1911;p1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 rot="707990">
            <a:off x="7653432" y="6181463"/>
            <a:ext cx="1354315" cy="327636"/>
            <a:chOff x="3665900" y="8356158"/>
            <a:chExt cx="1015703" cy="245719"/>
          </a:xfrm>
        </p:grpSpPr>
        <p:sp>
          <p:nvSpPr>
            <p:cNvPr id="1913" name="Google Shape;1913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1" name="Google Shape;1921;p13"/>
          <p:cNvGrpSpPr/>
          <p:nvPr/>
        </p:nvGrpSpPr>
        <p:grpSpPr>
          <a:xfrm>
            <a:off x="10480976" y="6238019"/>
            <a:ext cx="808427" cy="256333"/>
            <a:chOff x="2631450" y="1885950"/>
            <a:chExt cx="671525" cy="212925"/>
          </a:xfrm>
        </p:grpSpPr>
        <p:sp>
          <p:nvSpPr>
            <p:cNvPr id="1922" name="Google Shape;1922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2" name="Google Shape;1932;p13"/>
          <p:cNvGrpSpPr/>
          <p:nvPr/>
        </p:nvGrpSpPr>
        <p:grpSpPr>
          <a:xfrm>
            <a:off x="1844933" y="6246405"/>
            <a:ext cx="1392719" cy="223540"/>
            <a:chOff x="2895325" y="1290875"/>
            <a:chExt cx="428125" cy="68725"/>
          </a:xfrm>
        </p:grpSpPr>
        <p:sp>
          <p:nvSpPr>
            <p:cNvPr id="1933" name="Google Shape;1933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13"/>
          <p:cNvGrpSpPr/>
          <p:nvPr/>
        </p:nvGrpSpPr>
        <p:grpSpPr>
          <a:xfrm>
            <a:off x="3237671" y="6494362"/>
            <a:ext cx="808388" cy="249228"/>
            <a:chOff x="5692724" y="7100752"/>
            <a:chExt cx="1110424" cy="342347"/>
          </a:xfrm>
        </p:grpSpPr>
        <p:sp>
          <p:nvSpPr>
            <p:cNvPr id="1940" name="Google Shape;1940;p1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4" name="Google Shape;1944;p13"/>
          <p:cNvGrpSpPr/>
          <p:nvPr/>
        </p:nvGrpSpPr>
        <p:grpSpPr>
          <a:xfrm>
            <a:off x="5304397" y="6575054"/>
            <a:ext cx="1762257" cy="514132"/>
            <a:chOff x="1682875" y="2128425"/>
            <a:chExt cx="575525" cy="167900"/>
          </a:xfrm>
        </p:grpSpPr>
        <p:sp>
          <p:nvSpPr>
            <p:cNvPr id="1945" name="Google Shape;1945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3" name="Google Shape;1953;p1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1954" name="Google Shape;1954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9" name="Google Shape;1979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0" name="Google Shape;1980;p1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1981" name="Google Shape;1981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82" name="Google Shape;1982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6" name="Google Shape;2006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7" name="Google Shape;2007;p13"/>
          <p:cNvSpPr/>
          <p:nvPr/>
        </p:nvSpPr>
        <p:spPr>
          <a:xfrm>
            <a:off x="31239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3"/>
          <p:cNvSpPr/>
          <p:nvPr/>
        </p:nvSpPr>
        <p:spPr>
          <a:xfrm>
            <a:off x="8322646" y="127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3"/>
          <p:cNvSpPr/>
          <p:nvPr/>
        </p:nvSpPr>
        <p:spPr>
          <a:xfrm>
            <a:off x="2127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0" name="Google Shape;2010;p13"/>
          <p:cNvGrpSpPr/>
          <p:nvPr/>
        </p:nvGrpSpPr>
        <p:grpSpPr>
          <a:xfrm>
            <a:off x="5667668" y="-260115"/>
            <a:ext cx="1453873" cy="885364"/>
            <a:chOff x="7022525" y="1213188"/>
            <a:chExt cx="1090405" cy="664023"/>
          </a:xfrm>
        </p:grpSpPr>
        <p:sp>
          <p:nvSpPr>
            <p:cNvPr id="2011" name="Google Shape;2011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7394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4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4"/>
          <p:cNvSpPr txBox="1">
            <a:spLocks noGrp="1"/>
          </p:cNvSpPr>
          <p:nvPr>
            <p:ph type="subTitle" idx="1"/>
          </p:nvPr>
        </p:nvSpPr>
        <p:spPr>
          <a:xfrm>
            <a:off x="1883233" y="3243200"/>
            <a:ext cx="3844800" cy="1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0" name="Google Shape;2020;p14"/>
          <p:cNvSpPr txBox="1">
            <a:spLocks noGrp="1"/>
          </p:cNvSpPr>
          <p:nvPr>
            <p:ph type="title"/>
          </p:nvPr>
        </p:nvSpPr>
        <p:spPr>
          <a:xfrm>
            <a:off x="2877133" y="2072400"/>
            <a:ext cx="2851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21" name="Google Shape;2021;p14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022" name="Google Shape;2022;p14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14"/>
          <p:cNvGrpSpPr/>
          <p:nvPr/>
        </p:nvGrpSpPr>
        <p:grpSpPr>
          <a:xfrm>
            <a:off x="2179341" y="5497696"/>
            <a:ext cx="6416108" cy="1330565"/>
            <a:chOff x="2235793" y="2621897"/>
            <a:chExt cx="4812081" cy="997924"/>
          </a:xfrm>
        </p:grpSpPr>
        <p:sp>
          <p:nvSpPr>
            <p:cNvPr id="2025" name="Google Shape;2025;p14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7" name="Google Shape;2027;p14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028" name="Google Shape;2028;p14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029" name="Google Shape;2029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0" name="Google Shape;2040;p14"/>
          <p:cNvGrpSpPr/>
          <p:nvPr/>
        </p:nvGrpSpPr>
        <p:grpSpPr>
          <a:xfrm>
            <a:off x="1178980" y="4994328"/>
            <a:ext cx="479313" cy="888485"/>
            <a:chOff x="1612800" y="3107475"/>
            <a:chExt cx="360350" cy="667900"/>
          </a:xfrm>
        </p:grpSpPr>
        <p:sp>
          <p:nvSpPr>
            <p:cNvPr id="2041" name="Google Shape;2041;p1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2" name="Google Shape;2052;p14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3" name="Google Shape;2053;p14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054" name="Google Shape;2054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5" name="Google Shape;2055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56" name="Google Shape;2056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6" name="Google Shape;2066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7" name="Google Shape;2067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9" name="Google Shape;2069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0" name="Google Shape;2070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80" name="Google Shape;2080;p14"/>
          <p:cNvGrpSpPr/>
          <p:nvPr/>
        </p:nvGrpSpPr>
        <p:grpSpPr>
          <a:xfrm>
            <a:off x="1848953" y="5778936"/>
            <a:ext cx="479329" cy="177784"/>
            <a:chOff x="1726100" y="1627975"/>
            <a:chExt cx="359425" cy="133325"/>
          </a:xfrm>
        </p:grpSpPr>
        <p:sp>
          <p:nvSpPr>
            <p:cNvPr id="2081" name="Google Shape;2081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2" name="Google Shape;2092;p14"/>
          <p:cNvGrpSpPr/>
          <p:nvPr/>
        </p:nvGrpSpPr>
        <p:grpSpPr>
          <a:xfrm>
            <a:off x="11530" y="4246025"/>
            <a:ext cx="1039645" cy="2385067"/>
            <a:chOff x="2905325" y="2851350"/>
            <a:chExt cx="377175" cy="865325"/>
          </a:xfrm>
        </p:grpSpPr>
        <p:sp>
          <p:nvSpPr>
            <p:cNvPr id="2093" name="Google Shape;2093;p14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3" name="Google Shape;2103;p14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104" name="Google Shape;2104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4" name="Google Shape;2114;p14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115" name="Google Shape;2115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6" name="Google Shape;2126;p14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127" name="Google Shape;2127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5" name="Google Shape;2135;p14"/>
          <p:cNvGrpSpPr/>
          <p:nvPr/>
        </p:nvGrpSpPr>
        <p:grpSpPr>
          <a:xfrm>
            <a:off x="3167331" y="6476073"/>
            <a:ext cx="1061861" cy="327375"/>
            <a:chOff x="5692724" y="7100752"/>
            <a:chExt cx="1110424" cy="342347"/>
          </a:xfrm>
        </p:grpSpPr>
        <p:sp>
          <p:nvSpPr>
            <p:cNvPr id="2136" name="Google Shape;2136;p14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4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4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4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0" name="Google Shape;2140;p14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14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142" name="Google Shape;2142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3" name="Google Shape;2143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44" name="Google Shape;2144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6" name="Google Shape;2146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7" name="Google Shape;2147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8" name="Google Shape;2148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9" name="Google Shape;2149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2" name="Google Shape;2152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3" name="Google Shape;2153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5" name="Google Shape;2155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6" name="Google Shape;2156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9" name="Google Shape;2159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0" name="Google Shape;2160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1" name="Google Shape;2161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4" name="Google Shape;2164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5" name="Google Shape;2165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68" name="Google Shape;2168;p14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169" name="Google Shape;2169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0" name="Google Shape;2170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71" name="Google Shape;2171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7" name="Google Shape;2177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0" name="Google Shape;2180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1" name="Google Shape;2181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4" name="Google Shape;2184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5" name="Google Shape;2185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7" name="Google Shape;2187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8" name="Google Shape;2188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1" name="Google Shape;2191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2" name="Google Shape;2192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4" name="Google Shape;2194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5" name="Google Shape;2195;p14"/>
          <p:cNvGrpSpPr/>
          <p:nvPr/>
        </p:nvGrpSpPr>
        <p:grpSpPr>
          <a:xfrm>
            <a:off x="10839711" y="3958206"/>
            <a:ext cx="1247592" cy="2312433"/>
            <a:chOff x="2076400" y="2732150"/>
            <a:chExt cx="562350" cy="1042325"/>
          </a:xfrm>
        </p:grpSpPr>
        <p:sp>
          <p:nvSpPr>
            <p:cNvPr id="2196" name="Google Shape;2196;p1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6" name="Google Shape;2206;p14"/>
          <p:cNvGrpSpPr/>
          <p:nvPr/>
        </p:nvGrpSpPr>
        <p:grpSpPr>
          <a:xfrm>
            <a:off x="10626378" y="6141450"/>
            <a:ext cx="1420119" cy="227929"/>
            <a:chOff x="2895325" y="1290875"/>
            <a:chExt cx="428125" cy="68725"/>
          </a:xfrm>
        </p:grpSpPr>
        <p:sp>
          <p:nvSpPr>
            <p:cNvPr id="2207" name="Google Shape;2207;p1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3" name="Google Shape;2213;p14"/>
          <p:cNvGrpSpPr/>
          <p:nvPr/>
        </p:nvGrpSpPr>
        <p:grpSpPr>
          <a:xfrm>
            <a:off x="86919" y="6331459"/>
            <a:ext cx="1092040" cy="318607"/>
            <a:chOff x="1682875" y="2128425"/>
            <a:chExt cx="575525" cy="167900"/>
          </a:xfrm>
        </p:grpSpPr>
        <p:sp>
          <p:nvSpPr>
            <p:cNvPr id="2214" name="Google Shape;2214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2" name="Google Shape;2222;p14"/>
          <p:cNvSpPr/>
          <p:nvPr/>
        </p:nvSpPr>
        <p:spPr>
          <a:xfrm>
            <a:off x="5026243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4"/>
          <p:cNvSpPr/>
          <p:nvPr/>
        </p:nvSpPr>
        <p:spPr>
          <a:xfrm>
            <a:off x="3163779" y="329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4"/>
          <p:cNvSpPr/>
          <p:nvPr/>
        </p:nvSpPr>
        <p:spPr>
          <a:xfrm>
            <a:off x="2115084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5" name="Google Shape;2225;p14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226" name="Google Shape;2226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0" name="Google Shape;2230;p14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568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15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5"/>
          <p:cNvSpPr txBox="1">
            <a:spLocks noGrp="1"/>
          </p:cNvSpPr>
          <p:nvPr>
            <p:ph type="subTitle" idx="1"/>
          </p:nvPr>
        </p:nvSpPr>
        <p:spPr>
          <a:xfrm>
            <a:off x="6297667" y="3240000"/>
            <a:ext cx="3866400" cy="1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4" name="Google Shape;2234;p15"/>
          <p:cNvSpPr txBox="1">
            <a:spLocks noGrp="1"/>
          </p:cNvSpPr>
          <p:nvPr>
            <p:ph type="title"/>
          </p:nvPr>
        </p:nvSpPr>
        <p:spPr>
          <a:xfrm>
            <a:off x="6297667" y="2069584"/>
            <a:ext cx="286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35" name="Google Shape;2235;p15"/>
          <p:cNvGrpSpPr/>
          <p:nvPr/>
        </p:nvGrpSpPr>
        <p:grpSpPr>
          <a:xfrm>
            <a:off x="2694206" y="6060826"/>
            <a:ext cx="4699236" cy="1228045"/>
            <a:chOff x="-729684" y="2561769"/>
            <a:chExt cx="3524427" cy="921034"/>
          </a:xfrm>
        </p:grpSpPr>
        <p:sp>
          <p:nvSpPr>
            <p:cNvPr id="2236" name="Google Shape;2236;p1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8" name="Google Shape;2238;p15"/>
          <p:cNvSpPr/>
          <p:nvPr/>
        </p:nvSpPr>
        <p:spPr>
          <a:xfrm>
            <a:off x="-826905" y="5864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239" name="Google Shape;2239;p15"/>
          <p:cNvGrpSpPr/>
          <p:nvPr/>
        </p:nvGrpSpPr>
        <p:grpSpPr>
          <a:xfrm>
            <a:off x="4963899" y="6783544"/>
            <a:ext cx="1092077" cy="405059"/>
            <a:chOff x="1726100" y="1627975"/>
            <a:chExt cx="359425" cy="133325"/>
          </a:xfrm>
        </p:grpSpPr>
        <p:sp>
          <p:nvSpPr>
            <p:cNvPr id="2240" name="Google Shape;224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1" name="Google Shape;2251;p15"/>
          <p:cNvSpPr/>
          <p:nvPr/>
        </p:nvSpPr>
        <p:spPr>
          <a:xfrm>
            <a:off x="2127301" y="65478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2" name="Google Shape;2252;p15"/>
          <p:cNvGrpSpPr/>
          <p:nvPr/>
        </p:nvGrpSpPr>
        <p:grpSpPr>
          <a:xfrm>
            <a:off x="2194972" y="7152680"/>
            <a:ext cx="354705" cy="327373"/>
            <a:chOff x="2706625" y="4735761"/>
            <a:chExt cx="226446" cy="209015"/>
          </a:xfrm>
        </p:grpSpPr>
        <p:sp>
          <p:nvSpPr>
            <p:cNvPr id="2253" name="Google Shape;2253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54" name="Google Shape;2254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255" name="Google Shape;2255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79" name="Google Shape;2279;p15"/>
          <p:cNvGrpSpPr/>
          <p:nvPr/>
        </p:nvGrpSpPr>
        <p:grpSpPr>
          <a:xfrm>
            <a:off x="4185753" y="6896536"/>
            <a:ext cx="479329" cy="177784"/>
            <a:chOff x="1726100" y="1627975"/>
            <a:chExt cx="359425" cy="133325"/>
          </a:xfrm>
        </p:grpSpPr>
        <p:sp>
          <p:nvSpPr>
            <p:cNvPr id="2280" name="Google Shape;228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1" name="Google Shape;2291;p15"/>
          <p:cNvGrpSpPr/>
          <p:nvPr/>
        </p:nvGrpSpPr>
        <p:grpSpPr>
          <a:xfrm>
            <a:off x="182530" y="4282192"/>
            <a:ext cx="1039645" cy="2385067"/>
            <a:chOff x="2905325" y="2851350"/>
            <a:chExt cx="377175" cy="865325"/>
          </a:xfrm>
        </p:grpSpPr>
        <p:sp>
          <p:nvSpPr>
            <p:cNvPr id="2292" name="Google Shape;2292;p1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2" name="Google Shape;2302;p15"/>
          <p:cNvGrpSpPr/>
          <p:nvPr/>
        </p:nvGrpSpPr>
        <p:grpSpPr>
          <a:xfrm>
            <a:off x="8194985" y="5388934"/>
            <a:ext cx="410100" cy="853500"/>
            <a:chOff x="4082275" y="3073825"/>
            <a:chExt cx="307575" cy="640125"/>
          </a:xfrm>
        </p:grpSpPr>
        <p:sp>
          <p:nvSpPr>
            <p:cNvPr id="2303" name="Google Shape;2303;p15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15"/>
          <p:cNvGrpSpPr/>
          <p:nvPr/>
        </p:nvGrpSpPr>
        <p:grpSpPr>
          <a:xfrm>
            <a:off x="8018277" y="6547826"/>
            <a:ext cx="718889" cy="227943"/>
            <a:chOff x="2631450" y="1885950"/>
            <a:chExt cx="671525" cy="212925"/>
          </a:xfrm>
        </p:grpSpPr>
        <p:sp>
          <p:nvSpPr>
            <p:cNvPr id="2309" name="Google Shape;2309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9" name="Google Shape;2319;p15"/>
          <p:cNvGrpSpPr/>
          <p:nvPr/>
        </p:nvGrpSpPr>
        <p:grpSpPr>
          <a:xfrm>
            <a:off x="8189266" y="6120045"/>
            <a:ext cx="614473" cy="227915"/>
            <a:chOff x="1726100" y="1627975"/>
            <a:chExt cx="359425" cy="133325"/>
          </a:xfrm>
        </p:grpSpPr>
        <p:sp>
          <p:nvSpPr>
            <p:cNvPr id="2320" name="Google Shape;232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1" name="Google Shape;2331;p15"/>
          <p:cNvGrpSpPr/>
          <p:nvPr/>
        </p:nvGrpSpPr>
        <p:grpSpPr>
          <a:xfrm rot="707990">
            <a:off x="6904132" y="7024263"/>
            <a:ext cx="1354315" cy="327636"/>
            <a:chOff x="3665900" y="8356158"/>
            <a:chExt cx="1015703" cy="245719"/>
          </a:xfrm>
        </p:grpSpPr>
        <p:sp>
          <p:nvSpPr>
            <p:cNvPr id="2332" name="Google Shape;2332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0" name="Google Shape;2340;p15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2341" name="Google Shape;2341;p1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45" name="Google Shape;2345;p15"/>
          <p:cNvSpPr/>
          <p:nvPr/>
        </p:nvSpPr>
        <p:spPr>
          <a:xfrm>
            <a:off x="10305692" y="5937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46" name="Google Shape;2346;p15"/>
          <p:cNvGrpSpPr/>
          <p:nvPr/>
        </p:nvGrpSpPr>
        <p:grpSpPr>
          <a:xfrm>
            <a:off x="10508884" y="6473473"/>
            <a:ext cx="238221" cy="219912"/>
            <a:chOff x="2706625" y="4735761"/>
            <a:chExt cx="226446" cy="209015"/>
          </a:xfrm>
        </p:grpSpPr>
        <p:sp>
          <p:nvSpPr>
            <p:cNvPr id="2347" name="Google Shape;2347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8" name="Google Shape;2348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3" name="Google Shape;2353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73" name="Google Shape;2373;p15"/>
          <p:cNvGrpSpPr/>
          <p:nvPr/>
        </p:nvGrpSpPr>
        <p:grpSpPr>
          <a:xfrm flipH="1">
            <a:off x="10332284" y="6427907"/>
            <a:ext cx="238221" cy="219912"/>
            <a:chOff x="2706625" y="4735761"/>
            <a:chExt cx="226446" cy="209015"/>
          </a:xfrm>
        </p:grpSpPr>
        <p:sp>
          <p:nvSpPr>
            <p:cNvPr id="2374" name="Google Shape;2374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5" name="Google Shape;2375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76" name="Google Shape;237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0" name="Google Shape;2380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1" name="Google Shape;238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400" name="Google Shape;2400;p15"/>
          <p:cNvGrpSpPr/>
          <p:nvPr/>
        </p:nvGrpSpPr>
        <p:grpSpPr>
          <a:xfrm>
            <a:off x="10946377" y="4382006"/>
            <a:ext cx="1247592" cy="2312433"/>
            <a:chOff x="2076400" y="2732150"/>
            <a:chExt cx="562350" cy="1042325"/>
          </a:xfrm>
        </p:grpSpPr>
        <p:sp>
          <p:nvSpPr>
            <p:cNvPr id="2401" name="Google Shape;2401;p1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1" name="Google Shape;2411;p15"/>
          <p:cNvGrpSpPr/>
          <p:nvPr/>
        </p:nvGrpSpPr>
        <p:grpSpPr>
          <a:xfrm>
            <a:off x="10656911" y="6658634"/>
            <a:ext cx="1420119" cy="227929"/>
            <a:chOff x="2895325" y="1290875"/>
            <a:chExt cx="428125" cy="68725"/>
          </a:xfrm>
        </p:grpSpPr>
        <p:sp>
          <p:nvSpPr>
            <p:cNvPr id="2412" name="Google Shape;2412;p1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8" name="Google Shape;2418;p15"/>
          <p:cNvGrpSpPr/>
          <p:nvPr/>
        </p:nvGrpSpPr>
        <p:grpSpPr>
          <a:xfrm>
            <a:off x="232719" y="6451610"/>
            <a:ext cx="1092040" cy="318607"/>
            <a:chOff x="1682875" y="2128425"/>
            <a:chExt cx="575525" cy="167900"/>
          </a:xfrm>
        </p:grpSpPr>
        <p:sp>
          <p:nvSpPr>
            <p:cNvPr id="2419" name="Google Shape;2419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7" name="Google Shape;2427;p15"/>
          <p:cNvSpPr/>
          <p:nvPr/>
        </p:nvSpPr>
        <p:spPr>
          <a:xfrm>
            <a:off x="9867609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8" name="Google Shape;2428;p15"/>
          <p:cNvSpPr/>
          <p:nvPr/>
        </p:nvSpPr>
        <p:spPr>
          <a:xfrm>
            <a:off x="8005146" y="291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9" name="Google Shape;2429;p15"/>
          <p:cNvSpPr/>
          <p:nvPr/>
        </p:nvSpPr>
        <p:spPr>
          <a:xfrm>
            <a:off x="6956450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30" name="Google Shape;2430;p15"/>
          <p:cNvGrpSpPr/>
          <p:nvPr/>
        </p:nvGrpSpPr>
        <p:grpSpPr>
          <a:xfrm>
            <a:off x="2923001" y="569351"/>
            <a:ext cx="1453873" cy="179151"/>
            <a:chOff x="7022525" y="1213188"/>
            <a:chExt cx="1090405" cy="134363"/>
          </a:xfrm>
        </p:grpSpPr>
        <p:sp>
          <p:nvSpPr>
            <p:cNvPr id="2431" name="Google Shape;2431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5" name="Google Shape;2435;p15"/>
          <p:cNvSpPr/>
          <p:nvPr/>
        </p:nvSpPr>
        <p:spPr>
          <a:xfrm>
            <a:off x="3252151" y="9348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120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16"/>
          <p:cNvSpPr/>
          <p:nvPr/>
        </p:nvSpPr>
        <p:spPr>
          <a:xfrm>
            <a:off x="0" y="4377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8" name="Google Shape;2438;p1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9" name="Google Shape;2439;p16"/>
          <p:cNvSpPr txBox="1">
            <a:spLocks noGrp="1"/>
          </p:cNvSpPr>
          <p:nvPr>
            <p:ph type="subTitle" idx="1"/>
          </p:nvPr>
        </p:nvSpPr>
        <p:spPr>
          <a:xfrm>
            <a:off x="950967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0" name="Google Shape;2440;p16"/>
          <p:cNvSpPr txBox="1">
            <a:spLocks noGrp="1"/>
          </p:cNvSpPr>
          <p:nvPr>
            <p:ph type="subTitle" idx="2"/>
          </p:nvPr>
        </p:nvSpPr>
        <p:spPr>
          <a:xfrm>
            <a:off x="6096033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1" name="Google Shape;2441;p16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442" name="Google Shape;2442;p1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4" name="Google Shape;2444;p16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445" name="Google Shape;2445;p16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7" name="Google Shape;2447;p16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448" name="Google Shape;2448;p16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449" name="Google Shape;2449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0" name="Google Shape;2460;p16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461" name="Google Shape;2461;p16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2" name="Google Shape;2472;p16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73" name="Google Shape;2473;p16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474" name="Google Shape;2474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75" name="Google Shape;2475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476" name="Google Shape;2476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00" name="Google Shape;2500;p16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501" name="Google Shape;250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2" name="Google Shape;2512;p16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513" name="Google Shape;2513;p16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3" name="Google Shape;2523;p16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524" name="Google Shape;2524;p1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9" name="Google Shape;2529;p16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530" name="Google Shape;2530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0" name="Google Shape;2540;p16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541" name="Google Shape;254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2" name="Google Shape;2552;p16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553" name="Google Shape;2553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61" name="Google Shape;2561;p16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562" name="Google Shape;2562;p1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6" name="Google Shape;2566;p16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7" name="Google Shape;2567;p16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568" name="Google Shape;2568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69" name="Google Shape;2569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70" name="Google Shape;2570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6" name="Google Shape;2576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0" name="Google Shape;2580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9" name="Google Shape;2589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94" name="Google Shape;2594;p16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595" name="Google Shape;2595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6" name="Google Shape;2596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97" name="Google Shape;259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8" name="Google Shape;2598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1" name="Google Shape;2601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4" name="Google Shape;2604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5" name="Google Shape;2605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2" name="Google Shape;2612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3" name="Google Shape;2613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4" name="Google Shape;261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7" name="Google Shape;2617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8" name="Google Shape;2618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0" name="Google Shape;2620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21" name="Google Shape;2621;p16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622" name="Google Shape;2622;p16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2" name="Google Shape;2632;p16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2633" name="Google Shape;2633;p16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9" name="Google Shape;2639;p16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2640" name="Google Shape;2640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8" name="Google Shape;2648;p16"/>
          <p:cNvSpPr/>
          <p:nvPr/>
        </p:nvSpPr>
        <p:spPr>
          <a:xfrm>
            <a:off x="44066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9" name="Google Shape;2649;p16"/>
          <p:cNvSpPr/>
          <p:nvPr/>
        </p:nvSpPr>
        <p:spPr>
          <a:xfrm>
            <a:off x="9852279" y="1916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0" name="Google Shape;2650;p16"/>
          <p:cNvSpPr/>
          <p:nvPr/>
        </p:nvSpPr>
        <p:spPr>
          <a:xfrm>
            <a:off x="1495451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51" name="Google Shape;2651;p16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652" name="Google Shape;2652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6" name="Google Shape;2656;p16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598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17"/>
          <p:cNvSpPr/>
          <p:nvPr/>
        </p:nvSpPr>
        <p:spPr>
          <a:xfrm>
            <a:off x="0" y="4987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9" name="Google Shape;2659;p17"/>
          <p:cNvSpPr txBox="1">
            <a:spLocks noGrp="1"/>
          </p:cNvSpPr>
          <p:nvPr>
            <p:ph type="subTitle" idx="1"/>
          </p:nvPr>
        </p:nvSpPr>
        <p:spPr>
          <a:xfrm>
            <a:off x="132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0" name="Google Shape;2660;p17"/>
          <p:cNvSpPr txBox="1">
            <a:spLocks noGrp="1"/>
          </p:cNvSpPr>
          <p:nvPr>
            <p:ph type="subTitle" idx="2"/>
          </p:nvPr>
        </p:nvSpPr>
        <p:spPr>
          <a:xfrm>
            <a:off x="1324800" y="4171447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1" name="Google Shape;2661;p17"/>
          <p:cNvSpPr txBox="1">
            <a:spLocks noGrp="1"/>
          </p:cNvSpPr>
          <p:nvPr>
            <p:ph type="subTitle" idx="3"/>
          </p:nvPr>
        </p:nvSpPr>
        <p:spPr>
          <a:xfrm>
            <a:off x="475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2" name="Google Shape;2662;p17"/>
          <p:cNvSpPr txBox="1">
            <a:spLocks noGrp="1"/>
          </p:cNvSpPr>
          <p:nvPr>
            <p:ph type="subTitle" idx="4"/>
          </p:nvPr>
        </p:nvSpPr>
        <p:spPr>
          <a:xfrm>
            <a:off x="4953400" y="4171433"/>
            <a:ext cx="228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3" name="Google Shape;2663;p17"/>
          <p:cNvSpPr txBox="1">
            <a:spLocks noGrp="1"/>
          </p:cNvSpPr>
          <p:nvPr>
            <p:ph type="subTitle" idx="5"/>
          </p:nvPr>
        </p:nvSpPr>
        <p:spPr>
          <a:xfrm>
            <a:off x="818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4" name="Google Shape;2664;p17"/>
          <p:cNvSpPr txBox="1">
            <a:spLocks noGrp="1"/>
          </p:cNvSpPr>
          <p:nvPr>
            <p:ph type="subTitle" idx="6"/>
          </p:nvPr>
        </p:nvSpPr>
        <p:spPr>
          <a:xfrm>
            <a:off x="8184800" y="4171440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5" name="Google Shape;2665;p1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66" name="Google Shape;2666;p1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667" name="Google Shape;2667;p1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7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670" name="Google Shape;2670;p1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2" name="Google Shape;2672;p1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673" name="Google Shape;2673;p17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674" name="Google Shape;267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85" name="Google Shape;2685;p17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6" name="Google Shape;2686;p17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687" name="Google Shape;2687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88" name="Google Shape;2688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689" name="Google Shape;2689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13" name="Google Shape;2713;p17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714" name="Google Shape;271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5" name="Google Shape;2725;p17"/>
          <p:cNvGrpSpPr/>
          <p:nvPr/>
        </p:nvGrpSpPr>
        <p:grpSpPr>
          <a:xfrm>
            <a:off x="-269871" y="3866625"/>
            <a:ext cx="1039645" cy="2385067"/>
            <a:chOff x="2905325" y="2851350"/>
            <a:chExt cx="377175" cy="865325"/>
          </a:xfrm>
        </p:grpSpPr>
        <p:sp>
          <p:nvSpPr>
            <p:cNvPr id="2726" name="Google Shape;2726;p17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6" name="Google Shape;2736;p17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737" name="Google Shape;2737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47" name="Google Shape;2747;p17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748" name="Google Shape;2748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59" name="Google Shape;2759;p17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760" name="Google Shape;2760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8" name="Google Shape;2768;p17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769" name="Google Shape;2769;p1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3" name="Google Shape;2773;p17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74" name="Google Shape;2774;p17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775" name="Google Shape;2775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6" name="Google Shape;2776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777" name="Google Shape;2777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01" name="Google Shape;2801;p17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802" name="Google Shape;2802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8" name="Google Shape;2828;p17"/>
          <p:cNvGrpSpPr/>
          <p:nvPr/>
        </p:nvGrpSpPr>
        <p:grpSpPr>
          <a:xfrm>
            <a:off x="11240977" y="3952006"/>
            <a:ext cx="1247592" cy="2312433"/>
            <a:chOff x="2076400" y="2732150"/>
            <a:chExt cx="562350" cy="1042325"/>
          </a:xfrm>
        </p:grpSpPr>
        <p:sp>
          <p:nvSpPr>
            <p:cNvPr id="2829" name="Google Shape;2829;p17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7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7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7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7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7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7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7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7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7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17"/>
          <p:cNvGrpSpPr/>
          <p:nvPr/>
        </p:nvGrpSpPr>
        <p:grpSpPr>
          <a:xfrm>
            <a:off x="11068445" y="6141450"/>
            <a:ext cx="1420119" cy="227929"/>
            <a:chOff x="2895325" y="1290875"/>
            <a:chExt cx="428125" cy="68725"/>
          </a:xfrm>
        </p:grpSpPr>
        <p:sp>
          <p:nvSpPr>
            <p:cNvPr id="2840" name="Google Shape;2840;p1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6" name="Google Shape;2846;p17"/>
          <p:cNvGrpSpPr/>
          <p:nvPr/>
        </p:nvGrpSpPr>
        <p:grpSpPr>
          <a:xfrm>
            <a:off x="-141081" y="5994510"/>
            <a:ext cx="1092040" cy="318607"/>
            <a:chOff x="1682875" y="2128425"/>
            <a:chExt cx="575525" cy="167900"/>
          </a:xfrm>
        </p:grpSpPr>
        <p:sp>
          <p:nvSpPr>
            <p:cNvPr id="2847" name="Google Shape;2847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5" name="Google Shape;2855;p17"/>
          <p:cNvSpPr/>
          <p:nvPr/>
        </p:nvSpPr>
        <p:spPr>
          <a:xfrm>
            <a:off x="43812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17"/>
          <p:cNvSpPr/>
          <p:nvPr/>
        </p:nvSpPr>
        <p:spPr>
          <a:xfrm>
            <a:off x="13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17"/>
          <p:cNvSpPr/>
          <p:nvPr/>
        </p:nvSpPr>
        <p:spPr>
          <a:xfrm>
            <a:off x="10245751" y="3974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8" name="Google Shape;2858;p17"/>
          <p:cNvGrpSpPr/>
          <p:nvPr/>
        </p:nvGrpSpPr>
        <p:grpSpPr>
          <a:xfrm>
            <a:off x="5596201" y="258685"/>
            <a:ext cx="1453873" cy="179151"/>
            <a:chOff x="7022525" y="1213188"/>
            <a:chExt cx="1090405" cy="134363"/>
          </a:xfrm>
        </p:grpSpPr>
        <p:sp>
          <p:nvSpPr>
            <p:cNvPr id="2859" name="Google Shape;2859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570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p18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8"/>
          <p:cNvSpPr txBox="1">
            <a:spLocks noGrp="1"/>
          </p:cNvSpPr>
          <p:nvPr>
            <p:ph type="subTitle" idx="1"/>
          </p:nvPr>
        </p:nvSpPr>
        <p:spPr>
          <a:xfrm>
            <a:off x="779590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6" name="Google Shape;2866;p18"/>
          <p:cNvSpPr txBox="1">
            <a:spLocks noGrp="1"/>
          </p:cNvSpPr>
          <p:nvPr>
            <p:ph type="subTitle" idx="2"/>
          </p:nvPr>
        </p:nvSpPr>
        <p:spPr>
          <a:xfrm>
            <a:off x="7795905" y="44068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8" name="Google Shape;2868;p18"/>
          <p:cNvSpPr txBox="1">
            <a:spLocks noGrp="1"/>
          </p:cNvSpPr>
          <p:nvPr>
            <p:ph type="subTitle" idx="3"/>
          </p:nvPr>
        </p:nvSpPr>
        <p:spPr>
          <a:xfrm>
            <a:off x="779590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9" name="Google Shape;2869;p18"/>
          <p:cNvSpPr txBox="1">
            <a:spLocks noGrp="1"/>
          </p:cNvSpPr>
          <p:nvPr>
            <p:ph type="subTitle" idx="4"/>
          </p:nvPr>
        </p:nvSpPr>
        <p:spPr>
          <a:xfrm>
            <a:off x="779590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0" name="Google Shape;2870;p18"/>
          <p:cNvSpPr txBox="1">
            <a:spLocks noGrp="1"/>
          </p:cNvSpPr>
          <p:nvPr>
            <p:ph type="subTitle" idx="5"/>
          </p:nvPr>
        </p:nvSpPr>
        <p:spPr>
          <a:xfrm>
            <a:off x="248209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1" name="Google Shape;2871;p18"/>
          <p:cNvSpPr txBox="1">
            <a:spLocks noGrp="1"/>
          </p:cNvSpPr>
          <p:nvPr>
            <p:ph type="subTitle" idx="6"/>
          </p:nvPr>
        </p:nvSpPr>
        <p:spPr>
          <a:xfrm>
            <a:off x="214049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2" name="Google Shape;2872;p18"/>
          <p:cNvSpPr txBox="1">
            <a:spLocks noGrp="1"/>
          </p:cNvSpPr>
          <p:nvPr>
            <p:ph type="subTitle" idx="7"/>
          </p:nvPr>
        </p:nvSpPr>
        <p:spPr>
          <a:xfrm>
            <a:off x="248209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3" name="Google Shape;2873;p18"/>
          <p:cNvSpPr txBox="1">
            <a:spLocks noGrp="1"/>
          </p:cNvSpPr>
          <p:nvPr>
            <p:ph type="subTitle" idx="8"/>
          </p:nvPr>
        </p:nvSpPr>
        <p:spPr>
          <a:xfrm>
            <a:off x="2343267" y="4406800"/>
            <a:ext cx="2052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74" name="Google Shape;2874;p18"/>
          <p:cNvGrpSpPr/>
          <p:nvPr/>
        </p:nvGrpSpPr>
        <p:grpSpPr>
          <a:xfrm flipH="1">
            <a:off x="-1436505" y="5349626"/>
            <a:ext cx="4699236" cy="1228045"/>
            <a:chOff x="-729684" y="2561769"/>
            <a:chExt cx="3524427" cy="921034"/>
          </a:xfrm>
        </p:grpSpPr>
        <p:sp>
          <p:nvSpPr>
            <p:cNvPr id="2875" name="Google Shape;2875;p1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7" name="Google Shape;2877;p18"/>
          <p:cNvGrpSpPr/>
          <p:nvPr/>
        </p:nvGrpSpPr>
        <p:grpSpPr>
          <a:xfrm flipH="1">
            <a:off x="5692687" y="5396096"/>
            <a:ext cx="6416108" cy="1330565"/>
            <a:chOff x="2235793" y="2621897"/>
            <a:chExt cx="4812081" cy="997924"/>
          </a:xfrm>
        </p:grpSpPr>
        <p:sp>
          <p:nvSpPr>
            <p:cNvPr id="2878" name="Google Shape;2878;p1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0" name="Google Shape;2880;p18"/>
          <p:cNvSpPr/>
          <p:nvPr/>
        </p:nvSpPr>
        <p:spPr>
          <a:xfrm flipH="1">
            <a:off x="-491559" y="56610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881" name="Google Shape;2881;p18"/>
          <p:cNvGrpSpPr/>
          <p:nvPr/>
        </p:nvGrpSpPr>
        <p:grpSpPr>
          <a:xfrm flipH="1">
            <a:off x="6301760" y="6580344"/>
            <a:ext cx="1092077" cy="405059"/>
            <a:chOff x="1726100" y="1627975"/>
            <a:chExt cx="359425" cy="133325"/>
          </a:xfrm>
        </p:grpSpPr>
        <p:sp>
          <p:nvSpPr>
            <p:cNvPr id="2882" name="Google Shape;2882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3" name="Google Shape;2893;p18"/>
          <p:cNvGrpSpPr/>
          <p:nvPr/>
        </p:nvGrpSpPr>
        <p:grpSpPr>
          <a:xfrm flipH="1">
            <a:off x="11442477" y="5146444"/>
            <a:ext cx="479313" cy="888485"/>
            <a:chOff x="1612800" y="3107475"/>
            <a:chExt cx="360350" cy="667900"/>
          </a:xfrm>
        </p:grpSpPr>
        <p:sp>
          <p:nvSpPr>
            <p:cNvPr id="2894" name="Google Shape;2894;p1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05" name="Google Shape;2905;p18"/>
          <p:cNvSpPr/>
          <p:nvPr/>
        </p:nvSpPr>
        <p:spPr>
          <a:xfrm flipH="1">
            <a:off x="9615957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6" name="Google Shape;2906;p18"/>
          <p:cNvGrpSpPr/>
          <p:nvPr/>
        </p:nvGrpSpPr>
        <p:grpSpPr>
          <a:xfrm flipH="1">
            <a:off x="9808060" y="6949480"/>
            <a:ext cx="354705" cy="327373"/>
            <a:chOff x="2706625" y="4735761"/>
            <a:chExt cx="226446" cy="209015"/>
          </a:xfrm>
        </p:grpSpPr>
        <p:sp>
          <p:nvSpPr>
            <p:cNvPr id="2907" name="Google Shape;2907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08" name="Google Shape;2908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09" name="Google Shape;2909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33" name="Google Shape;2933;p18"/>
          <p:cNvGrpSpPr/>
          <p:nvPr/>
        </p:nvGrpSpPr>
        <p:grpSpPr>
          <a:xfrm flipH="1">
            <a:off x="8403854" y="5880536"/>
            <a:ext cx="479329" cy="177784"/>
            <a:chOff x="1726100" y="1627975"/>
            <a:chExt cx="359425" cy="133325"/>
          </a:xfrm>
        </p:grpSpPr>
        <p:sp>
          <p:nvSpPr>
            <p:cNvPr id="2934" name="Google Shape;2934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45" name="Google Shape;2945;p18"/>
          <p:cNvGrpSpPr/>
          <p:nvPr/>
        </p:nvGrpSpPr>
        <p:grpSpPr>
          <a:xfrm flipH="1">
            <a:off x="3620570" y="6344626"/>
            <a:ext cx="718889" cy="227943"/>
            <a:chOff x="2631450" y="1885950"/>
            <a:chExt cx="671525" cy="212925"/>
          </a:xfrm>
        </p:grpSpPr>
        <p:sp>
          <p:nvSpPr>
            <p:cNvPr id="2946" name="Google Shape;2946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6" name="Google Shape;2956;p18"/>
          <p:cNvGrpSpPr/>
          <p:nvPr/>
        </p:nvGrpSpPr>
        <p:grpSpPr>
          <a:xfrm flipH="1">
            <a:off x="2436397" y="6018445"/>
            <a:ext cx="614473" cy="227915"/>
            <a:chOff x="1726100" y="1627975"/>
            <a:chExt cx="359425" cy="133325"/>
          </a:xfrm>
        </p:grpSpPr>
        <p:sp>
          <p:nvSpPr>
            <p:cNvPr id="2957" name="Google Shape;2957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8" name="Google Shape;2968;p18"/>
          <p:cNvGrpSpPr/>
          <p:nvPr/>
        </p:nvGrpSpPr>
        <p:grpSpPr>
          <a:xfrm rot="-707990" flipH="1">
            <a:off x="4099289" y="6821063"/>
            <a:ext cx="1354315" cy="327636"/>
            <a:chOff x="3665900" y="8356158"/>
            <a:chExt cx="1015703" cy="245719"/>
          </a:xfrm>
        </p:grpSpPr>
        <p:sp>
          <p:nvSpPr>
            <p:cNvPr id="2969" name="Google Shape;2969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7" name="Google Shape;2977;p18"/>
          <p:cNvGrpSpPr/>
          <p:nvPr/>
        </p:nvGrpSpPr>
        <p:grpSpPr>
          <a:xfrm flipH="1">
            <a:off x="8331743" y="6577673"/>
            <a:ext cx="1061861" cy="327375"/>
            <a:chOff x="5692724" y="7100752"/>
            <a:chExt cx="1110424" cy="342347"/>
          </a:xfrm>
        </p:grpSpPr>
        <p:sp>
          <p:nvSpPr>
            <p:cNvPr id="2978" name="Google Shape;2978;p1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2" name="Google Shape;2982;p18"/>
          <p:cNvSpPr/>
          <p:nvPr/>
        </p:nvSpPr>
        <p:spPr>
          <a:xfrm flipH="1">
            <a:off x="2283917" y="62425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3" name="Google Shape;2983;p18"/>
          <p:cNvGrpSpPr/>
          <p:nvPr/>
        </p:nvGrpSpPr>
        <p:grpSpPr>
          <a:xfrm flipH="1">
            <a:off x="2525030" y="6778273"/>
            <a:ext cx="238221" cy="219912"/>
            <a:chOff x="2706625" y="4735761"/>
            <a:chExt cx="226446" cy="209015"/>
          </a:xfrm>
        </p:grpSpPr>
        <p:sp>
          <p:nvSpPr>
            <p:cNvPr id="2984" name="Google Shape;2984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85" name="Google Shape;2985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86" name="Google Shape;2986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10" name="Google Shape;3010;p18"/>
          <p:cNvGrpSpPr/>
          <p:nvPr/>
        </p:nvGrpSpPr>
        <p:grpSpPr>
          <a:xfrm>
            <a:off x="2396830" y="6834307"/>
            <a:ext cx="238221" cy="219912"/>
            <a:chOff x="2706625" y="4735761"/>
            <a:chExt cx="226446" cy="209015"/>
          </a:xfrm>
        </p:grpSpPr>
        <p:sp>
          <p:nvSpPr>
            <p:cNvPr id="3011" name="Google Shape;3011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2" name="Google Shape;3012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013" name="Google Shape;3013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37" name="Google Shape;3037;p18"/>
          <p:cNvGrpSpPr/>
          <p:nvPr/>
        </p:nvGrpSpPr>
        <p:grpSpPr>
          <a:xfrm flipH="1">
            <a:off x="-1" y="4280006"/>
            <a:ext cx="1247592" cy="2312433"/>
            <a:chOff x="2076400" y="2732150"/>
            <a:chExt cx="562350" cy="1042325"/>
          </a:xfrm>
        </p:grpSpPr>
        <p:sp>
          <p:nvSpPr>
            <p:cNvPr id="3038" name="Google Shape;3038;p1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8" name="Google Shape;3048;p18"/>
          <p:cNvGrpSpPr/>
          <p:nvPr/>
        </p:nvGrpSpPr>
        <p:grpSpPr>
          <a:xfrm flipH="1">
            <a:off x="6441" y="6446250"/>
            <a:ext cx="1420119" cy="227929"/>
            <a:chOff x="2895325" y="1290875"/>
            <a:chExt cx="428125" cy="68725"/>
          </a:xfrm>
        </p:grpSpPr>
        <p:sp>
          <p:nvSpPr>
            <p:cNvPr id="3049" name="Google Shape;3049;p1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5" name="Google Shape;3055;p18"/>
          <p:cNvGrpSpPr/>
          <p:nvPr/>
        </p:nvGrpSpPr>
        <p:grpSpPr>
          <a:xfrm flipH="1">
            <a:off x="11140537" y="5947416"/>
            <a:ext cx="781256" cy="227941"/>
            <a:chOff x="1682875" y="2128425"/>
            <a:chExt cx="575525" cy="167900"/>
          </a:xfrm>
        </p:grpSpPr>
        <p:sp>
          <p:nvSpPr>
            <p:cNvPr id="3056" name="Google Shape;3056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18"/>
          <p:cNvSpPr/>
          <p:nvPr/>
        </p:nvSpPr>
        <p:spPr>
          <a:xfrm>
            <a:off x="8281625" y="288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18"/>
          <p:cNvSpPr/>
          <p:nvPr/>
        </p:nvSpPr>
        <p:spPr>
          <a:xfrm>
            <a:off x="10356163" y="164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18"/>
          <p:cNvSpPr/>
          <p:nvPr/>
        </p:nvSpPr>
        <p:spPr>
          <a:xfrm>
            <a:off x="9434467" y="104838"/>
            <a:ext cx="701955" cy="213461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7" name="Google Shape;3067;p18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3068" name="Google Shape;3068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2" name="Google Shape;3072;p18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032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1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19"/>
          <p:cNvSpPr txBox="1">
            <a:spLocks noGrp="1"/>
          </p:cNvSpPr>
          <p:nvPr>
            <p:ph type="subTitle" idx="1"/>
          </p:nvPr>
        </p:nvSpPr>
        <p:spPr>
          <a:xfrm>
            <a:off x="1691096" y="27080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6" name="Google Shape;3076;p19"/>
          <p:cNvSpPr txBox="1">
            <a:spLocks noGrp="1"/>
          </p:cNvSpPr>
          <p:nvPr>
            <p:ph type="subTitle" idx="2"/>
          </p:nvPr>
        </p:nvSpPr>
        <p:spPr>
          <a:xfrm>
            <a:off x="1472296" y="3149943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19"/>
          <p:cNvSpPr txBox="1">
            <a:spLocks noGrp="1"/>
          </p:cNvSpPr>
          <p:nvPr>
            <p:ph type="subTitle" idx="3"/>
          </p:nvPr>
        </p:nvSpPr>
        <p:spPr>
          <a:xfrm>
            <a:off x="5120729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8" name="Google Shape;3078;p19"/>
          <p:cNvSpPr txBox="1">
            <a:spLocks noGrp="1"/>
          </p:cNvSpPr>
          <p:nvPr>
            <p:ph type="subTitle" idx="4"/>
          </p:nvPr>
        </p:nvSpPr>
        <p:spPr>
          <a:xfrm>
            <a:off x="4898500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19"/>
          <p:cNvSpPr txBox="1">
            <a:spLocks noGrp="1"/>
          </p:cNvSpPr>
          <p:nvPr>
            <p:ph type="subTitle" idx="5"/>
          </p:nvPr>
        </p:nvSpPr>
        <p:spPr>
          <a:xfrm>
            <a:off x="8550104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0" name="Google Shape;3080;p19"/>
          <p:cNvSpPr txBox="1">
            <a:spLocks noGrp="1"/>
          </p:cNvSpPr>
          <p:nvPr>
            <p:ph type="subTitle" idx="6"/>
          </p:nvPr>
        </p:nvSpPr>
        <p:spPr>
          <a:xfrm>
            <a:off x="8329104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19"/>
          <p:cNvSpPr txBox="1">
            <a:spLocks noGrp="1"/>
          </p:cNvSpPr>
          <p:nvPr>
            <p:ph type="subTitle" idx="7"/>
          </p:nvPr>
        </p:nvSpPr>
        <p:spPr>
          <a:xfrm>
            <a:off x="1691096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2" name="Google Shape;3082;p19"/>
          <p:cNvSpPr txBox="1">
            <a:spLocks noGrp="1"/>
          </p:cNvSpPr>
          <p:nvPr>
            <p:ph type="subTitle" idx="8"/>
          </p:nvPr>
        </p:nvSpPr>
        <p:spPr>
          <a:xfrm>
            <a:off x="1641483" y="5498267"/>
            <a:ext cx="205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19"/>
          <p:cNvSpPr txBox="1">
            <a:spLocks noGrp="1"/>
          </p:cNvSpPr>
          <p:nvPr>
            <p:ph type="subTitle" idx="9"/>
          </p:nvPr>
        </p:nvSpPr>
        <p:spPr>
          <a:xfrm>
            <a:off x="5120729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4" name="Google Shape;3084;p19"/>
          <p:cNvSpPr txBox="1">
            <a:spLocks noGrp="1"/>
          </p:cNvSpPr>
          <p:nvPr>
            <p:ph type="subTitle" idx="13"/>
          </p:nvPr>
        </p:nvSpPr>
        <p:spPr>
          <a:xfrm>
            <a:off x="4899729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19"/>
          <p:cNvSpPr txBox="1">
            <a:spLocks noGrp="1"/>
          </p:cNvSpPr>
          <p:nvPr>
            <p:ph type="subTitle" idx="14"/>
          </p:nvPr>
        </p:nvSpPr>
        <p:spPr>
          <a:xfrm>
            <a:off x="8550104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6" name="Google Shape;3086;p19"/>
          <p:cNvSpPr txBox="1">
            <a:spLocks noGrp="1"/>
          </p:cNvSpPr>
          <p:nvPr>
            <p:ph type="subTitle" idx="15"/>
          </p:nvPr>
        </p:nvSpPr>
        <p:spPr>
          <a:xfrm>
            <a:off x="8329104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19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88" name="Google Shape;3088;p19"/>
          <p:cNvGrpSpPr/>
          <p:nvPr/>
        </p:nvGrpSpPr>
        <p:grpSpPr>
          <a:xfrm>
            <a:off x="8993406" y="6060826"/>
            <a:ext cx="4699236" cy="1228045"/>
            <a:chOff x="-729684" y="2561769"/>
            <a:chExt cx="3524427" cy="921034"/>
          </a:xfrm>
        </p:grpSpPr>
        <p:sp>
          <p:nvSpPr>
            <p:cNvPr id="3089" name="Google Shape;3089;p1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91" name="Google Shape;3091;p19"/>
          <p:cNvGrpSpPr/>
          <p:nvPr/>
        </p:nvGrpSpPr>
        <p:grpSpPr>
          <a:xfrm>
            <a:off x="147341" y="6310496"/>
            <a:ext cx="6416108" cy="1330565"/>
            <a:chOff x="2235793" y="2621897"/>
            <a:chExt cx="4812081" cy="997924"/>
          </a:xfrm>
        </p:grpSpPr>
        <p:sp>
          <p:nvSpPr>
            <p:cNvPr id="3092" name="Google Shape;3092;p19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4" name="Google Shape;3094;p19"/>
          <p:cNvSpPr/>
          <p:nvPr/>
        </p:nvSpPr>
        <p:spPr>
          <a:xfrm>
            <a:off x="-8269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095" name="Google Shape;3095;p19"/>
          <p:cNvGrpSpPr/>
          <p:nvPr/>
        </p:nvGrpSpPr>
        <p:grpSpPr>
          <a:xfrm>
            <a:off x="4475866" y="6858011"/>
            <a:ext cx="1092077" cy="405059"/>
            <a:chOff x="1726100" y="1627975"/>
            <a:chExt cx="359425" cy="133325"/>
          </a:xfrm>
        </p:grpSpPr>
        <p:sp>
          <p:nvSpPr>
            <p:cNvPr id="3096" name="Google Shape;3096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7" name="Google Shape;3107;p19"/>
          <p:cNvGrpSpPr/>
          <p:nvPr/>
        </p:nvGrpSpPr>
        <p:grpSpPr>
          <a:xfrm>
            <a:off x="11522780" y="5634144"/>
            <a:ext cx="479313" cy="888485"/>
            <a:chOff x="1612800" y="3107475"/>
            <a:chExt cx="360350" cy="667900"/>
          </a:xfrm>
        </p:grpSpPr>
        <p:sp>
          <p:nvSpPr>
            <p:cNvPr id="3108" name="Google Shape;3108;p19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9" name="Google Shape;3119;p19"/>
          <p:cNvGrpSpPr/>
          <p:nvPr/>
        </p:nvGrpSpPr>
        <p:grpSpPr>
          <a:xfrm>
            <a:off x="1593877" y="6476244"/>
            <a:ext cx="479293" cy="727121"/>
            <a:chOff x="1519275" y="5063285"/>
            <a:chExt cx="460859" cy="699156"/>
          </a:xfrm>
        </p:grpSpPr>
        <p:sp>
          <p:nvSpPr>
            <p:cNvPr id="3120" name="Google Shape;3120;p19"/>
            <p:cNvSpPr/>
            <p:nvPr/>
          </p:nvSpPr>
          <p:spPr>
            <a:xfrm>
              <a:off x="1519275" y="50632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1" name="Google Shape;3121;p19"/>
            <p:cNvGrpSpPr/>
            <p:nvPr/>
          </p:nvGrpSpPr>
          <p:grpSpPr>
            <a:xfrm>
              <a:off x="1570028" y="5516910"/>
              <a:ext cx="266029" cy="245530"/>
              <a:chOff x="2706625" y="4735761"/>
              <a:chExt cx="226446" cy="209015"/>
            </a:xfrm>
          </p:grpSpPr>
          <p:sp>
            <p:nvSpPr>
              <p:cNvPr id="3122" name="Google Shape;3122;p19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23" name="Google Shape;3123;p19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124" name="Google Shape;3124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5" name="Google Shape;3125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6" name="Google Shape;3126;p19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7" name="Google Shape;3127;p19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8" name="Google Shape;3128;p19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9" name="Google Shape;3129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0" name="Google Shape;3130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1" name="Google Shape;3131;p19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2" name="Google Shape;3132;p19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3" name="Google Shape;3133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4" name="Google Shape;3134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5" name="Google Shape;3135;p19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6" name="Google Shape;3136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7" name="Google Shape;3137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8" name="Google Shape;3138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9" name="Google Shape;3139;p19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0" name="Google Shape;3140;p19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1" name="Google Shape;3141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2" name="Google Shape;3142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3" name="Google Shape;3143;p19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4" name="Google Shape;3144;p19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5" name="Google Shape;3145;p19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6" name="Google Shape;3146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7" name="Google Shape;3147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148" name="Google Shape;3148;p19"/>
          <p:cNvGrpSpPr/>
          <p:nvPr/>
        </p:nvGrpSpPr>
        <p:grpSpPr>
          <a:xfrm>
            <a:off x="934553" y="6896536"/>
            <a:ext cx="479329" cy="177784"/>
            <a:chOff x="1726100" y="1627975"/>
            <a:chExt cx="359425" cy="133325"/>
          </a:xfrm>
        </p:grpSpPr>
        <p:sp>
          <p:nvSpPr>
            <p:cNvPr id="3149" name="Google Shape;314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0" name="Google Shape;3160;p19"/>
          <p:cNvGrpSpPr/>
          <p:nvPr/>
        </p:nvGrpSpPr>
        <p:grpSpPr>
          <a:xfrm>
            <a:off x="435918" y="5744534"/>
            <a:ext cx="410100" cy="853500"/>
            <a:chOff x="4082275" y="3073825"/>
            <a:chExt cx="307575" cy="640125"/>
          </a:xfrm>
        </p:grpSpPr>
        <p:sp>
          <p:nvSpPr>
            <p:cNvPr id="3161" name="Google Shape;3161;p1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6" name="Google Shape;3166;p19"/>
          <p:cNvGrpSpPr/>
          <p:nvPr/>
        </p:nvGrpSpPr>
        <p:grpSpPr>
          <a:xfrm>
            <a:off x="7916677" y="7055826"/>
            <a:ext cx="718889" cy="227943"/>
            <a:chOff x="2631450" y="1885950"/>
            <a:chExt cx="671525" cy="212925"/>
          </a:xfrm>
        </p:grpSpPr>
        <p:sp>
          <p:nvSpPr>
            <p:cNvPr id="3167" name="Google Shape;3167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19"/>
          <p:cNvGrpSpPr/>
          <p:nvPr/>
        </p:nvGrpSpPr>
        <p:grpSpPr>
          <a:xfrm>
            <a:off x="435933" y="6522645"/>
            <a:ext cx="614473" cy="227915"/>
            <a:chOff x="1726100" y="1627975"/>
            <a:chExt cx="359425" cy="133325"/>
          </a:xfrm>
        </p:grpSpPr>
        <p:sp>
          <p:nvSpPr>
            <p:cNvPr id="3178" name="Google Shape;3178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9" name="Google Shape;3189;p19"/>
          <p:cNvGrpSpPr/>
          <p:nvPr/>
        </p:nvGrpSpPr>
        <p:grpSpPr>
          <a:xfrm rot="707990">
            <a:off x="6802532" y="7532263"/>
            <a:ext cx="1354315" cy="327636"/>
            <a:chOff x="3665900" y="8356158"/>
            <a:chExt cx="1015703" cy="245719"/>
          </a:xfrm>
        </p:grpSpPr>
        <p:sp>
          <p:nvSpPr>
            <p:cNvPr id="3190" name="Google Shape;3190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8" name="Google Shape;3198;p19"/>
          <p:cNvGrpSpPr/>
          <p:nvPr/>
        </p:nvGrpSpPr>
        <p:grpSpPr>
          <a:xfrm>
            <a:off x="2862531" y="7288873"/>
            <a:ext cx="1061861" cy="327375"/>
            <a:chOff x="5692724" y="7100752"/>
            <a:chExt cx="1110424" cy="342347"/>
          </a:xfrm>
        </p:grpSpPr>
        <p:sp>
          <p:nvSpPr>
            <p:cNvPr id="3199" name="Google Shape;3199;p1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03" name="Google Shape;3203;p19"/>
          <p:cNvSpPr/>
          <p:nvPr/>
        </p:nvSpPr>
        <p:spPr>
          <a:xfrm>
            <a:off x="9492892" y="6953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4" name="Google Shape;3204;p19"/>
          <p:cNvGrpSpPr/>
          <p:nvPr/>
        </p:nvGrpSpPr>
        <p:grpSpPr>
          <a:xfrm>
            <a:off x="9492884" y="7489473"/>
            <a:ext cx="238221" cy="219912"/>
            <a:chOff x="2706625" y="4735761"/>
            <a:chExt cx="226446" cy="209015"/>
          </a:xfrm>
        </p:grpSpPr>
        <p:sp>
          <p:nvSpPr>
            <p:cNvPr id="3205" name="Google Shape;3205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31" name="Google Shape;3231;p19"/>
          <p:cNvGrpSpPr/>
          <p:nvPr/>
        </p:nvGrpSpPr>
        <p:grpSpPr>
          <a:xfrm flipH="1">
            <a:off x="9621084" y="7545507"/>
            <a:ext cx="238221" cy="219912"/>
            <a:chOff x="2706625" y="4735761"/>
            <a:chExt cx="226446" cy="209015"/>
          </a:xfrm>
        </p:grpSpPr>
        <p:sp>
          <p:nvSpPr>
            <p:cNvPr id="3232" name="Google Shape;3232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3" name="Google Shape;3233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34" name="Google Shape;3234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58" name="Google Shape;3258;p19"/>
          <p:cNvGrpSpPr/>
          <p:nvPr/>
        </p:nvGrpSpPr>
        <p:grpSpPr>
          <a:xfrm>
            <a:off x="5217269" y="7536777"/>
            <a:ext cx="1092040" cy="318607"/>
            <a:chOff x="1682875" y="2128425"/>
            <a:chExt cx="575525" cy="167900"/>
          </a:xfrm>
        </p:grpSpPr>
        <p:sp>
          <p:nvSpPr>
            <p:cNvPr id="3259" name="Google Shape;3259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67" name="Google Shape;3267;p19"/>
          <p:cNvGrpSpPr/>
          <p:nvPr/>
        </p:nvGrpSpPr>
        <p:grpSpPr>
          <a:xfrm>
            <a:off x="11429252" y="6476956"/>
            <a:ext cx="614445" cy="98625"/>
            <a:chOff x="2895325" y="1290875"/>
            <a:chExt cx="428125" cy="68725"/>
          </a:xfrm>
        </p:grpSpPr>
        <p:sp>
          <p:nvSpPr>
            <p:cNvPr id="3268" name="Google Shape;3268;p1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4" name="Google Shape;3274;p19"/>
          <p:cNvSpPr/>
          <p:nvPr/>
        </p:nvSpPr>
        <p:spPr>
          <a:xfrm>
            <a:off x="3479509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19"/>
          <p:cNvSpPr/>
          <p:nvPr/>
        </p:nvSpPr>
        <p:spPr>
          <a:xfrm>
            <a:off x="5338130" y="588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19"/>
          <p:cNvSpPr/>
          <p:nvPr/>
        </p:nvSpPr>
        <p:spPr>
          <a:xfrm>
            <a:off x="568351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7" name="Google Shape;3277;p19"/>
          <p:cNvGrpSpPr/>
          <p:nvPr/>
        </p:nvGrpSpPr>
        <p:grpSpPr>
          <a:xfrm>
            <a:off x="397268" y="1666851"/>
            <a:ext cx="1453873" cy="179151"/>
            <a:chOff x="7022525" y="1213188"/>
            <a:chExt cx="1090405" cy="134363"/>
          </a:xfrm>
        </p:grpSpPr>
        <p:sp>
          <p:nvSpPr>
            <p:cNvPr id="3278" name="Google Shape;3278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2" name="Google Shape;3282;p19"/>
          <p:cNvSpPr/>
          <p:nvPr/>
        </p:nvSpPr>
        <p:spPr>
          <a:xfrm>
            <a:off x="726418" y="20323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739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20"/>
          <p:cNvSpPr/>
          <p:nvPr/>
        </p:nvSpPr>
        <p:spPr>
          <a:xfrm>
            <a:off x="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20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grpSp>
        <p:nvGrpSpPr>
          <p:cNvPr id="3286" name="Google Shape;3286;p20"/>
          <p:cNvGrpSpPr/>
          <p:nvPr/>
        </p:nvGrpSpPr>
        <p:grpSpPr>
          <a:xfrm>
            <a:off x="9095006" y="5756026"/>
            <a:ext cx="4699236" cy="1228045"/>
            <a:chOff x="-729684" y="2561769"/>
            <a:chExt cx="3524427" cy="921034"/>
          </a:xfrm>
        </p:grpSpPr>
        <p:sp>
          <p:nvSpPr>
            <p:cNvPr id="3287" name="Google Shape;3287;p20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20"/>
          <p:cNvGrpSpPr/>
          <p:nvPr/>
        </p:nvGrpSpPr>
        <p:grpSpPr>
          <a:xfrm>
            <a:off x="248941" y="5802496"/>
            <a:ext cx="6416108" cy="1330565"/>
            <a:chOff x="2235793" y="2621897"/>
            <a:chExt cx="4812081" cy="997924"/>
          </a:xfrm>
        </p:grpSpPr>
        <p:sp>
          <p:nvSpPr>
            <p:cNvPr id="3290" name="Google Shape;3290;p20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2" name="Google Shape;3292;p20"/>
          <p:cNvSpPr/>
          <p:nvPr/>
        </p:nvSpPr>
        <p:spPr>
          <a:xfrm>
            <a:off x="-725305" y="60674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293" name="Google Shape;3293;p20"/>
          <p:cNvGrpSpPr/>
          <p:nvPr/>
        </p:nvGrpSpPr>
        <p:grpSpPr>
          <a:xfrm>
            <a:off x="5675099" y="6681944"/>
            <a:ext cx="1092077" cy="405059"/>
            <a:chOff x="1726100" y="1627975"/>
            <a:chExt cx="359425" cy="133325"/>
          </a:xfrm>
        </p:grpSpPr>
        <p:sp>
          <p:nvSpPr>
            <p:cNvPr id="3294" name="Google Shape;3294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5" name="Google Shape;3305;p20"/>
          <p:cNvGrpSpPr/>
          <p:nvPr/>
        </p:nvGrpSpPr>
        <p:grpSpPr>
          <a:xfrm>
            <a:off x="3522146" y="5579144"/>
            <a:ext cx="479313" cy="888485"/>
            <a:chOff x="1612800" y="3107475"/>
            <a:chExt cx="360350" cy="667900"/>
          </a:xfrm>
        </p:grpSpPr>
        <p:sp>
          <p:nvSpPr>
            <p:cNvPr id="3306" name="Google Shape;3306;p20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20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20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20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0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7" name="Google Shape;3317;p20"/>
          <p:cNvSpPr/>
          <p:nvPr/>
        </p:nvSpPr>
        <p:spPr>
          <a:xfrm>
            <a:off x="18225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8" name="Google Shape;3318;p20"/>
          <p:cNvGrpSpPr/>
          <p:nvPr/>
        </p:nvGrpSpPr>
        <p:grpSpPr>
          <a:xfrm>
            <a:off x="1890172" y="6644680"/>
            <a:ext cx="354705" cy="327373"/>
            <a:chOff x="2706625" y="4735761"/>
            <a:chExt cx="226446" cy="209015"/>
          </a:xfrm>
        </p:grpSpPr>
        <p:sp>
          <p:nvSpPr>
            <p:cNvPr id="3319" name="Google Shape;3319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0" name="Google Shape;3320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321" name="Google Shape;3321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45" name="Google Shape;3345;p20"/>
          <p:cNvGrpSpPr/>
          <p:nvPr/>
        </p:nvGrpSpPr>
        <p:grpSpPr>
          <a:xfrm>
            <a:off x="3576153" y="6388536"/>
            <a:ext cx="479329" cy="177784"/>
            <a:chOff x="1726100" y="1627975"/>
            <a:chExt cx="359425" cy="133325"/>
          </a:xfrm>
        </p:grpSpPr>
        <p:sp>
          <p:nvSpPr>
            <p:cNvPr id="3346" name="Google Shape;334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7" name="Google Shape;3357;p20"/>
          <p:cNvGrpSpPr/>
          <p:nvPr/>
        </p:nvGrpSpPr>
        <p:grpSpPr>
          <a:xfrm>
            <a:off x="-223871" y="4383792"/>
            <a:ext cx="1039645" cy="2385067"/>
            <a:chOff x="2905325" y="2851350"/>
            <a:chExt cx="377175" cy="865325"/>
          </a:xfrm>
        </p:grpSpPr>
        <p:sp>
          <p:nvSpPr>
            <p:cNvPr id="3358" name="Google Shape;3358;p20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8" name="Google Shape;3368;p20"/>
          <p:cNvGrpSpPr/>
          <p:nvPr/>
        </p:nvGrpSpPr>
        <p:grpSpPr>
          <a:xfrm>
            <a:off x="11547785" y="5388934"/>
            <a:ext cx="410100" cy="853500"/>
            <a:chOff x="4082275" y="3073825"/>
            <a:chExt cx="307575" cy="640125"/>
          </a:xfrm>
        </p:grpSpPr>
        <p:sp>
          <p:nvSpPr>
            <p:cNvPr id="3369" name="Google Shape;3369;p20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4" name="Google Shape;3374;p20"/>
          <p:cNvGrpSpPr/>
          <p:nvPr/>
        </p:nvGrpSpPr>
        <p:grpSpPr>
          <a:xfrm>
            <a:off x="7408677" y="6547826"/>
            <a:ext cx="718889" cy="227943"/>
            <a:chOff x="2631450" y="1885950"/>
            <a:chExt cx="671525" cy="212925"/>
          </a:xfrm>
        </p:grpSpPr>
        <p:sp>
          <p:nvSpPr>
            <p:cNvPr id="3375" name="Google Shape;3375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5" name="Google Shape;3385;p20"/>
          <p:cNvGrpSpPr/>
          <p:nvPr/>
        </p:nvGrpSpPr>
        <p:grpSpPr>
          <a:xfrm>
            <a:off x="11542066" y="6120045"/>
            <a:ext cx="614473" cy="227915"/>
            <a:chOff x="1726100" y="1627975"/>
            <a:chExt cx="359425" cy="133325"/>
          </a:xfrm>
        </p:grpSpPr>
        <p:sp>
          <p:nvSpPr>
            <p:cNvPr id="3386" name="Google Shape;338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7" name="Google Shape;3397;p20"/>
          <p:cNvGrpSpPr/>
          <p:nvPr/>
        </p:nvGrpSpPr>
        <p:grpSpPr>
          <a:xfrm rot="707990">
            <a:off x="9573699" y="7103830"/>
            <a:ext cx="1354315" cy="327636"/>
            <a:chOff x="3665900" y="8356158"/>
            <a:chExt cx="1015703" cy="245719"/>
          </a:xfrm>
        </p:grpSpPr>
        <p:sp>
          <p:nvSpPr>
            <p:cNvPr id="3398" name="Google Shape;3398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06" name="Google Shape;3406;p20"/>
          <p:cNvGrpSpPr/>
          <p:nvPr/>
        </p:nvGrpSpPr>
        <p:grpSpPr>
          <a:xfrm>
            <a:off x="3675331" y="6780873"/>
            <a:ext cx="1061861" cy="327375"/>
            <a:chOff x="5692724" y="7100752"/>
            <a:chExt cx="1110424" cy="342347"/>
          </a:xfrm>
        </p:grpSpPr>
        <p:sp>
          <p:nvSpPr>
            <p:cNvPr id="3407" name="Google Shape;3407;p20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1" name="Google Shape;3411;p20"/>
          <p:cNvSpPr/>
          <p:nvPr/>
        </p:nvSpPr>
        <p:spPr>
          <a:xfrm>
            <a:off x="9188092" y="6140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2" name="Google Shape;3412;p20"/>
          <p:cNvGrpSpPr/>
          <p:nvPr/>
        </p:nvGrpSpPr>
        <p:grpSpPr>
          <a:xfrm>
            <a:off x="9188084" y="6575073"/>
            <a:ext cx="238221" cy="219912"/>
            <a:chOff x="2706625" y="4735761"/>
            <a:chExt cx="226446" cy="209015"/>
          </a:xfrm>
        </p:grpSpPr>
        <p:sp>
          <p:nvSpPr>
            <p:cNvPr id="3413" name="Google Shape;3413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14" name="Google Shape;3414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15" name="Google Shape;3415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6" name="Google Shape;3416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8" name="Google Shape;3418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9" name="Google Shape;3419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0" name="Google Shape;3420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1" name="Google Shape;3421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2" name="Google Shape;3422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9" name="Google Shape;3429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2" name="Google Shape;3432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3" name="Google Shape;3433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5" name="Google Shape;3435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6" name="Google Shape;3436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39" name="Google Shape;3439;p20"/>
          <p:cNvGrpSpPr/>
          <p:nvPr/>
        </p:nvGrpSpPr>
        <p:grpSpPr>
          <a:xfrm flipH="1">
            <a:off x="9316284" y="6631107"/>
            <a:ext cx="238221" cy="219912"/>
            <a:chOff x="2706625" y="4735761"/>
            <a:chExt cx="226446" cy="209015"/>
          </a:xfrm>
        </p:grpSpPr>
        <p:sp>
          <p:nvSpPr>
            <p:cNvPr id="3440" name="Google Shape;3440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1" name="Google Shape;3441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42" name="Google Shape;344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4" name="Google Shape;3444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5" name="Google Shape;3445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8" name="Google Shape;3448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9" name="Google Shape;3449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0" name="Google Shape;3450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3" name="Google Shape;3453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4" name="Google Shape;345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6" name="Google Shape;3456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7" name="Google Shape;3457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0" name="Google Shape;3460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1" name="Google Shape;3461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4" name="Google Shape;346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5" name="Google Shape;3465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66" name="Google Shape;3466;p20"/>
          <p:cNvGrpSpPr/>
          <p:nvPr/>
        </p:nvGrpSpPr>
        <p:grpSpPr>
          <a:xfrm>
            <a:off x="10001045" y="6699017"/>
            <a:ext cx="1420119" cy="227929"/>
            <a:chOff x="2895325" y="1290875"/>
            <a:chExt cx="428125" cy="68725"/>
          </a:xfrm>
        </p:grpSpPr>
        <p:sp>
          <p:nvSpPr>
            <p:cNvPr id="3467" name="Google Shape;3467;p20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0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3" name="Google Shape;3473;p20"/>
          <p:cNvGrpSpPr/>
          <p:nvPr/>
        </p:nvGrpSpPr>
        <p:grpSpPr>
          <a:xfrm>
            <a:off x="-173681" y="6553210"/>
            <a:ext cx="1092040" cy="318607"/>
            <a:chOff x="1682875" y="2128425"/>
            <a:chExt cx="575525" cy="167900"/>
          </a:xfrm>
        </p:grpSpPr>
        <p:sp>
          <p:nvSpPr>
            <p:cNvPr id="3474" name="Google Shape;3474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2" name="Google Shape;3482;p20"/>
          <p:cNvSpPr/>
          <p:nvPr/>
        </p:nvSpPr>
        <p:spPr>
          <a:xfrm>
            <a:off x="1777676" y="8685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3" name="Google Shape;3483;p20"/>
          <p:cNvSpPr/>
          <p:nvPr/>
        </p:nvSpPr>
        <p:spPr>
          <a:xfrm>
            <a:off x="644551" y="739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4" name="Google Shape;3484;p20"/>
          <p:cNvSpPr/>
          <p:nvPr/>
        </p:nvSpPr>
        <p:spPr>
          <a:xfrm>
            <a:off x="1693246" y="278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85" name="Google Shape;3485;p20"/>
          <p:cNvGrpSpPr/>
          <p:nvPr/>
        </p:nvGrpSpPr>
        <p:grpSpPr>
          <a:xfrm>
            <a:off x="4221234" y="99751"/>
            <a:ext cx="1453873" cy="179151"/>
            <a:chOff x="7022525" y="1213188"/>
            <a:chExt cx="1090405" cy="134363"/>
          </a:xfrm>
        </p:grpSpPr>
        <p:sp>
          <p:nvSpPr>
            <p:cNvPr id="3486" name="Google Shape;3486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90" name="Google Shape;3490;p20"/>
          <p:cNvSpPr/>
          <p:nvPr/>
        </p:nvSpPr>
        <p:spPr>
          <a:xfrm>
            <a:off x="3025018" y="154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04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/>
          <p:nvPr/>
        </p:nvSpPr>
        <p:spPr>
          <a:xfrm>
            <a:off x="0" y="4275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3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33" name="Google Shape;233;p3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34" name="Google Shape;234;p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3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237" name="Google Shape;237;p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9" name="Google Shape;239;p3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0" name="Google Shape;240;p3"/>
          <p:cNvSpPr txBox="1">
            <a:spLocks noGrp="1"/>
          </p:cNvSpPr>
          <p:nvPr>
            <p:ph type="title"/>
          </p:nvPr>
        </p:nvSpPr>
        <p:spPr>
          <a:xfrm>
            <a:off x="2743200" y="3638652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subTitle" idx="1"/>
          </p:nvPr>
        </p:nvSpPr>
        <p:spPr>
          <a:xfrm>
            <a:off x="4049600" y="445249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"/>
          <p:cNvSpPr txBox="1">
            <a:spLocks noGrp="1"/>
          </p:cNvSpPr>
          <p:nvPr>
            <p:ph type="title" idx="2" hasCustomPrompt="1"/>
          </p:nvPr>
        </p:nvSpPr>
        <p:spPr>
          <a:xfrm>
            <a:off x="5370600" y="2187508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3" name="Google Shape;243;p3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44" name="Google Shape;244;p3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" name="Google Shape;254;p3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55" name="Google Shape;255;p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" name="Google Shape;265;p3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66" name="Google Shape;266;p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7" name="Google Shape;277;p3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78" name="Google Shape;278;p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84" name="Google Shape;284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3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96" name="Google Shape;29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" name="Google Shape;307;p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3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309" name="Google Shape;309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3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" name="Google Shape;320;p3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321" name="Google Shape;321;p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5" name="Google Shape;325;p3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326" name="Google Shape;32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3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338" name="Google Shape;338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6" name="Google Shape;346;p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347" name="Google Shape;347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" name="Google Shape;372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" name="Google Shape;373;p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374" name="Google Shape;374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75" name="Google Shape;375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9" name="Google Shape;399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0" name="Google Shape;400;p3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grpSp>
          <p:nvGrpSpPr>
            <p:cNvPr id="401" name="Google Shape;401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402" name="Google Shape;402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428" name="Google Shape;428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437" name="Google Shape;437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3"/>
          <p:cNvSpPr/>
          <p:nvPr/>
        </p:nvSpPr>
        <p:spPr>
          <a:xfrm>
            <a:off x="8343609" y="2584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3"/>
          <p:cNvSpPr/>
          <p:nvPr/>
        </p:nvSpPr>
        <p:spPr>
          <a:xfrm>
            <a:off x="1096346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3"/>
          <p:cNvSpPr/>
          <p:nvPr/>
        </p:nvSpPr>
        <p:spPr>
          <a:xfrm>
            <a:off x="2155851" y="8922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3"/>
          <p:cNvGrpSpPr/>
          <p:nvPr/>
        </p:nvGrpSpPr>
        <p:grpSpPr>
          <a:xfrm>
            <a:off x="5470201" y="793151"/>
            <a:ext cx="1453873" cy="885364"/>
            <a:chOff x="7022525" y="1213188"/>
            <a:chExt cx="1090405" cy="664023"/>
          </a:xfrm>
        </p:grpSpPr>
        <p:sp>
          <p:nvSpPr>
            <p:cNvPr id="447" name="Google Shape;447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4392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p21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3" name="Google Shape;3493;p21"/>
          <p:cNvSpPr txBox="1">
            <a:spLocks noGrp="1"/>
          </p:cNvSpPr>
          <p:nvPr>
            <p:ph type="subTitle" idx="1"/>
          </p:nvPr>
        </p:nvSpPr>
        <p:spPr>
          <a:xfrm>
            <a:off x="3523400" y="2192308"/>
            <a:ext cx="5145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4" name="Google Shape;3494;p21"/>
          <p:cNvSpPr txBox="1">
            <a:spLocks noGrp="1"/>
          </p:cNvSpPr>
          <p:nvPr>
            <p:ph type="title"/>
          </p:nvPr>
        </p:nvSpPr>
        <p:spPr>
          <a:xfrm>
            <a:off x="3168000" y="1023617"/>
            <a:ext cx="585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Dosis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5" name="Google Shape;3495;p21"/>
          <p:cNvSpPr txBox="1"/>
          <p:nvPr/>
        </p:nvSpPr>
        <p:spPr>
          <a:xfrm>
            <a:off x="3523400" y="4366017"/>
            <a:ext cx="514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3496" name="Google Shape;3496;p21"/>
          <p:cNvGrpSpPr/>
          <p:nvPr/>
        </p:nvGrpSpPr>
        <p:grpSpPr>
          <a:xfrm>
            <a:off x="8485406" y="5654426"/>
            <a:ext cx="4699236" cy="1228045"/>
            <a:chOff x="-729684" y="2561769"/>
            <a:chExt cx="3524427" cy="921034"/>
          </a:xfrm>
        </p:grpSpPr>
        <p:sp>
          <p:nvSpPr>
            <p:cNvPr id="3497" name="Google Shape;3497;p2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9" name="Google Shape;3499;p21"/>
          <p:cNvGrpSpPr/>
          <p:nvPr/>
        </p:nvGrpSpPr>
        <p:grpSpPr>
          <a:xfrm>
            <a:off x="-360659" y="5802496"/>
            <a:ext cx="6416108" cy="1330565"/>
            <a:chOff x="2235793" y="2621897"/>
            <a:chExt cx="4812081" cy="997924"/>
          </a:xfrm>
        </p:grpSpPr>
        <p:sp>
          <p:nvSpPr>
            <p:cNvPr id="3500" name="Google Shape;3500;p2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2" name="Google Shape;3502;p21"/>
          <p:cNvSpPr/>
          <p:nvPr/>
        </p:nvSpPr>
        <p:spPr>
          <a:xfrm>
            <a:off x="-7253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503" name="Google Shape;3503;p21"/>
          <p:cNvGrpSpPr/>
          <p:nvPr/>
        </p:nvGrpSpPr>
        <p:grpSpPr>
          <a:xfrm>
            <a:off x="4963899" y="6478744"/>
            <a:ext cx="1092077" cy="405059"/>
            <a:chOff x="1726100" y="1627975"/>
            <a:chExt cx="359425" cy="133325"/>
          </a:xfrm>
        </p:grpSpPr>
        <p:sp>
          <p:nvSpPr>
            <p:cNvPr id="3504" name="Google Shape;3504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5" name="Google Shape;3515;p21"/>
          <p:cNvGrpSpPr/>
          <p:nvPr/>
        </p:nvGrpSpPr>
        <p:grpSpPr>
          <a:xfrm>
            <a:off x="1998146" y="5274344"/>
            <a:ext cx="479313" cy="888485"/>
            <a:chOff x="1612800" y="3107475"/>
            <a:chExt cx="360350" cy="667900"/>
          </a:xfrm>
        </p:grpSpPr>
        <p:sp>
          <p:nvSpPr>
            <p:cNvPr id="3516" name="Google Shape;3516;p2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7" name="Google Shape;3527;p21"/>
          <p:cNvSpPr/>
          <p:nvPr/>
        </p:nvSpPr>
        <p:spPr>
          <a:xfrm>
            <a:off x="2635301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8" name="Google Shape;3528;p21"/>
          <p:cNvGrpSpPr/>
          <p:nvPr/>
        </p:nvGrpSpPr>
        <p:grpSpPr>
          <a:xfrm>
            <a:off x="2702972" y="6746280"/>
            <a:ext cx="354705" cy="327373"/>
            <a:chOff x="2706625" y="4735761"/>
            <a:chExt cx="226446" cy="209015"/>
          </a:xfrm>
        </p:grpSpPr>
        <p:sp>
          <p:nvSpPr>
            <p:cNvPr id="3529" name="Google Shape;3529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531" name="Google Shape;3531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55" name="Google Shape;3555;p21"/>
          <p:cNvGrpSpPr/>
          <p:nvPr/>
        </p:nvGrpSpPr>
        <p:grpSpPr>
          <a:xfrm>
            <a:off x="2052153" y="6083736"/>
            <a:ext cx="479329" cy="177784"/>
            <a:chOff x="1726100" y="1627975"/>
            <a:chExt cx="359425" cy="133325"/>
          </a:xfrm>
        </p:grpSpPr>
        <p:sp>
          <p:nvSpPr>
            <p:cNvPr id="3556" name="Google Shape;355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7" name="Google Shape;3567;p21"/>
          <p:cNvGrpSpPr/>
          <p:nvPr/>
        </p:nvGrpSpPr>
        <p:grpSpPr>
          <a:xfrm>
            <a:off x="487330" y="4078992"/>
            <a:ext cx="1039645" cy="2385067"/>
            <a:chOff x="2905325" y="2851350"/>
            <a:chExt cx="377175" cy="865325"/>
          </a:xfrm>
        </p:grpSpPr>
        <p:sp>
          <p:nvSpPr>
            <p:cNvPr id="3568" name="Google Shape;3568;p2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78" name="Google Shape;3578;p21"/>
          <p:cNvGrpSpPr/>
          <p:nvPr/>
        </p:nvGrpSpPr>
        <p:grpSpPr>
          <a:xfrm>
            <a:off x="9312585" y="5592134"/>
            <a:ext cx="410100" cy="853500"/>
            <a:chOff x="4082275" y="3073825"/>
            <a:chExt cx="307575" cy="640125"/>
          </a:xfrm>
        </p:grpSpPr>
        <p:sp>
          <p:nvSpPr>
            <p:cNvPr id="3579" name="Google Shape;3579;p2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84" name="Google Shape;3584;p21"/>
          <p:cNvGrpSpPr/>
          <p:nvPr/>
        </p:nvGrpSpPr>
        <p:grpSpPr>
          <a:xfrm>
            <a:off x="8018277" y="6039826"/>
            <a:ext cx="718889" cy="227943"/>
            <a:chOff x="2631450" y="1885950"/>
            <a:chExt cx="671525" cy="212925"/>
          </a:xfrm>
        </p:grpSpPr>
        <p:sp>
          <p:nvSpPr>
            <p:cNvPr id="3585" name="Google Shape;3585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21"/>
          <p:cNvGrpSpPr/>
          <p:nvPr/>
        </p:nvGrpSpPr>
        <p:grpSpPr>
          <a:xfrm>
            <a:off x="9306866" y="6424845"/>
            <a:ext cx="614473" cy="227915"/>
            <a:chOff x="1726100" y="1627975"/>
            <a:chExt cx="359425" cy="133325"/>
          </a:xfrm>
        </p:grpSpPr>
        <p:sp>
          <p:nvSpPr>
            <p:cNvPr id="3596" name="Google Shape;359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rot="707990">
            <a:off x="6497732" y="6719463"/>
            <a:ext cx="1354315" cy="327636"/>
            <a:chOff x="3665900" y="8356158"/>
            <a:chExt cx="1015703" cy="245719"/>
          </a:xfrm>
        </p:grpSpPr>
        <p:sp>
          <p:nvSpPr>
            <p:cNvPr id="3608" name="Google Shape;3608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6" name="Google Shape;3616;p21"/>
          <p:cNvGrpSpPr/>
          <p:nvPr/>
        </p:nvGrpSpPr>
        <p:grpSpPr>
          <a:xfrm>
            <a:off x="932131" y="6577673"/>
            <a:ext cx="1061861" cy="327375"/>
            <a:chOff x="5692724" y="7100752"/>
            <a:chExt cx="1110424" cy="342347"/>
          </a:xfrm>
        </p:grpSpPr>
        <p:sp>
          <p:nvSpPr>
            <p:cNvPr id="3617" name="Google Shape;3617;p2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9594492" y="6648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2" name="Google Shape;3622;p21"/>
          <p:cNvGrpSpPr/>
          <p:nvPr/>
        </p:nvGrpSpPr>
        <p:grpSpPr>
          <a:xfrm>
            <a:off x="10801611" y="4258340"/>
            <a:ext cx="1247592" cy="2312433"/>
            <a:chOff x="2076400" y="2732150"/>
            <a:chExt cx="562350" cy="1042325"/>
          </a:xfrm>
        </p:grpSpPr>
        <p:sp>
          <p:nvSpPr>
            <p:cNvPr id="3623" name="Google Shape;3623;p2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3" name="Google Shape;3633;p21"/>
          <p:cNvGrpSpPr/>
          <p:nvPr/>
        </p:nvGrpSpPr>
        <p:grpSpPr>
          <a:xfrm>
            <a:off x="10712245" y="6394217"/>
            <a:ext cx="1420119" cy="227929"/>
            <a:chOff x="2895325" y="1290875"/>
            <a:chExt cx="428125" cy="68725"/>
          </a:xfrm>
        </p:grpSpPr>
        <p:sp>
          <p:nvSpPr>
            <p:cNvPr id="3634" name="Google Shape;3634;p2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0" name="Google Shape;3640;p21"/>
          <p:cNvGrpSpPr/>
          <p:nvPr/>
        </p:nvGrpSpPr>
        <p:grpSpPr>
          <a:xfrm>
            <a:off x="435919" y="6248410"/>
            <a:ext cx="1092040" cy="318607"/>
            <a:chOff x="1682875" y="2128425"/>
            <a:chExt cx="575525" cy="167900"/>
          </a:xfrm>
        </p:grpSpPr>
        <p:sp>
          <p:nvSpPr>
            <p:cNvPr id="3641" name="Google Shape;3641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9" name="Google Shape;3649;p21"/>
          <p:cNvGrpSpPr/>
          <p:nvPr/>
        </p:nvGrpSpPr>
        <p:grpSpPr>
          <a:xfrm>
            <a:off x="9594484" y="7184673"/>
            <a:ext cx="238221" cy="219912"/>
            <a:chOff x="2706625" y="4735761"/>
            <a:chExt cx="226446" cy="209015"/>
          </a:xfrm>
        </p:grpSpPr>
        <p:sp>
          <p:nvSpPr>
            <p:cNvPr id="3650" name="Google Shape;3650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1" name="Google Shape;3651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52" name="Google Shape;365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4" name="Google Shape;3654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5" name="Google Shape;3655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8" name="Google Shape;3668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9" name="Google Shape;366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0" name="Google Shape;3670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3" name="Google Shape;3673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4" name="Google Shape;367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76" name="Google Shape;3676;p21"/>
          <p:cNvGrpSpPr/>
          <p:nvPr/>
        </p:nvGrpSpPr>
        <p:grpSpPr>
          <a:xfrm flipH="1">
            <a:off x="9722684" y="7240707"/>
            <a:ext cx="238221" cy="219912"/>
            <a:chOff x="2706625" y="4735761"/>
            <a:chExt cx="226446" cy="209015"/>
          </a:xfrm>
        </p:grpSpPr>
        <p:sp>
          <p:nvSpPr>
            <p:cNvPr id="3677" name="Google Shape;3677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78" name="Google Shape;3678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79" name="Google Shape;3679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0" name="Google Shape;3680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1" name="Google Shape;3681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3" name="Google Shape;3683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4" name="Google Shape;3684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7" name="Google Shape;3687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8" name="Google Shape;3688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9" name="Google Shape;3689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2" name="Google Shape;3692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3" name="Google Shape;369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5" name="Google Shape;3695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6" name="Google Shape;3696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9" name="Google Shape;3699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0" name="Google Shape;3700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1" name="Google Shape;3701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2" name="Google Shape;3702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703" name="Google Shape;3703;p21"/>
          <p:cNvSpPr/>
          <p:nvPr/>
        </p:nvSpPr>
        <p:spPr>
          <a:xfrm>
            <a:off x="7200601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4" name="Google Shape;3704;p21"/>
          <p:cNvSpPr/>
          <p:nvPr/>
        </p:nvSpPr>
        <p:spPr>
          <a:xfrm>
            <a:off x="5338139" y="75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5" name="Google Shape;3705;p21"/>
          <p:cNvSpPr/>
          <p:nvPr/>
        </p:nvSpPr>
        <p:spPr>
          <a:xfrm>
            <a:off x="4289443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06" name="Google Shape;3706;p21"/>
          <p:cNvGrpSpPr/>
          <p:nvPr/>
        </p:nvGrpSpPr>
        <p:grpSpPr>
          <a:xfrm>
            <a:off x="1895768" y="1744585"/>
            <a:ext cx="1453873" cy="179151"/>
            <a:chOff x="7022525" y="1213188"/>
            <a:chExt cx="1090405" cy="134363"/>
          </a:xfrm>
        </p:grpSpPr>
        <p:sp>
          <p:nvSpPr>
            <p:cNvPr id="3707" name="Google Shape;3707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1" name="Google Shape;3711;p21"/>
          <p:cNvSpPr/>
          <p:nvPr/>
        </p:nvSpPr>
        <p:spPr>
          <a:xfrm>
            <a:off x="2224918" y="2110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036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2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4" name="Google Shape;3714;p22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3715" name="Google Shape;3715;p22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7" name="Google Shape;3717;p22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8" name="Google Shape;3718;p22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3719" name="Google Shape;3719;p2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0" name="Google Shape;3730;p22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3731" name="Google Shape;373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2" name="Google Shape;3742;p22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3743" name="Google Shape;3743;p2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3" name="Google Shape;3753;p22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3754" name="Google Shape;3754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2" name="Google Shape;3762;p22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3763" name="Google Shape;3763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74" name="Google Shape;3774;p22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3775" name="Google Shape;3775;p22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76" name="Google Shape;3776;p22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777" name="Google Shape;3777;p22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778" name="Google Shape;3778;p22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779" name="Google Shape;3779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0" name="Google Shape;3780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1" name="Google Shape;3781;p22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2" name="Google Shape;3782;p22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3" name="Google Shape;3783;p22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4" name="Google Shape;3784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5" name="Google Shape;3785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6" name="Google Shape;3786;p22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7" name="Google Shape;3787;p22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8" name="Google Shape;3788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9" name="Google Shape;3789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0" name="Google Shape;3790;p22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1" name="Google Shape;3791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2" name="Google Shape;3792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3" name="Google Shape;3793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4" name="Google Shape;3794;p22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5" name="Google Shape;3795;p22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6" name="Google Shape;3796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7" name="Google Shape;3797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8" name="Google Shape;3798;p22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9" name="Google Shape;3799;p22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0" name="Google Shape;3800;p22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1" name="Google Shape;3801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2" name="Google Shape;3802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803" name="Google Shape;3803;p22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3804" name="Google Shape;3804;p2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22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3811" name="Google Shape;381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2" name="Google Shape;3822;p22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3823" name="Google Shape;382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1" name="Google Shape;3831;p22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3832" name="Google Shape;383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0" name="Google Shape;3840;p22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3841" name="Google Shape;3841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203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23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1" name="Google Shape;3851;p23"/>
          <p:cNvSpPr/>
          <p:nvPr/>
        </p:nvSpPr>
        <p:spPr>
          <a:xfrm flipH="1">
            <a:off x="-113935" y="5274033"/>
            <a:ext cx="12383501" cy="2854056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2" name="Google Shape;3852;p23"/>
          <p:cNvGrpSpPr/>
          <p:nvPr/>
        </p:nvGrpSpPr>
        <p:grpSpPr>
          <a:xfrm flipH="1">
            <a:off x="136371" y="4609600"/>
            <a:ext cx="480467" cy="890533"/>
            <a:chOff x="1612800" y="3107475"/>
            <a:chExt cx="360350" cy="667900"/>
          </a:xfrm>
        </p:grpSpPr>
        <p:sp>
          <p:nvSpPr>
            <p:cNvPr id="3853" name="Google Shape;3853;p2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64" name="Google Shape;3864;p23"/>
          <p:cNvGrpSpPr/>
          <p:nvPr/>
        </p:nvGrpSpPr>
        <p:grpSpPr>
          <a:xfrm flipH="1">
            <a:off x="1467919" y="5581480"/>
            <a:ext cx="1247604" cy="395587"/>
            <a:chOff x="2631450" y="1885950"/>
            <a:chExt cx="671525" cy="212925"/>
          </a:xfrm>
        </p:grpSpPr>
        <p:sp>
          <p:nvSpPr>
            <p:cNvPr id="3865" name="Google Shape;386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76" name="Google Shape;3876;p23"/>
          <p:cNvGrpSpPr/>
          <p:nvPr/>
        </p:nvGrpSpPr>
        <p:grpSpPr>
          <a:xfrm>
            <a:off x="11217017" y="3898657"/>
            <a:ext cx="1247592" cy="2312433"/>
            <a:chOff x="2076400" y="2732150"/>
            <a:chExt cx="562350" cy="1042325"/>
          </a:xfrm>
        </p:grpSpPr>
        <p:sp>
          <p:nvSpPr>
            <p:cNvPr id="3877" name="Google Shape;3877;p2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7" name="Google Shape;3887;p23"/>
          <p:cNvGrpSpPr/>
          <p:nvPr/>
        </p:nvGrpSpPr>
        <p:grpSpPr>
          <a:xfrm>
            <a:off x="11217018" y="5951221"/>
            <a:ext cx="1762257" cy="514132"/>
            <a:chOff x="1682875" y="2128425"/>
            <a:chExt cx="575525" cy="167900"/>
          </a:xfrm>
        </p:grpSpPr>
        <p:sp>
          <p:nvSpPr>
            <p:cNvPr id="3888" name="Google Shape;3888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6" name="Google Shape;3896;p23"/>
          <p:cNvGrpSpPr/>
          <p:nvPr/>
        </p:nvGrpSpPr>
        <p:grpSpPr>
          <a:xfrm flipH="1">
            <a:off x="4101198" y="6352113"/>
            <a:ext cx="1762237" cy="653631"/>
            <a:chOff x="1726100" y="1627975"/>
            <a:chExt cx="359425" cy="133325"/>
          </a:xfrm>
        </p:grpSpPr>
        <p:sp>
          <p:nvSpPr>
            <p:cNvPr id="3897" name="Google Shape;3897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08" name="Google Shape;3908;p23"/>
          <p:cNvGrpSpPr/>
          <p:nvPr/>
        </p:nvGrpSpPr>
        <p:grpSpPr>
          <a:xfrm flipH="1">
            <a:off x="9279659" y="6187313"/>
            <a:ext cx="614479" cy="932208"/>
            <a:chOff x="1781575" y="4925235"/>
            <a:chExt cx="460859" cy="699156"/>
          </a:xfrm>
        </p:grpSpPr>
        <p:sp>
          <p:nvSpPr>
            <p:cNvPr id="3909" name="Google Shape;3909;p23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10" name="Google Shape;3910;p23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12" name="Google Shape;3912;p2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913" name="Google Shape;3913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2" name="Google Shape;3932;p2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3" name="Google Shape;3933;p2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937" name="Google Shape;3937;p23"/>
          <p:cNvGrpSpPr/>
          <p:nvPr/>
        </p:nvGrpSpPr>
        <p:grpSpPr>
          <a:xfrm flipH="1">
            <a:off x="7592322" y="6649699"/>
            <a:ext cx="1170665" cy="187903"/>
            <a:chOff x="2895325" y="1290875"/>
            <a:chExt cx="428125" cy="68725"/>
          </a:xfrm>
        </p:grpSpPr>
        <p:sp>
          <p:nvSpPr>
            <p:cNvPr id="3938" name="Google Shape;3938;p2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4" name="Google Shape;3944;p23"/>
          <p:cNvGrpSpPr/>
          <p:nvPr/>
        </p:nvGrpSpPr>
        <p:grpSpPr>
          <a:xfrm flipH="1">
            <a:off x="200149" y="5449330"/>
            <a:ext cx="416704" cy="132127"/>
            <a:chOff x="2631450" y="1885950"/>
            <a:chExt cx="671525" cy="212925"/>
          </a:xfrm>
        </p:grpSpPr>
        <p:sp>
          <p:nvSpPr>
            <p:cNvPr id="3945" name="Google Shape;394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6" name="Google Shape;3956;p23"/>
          <p:cNvGrpSpPr/>
          <p:nvPr/>
        </p:nvGrpSpPr>
        <p:grpSpPr>
          <a:xfrm rot="-708033" flipH="1">
            <a:off x="2258717" y="6541222"/>
            <a:ext cx="1138352" cy="275391"/>
            <a:chOff x="3665900" y="8356158"/>
            <a:chExt cx="1015703" cy="245719"/>
          </a:xfrm>
        </p:grpSpPr>
        <p:sp>
          <p:nvSpPr>
            <p:cNvPr id="3957" name="Google Shape;395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5" name="Google Shape;3965;p23"/>
          <p:cNvGrpSpPr/>
          <p:nvPr/>
        </p:nvGrpSpPr>
        <p:grpSpPr>
          <a:xfrm rot="708033">
            <a:off x="6437869" y="6826635"/>
            <a:ext cx="1138352" cy="275391"/>
            <a:chOff x="3665900" y="8356158"/>
            <a:chExt cx="1015703" cy="245719"/>
          </a:xfrm>
        </p:grpSpPr>
        <p:sp>
          <p:nvSpPr>
            <p:cNvPr id="3966" name="Google Shape;396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4" name="Google Shape;3974;p23"/>
          <p:cNvGrpSpPr/>
          <p:nvPr/>
        </p:nvGrpSpPr>
        <p:grpSpPr>
          <a:xfrm rot="708033">
            <a:off x="10743169" y="6869902"/>
            <a:ext cx="1138352" cy="275391"/>
            <a:chOff x="3665900" y="8356158"/>
            <a:chExt cx="1015703" cy="245719"/>
          </a:xfrm>
        </p:grpSpPr>
        <p:sp>
          <p:nvSpPr>
            <p:cNvPr id="3975" name="Google Shape;3975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314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5" name="Google Shape;455;p4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456" name="Google Shape;456;p4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8" name="Google Shape;458;p4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9" name="Google Shape;459;p4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460" name="Google Shape;460;p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4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472" name="Google Shape;47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4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484" name="Google Shape;484;p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4" name="Google Shape;494;p4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495" name="Google Shape;495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" name="Google Shape;503;p4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504" name="Google Shape;504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516" name="Google Shape;516;p4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7" name="Google Shape;517;p4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518" name="Google Shape;518;p4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9" name="Google Shape;519;p4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520" name="Google Shape;520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4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" name="Google Shape;523;p4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" name="Google Shape;524;p4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4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4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4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4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4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4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4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" name="Google Shape;541;p4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" name="Google Shape;542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" name="Google Shape;543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44" name="Google Shape;544;p4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545" name="Google Shape;545;p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1" name="Google Shape;551;p4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552" name="Google Shape;55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4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564" name="Google Shape;56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4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573" name="Google Shape;57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" name="Google Shape;581;p4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582" name="Google Shape;582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50967" y="1451100"/>
            <a:ext cx="10290000" cy="46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 sz="1733">
                <a:solidFill>
                  <a:schemeClr val="lt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280379" y="41367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3" name="Google Shape;593;p4"/>
          <p:cNvGrpSpPr/>
          <p:nvPr/>
        </p:nvGrpSpPr>
        <p:grpSpPr>
          <a:xfrm>
            <a:off x="-212433" y="780285"/>
            <a:ext cx="1453873" cy="885364"/>
            <a:chOff x="7022525" y="1213188"/>
            <a:chExt cx="1090405" cy="664023"/>
          </a:xfrm>
        </p:grpSpPr>
        <p:sp>
          <p:nvSpPr>
            <p:cNvPr id="594" name="Google Shape;594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0029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5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ubTitle" idx="1"/>
          </p:nvPr>
        </p:nvSpPr>
        <p:spPr>
          <a:xfrm>
            <a:off x="1804500" y="3647591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4" name="Google Shape;604;p5"/>
          <p:cNvSpPr txBox="1">
            <a:spLocks noGrp="1"/>
          </p:cNvSpPr>
          <p:nvPr>
            <p:ph type="subTitle" idx="2"/>
          </p:nvPr>
        </p:nvSpPr>
        <p:spPr>
          <a:xfrm>
            <a:off x="6951500" y="3647591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5" name="Google Shape;605;p5"/>
          <p:cNvSpPr txBox="1">
            <a:spLocks noGrp="1"/>
          </p:cNvSpPr>
          <p:nvPr>
            <p:ph type="subTitle" idx="3"/>
          </p:nvPr>
        </p:nvSpPr>
        <p:spPr>
          <a:xfrm>
            <a:off x="1806500" y="4170057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5"/>
          <p:cNvSpPr txBox="1">
            <a:spLocks noGrp="1"/>
          </p:cNvSpPr>
          <p:nvPr>
            <p:ph type="subTitle" idx="4"/>
          </p:nvPr>
        </p:nvSpPr>
        <p:spPr>
          <a:xfrm>
            <a:off x="6949500" y="4173224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5"/>
          <p:cNvGrpSpPr/>
          <p:nvPr/>
        </p:nvGrpSpPr>
        <p:grpSpPr>
          <a:xfrm>
            <a:off x="9095006" y="5451226"/>
            <a:ext cx="4699236" cy="1228045"/>
            <a:chOff x="-729684" y="2561769"/>
            <a:chExt cx="3524427" cy="921034"/>
          </a:xfrm>
        </p:grpSpPr>
        <p:sp>
          <p:nvSpPr>
            <p:cNvPr id="608" name="Google Shape;608;p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5"/>
          <p:cNvGrpSpPr/>
          <p:nvPr/>
        </p:nvGrpSpPr>
        <p:grpSpPr>
          <a:xfrm>
            <a:off x="248941" y="5396096"/>
            <a:ext cx="6416108" cy="1330565"/>
            <a:chOff x="2235793" y="2621897"/>
            <a:chExt cx="4812081" cy="997924"/>
          </a:xfrm>
        </p:grpSpPr>
        <p:sp>
          <p:nvSpPr>
            <p:cNvPr id="611" name="Google Shape;611;p5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3" name="Google Shape;613;p5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614" name="Google Shape;614;p5"/>
          <p:cNvGrpSpPr/>
          <p:nvPr/>
        </p:nvGrpSpPr>
        <p:grpSpPr>
          <a:xfrm>
            <a:off x="4963899" y="6681944"/>
            <a:ext cx="1092077" cy="405059"/>
            <a:chOff x="1726100" y="1627975"/>
            <a:chExt cx="359425" cy="133325"/>
          </a:xfrm>
        </p:grpSpPr>
        <p:sp>
          <p:nvSpPr>
            <p:cNvPr id="615" name="Google Shape;61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5"/>
          <p:cNvSpPr/>
          <p:nvPr/>
        </p:nvSpPr>
        <p:spPr>
          <a:xfrm>
            <a:off x="2127301" y="6446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5"/>
          <p:cNvGrpSpPr/>
          <p:nvPr/>
        </p:nvGrpSpPr>
        <p:grpSpPr>
          <a:xfrm>
            <a:off x="2194972" y="7051080"/>
            <a:ext cx="354705" cy="327373"/>
            <a:chOff x="2706625" y="4735761"/>
            <a:chExt cx="226446" cy="209015"/>
          </a:xfrm>
        </p:grpSpPr>
        <p:sp>
          <p:nvSpPr>
            <p:cNvPr id="628" name="Google Shape;628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9" name="Google Shape;629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630" name="Google Shape;630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4" name="Google Shape;654;p5"/>
          <p:cNvGrpSpPr/>
          <p:nvPr/>
        </p:nvGrpSpPr>
        <p:grpSpPr>
          <a:xfrm>
            <a:off x="3474553" y="5982136"/>
            <a:ext cx="479329" cy="177784"/>
            <a:chOff x="1726100" y="1627975"/>
            <a:chExt cx="359425" cy="133325"/>
          </a:xfrm>
        </p:grpSpPr>
        <p:sp>
          <p:nvSpPr>
            <p:cNvPr id="655" name="Google Shape;65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6" name="Google Shape;666;p5"/>
          <p:cNvGrpSpPr/>
          <p:nvPr/>
        </p:nvGrpSpPr>
        <p:grpSpPr>
          <a:xfrm>
            <a:off x="-4" y="4053825"/>
            <a:ext cx="1039645" cy="2385067"/>
            <a:chOff x="2905325" y="2851350"/>
            <a:chExt cx="377175" cy="865325"/>
          </a:xfrm>
        </p:grpSpPr>
        <p:sp>
          <p:nvSpPr>
            <p:cNvPr id="667" name="Google Shape;667;p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5"/>
          <p:cNvGrpSpPr/>
          <p:nvPr/>
        </p:nvGrpSpPr>
        <p:grpSpPr>
          <a:xfrm>
            <a:off x="8018277" y="6446226"/>
            <a:ext cx="718889" cy="227943"/>
            <a:chOff x="2631450" y="1885950"/>
            <a:chExt cx="671525" cy="212925"/>
          </a:xfrm>
        </p:grpSpPr>
        <p:sp>
          <p:nvSpPr>
            <p:cNvPr id="678" name="Google Shape;678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" name="Google Shape;688;p5"/>
          <p:cNvGrpSpPr/>
          <p:nvPr/>
        </p:nvGrpSpPr>
        <p:grpSpPr>
          <a:xfrm>
            <a:off x="9306866" y="6120045"/>
            <a:ext cx="614473" cy="227915"/>
            <a:chOff x="1726100" y="1627975"/>
            <a:chExt cx="359425" cy="133325"/>
          </a:xfrm>
        </p:grpSpPr>
        <p:sp>
          <p:nvSpPr>
            <p:cNvPr id="689" name="Google Shape;689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5"/>
          <p:cNvGrpSpPr/>
          <p:nvPr/>
        </p:nvGrpSpPr>
        <p:grpSpPr>
          <a:xfrm rot="707990">
            <a:off x="6904132" y="6922663"/>
            <a:ext cx="1354315" cy="327636"/>
            <a:chOff x="3665900" y="8356158"/>
            <a:chExt cx="1015703" cy="245719"/>
          </a:xfrm>
        </p:grpSpPr>
        <p:sp>
          <p:nvSpPr>
            <p:cNvPr id="701" name="Google Shape;701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" name="Google Shape;709;p5"/>
          <p:cNvGrpSpPr/>
          <p:nvPr/>
        </p:nvGrpSpPr>
        <p:grpSpPr>
          <a:xfrm>
            <a:off x="2964131" y="6679273"/>
            <a:ext cx="1061861" cy="327375"/>
            <a:chOff x="5692724" y="7100752"/>
            <a:chExt cx="1110424" cy="342347"/>
          </a:xfrm>
        </p:grpSpPr>
        <p:sp>
          <p:nvSpPr>
            <p:cNvPr id="710" name="Google Shape;710;p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4" name="Google Shape;714;p5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5" name="Google Shape;715;p5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716" name="Google Shape;716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7" name="Google Shape;717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18" name="Google Shape;718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42" name="Google Shape;742;p5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743" name="Google Shape;743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4" name="Google Shape;744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45" name="Google Shape;745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5"/>
          <p:cNvGrpSpPr/>
          <p:nvPr/>
        </p:nvGrpSpPr>
        <p:grpSpPr>
          <a:xfrm>
            <a:off x="11081011" y="4361740"/>
            <a:ext cx="1247592" cy="2312433"/>
            <a:chOff x="2076400" y="2732150"/>
            <a:chExt cx="562350" cy="1042325"/>
          </a:xfrm>
        </p:grpSpPr>
        <p:sp>
          <p:nvSpPr>
            <p:cNvPr id="770" name="Google Shape;770;p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0" name="Google Shape;780;p5"/>
          <p:cNvGrpSpPr/>
          <p:nvPr/>
        </p:nvGrpSpPr>
        <p:grpSpPr>
          <a:xfrm>
            <a:off x="10931178" y="6557034"/>
            <a:ext cx="1420119" cy="227929"/>
            <a:chOff x="2895325" y="1290875"/>
            <a:chExt cx="428125" cy="68725"/>
          </a:xfrm>
        </p:grpSpPr>
        <p:sp>
          <p:nvSpPr>
            <p:cNvPr id="781" name="Google Shape;781;p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" name="Google Shape;787;p5"/>
          <p:cNvGrpSpPr/>
          <p:nvPr/>
        </p:nvGrpSpPr>
        <p:grpSpPr>
          <a:xfrm>
            <a:off x="156519" y="6169659"/>
            <a:ext cx="1092040" cy="318607"/>
            <a:chOff x="1682875" y="2128425"/>
            <a:chExt cx="575525" cy="167900"/>
          </a:xfrm>
        </p:grpSpPr>
        <p:sp>
          <p:nvSpPr>
            <p:cNvPr id="788" name="Google Shape;788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6" name="Google Shape;796;p5"/>
          <p:cNvSpPr/>
          <p:nvPr/>
        </p:nvSpPr>
        <p:spPr>
          <a:xfrm>
            <a:off x="34033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5"/>
          <p:cNvSpPr/>
          <p:nvPr/>
        </p:nvSpPr>
        <p:spPr>
          <a:xfrm>
            <a:off x="10176846" y="152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5"/>
          <p:cNvSpPr/>
          <p:nvPr/>
        </p:nvSpPr>
        <p:spPr>
          <a:xfrm>
            <a:off x="492150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5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800" name="Google Shape;800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296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"/>
          <p:cNvSpPr/>
          <p:nvPr/>
        </p:nvSpPr>
        <p:spPr>
          <a:xfrm>
            <a:off x="20320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9095006" y="6060826"/>
            <a:ext cx="4699236" cy="1228045"/>
            <a:chOff x="-729684" y="2561769"/>
            <a:chExt cx="3524427" cy="921034"/>
          </a:xfrm>
        </p:grpSpPr>
        <p:sp>
          <p:nvSpPr>
            <p:cNvPr id="808" name="Google Shape;808;p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6"/>
          <p:cNvSpPr/>
          <p:nvPr/>
        </p:nvSpPr>
        <p:spPr>
          <a:xfrm>
            <a:off x="-7253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811" name="Google Shape;811;p6"/>
          <p:cNvGrpSpPr/>
          <p:nvPr/>
        </p:nvGrpSpPr>
        <p:grpSpPr>
          <a:xfrm>
            <a:off x="10221699" y="7200711"/>
            <a:ext cx="1092077" cy="405059"/>
            <a:chOff x="1726100" y="1627975"/>
            <a:chExt cx="359425" cy="133325"/>
          </a:xfrm>
        </p:grpSpPr>
        <p:sp>
          <p:nvSpPr>
            <p:cNvPr id="812" name="Google Shape;81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" name="Google Shape;823;p6"/>
          <p:cNvSpPr/>
          <p:nvPr/>
        </p:nvSpPr>
        <p:spPr>
          <a:xfrm>
            <a:off x="1416100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4" name="Google Shape;824;p6"/>
          <p:cNvGrpSpPr/>
          <p:nvPr/>
        </p:nvGrpSpPr>
        <p:grpSpPr>
          <a:xfrm>
            <a:off x="1585371" y="6847880"/>
            <a:ext cx="354705" cy="327373"/>
            <a:chOff x="2706625" y="4735761"/>
            <a:chExt cx="226446" cy="209015"/>
          </a:xfrm>
        </p:grpSpPr>
        <p:sp>
          <p:nvSpPr>
            <p:cNvPr id="825" name="Google Shape;82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6" name="Google Shape;82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827" name="Google Shape;82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5" name="Google Shape;84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6" name="Google Shape;84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51" name="Google Shape;851;p6"/>
          <p:cNvGrpSpPr/>
          <p:nvPr/>
        </p:nvGrpSpPr>
        <p:grpSpPr>
          <a:xfrm>
            <a:off x="2255353" y="6591736"/>
            <a:ext cx="479329" cy="177784"/>
            <a:chOff x="1726100" y="1627975"/>
            <a:chExt cx="359425" cy="133325"/>
          </a:xfrm>
        </p:grpSpPr>
        <p:sp>
          <p:nvSpPr>
            <p:cNvPr id="852" name="Google Shape;85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3" name="Google Shape;863;p6"/>
          <p:cNvGrpSpPr/>
          <p:nvPr/>
        </p:nvGrpSpPr>
        <p:grpSpPr>
          <a:xfrm>
            <a:off x="11511985" y="5666034"/>
            <a:ext cx="410100" cy="853500"/>
            <a:chOff x="4082275" y="3073825"/>
            <a:chExt cx="307575" cy="640125"/>
          </a:xfrm>
        </p:grpSpPr>
        <p:sp>
          <p:nvSpPr>
            <p:cNvPr id="864" name="Google Shape;864;p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9" name="Google Shape;869;p6"/>
          <p:cNvGrpSpPr/>
          <p:nvPr/>
        </p:nvGrpSpPr>
        <p:grpSpPr>
          <a:xfrm>
            <a:off x="8018277" y="7055826"/>
            <a:ext cx="718889" cy="227943"/>
            <a:chOff x="2631450" y="1885950"/>
            <a:chExt cx="671525" cy="212925"/>
          </a:xfrm>
        </p:grpSpPr>
        <p:sp>
          <p:nvSpPr>
            <p:cNvPr id="870" name="Google Shape;870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0" name="Google Shape;880;p6"/>
          <p:cNvGrpSpPr/>
          <p:nvPr/>
        </p:nvGrpSpPr>
        <p:grpSpPr>
          <a:xfrm>
            <a:off x="11512000" y="6450245"/>
            <a:ext cx="614473" cy="227915"/>
            <a:chOff x="1726100" y="1627975"/>
            <a:chExt cx="359425" cy="133325"/>
          </a:xfrm>
        </p:grpSpPr>
        <p:sp>
          <p:nvSpPr>
            <p:cNvPr id="881" name="Google Shape;881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6"/>
          <p:cNvGrpSpPr/>
          <p:nvPr/>
        </p:nvGrpSpPr>
        <p:grpSpPr>
          <a:xfrm rot="707990">
            <a:off x="5380132" y="7227463"/>
            <a:ext cx="1354315" cy="327636"/>
            <a:chOff x="3665900" y="8356158"/>
            <a:chExt cx="1015703" cy="245719"/>
          </a:xfrm>
        </p:grpSpPr>
        <p:sp>
          <p:nvSpPr>
            <p:cNvPr id="893" name="Google Shape;893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1" name="Google Shape;901;p6"/>
          <p:cNvGrpSpPr/>
          <p:nvPr/>
        </p:nvGrpSpPr>
        <p:grpSpPr>
          <a:xfrm>
            <a:off x="2862531" y="7085672"/>
            <a:ext cx="1061861" cy="327375"/>
            <a:chOff x="5692724" y="7100752"/>
            <a:chExt cx="1110424" cy="342347"/>
          </a:xfrm>
        </p:grpSpPr>
        <p:sp>
          <p:nvSpPr>
            <p:cNvPr id="902" name="Google Shape;902;p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6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7" name="Google Shape;907;p6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908" name="Google Shape;908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9" name="Google Shape;909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10" name="Google Shape;910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34" name="Google Shape;934;p6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935" name="Google Shape;93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6" name="Google Shape;93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37" name="Google Shape;93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61" name="Google Shape;961;p6"/>
          <p:cNvGrpSpPr/>
          <p:nvPr/>
        </p:nvGrpSpPr>
        <p:grpSpPr>
          <a:xfrm>
            <a:off x="147319" y="6887677"/>
            <a:ext cx="1092040" cy="318607"/>
            <a:chOff x="1682875" y="2128425"/>
            <a:chExt cx="575525" cy="167900"/>
          </a:xfrm>
        </p:grpSpPr>
        <p:sp>
          <p:nvSpPr>
            <p:cNvPr id="962" name="Google Shape;962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0" name="Google Shape;970;p6"/>
          <p:cNvSpPr/>
          <p:nvPr/>
        </p:nvSpPr>
        <p:spPr>
          <a:xfrm>
            <a:off x="5638509" y="3821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6"/>
          <p:cNvSpPr/>
          <p:nvPr/>
        </p:nvSpPr>
        <p:spPr>
          <a:xfrm>
            <a:off x="9732346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6"/>
          <p:cNvSpPr/>
          <p:nvPr/>
        </p:nvSpPr>
        <p:spPr>
          <a:xfrm>
            <a:off x="86836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3" name="Google Shape;973;p6"/>
          <p:cNvGrpSpPr/>
          <p:nvPr/>
        </p:nvGrpSpPr>
        <p:grpSpPr>
          <a:xfrm>
            <a:off x="3762668" y="-16"/>
            <a:ext cx="1453873" cy="179151"/>
            <a:chOff x="7022525" y="1213188"/>
            <a:chExt cx="1090405" cy="134363"/>
          </a:xfrm>
        </p:grpSpPr>
        <p:sp>
          <p:nvSpPr>
            <p:cNvPr id="974" name="Google Shape;974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8" name="Google Shape;978;p6"/>
          <p:cNvSpPr/>
          <p:nvPr/>
        </p:nvSpPr>
        <p:spPr>
          <a:xfrm>
            <a:off x="4091818" y="3655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"/>
          <p:cNvSpPr/>
          <p:nvPr/>
        </p:nvSpPr>
        <p:spPr>
          <a:xfrm>
            <a:off x="0" y="4580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7"/>
          <p:cNvSpPr txBox="1">
            <a:spLocks noGrp="1"/>
          </p:cNvSpPr>
          <p:nvPr>
            <p:ph type="body" idx="1"/>
          </p:nvPr>
        </p:nvSpPr>
        <p:spPr>
          <a:xfrm>
            <a:off x="2422800" y="1905000"/>
            <a:ext cx="7346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83" name="Google Shape;983;p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984" name="Google Shape;984;p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6" name="Google Shape;986;p7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987" name="Google Shape;987;p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9" name="Google Shape;989;p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990" name="Google Shape;990;p7"/>
          <p:cNvGrpSpPr/>
          <p:nvPr/>
        </p:nvGrpSpPr>
        <p:grpSpPr>
          <a:xfrm>
            <a:off x="7185566" y="6335628"/>
            <a:ext cx="1092077" cy="405059"/>
            <a:chOff x="1726100" y="1627975"/>
            <a:chExt cx="359425" cy="133325"/>
          </a:xfrm>
        </p:grpSpPr>
        <p:sp>
          <p:nvSpPr>
            <p:cNvPr id="991" name="Google Shape;991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2" name="Google Shape;1002;p7"/>
          <p:cNvGrpSpPr/>
          <p:nvPr/>
        </p:nvGrpSpPr>
        <p:grpSpPr>
          <a:xfrm>
            <a:off x="248946" y="5244095"/>
            <a:ext cx="479313" cy="888485"/>
            <a:chOff x="1612800" y="3107475"/>
            <a:chExt cx="360350" cy="667900"/>
          </a:xfrm>
        </p:grpSpPr>
        <p:sp>
          <p:nvSpPr>
            <p:cNvPr id="1003" name="Google Shape;1003;p7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7"/>
          <p:cNvSpPr/>
          <p:nvPr/>
        </p:nvSpPr>
        <p:spPr>
          <a:xfrm>
            <a:off x="1606600" y="6014863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5" name="Google Shape;1015;p7"/>
          <p:cNvGrpSpPr/>
          <p:nvPr/>
        </p:nvGrpSpPr>
        <p:grpSpPr>
          <a:xfrm>
            <a:off x="1674271" y="6521347"/>
            <a:ext cx="354705" cy="327373"/>
            <a:chOff x="2706625" y="4735761"/>
            <a:chExt cx="226446" cy="209015"/>
          </a:xfrm>
        </p:grpSpPr>
        <p:sp>
          <p:nvSpPr>
            <p:cNvPr id="1016" name="Google Shape;1016;p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7" name="Google Shape;1017;p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018" name="Google Shape;1018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42" name="Google Shape;1042;p7"/>
          <p:cNvGrpSpPr/>
          <p:nvPr/>
        </p:nvGrpSpPr>
        <p:grpSpPr>
          <a:xfrm>
            <a:off x="2661753" y="5982136"/>
            <a:ext cx="479329" cy="177784"/>
            <a:chOff x="1726100" y="1627975"/>
            <a:chExt cx="359425" cy="133325"/>
          </a:xfrm>
        </p:grpSpPr>
        <p:sp>
          <p:nvSpPr>
            <p:cNvPr id="1043" name="Google Shape;104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4" name="Google Shape;1054;p7"/>
          <p:cNvGrpSpPr/>
          <p:nvPr/>
        </p:nvGrpSpPr>
        <p:grpSpPr>
          <a:xfrm>
            <a:off x="10620685" y="4604334"/>
            <a:ext cx="410100" cy="853500"/>
            <a:chOff x="4082275" y="3073825"/>
            <a:chExt cx="307575" cy="640125"/>
          </a:xfrm>
        </p:grpSpPr>
        <p:sp>
          <p:nvSpPr>
            <p:cNvPr id="1055" name="Google Shape;1055;p7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0" name="Google Shape;1060;p7"/>
          <p:cNvGrpSpPr/>
          <p:nvPr/>
        </p:nvGrpSpPr>
        <p:grpSpPr>
          <a:xfrm>
            <a:off x="10466310" y="6250193"/>
            <a:ext cx="718889" cy="227943"/>
            <a:chOff x="2631450" y="1885950"/>
            <a:chExt cx="671525" cy="212925"/>
          </a:xfrm>
        </p:grpSpPr>
        <p:sp>
          <p:nvSpPr>
            <p:cNvPr id="1061" name="Google Shape;1061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1" name="Google Shape;1071;p7"/>
          <p:cNvGrpSpPr/>
          <p:nvPr/>
        </p:nvGrpSpPr>
        <p:grpSpPr>
          <a:xfrm>
            <a:off x="10620700" y="5358045"/>
            <a:ext cx="614473" cy="227915"/>
            <a:chOff x="1726100" y="1627975"/>
            <a:chExt cx="359425" cy="133325"/>
          </a:xfrm>
        </p:grpSpPr>
        <p:sp>
          <p:nvSpPr>
            <p:cNvPr id="1072" name="Google Shape;107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3" name="Google Shape;1083;p7"/>
          <p:cNvGrpSpPr/>
          <p:nvPr/>
        </p:nvGrpSpPr>
        <p:grpSpPr>
          <a:xfrm rot="707990">
            <a:off x="10422032" y="6992997"/>
            <a:ext cx="1354315" cy="327636"/>
            <a:chOff x="3665900" y="8356158"/>
            <a:chExt cx="1015703" cy="245719"/>
          </a:xfrm>
        </p:grpSpPr>
        <p:sp>
          <p:nvSpPr>
            <p:cNvPr id="1084" name="Google Shape;1084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2" name="Google Shape;1092;p7"/>
          <p:cNvGrpSpPr/>
          <p:nvPr/>
        </p:nvGrpSpPr>
        <p:grpSpPr>
          <a:xfrm>
            <a:off x="3935031" y="6521355"/>
            <a:ext cx="1061861" cy="327375"/>
            <a:chOff x="5692724" y="7100752"/>
            <a:chExt cx="1110424" cy="342347"/>
          </a:xfrm>
        </p:grpSpPr>
        <p:sp>
          <p:nvSpPr>
            <p:cNvPr id="1093" name="Google Shape;1093;p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7" name="Google Shape;1097;p7"/>
          <p:cNvGrpSpPr/>
          <p:nvPr/>
        </p:nvGrpSpPr>
        <p:grpSpPr>
          <a:xfrm>
            <a:off x="8781685" y="5937775"/>
            <a:ext cx="479335" cy="811644"/>
            <a:chOff x="7195863" y="4529531"/>
            <a:chExt cx="359501" cy="608733"/>
          </a:xfrm>
        </p:grpSpPr>
        <p:sp>
          <p:nvSpPr>
            <p:cNvPr id="1098" name="Google Shape;1098;p7"/>
            <p:cNvSpPr/>
            <p:nvPr/>
          </p:nvSpPr>
          <p:spPr>
            <a:xfrm>
              <a:off x="7195868" y="4529531"/>
              <a:ext cx="359497" cy="490210"/>
            </a:xfrm>
            <a:custGeom>
              <a:avLst/>
              <a:gdLst/>
              <a:ahLst/>
              <a:cxnLst/>
              <a:rect l="l" t="t" r="r" b="b"/>
              <a:pathLst>
                <a:path w="10264" h="13996" extrusionOk="0">
                  <a:moveTo>
                    <a:pt x="4586" y="1"/>
                  </a:moveTo>
                  <a:lnTo>
                    <a:pt x="4568" y="656"/>
                  </a:lnTo>
                  <a:lnTo>
                    <a:pt x="4532" y="1384"/>
                  </a:lnTo>
                  <a:lnTo>
                    <a:pt x="4422" y="3040"/>
                  </a:lnTo>
                  <a:lnTo>
                    <a:pt x="4295" y="4805"/>
                  </a:lnTo>
                  <a:lnTo>
                    <a:pt x="4131" y="6552"/>
                  </a:lnTo>
                  <a:lnTo>
                    <a:pt x="3840" y="9464"/>
                  </a:lnTo>
                  <a:lnTo>
                    <a:pt x="3713" y="10683"/>
                  </a:lnTo>
                  <a:lnTo>
                    <a:pt x="3604" y="9846"/>
                  </a:lnTo>
                  <a:lnTo>
                    <a:pt x="3476" y="8900"/>
                  </a:lnTo>
                  <a:lnTo>
                    <a:pt x="3331" y="7699"/>
                  </a:lnTo>
                  <a:lnTo>
                    <a:pt x="3203" y="6334"/>
                  </a:lnTo>
                  <a:lnTo>
                    <a:pt x="3076" y="4860"/>
                  </a:lnTo>
                  <a:lnTo>
                    <a:pt x="3039" y="4114"/>
                  </a:lnTo>
                  <a:lnTo>
                    <a:pt x="3021" y="3349"/>
                  </a:lnTo>
                  <a:lnTo>
                    <a:pt x="3003" y="2603"/>
                  </a:lnTo>
                  <a:lnTo>
                    <a:pt x="3003" y="1893"/>
                  </a:lnTo>
                  <a:lnTo>
                    <a:pt x="2821" y="2185"/>
                  </a:lnTo>
                  <a:lnTo>
                    <a:pt x="2657" y="2494"/>
                  </a:lnTo>
                  <a:lnTo>
                    <a:pt x="2512" y="2822"/>
                  </a:lnTo>
                  <a:lnTo>
                    <a:pt x="2384" y="3167"/>
                  </a:lnTo>
                  <a:lnTo>
                    <a:pt x="2293" y="3531"/>
                  </a:lnTo>
                  <a:lnTo>
                    <a:pt x="2202" y="3895"/>
                  </a:lnTo>
                  <a:lnTo>
                    <a:pt x="2148" y="4277"/>
                  </a:lnTo>
                  <a:lnTo>
                    <a:pt x="2093" y="4660"/>
                  </a:lnTo>
                  <a:lnTo>
                    <a:pt x="2057" y="5060"/>
                  </a:lnTo>
                  <a:lnTo>
                    <a:pt x="2039" y="5460"/>
                  </a:lnTo>
                  <a:lnTo>
                    <a:pt x="2039" y="5879"/>
                  </a:lnTo>
                  <a:lnTo>
                    <a:pt x="2039" y="6279"/>
                  </a:lnTo>
                  <a:lnTo>
                    <a:pt x="2093" y="7080"/>
                  </a:lnTo>
                  <a:lnTo>
                    <a:pt x="2166" y="7862"/>
                  </a:lnTo>
                  <a:lnTo>
                    <a:pt x="2275" y="8609"/>
                  </a:lnTo>
                  <a:lnTo>
                    <a:pt x="2384" y="9318"/>
                  </a:lnTo>
                  <a:lnTo>
                    <a:pt x="2512" y="9937"/>
                  </a:lnTo>
                  <a:lnTo>
                    <a:pt x="2639" y="10501"/>
                  </a:lnTo>
                  <a:lnTo>
                    <a:pt x="2817" y="11215"/>
                  </a:lnTo>
                  <a:lnTo>
                    <a:pt x="2730" y="10938"/>
                  </a:lnTo>
                  <a:lnTo>
                    <a:pt x="2548" y="10501"/>
                  </a:lnTo>
                  <a:lnTo>
                    <a:pt x="2421" y="10246"/>
                  </a:lnTo>
                  <a:lnTo>
                    <a:pt x="2293" y="9992"/>
                  </a:lnTo>
                  <a:lnTo>
                    <a:pt x="2130" y="9719"/>
                  </a:lnTo>
                  <a:lnTo>
                    <a:pt x="1966" y="9446"/>
                  </a:lnTo>
                  <a:lnTo>
                    <a:pt x="1766" y="9154"/>
                  </a:lnTo>
                  <a:lnTo>
                    <a:pt x="1547" y="8882"/>
                  </a:lnTo>
                  <a:lnTo>
                    <a:pt x="1311" y="8590"/>
                  </a:lnTo>
                  <a:lnTo>
                    <a:pt x="1038" y="8317"/>
                  </a:lnTo>
                  <a:lnTo>
                    <a:pt x="1129" y="8918"/>
                  </a:lnTo>
                  <a:lnTo>
                    <a:pt x="1238" y="9482"/>
                  </a:lnTo>
                  <a:lnTo>
                    <a:pt x="1383" y="10010"/>
                  </a:lnTo>
                  <a:lnTo>
                    <a:pt x="1529" y="10483"/>
                  </a:lnTo>
                  <a:lnTo>
                    <a:pt x="1693" y="10920"/>
                  </a:lnTo>
                  <a:lnTo>
                    <a:pt x="1875" y="11338"/>
                  </a:lnTo>
                  <a:lnTo>
                    <a:pt x="1987" y="11588"/>
                  </a:lnTo>
                  <a:lnTo>
                    <a:pt x="1987" y="11588"/>
                  </a:lnTo>
                  <a:lnTo>
                    <a:pt x="0" y="10174"/>
                  </a:lnTo>
                  <a:lnTo>
                    <a:pt x="73" y="10319"/>
                  </a:lnTo>
                  <a:lnTo>
                    <a:pt x="255" y="10738"/>
                  </a:lnTo>
                  <a:lnTo>
                    <a:pt x="401" y="11011"/>
                  </a:lnTo>
                  <a:lnTo>
                    <a:pt x="601" y="11302"/>
                  </a:lnTo>
                  <a:lnTo>
                    <a:pt x="819" y="11648"/>
                  </a:lnTo>
                  <a:lnTo>
                    <a:pt x="1092" y="11975"/>
                  </a:lnTo>
                  <a:lnTo>
                    <a:pt x="1383" y="12321"/>
                  </a:lnTo>
                  <a:lnTo>
                    <a:pt x="1747" y="12667"/>
                  </a:lnTo>
                  <a:lnTo>
                    <a:pt x="1929" y="12830"/>
                  </a:lnTo>
                  <a:lnTo>
                    <a:pt x="2148" y="12994"/>
                  </a:lnTo>
                  <a:lnTo>
                    <a:pt x="2348" y="13140"/>
                  </a:lnTo>
                  <a:lnTo>
                    <a:pt x="2584" y="13285"/>
                  </a:lnTo>
                  <a:lnTo>
                    <a:pt x="2821" y="13413"/>
                  </a:lnTo>
                  <a:lnTo>
                    <a:pt x="3076" y="13540"/>
                  </a:lnTo>
                  <a:lnTo>
                    <a:pt x="3331" y="13649"/>
                  </a:lnTo>
                  <a:lnTo>
                    <a:pt x="3622" y="13759"/>
                  </a:lnTo>
                  <a:lnTo>
                    <a:pt x="3913" y="13850"/>
                  </a:lnTo>
                  <a:lnTo>
                    <a:pt x="4204" y="13922"/>
                  </a:lnTo>
                  <a:lnTo>
                    <a:pt x="4532" y="13959"/>
                  </a:lnTo>
                  <a:lnTo>
                    <a:pt x="4859" y="13995"/>
                  </a:lnTo>
                  <a:lnTo>
                    <a:pt x="5278" y="13850"/>
                  </a:lnTo>
                  <a:lnTo>
                    <a:pt x="5678" y="13704"/>
                  </a:lnTo>
                  <a:lnTo>
                    <a:pt x="6060" y="13540"/>
                  </a:lnTo>
                  <a:lnTo>
                    <a:pt x="6406" y="13358"/>
                  </a:lnTo>
                  <a:lnTo>
                    <a:pt x="6752" y="13176"/>
                  </a:lnTo>
                  <a:lnTo>
                    <a:pt x="7061" y="12976"/>
                  </a:lnTo>
                  <a:lnTo>
                    <a:pt x="7371" y="12794"/>
                  </a:lnTo>
                  <a:lnTo>
                    <a:pt x="7643" y="12576"/>
                  </a:lnTo>
                  <a:lnTo>
                    <a:pt x="7898" y="12376"/>
                  </a:lnTo>
                  <a:lnTo>
                    <a:pt x="8153" y="12157"/>
                  </a:lnTo>
                  <a:lnTo>
                    <a:pt x="8371" y="11957"/>
                  </a:lnTo>
                  <a:lnTo>
                    <a:pt x="8590" y="11739"/>
                  </a:lnTo>
                  <a:lnTo>
                    <a:pt x="8972" y="11320"/>
                  </a:lnTo>
                  <a:lnTo>
                    <a:pt x="9281" y="10902"/>
                  </a:lnTo>
                  <a:lnTo>
                    <a:pt x="9554" y="10501"/>
                  </a:lnTo>
                  <a:lnTo>
                    <a:pt x="9773" y="10137"/>
                  </a:lnTo>
                  <a:lnTo>
                    <a:pt x="9936" y="9791"/>
                  </a:lnTo>
                  <a:lnTo>
                    <a:pt x="10064" y="9500"/>
                  </a:lnTo>
                  <a:lnTo>
                    <a:pt x="10155" y="9245"/>
                  </a:lnTo>
                  <a:lnTo>
                    <a:pt x="10228" y="9064"/>
                  </a:lnTo>
                  <a:lnTo>
                    <a:pt x="10264" y="8900"/>
                  </a:lnTo>
                  <a:lnTo>
                    <a:pt x="10064" y="9191"/>
                  </a:lnTo>
                  <a:lnTo>
                    <a:pt x="9845" y="9464"/>
                  </a:lnTo>
                  <a:lnTo>
                    <a:pt x="9645" y="9700"/>
                  </a:lnTo>
                  <a:lnTo>
                    <a:pt x="9427" y="9937"/>
                  </a:lnTo>
                  <a:lnTo>
                    <a:pt x="9209" y="10137"/>
                  </a:lnTo>
                  <a:lnTo>
                    <a:pt x="9008" y="10337"/>
                  </a:lnTo>
                  <a:lnTo>
                    <a:pt x="8808" y="10519"/>
                  </a:lnTo>
                  <a:lnTo>
                    <a:pt x="8590" y="10665"/>
                  </a:lnTo>
                  <a:lnTo>
                    <a:pt x="8189" y="10956"/>
                  </a:lnTo>
                  <a:lnTo>
                    <a:pt x="7789" y="11174"/>
                  </a:lnTo>
                  <a:lnTo>
                    <a:pt x="7425" y="11338"/>
                  </a:lnTo>
                  <a:lnTo>
                    <a:pt x="7061" y="11466"/>
                  </a:lnTo>
                  <a:lnTo>
                    <a:pt x="6752" y="11575"/>
                  </a:lnTo>
                  <a:lnTo>
                    <a:pt x="6442" y="11629"/>
                  </a:lnTo>
                  <a:lnTo>
                    <a:pt x="6188" y="11666"/>
                  </a:lnTo>
                  <a:lnTo>
                    <a:pt x="5969" y="11684"/>
                  </a:lnTo>
                  <a:lnTo>
                    <a:pt x="5642" y="11684"/>
                  </a:lnTo>
                  <a:lnTo>
                    <a:pt x="5533" y="11666"/>
                  </a:lnTo>
                  <a:lnTo>
                    <a:pt x="5624" y="11593"/>
                  </a:lnTo>
                  <a:lnTo>
                    <a:pt x="5896" y="11393"/>
                  </a:lnTo>
                  <a:lnTo>
                    <a:pt x="6097" y="11229"/>
                  </a:lnTo>
                  <a:lnTo>
                    <a:pt x="6315" y="11011"/>
                  </a:lnTo>
                  <a:lnTo>
                    <a:pt x="6552" y="10774"/>
                  </a:lnTo>
                  <a:lnTo>
                    <a:pt x="6825" y="10483"/>
                  </a:lnTo>
                  <a:lnTo>
                    <a:pt x="7116" y="10137"/>
                  </a:lnTo>
                  <a:lnTo>
                    <a:pt x="7407" y="9755"/>
                  </a:lnTo>
                  <a:lnTo>
                    <a:pt x="7716" y="9318"/>
                  </a:lnTo>
                  <a:lnTo>
                    <a:pt x="8026" y="8845"/>
                  </a:lnTo>
                  <a:lnTo>
                    <a:pt x="8335" y="8299"/>
                  </a:lnTo>
                  <a:lnTo>
                    <a:pt x="8644" y="7717"/>
                  </a:lnTo>
                  <a:lnTo>
                    <a:pt x="8954" y="7080"/>
                  </a:lnTo>
                  <a:lnTo>
                    <a:pt x="9245" y="6388"/>
                  </a:lnTo>
                  <a:lnTo>
                    <a:pt x="8772" y="6716"/>
                  </a:lnTo>
                  <a:lnTo>
                    <a:pt x="8335" y="7062"/>
                  </a:lnTo>
                  <a:lnTo>
                    <a:pt x="7916" y="7426"/>
                  </a:lnTo>
                  <a:lnTo>
                    <a:pt x="7516" y="7790"/>
                  </a:lnTo>
                  <a:lnTo>
                    <a:pt x="7134" y="8154"/>
                  </a:lnTo>
                  <a:lnTo>
                    <a:pt x="6788" y="8499"/>
                  </a:lnTo>
                  <a:lnTo>
                    <a:pt x="6461" y="8845"/>
                  </a:lnTo>
                  <a:lnTo>
                    <a:pt x="6169" y="9191"/>
                  </a:lnTo>
                  <a:lnTo>
                    <a:pt x="5660" y="9773"/>
                  </a:lnTo>
                  <a:lnTo>
                    <a:pt x="5296" y="10265"/>
                  </a:lnTo>
                  <a:lnTo>
                    <a:pt x="4987" y="10683"/>
                  </a:lnTo>
                  <a:lnTo>
                    <a:pt x="5332" y="10046"/>
                  </a:lnTo>
                  <a:lnTo>
                    <a:pt x="5733" y="9300"/>
                  </a:lnTo>
                  <a:lnTo>
                    <a:pt x="6206" y="8336"/>
                  </a:lnTo>
                  <a:lnTo>
                    <a:pt x="6734" y="7189"/>
                  </a:lnTo>
                  <a:lnTo>
                    <a:pt x="7007" y="6570"/>
                  </a:lnTo>
                  <a:lnTo>
                    <a:pt x="7280" y="5915"/>
                  </a:lnTo>
                  <a:lnTo>
                    <a:pt x="7534" y="5242"/>
                  </a:lnTo>
                  <a:lnTo>
                    <a:pt x="7789" y="4569"/>
                  </a:lnTo>
                  <a:lnTo>
                    <a:pt x="8007" y="3859"/>
                  </a:lnTo>
                  <a:lnTo>
                    <a:pt x="8208" y="3149"/>
                  </a:lnTo>
                  <a:lnTo>
                    <a:pt x="8208" y="3149"/>
                  </a:lnTo>
                  <a:lnTo>
                    <a:pt x="8044" y="3295"/>
                  </a:lnTo>
                  <a:lnTo>
                    <a:pt x="7880" y="3459"/>
                  </a:lnTo>
                  <a:lnTo>
                    <a:pt x="7716" y="3640"/>
                  </a:lnTo>
                  <a:lnTo>
                    <a:pt x="7553" y="3841"/>
                  </a:lnTo>
                  <a:lnTo>
                    <a:pt x="7243" y="4277"/>
                  </a:lnTo>
                  <a:lnTo>
                    <a:pt x="6952" y="4751"/>
                  </a:lnTo>
                  <a:lnTo>
                    <a:pt x="6661" y="5260"/>
                  </a:lnTo>
                  <a:lnTo>
                    <a:pt x="6406" y="5770"/>
                  </a:lnTo>
                  <a:lnTo>
                    <a:pt x="6151" y="6297"/>
                  </a:lnTo>
                  <a:lnTo>
                    <a:pt x="5933" y="6825"/>
                  </a:lnTo>
                  <a:lnTo>
                    <a:pt x="5733" y="7335"/>
                  </a:lnTo>
                  <a:lnTo>
                    <a:pt x="5551" y="7808"/>
                  </a:lnTo>
                  <a:lnTo>
                    <a:pt x="5260" y="8609"/>
                  </a:lnTo>
                  <a:lnTo>
                    <a:pt x="5078" y="9173"/>
                  </a:lnTo>
                  <a:lnTo>
                    <a:pt x="5005" y="9373"/>
                  </a:lnTo>
                  <a:lnTo>
                    <a:pt x="5041" y="9082"/>
                  </a:lnTo>
                  <a:lnTo>
                    <a:pt x="5114" y="8263"/>
                  </a:lnTo>
                  <a:lnTo>
                    <a:pt x="5187" y="7062"/>
                  </a:lnTo>
                  <a:lnTo>
                    <a:pt x="5223" y="6370"/>
                  </a:lnTo>
                  <a:lnTo>
                    <a:pt x="5241" y="5624"/>
                  </a:lnTo>
                  <a:lnTo>
                    <a:pt x="5260" y="4860"/>
                  </a:lnTo>
                  <a:lnTo>
                    <a:pt x="5241" y="4059"/>
                  </a:lnTo>
                  <a:lnTo>
                    <a:pt x="5223" y="3277"/>
                  </a:lnTo>
                  <a:lnTo>
                    <a:pt x="5169" y="2512"/>
                  </a:lnTo>
                  <a:lnTo>
                    <a:pt x="5078" y="1784"/>
                  </a:lnTo>
                  <a:lnTo>
                    <a:pt x="5023" y="1439"/>
                  </a:lnTo>
                  <a:lnTo>
                    <a:pt x="4950" y="1111"/>
                  </a:lnTo>
                  <a:lnTo>
                    <a:pt x="4877" y="802"/>
                  </a:lnTo>
                  <a:lnTo>
                    <a:pt x="4786" y="510"/>
                  </a:lnTo>
                  <a:lnTo>
                    <a:pt x="4695" y="237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9" name="Google Shape;1099;p7"/>
            <p:cNvGrpSpPr/>
            <p:nvPr/>
          </p:nvGrpSpPr>
          <p:grpSpPr>
            <a:xfrm>
              <a:off x="7195863" y="4931305"/>
              <a:ext cx="178666" cy="164934"/>
              <a:chOff x="2706625" y="4735761"/>
              <a:chExt cx="226446" cy="209015"/>
            </a:xfrm>
          </p:grpSpPr>
          <p:sp>
            <p:nvSpPr>
              <p:cNvPr id="1100" name="Google Shape;1100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01" name="Google Shape;1101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02" name="Google Shape;1102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26" name="Google Shape;1126;p7"/>
            <p:cNvGrpSpPr/>
            <p:nvPr/>
          </p:nvGrpSpPr>
          <p:grpSpPr>
            <a:xfrm flipH="1">
              <a:off x="7292013" y="4973330"/>
              <a:ext cx="178666" cy="164934"/>
              <a:chOff x="2706625" y="4735761"/>
              <a:chExt cx="226446" cy="209015"/>
            </a:xfrm>
          </p:grpSpPr>
          <p:sp>
            <p:nvSpPr>
              <p:cNvPr id="1127" name="Google Shape;1127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8" name="Google Shape;1128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29" name="Google Shape;1129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3" name="Google Shape;1153;p7"/>
          <p:cNvGrpSpPr/>
          <p:nvPr/>
        </p:nvGrpSpPr>
        <p:grpSpPr>
          <a:xfrm>
            <a:off x="8277645" y="7410217"/>
            <a:ext cx="1420119" cy="227929"/>
            <a:chOff x="2895325" y="1290875"/>
            <a:chExt cx="428125" cy="68725"/>
          </a:xfrm>
        </p:grpSpPr>
        <p:sp>
          <p:nvSpPr>
            <p:cNvPr id="1154" name="Google Shape;1154;p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0" name="Google Shape;1160;p7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161" name="Google Shape;1161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9" name="Google Shape;1169;p7"/>
          <p:cNvSpPr/>
          <p:nvPr/>
        </p:nvSpPr>
        <p:spPr>
          <a:xfrm>
            <a:off x="9907225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0" name="Google Shape;1170;p7"/>
          <p:cNvSpPr/>
          <p:nvPr/>
        </p:nvSpPr>
        <p:spPr>
          <a:xfrm>
            <a:off x="950963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1" name="Google Shape;1171;p7"/>
          <p:cNvSpPr/>
          <p:nvPr/>
        </p:nvSpPr>
        <p:spPr>
          <a:xfrm>
            <a:off x="10983867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2" name="Google Shape;1172;p7"/>
          <p:cNvGrpSpPr/>
          <p:nvPr/>
        </p:nvGrpSpPr>
        <p:grpSpPr>
          <a:xfrm>
            <a:off x="10738134" y="1427085"/>
            <a:ext cx="1453873" cy="885364"/>
            <a:chOff x="7022525" y="1213188"/>
            <a:chExt cx="1090405" cy="664023"/>
          </a:xfrm>
        </p:grpSpPr>
        <p:sp>
          <p:nvSpPr>
            <p:cNvPr id="1173" name="Google Shape;1173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8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"/>
          <p:cNvSpPr/>
          <p:nvPr/>
        </p:nvSpPr>
        <p:spPr>
          <a:xfrm>
            <a:off x="0" y="41742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0" name="Google Shape;1180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181" name="Google Shape;1181;p8"/>
          <p:cNvGrpSpPr/>
          <p:nvPr/>
        </p:nvGrpSpPr>
        <p:grpSpPr>
          <a:xfrm flipH="1">
            <a:off x="-1639705" y="4943226"/>
            <a:ext cx="4699236" cy="1228045"/>
            <a:chOff x="-729684" y="2561769"/>
            <a:chExt cx="3524427" cy="921034"/>
          </a:xfrm>
        </p:grpSpPr>
        <p:sp>
          <p:nvSpPr>
            <p:cNvPr id="1182" name="Google Shape;1182;p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4" name="Google Shape;1184;p8"/>
          <p:cNvGrpSpPr/>
          <p:nvPr/>
        </p:nvGrpSpPr>
        <p:grpSpPr>
          <a:xfrm flipH="1">
            <a:off x="5489487" y="4989696"/>
            <a:ext cx="6416108" cy="1330565"/>
            <a:chOff x="2235793" y="2621897"/>
            <a:chExt cx="4812081" cy="997924"/>
          </a:xfrm>
        </p:grpSpPr>
        <p:sp>
          <p:nvSpPr>
            <p:cNvPr id="1185" name="Google Shape;1185;p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7" name="Google Shape;1187;p8"/>
          <p:cNvSpPr/>
          <p:nvPr/>
        </p:nvSpPr>
        <p:spPr>
          <a:xfrm flipH="1">
            <a:off x="-694759" y="5254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188" name="Google Shape;1188;p8"/>
          <p:cNvGrpSpPr/>
          <p:nvPr/>
        </p:nvGrpSpPr>
        <p:grpSpPr>
          <a:xfrm flipH="1">
            <a:off x="6098560" y="6173944"/>
            <a:ext cx="1092077" cy="405059"/>
            <a:chOff x="1726100" y="1627975"/>
            <a:chExt cx="359425" cy="133325"/>
          </a:xfrm>
        </p:grpSpPr>
        <p:sp>
          <p:nvSpPr>
            <p:cNvPr id="1189" name="Google Shape;1189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0" name="Google Shape;1200;p8"/>
          <p:cNvGrpSpPr/>
          <p:nvPr/>
        </p:nvGrpSpPr>
        <p:grpSpPr>
          <a:xfrm flipH="1">
            <a:off x="9880277" y="4664744"/>
            <a:ext cx="479313" cy="888485"/>
            <a:chOff x="1612800" y="3107475"/>
            <a:chExt cx="360350" cy="667900"/>
          </a:xfrm>
        </p:grpSpPr>
        <p:sp>
          <p:nvSpPr>
            <p:cNvPr id="1201" name="Google Shape;1201;p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2" name="Google Shape;1212;p8"/>
          <p:cNvSpPr/>
          <p:nvPr/>
        </p:nvSpPr>
        <p:spPr>
          <a:xfrm flipH="1">
            <a:off x="9412757" y="5938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3" name="Google Shape;1213;p8"/>
          <p:cNvGrpSpPr/>
          <p:nvPr/>
        </p:nvGrpSpPr>
        <p:grpSpPr>
          <a:xfrm flipH="1">
            <a:off x="9604860" y="6543080"/>
            <a:ext cx="354705" cy="327373"/>
            <a:chOff x="2706625" y="4735761"/>
            <a:chExt cx="226446" cy="209015"/>
          </a:xfrm>
        </p:grpSpPr>
        <p:sp>
          <p:nvSpPr>
            <p:cNvPr id="1214" name="Google Shape;1214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5" name="Google Shape;1215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216" name="Google Shape;1216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40" name="Google Shape;1240;p8"/>
          <p:cNvGrpSpPr/>
          <p:nvPr/>
        </p:nvGrpSpPr>
        <p:grpSpPr>
          <a:xfrm flipH="1">
            <a:off x="9826254" y="5474136"/>
            <a:ext cx="479329" cy="177784"/>
            <a:chOff x="1726100" y="1627975"/>
            <a:chExt cx="359425" cy="133325"/>
          </a:xfrm>
        </p:grpSpPr>
        <p:sp>
          <p:nvSpPr>
            <p:cNvPr id="1241" name="Google Shape;124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2" name="Google Shape;1252;p8"/>
          <p:cNvGrpSpPr/>
          <p:nvPr/>
        </p:nvGrpSpPr>
        <p:grpSpPr>
          <a:xfrm flipH="1">
            <a:off x="10932360" y="3875792"/>
            <a:ext cx="1039645" cy="2385067"/>
            <a:chOff x="2905325" y="2851350"/>
            <a:chExt cx="377175" cy="865325"/>
          </a:xfrm>
        </p:grpSpPr>
        <p:sp>
          <p:nvSpPr>
            <p:cNvPr id="1253" name="Google Shape;1253;p8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3" name="Google Shape;1263;p8"/>
          <p:cNvGrpSpPr/>
          <p:nvPr/>
        </p:nvGrpSpPr>
        <p:grpSpPr>
          <a:xfrm flipH="1">
            <a:off x="1923853" y="4779334"/>
            <a:ext cx="410100" cy="853500"/>
            <a:chOff x="4082275" y="3073825"/>
            <a:chExt cx="307575" cy="640125"/>
          </a:xfrm>
        </p:grpSpPr>
        <p:sp>
          <p:nvSpPr>
            <p:cNvPr id="1264" name="Google Shape;1264;p8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9" name="Google Shape;1269;p8"/>
          <p:cNvGrpSpPr/>
          <p:nvPr/>
        </p:nvGrpSpPr>
        <p:grpSpPr>
          <a:xfrm flipH="1">
            <a:off x="3417370" y="5938226"/>
            <a:ext cx="718889" cy="227943"/>
            <a:chOff x="2631450" y="1885950"/>
            <a:chExt cx="671525" cy="212925"/>
          </a:xfrm>
        </p:grpSpPr>
        <p:sp>
          <p:nvSpPr>
            <p:cNvPr id="1270" name="Google Shape;1270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 flipH="1">
            <a:off x="1725197" y="5510445"/>
            <a:ext cx="614473" cy="227915"/>
            <a:chOff x="1726100" y="1627975"/>
            <a:chExt cx="359425" cy="133325"/>
          </a:xfrm>
        </p:grpSpPr>
        <p:sp>
          <p:nvSpPr>
            <p:cNvPr id="1281" name="Google Shape;128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8"/>
          <p:cNvGrpSpPr/>
          <p:nvPr/>
        </p:nvGrpSpPr>
        <p:grpSpPr>
          <a:xfrm rot="-707990" flipH="1">
            <a:off x="3896089" y="6414663"/>
            <a:ext cx="1354315" cy="327636"/>
            <a:chOff x="3665900" y="8356158"/>
            <a:chExt cx="1015703" cy="245719"/>
          </a:xfrm>
        </p:grpSpPr>
        <p:sp>
          <p:nvSpPr>
            <p:cNvPr id="1293" name="Google Shape;1293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8"/>
          <p:cNvGrpSpPr/>
          <p:nvPr/>
        </p:nvGrpSpPr>
        <p:grpSpPr>
          <a:xfrm flipH="1">
            <a:off x="8128543" y="6171273"/>
            <a:ext cx="1061861" cy="327375"/>
            <a:chOff x="5692724" y="7100752"/>
            <a:chExt cx="1110424" cy="342347"/>
          </a:xfrm>
        </p:grpSpPr>
        <p:sp>
          <p:nvSpPr>
            <p:cNvPr id="1302" name="Google Shape;1302;p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6" name="Google Shape;1306;p8"/>
          <p:cNvSpPr/>
          <p:nvPr/>
        </p:nvSpPr>
        <p:spPr>
          <a:xfrm flipH="1">
            <a:off x="2080717" y="5836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7" name="Google Shape;1307;p8"/>
          <p:cNvGrpSpPr/>
          <p:nvPr/>
        </p:nvGrpSpPr>
        <p:grpSpPr>
          <a:xfrm flipH="1">
            <a:off x="2321830" y="6371873"/>
            <a:ext cx="238221" cy="219912"/>
            <a:chOff x="2706625" y="4735761"/>
            <a:chExt cx="226446" cy="209015"/>
          </a:xfrm>
        </p:grpSpPr>
        <p:sp>
          <p:nvSpPr>
            <p:cNvPr id="1308" name="Google Shape;1308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10" name="Google Shape;1310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4" name="Google Shape;1334;p8"/>
          <p:cNvGrpSpPr/>
          <p:nvPr/>
        </p:nvGrpSpPr>
        <p:grpSpPr>
          <a:xfrm>
            <a:off x="2193630" y="6427907"/>
            <a:ext cx="238221" cy="219912"/>
            <a:chOff x="2706625" y="4735761"/>
            <a:chExt cx="226446" cy="209015"/>
          </a:xfrm>
        </p:grpSpPr>
        <p:sp>
          <p:nvSpPr>
            <p:cNvPr id="1335" name="Google Shape;1335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6" name="Google Shape;1336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37" name="Google Shape;133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1" name="Google Shape;1361;p8"/>
          <p:cNvGrpSpPr/>
          <p:nvPr/>
        </p:nvGrpSpPr>
        <p:grpSpPr>
          <a:xfrm flipH="1">
            <a:off x="206932" y="3851940"/>
            <a:ext cx="1247592" cy="2312433"/>
            <a:chOff x="2076400" y="2732150"/>
            <a:chExt cx="562350" cy="1042325"/>
          </a:xfrm>
        </p:grpSpPr>
        <p:sp>
          <p:nvSpPr>
            <p:cNvPr id="1362" name="Google Shape;1362;p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2" name="Google Shape;1372;p8"/>
          <p:cNvGrpSpPr/>
          <p:nvPr/>
        </p:nvGrpSpPr>
        <p:grpSpPr>
          <a:xfrm flipH="1">
            <a:off x="123774" y="5987817"/>
            <a:ext cx="1420119" cy="227929"/>
            <a:chOff x="2895325" y="1290875"/>
            <a:chExt cx="428125" cy="68725"/>
          </a:xfrm>
        </p:grpSpPr>
        <p:sp>
          <p:nvSpPr>
            <p:cNvPr id="1373" name="Google Shape;1373;p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" name="Google Shape;1379;p8"/>
          <p:cNvGrpSpPr/>
          <p:nvPr/>
        </p:nvGrpSpPr>
        <p:grpSpPr>
          <a:xfrm flipH="1">
            <a:off x="10728177" y="6146810"/>
            <a:ext cx="1092040" cy="318607"/>
            <a:chOff x="1682875" y="2128425"/>
            <a:chExt cx="575525" cy="167900"/>
          </a:xfrm>
        </p:grpSpPr>
        <p:sp>
          <p:nvSpPr>
            <p:cNvPr id="1380" name="Google Shape;1380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8" name="Google Shape;1388;p8"/>
          <p:cNvSpPr/>
          <p:nvPr/>
        </p:nvSpPr>
        <p:spPr>
          <a:xfrm>
            <a:off x="5185746" y="7742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8"/>
          <p:cNvSpPr/>
          <p:nvPr/>
        </p:nvSpPr>
        <p:spPr>
          <a:xfrm>
            <a:off x="3997351" y="1311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8"/>
          <p:cNvSpPr/>
          <p:nvPr/>
        </p:nvSpPr>
        <p:spPr>
          <a:xfrm>
            <a:off x="6616409" y="6126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1" name="Google Shape;1391;p8"/>
          <p:cNvGrpSpPr/>
          <p:nvPr/>
        </p:nvGrpSpPr>
        <p:grpSpPr>
          <a:xfrm>
            <a:off x="5369064" y="1363585"/>
            <a:ext cx="1453873" cy="179151"/>
            <a:chOff x="7022525" y="1213188"/>
            <a:chExt cx="1090405" cy="134363"/>
          </a:xfrm>
        </p:grpSpPr>
        <p:sp>
          <p:nvSpPr>
            <p:cNvPr id="1392" name="Google Shape;1392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8"/>
          <p:cNvSpPr/>
          <p:nvPr/>
        </p:nvSpPr>
        <p:spPr>
          <a:xfrm>
            <a:off x="5698215" y="1729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22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 txBox="1">
            <a:spLocks noGrp="1"/>
          </p:cNvSpPr>
          <p:nvPr>
            <p:ph type="title"/>
          </p:nvPr>
        </p:nvSpPr>
        <p:spPr>
          <a:xfrm>
            <a:off x="6244533" y="2025200"/>
            <a:ext cx="4996400" cy="1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0" name="Google Shape;1400;p9"/>
          <p:cNvSpPr txBox="1">
            <a:spLocks noGrp="1"/>
          </p:cNvSpPr>
          <p:nvPr>
            <p:ph type="subTitle" idx="1"/>
          </p:nvPr>
        </p:nvSpPr>
        <p:spPr>
          <a:xfrm>
            <a:off x="6973733" y="3979200"/>
            <a:ext cx="4267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401" name="Google Shape;1401;p9"/>
          <p:cNvGrpSpPr/>
          <p:nvPr/>
        </p:nvGrpSpPr>
        <p:grpSpPr>
          <a:xfrm>
            <a:off x="9095006" y="5857626"/>
            <a:ext cx="4699236" cy="1228045"/>
            <a:chOff x="-729684" y="2561769"/>
            <a:chExt cx="3524427" cy="921034"/>
          </a:xfrm>
        </p:grpSpPr>
        <p:sp>
          <p:nvSpPr>
            <p:cNvPr id="1402" name="Google Shape;1402;p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4" name="Google Shape;1404;p9"/>
          <p:cNvSpPr/>
          <p:nvPr/>
        </p:nvSpPr>
        <p:spPr>
          <a:xfrm>
            <a:off x="-8269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405" name="Google Shape;1405;p9"/>
          <p:cNvGrpSpPr/>
          <p:nvPr/>
        </p:nvGrpSpPr>
        <p:grpSpPr>
          <a:xfrm>
            <a:off x="5167099" y="6580344"/>
            <a:ext cx="1092077" cy="405059"/>
            <a:chOff x="1726100" y="1627975"/>
            <a:chExt cx="359425" cy="133325"/>
          </a:xfrm>
        </p:grpSpPr>
        <p:sp>
          <p:nvSpPr>
            <p:cNvPr id="1406" name="Google Shape;1406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7" name="Google Shape;1417;p9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8" name="Google Shape;1418;p9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419" name="Google Shape;1419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0" name="Google Shape;1420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421" name="Google Shape;142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45" name="Google Shape;1445;p9"/>
          <p:cNvGrpSpPr/>
          <p:nvPr/>
        </p:nvGrpSpPr>
        <p:grpSpPr>
          <a:xfrm>
            <a:off x="182530" y="4078992"/>
            <a:ext cx="1039645" cy="2385067"/>
            <a:chOff x="2905325" y="2851350"/>
            <a:chExt cx="377175" cy="865325"/>
          </a:xfrm>
        </p:grpSpPr>
        <p:sp>
          <p:nvSpPr>
            <p:cNvPr id="1446" name="Google Shape;1446;p9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6" name="Google Shape;1456;p9"/>
          <p:cNvGrpSpPr/>
          <p:nvPr/>
        </p:nvGrpSpPr>
        <p:grpSpPr>
          <a:xfrm>
            <a:off x="9007785" y="5388934"/>
            <a:ext cx="410100" cy="853500"/>
            <a:chOff x="4082275" y="3073825"/>
            <a:chExt cx="307575" cy="640125"/>
          </a:xfrm>
        </p:grpSpPr>
        <p:sp>
          <p:nvSpPr>
            <p:cNvPr id="1457" name="Google Shape;1457;p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2" name="Google Shape;1462;p9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463" name="Google Shape;1463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9002066" y="6221645"/>
            <a:ext cx="614473" cy="227915"/>
            <a:chOff x="1726100" y="1627975"/>
            <a:chExt cx="359425" cy="133325"/>
          </a:xfrm>
        </p:grpSpPr>
        <p:sp>
          <p:nvSpPr>
            <p:cNvPr id="1474" name="Google Shape;1474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9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486" name="Google Shape;1486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4" name="Google Shape;1494;p9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1495" name="Google Shape;1495;p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9" name="Google Shape;1499;p9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0" name="Google Shape;1500;p9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501" name="Google Shape;1501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2" name="Google Shape;1502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03" name="Google Shape;1503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3" name="Google Shape;1523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27" name="Google Shape;1527;p9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528" name="Google Shape;1528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9" name="Google Shape;1529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30" name="Google Shape;1530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54" name="Google Shape;1554;p9"/>
          <p:cNvGrpSpPr/>
          <p:nvPr/>
        </p:nvGrpSpPr>
        <p:grpSpPr>
          <a:xfrm>
            <a:off x="11309611" y="4867940"/>
            <a:ext cx="1247592" cy="2312433"/>
            <a:chOff x="2076400" y="2732150"/>
            <a:chExt cx="562350" cy="1042325"/>
          </a:xfrm>
        </p:grpSpPr>
        <p:sp>
          <p:nvSpPr>
            <p:cNvPr id="1555" name="Google Shape;1555;p9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5" name="Google Shape;1565;p9"/>
          <p:cNvGrpSpPr/>
          <p:nvPr/>
        </p:nvGrpSpPr>
        <p:grpSpPr>
          <a:xfrm>
            <a:off x="11321845" y="7003817"/>
            <a:ext cx="1420119" cy="227929"/>
            <a:chOff x="2895325" y="1290875"/>
            <a:chExt cx="428125" cy="68725"/>
          </a:xfrm>
        </p:grpSpPr>
        <p:sp>
          <p:nvSpPr>
            <p:cNvPr id="1566" name="Google Shape;1566;p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9"/>
          <p:cNvGrpSpPr/>
          <p:nvPr/>
        </p:nvGrpSpPr>
        <p:grpSpPr>
          <a:xfrm>
            <a:off x="232719" y="6350010"/>
            <a:ext cx="1092040" cy="318607"/>
            <a:chOff x="1682875" y="2128425"/>
            <a:chExt cx="575525" cy="167900"/>
          </a:xfrm>
        </p:grpSpPr>
        <p:sp>
          <p:nvSpPr>
            <p:cNvPr id="1573" name="Google Shape;1573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1" name="Google Shape;1581;p9"/>
          <p:cNvSpPr/>
          <p:nvPr/>
        </p:nvSpPr>
        <p:spPr>
          <a:xfrm>
            <a:off x="3746209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2" name="Google Shape;1582;p9"/>
          <p:cNvSpPr/>
          <p:nvPr/>
        </p:nvSpPr>
        <p:spPr>
          <a:xfrm>
            <a:off x="1883746" y="3821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3" name="Google Shape;1583;p9"/>
          <p:cNvSpPr/>
          <p:nvPr/>
        </p:nvSpPr>
        <p:spPr>
          <a:xfrm>
            <a:off x="835051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4" name="Google Shape;1584;p9"/>
          <p:cNvGrpSpPr/>
          <p:nvPr/>
        </p:nvGrpSpPr>
        <p:grpSpPr>
          <a:xfrm>
            <a:off x="8474368" y="1099934"/>
            <a:ext cx="1453873" cy="179151"/>
            <a:chOff x="7022525" y="1213188"/>
            <a:chExt cx="1090405" cy="134363"/>
          </a:xfrm>
        </p:grpSpPr>
        <p:sp>
          <p:nvSpPr>
            <p:cNvPr id="1585" name="Google Shape;1585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9" name="Google Shape;1589;p9"/>
          <p:cNvSpPr/>
          <p:nvPr/>
        </p:nvSpPr>
        <p:spPr>
          <a:xfrm>
            <a:off x="8803518" y="1465451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88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0"/>
          <p:cNvSpPr txBox="1">
            <a:spLocks noGrp="1"/>
          </p:cNvSpPr>
          <p:nvPr>
            <p:ph type="body" idx="1"/>
          </p:nvPr>
        </p:nvSpPr>
        <p:spPr>
          <a:xfrm>
            <a:off x="944633" y="780300"/>
            <a:ext cx="6041200" cy="12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 b="1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</a:lstStyle>
          <a:p>
            <a:endParaRPr/>
          </a:p>
        </p:txBody>
      </p:sp>
      <p:grpSp>
        <p:nvGrpSpPr>
          <p:cNvPr id="1592" name="Google Shape;1592;p10"/>
          <p:cNvGrpSpPr/>
          <p:nvPr/>
        </p:nvGrpSpPr>
        <p:grpSpPr>
          <a:xfrm>
            <a:off x="-103" y="13603"/>
            <a:ext cx="12192101" cy="5079851"/>
            <a:chOff x="-77" y="10202"/>
            <a:chExt cx="9144076" cy="3809888"/>
          </a:xfrm>
        </p:grpSpPr>
        <p:sp>
          <p:nvSpPr>
            <p:cNvPr id="1593" name="Google Shape;1593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extrusionOk="0">
                  <a:moveTo>
                    <a:pt x="0" y="1"/>
                  </a:move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fill="none" extrusionOk="0">
                  <a:moveTo>
                    <a:pt x="0" y="1"/>
                  </a:moveTo>
                  <a:lnTo>
                    <a:pt x="0" y="1548"/>
                  </a:ln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extrusionOk="0">
                  <a:moveTo>
                    <a:pt x="10846" y="1"/>
                  </a:move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fill="none" extrusionOk="0">
                  <a:moveTo>
                    <a:pt x="10846" y="1"/>
                  </a:moveTo>
                  <a:lnTo>
                    <a:pt x="10846" y="1"/>
                  </a:ln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841" y="9172"/>
                  </a:lnTo>
                  <a:lnTo>
                    <a:pt x="45841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extrusionOk="0">
                  <a:moveTo>
                    <a:pt x="1" y="0"/>
                  </a:move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fill="none" extrusionOk="0">
                  <a:moveTo>
                    <a:pt x="28936" y="0"/>
                  </a:moveTo>
                  <a:lnTo>
                    <a:pt x="26734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7216" y="4932"/>
                  </a:lnTo>
                  <a:lnTo>
                    <a:pt x="17216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268" y="7771"/>
                  </a:lnTo>
                  <a:lnTo>
                    <a:pt x="14414" y="7771"/>
                  </a:lnTo>
                  <a:lnTo>
                    <a:pt x="14414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extrusionOk="0">
                  <a:moveTo>
                    <a:pt x="62765" y="0"/>
                  </a:move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fill="none" extrusionOk="0">
                  <a:moveTo>
                    <a:pt x="62765" y="0"/>
                  </a:moveTo>
                  <a:lnTo>
                    <a:pt x="62765" y="0"/>
                  </a:ln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3867" y="4240"/>
                  </a:lnTo>
                  <a:lnTo>
                    <a:pt x="13867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4140" y="4713"/>
                  </a:lnTo>
                  <a:lnTo>
                    <a:pt x="14140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192" y="4804"/>
                  </a:lnTo>
                  <a:lnTo>
                    <a:pt x="32192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1" name="Google Shape;1601;p10"/>
          <p:cNvSpPr/>
          <p:nvPr/>
        </p:nvSpPr>
        <p:spPr>
          <a:xfrm>
            <a:off x="9620017" y="5287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10321979" y="405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0"/>
          <p:cNvGrpSpPr/>
          <p:nvPr/>
        </p:nvGrpSpPr>
        <p:grpSpPr>
          <a:xfrm>
            <a:off x="1286167" y="98485"/>
            <a:ext cx="1453873" cy="179151"/>
            <a:chOff x="7022525" y="1213188"/>
            <a:chExt cx="1090405" cy="134363"/>
          </a:xfrm>
        </p:grpSpPr>
        <p:sp>
          <p:nvSpPr>
            <p:cNvPr id="1604" name="Google Shape;1604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8" name="Google Shape;1608;p10"/>
          <p:cNvSpPr/>
          <p:nvPr/>
        </p:nvSpPr>
        <p:spPr>
          <a:xfrm>
            <a:off x="1615318" y="4640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51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ye"/>
              <a:buNone/>
              <a:defRPr sz="2800" b="1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953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393;p41">
            <a:extLst>
              <a:ext uri="{FF2B5EF4-FFF2-40B4-BE49-F238E27FC236}">
                <a16:creationId xmlns:a16="http://schemas.microsoft.com/office/drawing/2014/main" id="{527619C2-F813-4725-8EB9-0F797D40116A}"/>
              </a:ext>
            </a:extLst>
          </p:cNvPr>
          <p:cNvSpPr/>
          <p:nvPr/>
        </p:nvSpPr>
        <p:spPr>
          <a:xfrm>
            <a:off x="5059356" y="1354391"/>
            <a:ext cx="2084394" cy="730914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6"/>
          <p:cNvSpPr txBox="1">
            <a:spLocks noGrp="1"/>
          </p:cNvSpPr>
          <p:nvPr>
            <p:ph type="ctrTitle"/>
          </p:nvPr>
        </p:nvSpPr>
        <p:spPr>
          <a:xfrm>
            <a:off x="4097253" y="1245418"/>
            <a:ext cx="4008600" cy="94886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sz="3600" dirty="0">
                <a:latin typeface="+mj-lt"/>
              </a:rPr>
              <a:t>TOÁN 5</a:t>
            </a:r>
            <a:endParaRPr sz="3600" dirty="0">
              <a:latin typeface="+mj-lt"/>
            </a:endParaRPr>
          </a:p>
        </p:txBody>
      </p:sp>
      <p:sp>
        <p:nvSpPr>
          <p:cNvPr id="3992" name="Google Shape;3992;p26"/>
          <p:cNvSpPr txBox="1">
            <a:spLocks noGrp="1"/>
          </p:cNvSpPr>
          <p:nvPr>
            <p:ph type="subTitle" idx="1"/>
          </p:nvPr>
        </p:nvSpPr>
        <p:spPr>
          <a:xfrm>
            <a:off x="8713204" y="4153319"/>
            <a:ext cx="1922317" cy="56331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 sz="2800" dirty="0"/>
              <a:t>Trang 123</a:t>
            </a:r>
            <a:endParaRPr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2C31E8-D40A-4CA3-B7E5-CDFA6D904721}"/>
              </a:ext>
            </a:extLst>
          </p:cNvPr>
          <p:cNvSpPr/>
          <p:nvPr/>
        </p:nvSpPr>
        <p:spPr>
          <a:xfrm>
            <a:off x="1668649" y="2532882"/>
            <a:ext cx="9874604" cy="1371155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991;p26">
            <a:extLst>
              <a:ext uri="{FF2B5EF4-FFF2-40B4-BE49-F238E27FC236}">
                <a16:creationId xmlns:a16="http://schemas.microsoft.com/office/drawing/2014/main" id="{11212A7B-D07B-437B-B29A-8112E00A9938}"/>
              </a:ext>
            </a:extLst>
          </p:cNvPr>
          <p:cNvSpPr txBox="1">
            <a:spLocks/>
          </p:cNvSpPr>
          <p:nvPr/>
        </p:nvSpPr>
        <p:spPr>
          <a:xfrm>
            <a:off x="2272698" y="2364020"/>
            <a:ext cx="9134476" cy="1371155"/>
          </a:xfrm>
          <a:custGeom>
            <a:avLst/>
            <a:gdLst>
              <a:gd name="connsiteX0" fmla="*/ 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536" h="1371155">
                <a:moveTo>
                  <a:pt x="171450" y="0"/>
                </a:moveTo>
                <a:cubicBezTo>
                  <a:pt x="3702287" y="76200"/>
                  <a:pt x="7252174" y="0"/>
                  <a:pt x="10792536" y="0"/>
                </a:cubicBezTo>
                <a:lnTo>
                  <a:pt x="10792536" y="1371155"/>
                </a:lnTo>
                <a:lnTo>
                  <a:pt x="0" y="1371155"/>
                </a:lnTo>
                <a:cubicBezTo>
                  <a:pt x="57150" y="914103"/>
                  <a:pt x="276225" y="723752"/>
                  <a:pt x="17145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ye"/>
              <a:buNone/>
              <a:defRPr sz="8000" b="1" i="0" u="none" strike="noStrike" cap="none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LUYỆN TẬP CHUNG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FEB17A-D32A-48BF-9B5E-F107CC70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524" y="1719848"/>
            <a:ext cx="4048805" cy="54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3749" y="209145"/>
            <a:ext cx="9634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 TIỂU HỌC SI MỘ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6217" y="5381749"/>
            <a:ext cx="460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Giáo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viên:Đặng</a:t>
            </a:r>
            <a:r>
              <a:rPr lang="en-US" sz="2400" b="1">
                <a:solidFill>
                  <a:srgbClr val="7030A0"/>
                </a:solidFill>
              </a:rPr>
              <a:t>  Sáu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91" grpId="0"/>
      <p:bldP spid="3992" grpId="0" build="p"/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1443990" y="1168399"/>
            <a:ext cx="6764020" cy="2378075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TẠM BIỆT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53759C50-40E6-4E22-B3CA-7932A27C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76" y="380510"/>
            <a:ext cx="5198924" cy="69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ED6CABCB-91C8-44DF-992B-B263DD8DE5E4}"/>
              </a:ext>
            </a:extLst>
          </p:cNvPr>
          <p:cNvSpPr/>
          <p:nvPr/>
        </p:nvSpPr>
        <p:spPr>
          <a:xfrm>
            <a:off x="3740151" y="47804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2" name="Google Shape;4032;p29"/>
          <p:cNvSpPr txBox="1">
            <a:spLocks noGrp="1"/>
          </p:cNvSpPr>
          <p:nvPr>
            <p:ph type="title" idx="2"/>
          </p:nvPr>
        </p:nvSpPr>
        <p:spPr>
          <a:xfrm>
            <a:off x="2653550" y="555189"/>
            <a:ext cx="6935700" cy="6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Yêu cầu cần đạt</a:t>
            </a:r>
            <a:endParaRPr sz="40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033" name="Google Shape;4033;p29"/>
          <p:cNvGrpSpPr/>
          <p:nvPr/>
        </p:nvGrpSpPr>
        <p:grpSpPr>
          <a:xfrm>
            <a:off x="-520716" y="4021533"/>
            <a:ext cx="1034800" cy="1034800"/>
            <a:chOff x="8057400" y="271550"/>
            <a:chExt cx="776100" cy="776100"/>
          </a:xfrm>
        </p:grpSpPr>
        <p:sp>
          <p:nvSpPr>
            <p:cNvPr id="4034" name="Google Shape;4034;p29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AAA47A92-1AD5-47FE-B6F6-7F152FA4A8D3}"/>
              </a:ext>
            </a:extLst>
          </p:cNvPr>
          <p:cNvSpPr/>
          <p:nvPr/>
        </p:nvSpPr>
        <p:spPr>
          <a:xfrm>
            <a:off x="349284" y="1889848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3ECA20-40C0-4038-8240-C2C3DFDF4CC1}"/>
              </a:ext>
            </a:extLst>
          </p:cNvPr>
          <p:cNvSpPr txBox="1"/>
          <p:nvPr/>
        </p:nvSpPr>
        <p:spPr>
          <a:xfrm>
            <a:off x="794101" y="2052199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DFCF6C53-3304-48BF-83FD-E39A374A036B}"/>
              </a:ext>
            </a:extLst>
          </p:cNvPr>
          <p:cNvSpPr/>
          <p:nvPr/>
        </p:nvSpPr>
        <p:spPr>
          <a:xfrm>
            <a:off x="349284" y="3266649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0A1C1F-612E-49A7-B2B3-D23464C6E784}"/>
              </a:ext>
            </a:extLst>
          </p:cNvPr>
          <p:cNvSpPr txBox="1"/>
          <p:nvPr/>
        </p:nvSpPr>
        <p:spPr>
          <a:xfrm>
            <a:off x="794101" y="3429000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ận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oogle Shape;4160;p33">
            <a:extLst>
              <a:ext uri="{FF2B5EF4-FFF2-40B4-BE49-F238E27FC236}">
                <a16:creationId xmlns:a16="http://schemas.microsoft.com/office/drawing/2014/main" id="{71DD4D18-2C49-4674-9474-F3B1E0EBC577}"/>
              </a:ext>
            </a:extLst>
          </p:cNvPr>
          <p:cNvGrpSpPr/>
          <p:nvPr/>
        </p:nvGrpSpPr>
        <p:grpSpPr>
          <a:xfrm>
            <a:off x="2527878" y="533155"/>
            <a:ext cx="1034799" cy="699014"/>
            <a:chOff x="3979100" y="1366825"/>
            <a:chExt cx="410125" cy="217725"/>
          </a:xfrm>
        </p:grpSpPr>
        <p:sp>
          <p:nvSpPr>
            <p:cNvPr id="24" name="Google Shape;4161;p33">
              <a:extLst>
                <a:ext uri="{FF2B5EF4-FFF2-40B4-BE49-F238E27FC236}">
                  <a16:creationId xmlns:a16="http://schemas.microsoft.com/office/drawing/2014/main" id="{82E2B45B-0211-4564-BE10-E0BE4E7DD885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" name="Google Shape;4162;p33">
              <a:extLst>
                <a:ext uri="{FF2B5EF4-FFF2-40B4-BE49-F238E27FC236}">
                  <a16:creationId xmlns:a16="http://schemas.microsoft.com/office/drawing/2014/main" id="{85F6D091-2828-4D1A-A54B-6CD498D156E9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" name="Google Shape;4163;p33">
              <a:extLst>
                <a:ext uri="{FF2B5EF4-FFF2-40B4-BE49-F238E27FC236}">
                  <a16:creationId xmlns:a16="http://schemas.microsoft.com/office/drawing/2014/main" id="{DB850F20-0B73-4114-816C-B0EB4363F2D0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7" name="Google Shape;4164;p33">
              <a:extLst>
                <a:ext uri="{FF2B5EF4-FFF2-40B4-BE49-F238E27FC236}">
                  <a16:creationId xmlns:a16="http://schemas.microsoft.com/office/drawing/2014/main" id="{E68DC09F-39F9-4A6D-802B-B2F554038EA0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8" name="Google Shape;4165;p33">
              <a:extLst>
                <a:ext uri="{FF2B5EF4-FFF2-40B4-BE49-F238E27FC236}">
                  <a16:creationId xmlns:a16="http://schemas.microsoft.com/office/drawing/2014/main" id="{C20313A7-1022-426F-B88F-79F06B634AD2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" name="Google Shape;4166;p33">
              <a:extLst>
                <a:ext uri="{FF2B5EF4-FFF2-40B4-BE49-F238E27FC236}">
                  <a16:creationId xmlns:a16="http://schemas.microsoft.com/office/drawing/2014/main" id="{573503B7-4462-43F5-8FF9-5038C0A9F391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0" name="Google Shape;4167;p33">
              <a:extLst>
                <a:ext uri="{FF2B5EF4-FFF2-40B4-BE49-F238E27FC236}">
                  <a16:creationId xmlns:a16="http://schemas.microsoft.com/office/drawing/2014/main" id="{FF50E484-F383-4DE9-9875-5481F728790B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grpSp>
        <p:nvGrpSpPr>
          <p:cNvPr id="31" name="Google Shape;4160;p33">
            <a:extLst>
              <a:ext uri="{FF2B5EF4-FFF2-40B4-BE49-F238E27FC236}">
                <a16:creationId xmlns:a16="http://schemas.microsoft.com/office/drawing/2014/main" id="{9810FDEB-1E0F-43F8-B411-AB5143545AF6}"/>
              </a:ext>
            </a:extLst>
          </p:cNvPr>
          <p:cNvGrpSpPr/>
          <p:nvPr/>
        </p:nvGrpSpPr>
        <p:grpSpPr>
          <a:xfrm>
            <a:off x="8891779" y="493545"/>
            <a:ext cx="1034799" cy="699014"/>
            <a:chOff x="3979100" y="1366825"/>
            <a:chExt cx="410125" cy="217725"/>
          </a:xfrm>
        </p:grpSpPr>
        <p:sp>
          <p:nvSpPr>
            <p:cNvPr id="32" name="Google Shape;4161;p33">
              <a:extLst>
                <a:ext uri="{FF2B5EF4-FFF2-40B4-BE49-F238E27FC236}">
                  <a16:creationId xmlns:a16="http://schemas.microsoft.com/office/drawing/2014/main" id="{774B127E-0469-4D35-81C0-07736F55D2CE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3" name="Google Shape;4162;p33">
              <a:extLst>
                <a:ext uri="{FF2B5EF4-FFF2-40B4-BE49-F238E27FC236}">
                  <a16:creationId xmlns:a16="http://schemas.microsoft.com/office/drawing/2014/main" id="{485D3959-12F9-43CB-BD26-7CBFE56BBE92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4" name="Google Shape;4163;p33">
              <a:extLst>
                <a:ext uri="{FF2B5EF4-FFF2-40B4-BE49-F238E27FC236}">
                  <a16:creationId xmlns:a16="http://schemas.microsoft.com/office/drawing/2014/main" id="{B1FEAB2B-42DF-4641-951D-135B5AE71C9C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5" name="Google Shape;4164;p33">
              <a:extLst>
                <a:ext uri="{FF2B5EF4-FFF2-40B4-BE49-F238E27FC236}">
                  <a16:creationId xmlns:a16="http://schemas.microsoft.com/office/drawing/2014/main" id="{639DD46A-9D87-4C84-B0DB-835F5D71EBFC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6" name="Google Shape;4165;p33">
              <a:extLst>
                <a:ext uri="{FF2B5EF4-FFF2-40B4-BE49-F238E27FC236}">
                  <a16:creationId xmlns:a16="http://schemas.microsoft.com/office/drawing/2014/main" id="{279BDD13-B882-4F86-9CBD-1914166D8C11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7" name="Google Shape;4166;p33">
              <a:extLst>
                <a:ext uri="{FF2B5EF4-FFF2-40B4-BE49-F238E27FC236}">
                  <a16:creationId xmlns:a16="http://schemas.microsoft.com/office/drawing/2014/main" id="{4BC56E4D-6749-49A4-B703-A8FDA9131693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8" name="Google Shape;4167;p33">
              <a:extLst>
                <a:ext uri="{FF2B5EF4-FFF2-40B4-BE49-F238E27FC236}">
                  <a16:creationId xmlns:a16="http://schemas.microsoft.com/office/drawing/2014/main" id="{13C188DA-8675-4F4F-A23C-812FAE325419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2,5cm.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42" name="组合 15">
            <a:extLst>
              <a:ext uri="{FF2B5EF4-FFF2-40B4-BE49-F238E27FC236}">
                <a16:creationId xmlns:a16="http://schemas.microsoft.com/office/drawing/2014/main" id="{04A9D257-F49A-48B2-9358-52D089DB5C77}"/>
              </a:ext>
            </a:extLst>
          </p:cNvPr>
          <p:cNvGrpSpPr/>
          <p:nvPr/>
        </p:nvGrpSpPr>
        <p:grpSpPr>
          <a:xfrm rot="16200000">
            <a:off x="3029433" y="1771087"/>
            <a:ext cx="1596395" cy="2740594"/>
            <a:chOff x="1236832" y="2385044"/>
            <a:chExt cx="2128527" cy="3438102"/>
          </a:xfrm>
        </p:grpSpPr>
        <p:sp>
          <p:nvSpPr>
            <p:cNvPr id="43" name="Rectangle 69">
              <a:extLst>
                <a:ext uri="{FF2B5EF4-FFF2-40B4-BE49-F238E27FC236}">
                  <a16:creationId xmlns:a16="http://schemas.microsoft.com/office/drawing/2014/main" id="{E5ED4345-B3DD-4CAA-BF49-4A3C0EAFD569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D7D3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4" name="图片 17">
              <a:extLst>
                <a:ext uri="{FF2B5EF4-FFF2-40B4-BE49-F238E27FC236}">
                  <a16:creationId xmlns:a16="http://schemas.microsoft.com/office/drawing/2014/main" id="{5022D34C-E05A-4815-A3DD-39A17831C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5" name="组合 18">
            <a:extLst>
              <a:ext uri="{FF2B5EF4-FFF2-40B4-BE49-F238E27FC236}">
                <a16:creationId xmlns:a16="http://schemas.microsoft.com/office/drawing/2014/main" id="{E2B9B870-1F59-4073-90C3-0F2571927ACA}"/>
              </a:ext>
            </a:extLst>
          </p:cNvPr>
          <p:cNvGrpSpPr/>
          <p:nvPr/>
        </p:nvGrpSpPr>
        <p:grpSpPr>
          <a:xfrm rot="16200000">
            <a:off x="5495138" y="2812727"/>
            <a:ext cx="1589118" cy="2754817"/>
            <a:chOff x="3644224" y="2385044"/>
            <a:chExt cx="2118824" cy="3409751"/>
          </a:xfrm>
        </p:grpSpPr>
        <p:sp>
          <p:nvSpPr>
            <p:cNvPr id="46" name="Rectangle 76">
              <a:extLst>
                <a:ext uri="{FF2B5EF4-FFF2-40B4-BE49-F238E27FC236}">
                  <a16:creationId xmlns:a16="http://schemas.microsoft.com/office/drawing/2014/main" id="{392DDDD1-63A2-4D11-923D-5590C9449111}"/>
                </a:ext>
              </a:extLst>
            </p:cNvPr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5007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7" name="图片 20">
              <a:extLst>
                <a:ext uri="{FF2B5EF4-FFF2-40B4-BE49-F238E27FC236}">
                  <a16:creationId xmlns:a16="http://schemas.microsoft.com/office/drawing/2014/main" id="{4D0399C8-6C67-4AD9-958C-F084AFE46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</p:spPr>
        </p:pic>
      </p:grpSp>
      <p:grpSp>
        <p:nvGrpSpPr>
          <p:cNvPr id="48" name="组合 21">
            <a:extLst>
              <a:ext uri="{FF2B5EF4-FFF2-40B4-BE49-F238E27FC236}">
                <a16:creationId xmlns:a16="http://schemas.microsoft.com/office/drawing/2014/main" id="{578A5FD6-54F6-4DF5-8D4F-7284EB1FCB70}"/>
              </a:ext>
            </a:extLst>
          </p:cNvPr>
          <p:cNvGrpSpPr/>
          <p:nvPr/>
        </p:nvGrpSpPr>
        <p:grpSpPr>
          <a:xfrm rot="16200000">
            <a:off x="8274048" y="3899716"/>
            <a:ext cx="1556157" cy="2579084"/>
            <a:chOff x="6085861" y="2385044"/>
            <a:chExt cx="2074876" cy="3438778"/>
          </a:xfrm>
        </p:grpSpPr>
        <p:sp>
          <p:nvSpPr>
            <p:cNvPr id="49" name="Rectangle 79">
              <a:extLst>
                <a:ext uri="{FF2B5EF4-FFF2-40B4-BE49-F238E27FC236}">
                  <a16:creationId xmlns:a16="http://schemas.microsoft.com/office/drawing/2014/main" id="{EBD8AE19-B874-4EFE-AB20-76C743671CA6}"/>
                </a:ext>
              </a:extLst>
            </p:cNvPr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26BAD9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50" name="图片 23">
              <a:extLst>
                <a:ext uri="{FF2B5EF4-FFF2-40B4-BE49-F238E27FC236}">
                  <a16:creationId xmlns:a16="http://schemas.microsoft.com/office/drawing/2014/main" id="{097C1C64-AEC8-426F-950A-370C999D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51" name="矩形 24">
            <a:extLst>
              <a:ext uri="{FF2B5EF4-FFF2-40B4-BE49-F238E27FC236}">
                <a16:creationId xmlns:a16="http://schemas.microsoft.com/office/drawing/2014/main" id="{3CFDD0EE-F76D-40E0-9646-B6DF8E9E0386}"/>
              </a:ext>
            </a:extLst>
          </p:cNvPr>
          <p:cNvSpPr/>
          <p:nvPr/>
        </p:nvSpPr>
        <p:spPr>
          <a:xfrm>
            <a:off x="3136711" y="2714536"/>
            <a:ext cx="1781163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S= a × a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矩形 25">
            <a:extLst>
              <a:ext uri="{FF2B5EF4-FFF2-40B4-BE49-F238E27FC236}">
                <a16:creationId xmlns:a16="http://schemas.microsoft.com/office/drawing/2014/main" id="{FA07F5C0-6254-418B-8D68-91BB7D799F18}"/>
              </a:ext>
            </a:extLst>
          </p:cNvPr>
          <p:cNvSpPr/>
          <p:nvPr/>
        </p:nvSpPr>
        <p:spPr>
          <a:xfrm>
            <a:off x="5586829" y="3806053"/>
            <a:ext cx="1707441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6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3" name="矩形 26">
            <a:extLst>
              <a:ext uri="{FF2B5EF4-FFF2-40B4-BE49-F238E27FC236}">
                <a16:creationId xmlns:a16="http://schemas.microsoft.com/office/drawing/2014/main" id="{CA2E8153-25B6-4F9E-8E37-603AF7ABE243}"/>
              </a:ext>
            </a:extLst>
          </p:cNvPr>
          <p:cNvSpPr/>
          <p:nvPr/>
        </p:nvSpPr>
        <p:spPr>
          <a:xfrm>
            <a:off x="8218313" y="4727133"/>
            <a:ext cx="1893783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a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4" name="组合 27">
            <a:extLst>
              <a:ext uri="{FF2B5EF4-FFF2-40B4-BE49-F238E27FC236}">
                <a16:creationId xmlns:a16="http://schemas.microsoft.com/office/drawing/2014/main" id="{1FD22B37-9841-4E26-B6A8-81BA5DDCB3B8}"/>
              </a:ext>
            </a:extLst>
          </p:cNvPr>
          <p:cNvGrpSpPr/>
          <p:nvPr/>
        </p:nvGrpSpPr>
        <p:grpSpPr>
          <a:xfrm>
            <a:off x="1606026" y="2326808"/>
            <a:ext cx="1433203" cy="1425567"/>
            <a:chOff x="1405779" y="1280834"/>
            <a:chExt cx="1910936" cy="1900756"/>
          </a:xfrm>
        </p:grpSpPr>
        <p:grpSp>
          <p:nvGrpSpPr>
            <p:cNvPr id="55" name="组合 28">
              <a:extLst>
                <a:ext uri="{FF2B5EF4-FFF2-40B4-BE49-F238E27FC236}">
                  <a16:creationId xmlns:a16="http://schemas.microsoft.com/office/drawing/2014/main" id="{4C675EFD-F7BF-4599-9875-2BC48F5F2939}"/>
                </a:ext>
              </a:extLst>
            </p:cNvPr>
            <p:cNvGrpSpPr/>
            <p:nvPr/>
          </p:nvGrpSpPr>
          <p:grpSpPr>
            <a:xfrm>
              <a:off x="1405779" y="1280834"/>
              <a:ext cx="1910936" cy="1900756"/>
              <a:chOff x="1405780" y="1376042"/>
              <a:chExt cx="1910936" cy="1900756"/>
            </a:xfrm>
          </p:grpSpPr>
          <p:sp>
            <p:nvSpPr>
              <p:cNvPr id="57" name="Oval 15">
                <a:extLst>
                  <a:ext uri="{FF2B5EF4-FFF2-40B4-BE49-F238E27FC236}">
                    <a16:creationId xmlns:a16="http://schemas.microsoft.com/office/drawing/2014/main" id="{EBEFCA6B-ABBE-4992-95B5-6132A7FC5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780" y="1376042"/>
                <a:ext cx="1910936" cy="19007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8" name="Oval 15">
                <a:extLst>
                  <a:ext uri="{FF2B5EF4-FFF2-40B4-BE49-F238E27FC236}">
                    <a16:creationId xmlns:a16="http://schemas.microsoft.com/office/drawing/2014/main" id="{A7C2650D-C521-47CA-A91C-E397C3C04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675" y="1452527"/>
                <a:ext cx="1686355" cy="1677373"/>
              </a:xfrm>
              <a:prstGeom prst="ellipse">
                <a:avLst/>
              </a:prstGeom>
              <a:solidFill>
                <a:srgbClr val="ED7D31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29">
              <a:extLst>
                <a:ext uri="{FF2B5EF4-FFF2-40B4-BE49-F238E27FC236}">
                  <a16:creationId xmlns:a16="http://schemas.microsoft.com/office/drawing/2014/main" id="{0772E925-3F1E-4722-BA57-B3693D53AF25}"/>
                </a:ext>
              </a:extLst>
            </p:cNvPr>
            <p:cNvSpPr/>
            <p:nvPr/>
          </p:nvSpPr>
          <p:spPr>
            <a:xfrm>
              <a:off x="1443724" y="1872354"/>
              <a:ext cx="175674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 1 </a:t>
              </a:r>
              <a:r>
                <a:rPr kumimoji="0" lang="en-US" altLang="zh-CN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mặt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9" name="组合 32">
            <a:extLst>
              <a:ext uri="{FF2B5EF4-FFF2-40B4-BE49-F238E27FC236}">
                <a16:creationId xmlns:a16="http://schemas.microsoft.com/office/drawing/2014/main" id="{B83A32AA-6561-466C-BCAF-D3DB0CC2BE16}"/>
              </a:ext>
            </a:extLst>
          </p:cNvPr>
          <p:cNvGrpSpPr/>
          <p:nvPr/>
        </p:nvGrpSpPr>
        <p:grpSpPr>
          <a:xfrm rot="5400000">
            <a:off x="4137480" y="3376351"/>
            <a:ext cx="1440568" cy="1432895"/>
            <a:chOff x="4483199" y="8846174"/>
            <a:chExt cx="1920759" cy="1910527"/>
          </a:xfrm>
        </p:grpSpPr>
        <p:grpSp>
          <p:nvGrpSpPr>
            <p:cNvPr id="60" name="组合 33">
              <a:extLst>
                <a:ext uri="{FF2B5EF4-FFF2-40B4-BE49-F238E27FC236}">
                  <a16:creationId xmlns:a16="http://schemas.microsoft.com/office/drawing/2014/main" id="{D34267A4-0EDB-4F38-88D8-D3FE0ECD8D91}"/>
                </a:ext>
              </a:extLst>
            </p:cNvPr>
            <p:cNvGrpSpPr/>
            <p:nvPr/>
          </p:nvGrpSpPr>
          <p:grpSpPr>
            <a:xfrm>
              <a:off x="4483199" y="8846174"/>
              <a:ext cx="1920759" cy="1910527"/>
              <a:chOff x="2085510" y="8941382"/>
              <a:chExt cx="1920759" cy="1910527"/>
            </a:xfrm>
          </p:grpSpPr>
          <p:sp>
            <p:nvSpPr>
              <p:cNvPr id="62" name="Oval 15">
                <a:extLst>
                  <a:ext uri="{FF2B5EF4-FFF2-40B4-BE49-F238E27FC236}">
                    <a16:creationId xmlns:a16="http://schemas.microsoft.com/office/drawing/2014/main" id="{38CB7249-4106-40DA-A3E7-9FA91782C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510" y="8941382"/>
                <a:ext cx="1920759" cy="191052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5007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3" name="Oval 15">
                <a:extLst>
                  <a:ext uri="{FF2B5EF4-FFF2-40B4-BE49-F238E27FC236}">
                    <a16:creationId xmlns:a16="http://schemas.microsoft.com/office/drawing/2014/main" id="{04192376-BA29-476B-BDE0-50FCCEC2D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406" y="9089434"/>
                <a:ext cx="1695019" cy="1685992"/>
              </a:xfrm>
              <a:prstGeom prst="ellipse">
                <a:avLst/>
              </a:prstGeom>
              <a:solidFill>
                <a:srgbClr val="E5007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1" name="矩形 34">
              <a:extLst>
                <a:ext uri="{FF2B5EF4-FFF2-40B4-BE49-F238E27FC236}">
                  <a16:creationId xmlns:a16="http://schemas.microsoft.com/office/drawing/2014/main" id="{5E4B5E35-3198-49A2-890D-1DDE2C7E466F}"/>
                </a:ext>
              </a:extLst>
            </p:cNvPr>
            <p:cNvSpPr/>
            <p:nvPr/>
          </p:nvSpPr>
          <p:spPr>
            <a:xfrm rot="16200000">
              <a:off x="4849468" y="9392903"/>
              <a:ext cx="951544" cy="779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</a:t>
              </a:r>
              <a:r>
                <a:rPr kumimoji="0" lang="en-US" altLang="zh-CN" sz="32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tp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4" name="组合 37">
            <a:extLst>
              <a:ext uri="{FF2B5EF4-FFF2-40B4-BE49-F238E27FC236}">
                <a16:creationId xmlns:a16="http://schemas.microsoft.com/office/drawing/2014/main" id="{C96D7355-E9FC-4005-BD87-57D6881F7B93}"/>
              </a:ext>
            </a:extLst>
          </p:cNvPr>
          <p:cNvGrpSpPr/>
          <p:nvPr/>
        </p:nvGrpSpPr>
        <p:grpSpPr>
          <a:xfrm>
            <a:off x="6797533" y="4325804"/>
            <a:ext cx="1445513" cy="1437813"/>
            <a:chOff x="6593044" y="1700808"/>
            <a:chExt cx="1308575" cy="1301604"/>
          </a:xfrm>
        </p:grpSpPr>
        <p:grpSp>
          <p:nvGrpSpPr>
            <p:cNvPr id="65" name="组合 38">
              <a:extLst>
                <a:ext uri="{FF2B5EF4-FFF2-40B4-BE49-F238E27FC236}">
                  <a16:creationId xmlns:a16="http://schemas.microsoft.com/office/drawing/2014/main" id="{6B96BE2C-0099-430E-BF8D-DD691FFA518F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EED45E45-1DFB-41FD-B873-19F3054CB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6BAD9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8" name="Oval 15">
                <a:extLst>
                  <a:ext uri="{FF2B5EF4-FFF2-40B4-BE49-F238E27FC236}">
                    <a16:creationId xmlns:a16="http://schemas.microsoft.com/office/drawing/2014/main" id="{E447E92E-73EA-4AFC-90FF-5D82879AB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26BAD9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39">
              <a:extLst>
                <a:ext uri="{FF2B5EF4-FFF2-40B4-BE49-F238E27FC236}">
                  <a16:creationId xmlns:a16="http://schemas.microsoft.com/office/drawing/2014/main" id="{2D3B020B-E124-448F-A32B-C9A48775AEAA}"/>
                </a:ext>
              </a:extLst>
            </p:cNvPr>
            <p:cNvSpPr/>
            <p:nvPr/>
          </p:nvSpPr>
          <p:spPr>
            <a:xfrm>
              <a:off x="7072091" y="2109660"/>
              <a:ext cx="340078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V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9" name="矩形 24">
            <a:extLst>
              <a:ext uri="{FF2B5EF4-FFF2-40B4-BE49-F238E27FC236}">
                <a16:creationId xmlns:a16="http://schemas.microsoft.com/office/drawing/2014/main" id="{051AB9A8-D467-4348-87A7-DDBD3D830E59}"/>
              </a:ext>
            </a:extLst>
          </p:cNvPr>
          <p:cNvSpPr/>
          <p:nvPr/>
        </p:nvSpPr>
        <p:spPr>
          <a:xfrm>
            <a:off x="7857684" y="2791159"/>
            <a:ext cx="2615040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a: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dài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cạnh</a:t>
            </a:r>
            <a:endParaRPr lang="zh-CN" altLang="en-US" sz="24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8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" grpId="0"/>
      <p:bldP spid="51" grpId="0"/>
      <p:bldP spid="52" grpId="0"/>
      <p:bldP spid="53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2,5cm.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mặt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toàn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:a16="http://schemas.microsoft.com/office/drawing/2014/main" id="{538AAA66-FC7D-4439-8A1B-7D11ED97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327515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9" name="文本框 31">
            <a:extLst>
              <a:ext uri="{FF2B5EF4-FFF2-40B4-BE49-F238E27FC236}">
                <a16:creationId xmlns:a16="http://schemas.microsoft.com/office/drawing/2014/main" id="{9D3B3B0B-FAC3-4B83-B271-32ACD462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3736815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6,25 × 6 = 37,5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0" name="文本框 31">
            <a:extLst>
              <a:ext uri="{FF2B5EF4-FFF2-40B4-BE49-F238E27FC236}">
                <a16:creationId xmlns:a16="http://schemas.microsoft.com/office/drawing/2014/main" id="{94FF2D0E-D723-4B1F-9306-B138F7338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419848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1" name="文本框 31">
            <a:extLst>
              <a:ext uri="{FF2B5EF4-FFF2-40B4-BE49-F238E27FC236}">
                <a16:creationId xmlns:a16="http://schemas.microsoft.com/office/drawing/2014/main" id="{06A5C7DE-90E1-401D-9295-C5441874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6" y="4660145"/>
            <a:ext cx="4193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2,5 × 2,5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× 2,5 = 15,625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0" name="文本框 31">
            <a:extLst>
              <a:ext uri="{FF2B5EF4-FFF2-40B4-BE49-F238E27FC236}">
                <a16:creationId xmlns:a16="http://schemas.microsoft.com/office/drawing/2014/main" id="{DB3A97D0-BC6A-4444-8DC3-EC129002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322" y="5138220"/>
            <a:ext cx="6808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6,25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b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</a:b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37,5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endParaRPr lang="en-US" altLang="zh-CN" sz="2400" b="1" dirty="0">
              <a:solidFill>
                <a:srgbClr val="002060"/>
              </a:solidFill>
              <a:ea typeface="+mn-ea"/>
              <a:cs typeface="Calibri" panose="020F0502020204030204" pitchFamily="34" charset="0"/>
              <a:sym typeface="+mn-lt"/>
            </a:endParaRPr>
          </a:p>
          <a:p>
            <a:pPr lvl="0"/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15,625 </a:t>
            </a:r>
            <a:r>
              <a:rPr lang="en-US" altLang="zh-CN" sz="2400" b="1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rgbClr val="00206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1" name="文本框 31">
            <a:extLst>
              <a:ext uri="{FF2B5EF4-FFF2-40B4-BE49-F238E27FC236}">
                <a16:creationId xmlns:a16="http://schemas.microsoft.com/office/drawing/2014/main" id="{508FAE7E-83F8-40F2-B32F-4B48B491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323" y="1896560"/>
            <a:ext cx="1281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rgbClr val="55375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2" name="文本框 31">
            <a:extLst>
              <a:ext uri="{FF2B5EF4-FFF2-40B4-BE49-F238E27FC236}">
                <a16:creationId xmlns:a16="http://schemas.microsoft.com/office/drawing/2014/main" id="{9B333454-B239-4BF3-80A7-13F666B8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2358225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3" name="文本框 31">
            <a:extLst>
              <a:ext uri="{FF2B5EF4-FFF2-40B4-BE49-F238E27FC236}">
                <a16:creationId xmlns:a16="http://schemas.microsoft.com/office/drawing/2014/main" id="{77081488-DBA4-4F2E-BA10-7FBF251E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2819890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2,5 × 2,5 = 6,25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ô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trống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0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ô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51CB649-4010-439C-9F74-4A50BA5C0FDF}"/>
              </a:ext>
            </a:extLst>
          </p:cNvPr>
          <p:cNvSpPr txBox="1"/>
          <p:nvPr/>
        </p:nvSpPr>
        <p:spPr>
          <a:xfrm>
            <a:off x="3899811" y="4469879"/>
            <a:ext cx="244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11 × 10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110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98724-45E2-4D4F-832A-303E292FB19F}"/>
              </a:ext>
            </a:extLst>
          </p:cNvPr>
          <p:cNvSpPr txBox="1"/>
          <p:nvPr/>
        </p:nvSpPr>
        <p:spPr>
          <a:xfrm>
            <a:off x="3452600" y="5081985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(11 + 10) × 2 × 6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252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7119A-2724-4DF1-9A99-705802F2D632}"/>
              </a:ext>
            </a:extLst>
          </p:cNvPr>
          <p:cNvSpPr txBox="1"/>
          <p:nvPr/>
        </p:nvSpPr>
        <p:spPr>
          <a:xfrm>
            <a:off x="3416958" y="5888650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11 × 10 × 6 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660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6CFA8-9AE6-40A4-B6A1-B7AAFF55E761}"/>
              </a:ext>
            </a:extLst>
          </p:cNvPr>
          <p:cNvSpPr txBox="1"/>
          <p:nvPr/>
        </p:nvSpPr>
        <p:spPr>
          <a:xfrm>
            <a:off x="6315861" y="4490304"/>
            <a:ext cx="312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0,1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7221D-CAD1-49D1-A8F7-BC4B4BBCE9D9}"/>
              </a:ext>
            </a:extLst>
          </p:cNvPr>
          <p:cNvSpPr txBox="1"/>
          <p:nvPr/>
        </p:nvSpPr>
        <p:spPr>
          <a:xfrm>
            <a:off x="6345021" y="5057552"/>
            <a:ext cx="244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(0,4 + 0,25) × 2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1,17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1E773-1462-45AE-A6F5-0CDB3041FADB}"/>
              </a:ext>
            </a:extLst>
          </p:cNvPr>
          <p:cNvSpPr txBox="1"/>
          <p:nvPr/>
        </p:nvSpPr>
        <p:spPr>
          <a:xfrm>
            <a:off x="6514433" y="5824686"/>
            <a:ext cx="210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0,09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/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/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× 2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blipFill>
                <a:blip r:embed="rId4"/>
                <a:stretch>
                  <a:fillRect l="-312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/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blipFill>
                <a:blip r:embed="rId5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kích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th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ớc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như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bên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, ng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ời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ta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4 cm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rgbClr val="E5007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4178300" y="2905957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4743590" y="3821466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7766655" y="3534610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7421115" y="4706415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5349749" y="5102154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5582489" y="3322339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E21F85E3-C439-41DB-BA57-CBE7B28404CC}"/>
              </a:ext>
            </a:extLst>
          </p:cNvPr>
          <p:cNvGrpSpPr>
            <a:grpSpLocks/>
          </p:cNvGrpSpPr>
          <p:nvPr/>
        </p:nvGrpSpPr>
        <p:grpSpPr bwMode="auto">
          <a:xfrm>
            <a:off x="1514556" y="2850960"/>
            <a:ext cx="2730500" cy="1663700"/>
            <a:chOff x="2592" y="2408"/>
            <a:chExt cx="1720" cy="1048"/>
          </a:xfrm>
        </p:grpSpPr>
        <p:sp>
          <p:nvSpPr>
            <p:cNvPr id="16" name="Rectangle 23" descr="Oak">
              <a:extLst>
                <a:ext uri="{FF2B5EF4-FFF2-40B4-BE49-F238E27FC236}">
                  <a16:creationId xmlns:a16="http://schemas.microsoft.com/office/drawing/2014/main" id="{F00ED97B-0CDB-4D60-BF21-803396825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408"/>
              <a:ext cx="1440" cy="76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4" descr="Oak">
              <a:extLst>
                <a:ext uri="{FF2B5EF4-FFF2-40B4-BE49-F238E27FC236}">
                  <a16:creationId xmlns:a16="http://schemas.microsoft.com/office/drawing/2014/main" id="{241592C2-5410-4517-B278-5187CB30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1440" cy="14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25" descr="Oak">
              <a:extLst>
                <a:ext uri="{FF2B5EF4-FFF2-40B4-BE49-F238E27FC236}">
                  <a16:creationId xmlns:a16="http://schemas.microsoft.com/office/drawing/2014/main" id="{449C5CEA-2E5C-42CC-B1ED-8F63CBB8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0"/>
              <a:ext cx="768" cy="624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Text Box 26">
            <a:extLst>
              <a:ext uri="{FF2B5EF4-FFF2-40B4-BE49-F238E27FC236}">
                <a16:creationId xmlns:a16="http://schemas.microsoft.com/office/drawing/2014/main" id="{99B8532C-DCB2-43C0-B506-485574A3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956" y="45035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9 cm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500015A7-65BD-42F6-8B34-D5051EBF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67" y="4010216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6 cm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4C7B6D93-599D-4D7A-B212-2EA4980F4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356" y="31319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5 cm</a:t>
            </a:r>
          </a:p>
        </p:txBody>
      </p:sp>
      <p:sp>
        <p:nvSpPr>
          <p:cNvPr id="22" name="Rectangle 9" descr="Oak">
            <a:extLst>
              <a:ext uri="{FF2B5EF4-FFF2-40B4-BE49-F238E27FC236}">
                <a16:creationId xmlns:a16="http://schemas.microsoft.com/office/drawing/2014/main" id="{D53C8336-5AFC-4C9A-93AC-6861D3D0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056" y="3270060"/>
            <a:ext cx="1081088" cy="1003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D5155B5C-72FE-4FBA-B3EF-DDFB14BF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488" y="3588354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4 cm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DC65D255-2DDA-4839-BA8D-4C0447D32DEC}"/>
              </a:ext>
            </a:extLst>
          </p:cNvPr>
          <p:cNvSpPr/>
          <p:nvPr/>
        </p:nvSpPr>
        <p:spPr>
          <a:xfrm>
            <a:off x="1876021" y="5022550"/>
            <a:ext cx="8439957" cy="1219200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8690C-D677-48E3-B855-EDF17DBF5750}"/>
              </a:ext>
            </a:extLst>
          </p:cNvPr>
          <p:cNvSpPr txBox="1"/>
          <p:nvPr/>
        </p:nvSpPr>
        <p:spPr>
          <a:xfrm>
            <a:off x="1959056" y="5206209"/>
            <a:ext cx="8066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HHCN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HLP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4326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939800" y="2853945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1524886" y="3825541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4528155" y="3482598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4182615" y="4654403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2111249" y="5050142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2343989" y="3270327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文本框 31">
            <a:extLst>
              <a:ext uri="{FF2B5EF4-FFF2-40B4-BE49-F238E27FC236}">
                <a16:creationId xmlns:a16="http://schemas.microsoft.com/office/drawing/2014/main" id="{B239C7F8-67D9-4DD0-9FE8-C4970450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647" y="2161447"/>
            <a:ext cx="1198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文本框 31">
            <a:extLst>
              <a:ext uri="{FF2B5EF4-FFF2-40B4-BE49-F238E27FC236}">
                <a16:creationId xmlns:a16="http://schemas.microsoft.com/office/drawing/2014/main" id="{BB19D74C-C40B-4E87-AD9F-85CF8358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262311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文本框 31">
            <a:extLst>
              <a:ext uri="{FF2B5EF4-FFF2-40B4-BE49-F238E27FC236}">
                <a16:creationId xmlns:a16="http://schemas.microsoft.com/office/drawing/2014/main" id="{A3AAAAEE-88D5-41BA-9C13-F6A5CAA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431" y="3084777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9 × 6 × 5 = 270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0" name="文本框 31">
            <a:extLst>
              <a:ext uri="{FF2B5EF4-FFF2-40B4-BE49-F238E27FC236}">
                <a16:creationId xmlns:a16="http://schemas.microsoft.com/office/drawing/2014/main" id="{98152C48-99CF-4AC8-94C4-A74A9B3D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354644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đi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1" name="文本框 31">
            <a:extLst>
              <a:ext uri="{FF2B5EF4-FFF2-40B4-BE49-F238E27FC236}">
                <a16:creationId xmlns:a16="http://schemas.microsoft.com/office/drawing/2014/main" id="{88FFF84B-D62B-453A-8BF2-8FBFB74A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36" y="4024435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4 × 4 × 4 = 64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" name="文本框 31">
            <a:extLst>
              <a:ext uri="{FF2B5EF4-FFF2-40B4-BE49-F238E27FC236}">
                <a16:creationId xmlns:a16="http://schemas.microsoft.com/office/drawing/2014/main" id="{A9CBA263-9175-42C6-9B49-F0829B91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446977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3" name="文本框 31">
            <a:extLst>
              <a:ext uri="{FF2B5EF4-FFF2-40B4-BE49-F238E27FC236}">
                <a16:creationId xmlns:a16="http://schemas.microsoft.com/office/drawing/2014/main" id="{0E8C32F2-C331-49BA-B269-C1CF65C2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13" y="4895790"/>
            <a:ext cx="3922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rgbClr val="C00000"/>
                </a:solidFill>
                <a:cs typeface="Calibri" panose="020F0502020204030204" pitchFamily="34" charset="0"/>
                <a:sym typeface="+mn-lt"/>
              </a:rPr>
              <a:t>270 - 64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= 206 (cm</a:t>
            </a:r>
            <a:r>
              <a:rPr lang="en-US" altLang="zh-CN" sz="2400" b="1" baseline="30000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4" name="文本框 31">
            <a:extLst>
              <a:ext uri="{FF2B5EF4-FFF2-40B4-BE49-F238E27FC236}">
                <a16:creationId xmlns:a16="http://schemas.microsoft.com/office/drawing/2014/main" id="{A0194951-5D23-4587-A003-CD0F7196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037" y="5376774"/>
            <a:ext cx="2490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 206cm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Desert Minitheme by Slidesgo">
  <a:themeElements>
    <a:clrScheme name="Simple Light">
      <a:dk1>
        <a:srgbClr val="282829"/>
      </a:dk1>
      <a:lt1>
        <a:srgbClr val="FFFFFF"/>
      </a:lt1>
      <a:dk2>
        <a:srgbClr val="E15B5B"/>
      </a:dk2>
      <a:lt2>
        <a:srgbClr val="FFCA60"/>
      </a:lt2>
      <a:accent1>
        <a:srgbClr val="EBBD69"/>
      </a:accent1>
      <a:accent2>
        <a:srgbClr val="F7D077"/>
      </a:accent2>
      <a:accent3>
        <a:srgbClr val="4A9480"/>
      </a:accent3>
      <a:accent4>
        <a:srgbClr val="C1A580"/>
      </a:accent4>
      <a:accent5>
        <a:srgbClr val="FFFFFF"/>
      </a:accent5>
      <a:accent6>
        <a:srgbClr val="9FC3D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681</Words>
  <Application>Microsoft Office PowerPoint</Application>
  <PresentationFormat>Widescreen</PresentationFormat>
  <Paragraphs>111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Alef</vt:lpstr>
      <vt:lpstr>Arial</vt:lpstr>
      <vt:lpstr>Calibri</vt:lpstr>
      <vt:lpstr>Cambria Math</vt:lpstr>
      <vt:lpstr>Comfortaa Medium</vt:lpstr>
      <vt:lpstr>Dosis</vt:lpstr>
      <vt:lpstr>Manjari</vt:lpstr>
      <vt:lpstr>Open Sans</vt:lpstr>
      <vt:lpstr>Pacifico</vt:lpstr>
      <vt:lpstr>Rye</vt:lpstr>
      <vt:lpstr>Times New Roman</vt:lpstr>
      <vt:lpstr>Desert Minitheme by Slidesgo</vt:lpstr>
      <vt:lpstr>TOÁN 5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Windows User</dc:creator>
  <cp:lastModifiedBy>Sáu Đặng</cp:lastModifiedBy>
  <cp:revision>10</cp:revision>
  <dcterms:created xsi:type="dcterms:W3CDTF">2022-01-28T16:44:50Z</dcterms:created>
  <dcterms:modified xsi:type="dcterms:W3CDTF">2024-02-01T05:27:35Z</dcterms:modified>
</cp:coreProperties>
</file>