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</p:sldMasterIdLst>
  <p:notesMasterIdLst>
    <p:notesMasterId r:id="rId29"/>
  </p:notesMasterIdLst>
  <p:sldIdLst>
    <p:sldId id="258" r:id="rId5"/>
    <p:sldId id="292" r:id="rId6"/>
    <p:sldId id="291" r:id="rId7"/>
    <p:sldId id="293" r:id="rId8"/>
    <p:sldId id="298" r:id="rId9"/>
    <p:sldId id="299" r:id="rId10"/>
    <p:sldId id="296" r:id="rId11"/>
    <p:sldId id="297" r:id="rId12"/>
    <p:sldId id="301" r:id="rId13"/>
    <p:sldId id="302" r:id="rId14"/>
    <p:sldId id="303" r:id="rId15"/>
    <p:sldId id="304" r:id="rId16"/>
    <p:sldId id="257" r:id="rId17"/>
    <p:sldId id="305" r:id="rId18"/>
    <p:sldId id="280" r:id="rId19"/>
    <p:sldId id="306" r:id="rId20"/>
    <p:sldId id="307" r:id="rId21"/>
    <p:sldId id="260" r:id="rId22"/>
    <p:sldId id="266" r:id="rId23"/>
    <p:sldId id="284" r:id="rId24"/>
    <p:sldId id="308" r:id="rId25"/>
    <p:sldId id="381" r:id="rId26"/>
    <p:sldId id="277" r:id="rId27"/>
    <p:sldId id="3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8D12C-0B35-4B0C-8A2B-A28EFABB2A87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728DE-20A2-4DD5-825B-EE97A3B88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8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6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1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7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6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67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13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04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8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4">
            <a:extLst>
              <a:ext uri="{FF2B5EF4-FFF2-40B4-BE49-F238E27FC236}">
                <a16:creationId xmlns:a16="http://schemas.microsoft.com/office/drawing/2014/main" id="{E3FC4F7E-39C8-4A0D-938D-53FABA7F0CD0}"/>
              </a:ext>
            </a:extLst>
          </p:cNvPr>
          <p:cNvSpPr/>
          <p:nvPr userDrawn="1"/>
        </p:nvSpPr>
        <p:spPr>
          <a:xfrm>
            <a:off x="373063" y="373063"/>
            <a:ext cx="11495087" cy="6262687"/>
          </a:xfrm>
          <a:prstGeom prst="frame">
            <a:avLst>
              <a:gd name="adj1" fmla="val 227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40835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4">
            <a:extLst>
              <a:ext uri="{FF2B5EF4-FFF2-40B4-BE49-F238E27FC236}">
                <a16:creationId xmlns:a16="http://schemas.microsoft.com/office/drawing/2014/main" id="{4C7D1C0D-4B38-409C-9EE1-63977DC70D4C}"/>
              </a:ext>
            </a:extLst>
          </p:cNvPr>
          <p:cNvSpPr/>
          <p:nvPr userDrawn="1"/>
        </p:nvSpPr>
        <p:spPr>
          <a:xfrm>
            <a:off x="373063" y="373063"/>
            <a:ext cx="11495087" cy="6262687"/>
          </a:xfrm>
          <a:prstGeom prst="frame">
            <a:avLst>
              <a:gd name="adj1" fmla="val 2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7073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16883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14A56C-7ABB-42DD-8D73-0ACA9CF0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1EF0B9-21C4-4BA3-90D9-59B882637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E8094-D523-4B00-9744-5E325F985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A58566F-E32F-4E2C-9213-21635C27D39C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62D227-D7E0-4E81-9E89-30AE4720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E740ED-68BE-4FB7-8E64-2985A943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AFE68CA-45C1-4E9C-8450-1401A2780A2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999829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6F79CE-9A43-4E89-A5F9-D6FBD36D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7D9C9-9BEC-4315-B774-401B1E711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9F8E5F-F97C-4B29-8D3F-E152AC5C0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F3CD72-8340-4BC0-B37D-C70BB2F8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8307B27-EE31-4CB1-82AE-36E0084CC682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E9C3F0-A511-4772-81DE-506E1F3C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0807E5-3F2F-4891-B4CC-B9E12CCA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1050ABA-F743-47ED-A549-7CAE620CE037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53391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D852FA-F9DF-4A66-A44C-7F6CDE13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51DB4C-491B-46CB-B5F5-31B87BCC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BFFB9B-DCE9-431F-B764-CA9CB7E49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E5D675-E6E5-4C7E-8FC3-B71360D45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765718-4860-450B-AC98-8F88394E2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56F23F7-1A09-4778-AA6D-60411BDF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40ABF3C-08EB-4F9D-92DF-DCB70234B710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6C9235-AC24-4209-B1CA-652F8FBB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A96A7E-9906-41E7-8447-22E0C2C8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745D7F1-AA57-4817-834E-91D15C907DFA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83584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A2F86-2592-432C-919A-18F12F67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07650B3-B9D8-4D5B-96A6-2B8A8C37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129321F-321B-472D-B746-FFD944B35745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D1C879-45E5-4C28-BD91-73D119BE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9E7A15-10A2-4B55-986A-7FDAC5BF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FC0CAA0-B2A4-4C46-A730-5277739E88D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45545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5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EBB77C-C01C-4F89-AB06-3BADCCEC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4668C6B-E259-4AE1-A5A5-5BEA927806E7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C6AF22-D10F-4209-AB9A-0382B610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CCC9C4-4D5A-4F14-8C10-983604D7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79D5E48C-9F28-43C4-A1D8-373F212C3AC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05154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25B976-BAD5-4A72-BD0C-01BBF932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76F823-1415-4DCB-9E25-63116FAB8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F62886-D3EC-452A-9A48-D0DB99CBD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626A6D-DF4F-42E8-B4BF-2D84BF9D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4E54697-4F2A-4A1E-8668-4EEF5F089133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4FD483-DAE3-4868-8395-7DD99234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62D3B-58B2-485A-AE1C-9A59774B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B8E79384-4BEA-438C-906B-828FEC71D55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177213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913B5-F1D4-42A1-9372-780620BE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989816-AC69-4741-9A30-7DED991B9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A31E2A-3E85-4A94-9B41-3C2EBF33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E7BDE5-7718-499F-A4F7-44BF8026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3D1C1C5-2967-45B7-8BA6-632B7C4D311C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4F0DC-7036-4796-9E9B-DED7FC61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47A8E3-E4B9-4610-A045-4A5A7BC4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B9B5726-E847-418A-BF63-2FB68F03054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41890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7F92FE-FC6D-4F7A-A459-6C11851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A87834-C53B-406F-AAEF-439D4381F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B45F6D-0C94-468A-9723-AE4A04F2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58B315B-8FD1-4110-82F0-A6445E21FC18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0298A2-7B75-47BC-8448-035CFC3E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73F3D-CB1D-44C1-A753-B96BBFF4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64E3CBA-5B3D-483E-855B-265063F6070A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395791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775285-D4D6-42C5-B783-176449559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1A85-33E5-4EF9-9B7F-C4F777B6F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6D52B-2713-4088-AEB9-DD43021B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4C4CC0B-5965-4AAC-A92D-38C618027251}" type="datetimeFigureOut">
              <a:rPr lang="zh-CN" altLang="en-US"/>
              <a:pPr>
                <a:defRPr/>
              </a:pPr>
              <a:t>2024/1/12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D65EDB-5743-4AB0-ACDC-E6C22A99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360EE7-BFF9-4AD7-9D38-32A01844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04086B69-5629-4F85-87C9-A16D62D6CA6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02430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95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31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52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78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5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1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84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85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28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98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19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5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6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7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9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0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3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6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0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4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17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7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95" y="-1924324"/>
            <a:ext cx="2136005" cy="17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6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>
            <a:extLst>
              <a:ext uri="{FF2B5EF4-FFF2-40B4-BE49-F238E27FC236}">
                <a16:creationId xmlns:a16="http://schemas.microsoft.com/office/drawing/2014/main" id="{B0D83A59-3207-4012-98A6-4A55B73640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36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7F9EEDB-466C-4040-BE79-CECB7F124C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349" y="4819376"/>
            <a:ext cx="2187068" cy="20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8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71" y="8115026"/>
            <a:ext cx="1900948" cy="17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741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png"/><Relationship Id="rId5" Type="http://schemas.openxmlformats.org/officeDocument/2006/relationships/image" Target="../media/image64.svg"/><Relationship Id="rId4" Type="http://schemas.openxmlformats.org/officeDocument/2006/relationships/image" Target="../media/image62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200" y="-78256"/>
            <a:ext cx="12649915" cy="7092467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5851-6012-45FA-8805-E8833E954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5" y="1541345"/>
            <a:ext cx="5041402" cy="504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21" y="191955"/>
            <a:ext cx="1066008" cy="10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9F06D-A713-4625-84A0-6232F6F848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9" y="1983545"/>
            <a:ext cx="1078894" cy="107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7CA07-8CAE-40DF-A91C-71AA51F386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7" y="2616590"/>
            <a:ext cx="867113" cy="867113"/>
          </a:xfrm>
          <a:prstGeom prst="rect">
            <a:avLst/>
          </a:prstGeom>
        </p:spPr>
      </p:pic>
      <p:pic>
        <p:nvPicPr>
          <p:cNvPr id="2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E7909D-D639-4B46-BEE0-CC7D68C6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5207" y="420159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FD1B1291-59CA-7075-13EC-50A9B5903F99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9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6602 0.01134 -0.11498 0.03981 -0.11498 0.06273 C -0.11498 0.08333 -0.06706 0.09861 -0.003 0.09861 C 0.06093 0.09861 0.11497 0.08333 0.11497 0.06273 C 0.11497 0.03981 0.05898 0.03402 -0.00495 0.04907 C -0.06797 0.0662 -0.11498 0.09467 -0.11498 0.11574 C -0.11498 0.13611 -0.06602 0.15347 -0.003 0.15347 C 0.06093 0.15347 0.11497 0.13611 0.11497 0.11574 C 0.11497 0.09467 0.05898 0.08888 -0.00404 0.10439 C -0.06797 0.11921 -0.11498 0.14768 -0.11498 0.16828 C -0.11498 0.1912 -0.06602 0.20833 -0.00196 0.20833 C 0.06093 0.20833 0.11497 0.1912 0.11497 0.16828 C 0.11497 0.14953 0.05898 0.14351 -0.00404 0.1574 C -0.06706 0.17222 -0.11498 0.20254 -0.11498 0.22361 C -0.11498 0.24421 -0.06498 0.26134 -0.00196 0.26134 C 0.06302 0.26134 0.11497 0.24421 0.11497 0.22361 C 0.11497 0.20254 0.06002 0.19699 -0.003 0.21226 C -0.06602 0.22708 -0.11498 0.25578 -0.11498 0.27662 C -0.11498 0.29953 -0.06498 0.31435 -0.00104 0.31435 C 0.06302 0.31435 0.11497 0.29745 0.11497 0.27662 C 0.11497 0.25578 0.06002 0.25 -0.003 0.26504 C -0.06602 0.28032 -0.11498 0.31041 -0.11498 0.32986 C -0.11498 0.35023 -0.06407 0.36759 -0.00104 0.36759 C 0.06302 0.36759 0.11497 0.35023 0.11497 0.32986 C 0.11497 0.31041 0.06093 0.30532 -0.003 0.31851 C -0.06602 0.33333 -0.11498 0.36365 -0.11498 0.38472 C -0.11498 0.40347 -0.06407 0.42245 2.91667E-6 0.42245 C 0.06406 0.42245 0.11497 0.40532 0.11497 0.38472 C 0.11497 0.36365 0.06093 0.35763 -0.00196 0.37314 C -0.06498 0.38865 -0.11602 0.41666 -0.11498 0.43773 C -0.11407 0.45833 -0.06407 0.47384 2.91667E-6 0.47384 C 0.06406 0.47384 0.11497 0.45671 0.11497 0.43588 C 0.11497 0.41666 0.06302 0.41088 2.91667E-6 0.428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C -0.06602 0.00602 -0.11498 0.02107 -0.11498 0.03311 C -0.11498 0.04399 -0.06706 0.05209 -0.003 0.05209 C 0.06093 0.05209 0.11497 0.04399 0.11497 0.03311 C 0.11497 0.02107 0.05898 0.01806 -0.00495 0.02593 C -0.06797 0.03496 -0.11498 0.05 -0.11498 0.06112 C -0.11498 0.07199 -0.06602 0.08102 -0.003 0.08102 C 0.06093 0.08102 0.11497 0.07199 0.11497 0.06112 C 0.11497 0.05 0.05898 0.04699 -0.00404 0.0551 C -0.06797 0.06297 -0.11498 0.07801 -0.11498 0.08889 C -0.11498 0.10093 -0.06602 0.10996 -0.00196 0.10996 C 0.06093 0.10996 0.11497 0.10093 0.11497 0.08889 C 0.11497 0.07894 0.05898 0.07593 -0.00404 0.08311 C -0.06706 0.09098 -0.11498 0.10695 -0.11498 0.11806 C -0.11498 0.12894 -0.06498 0.13797 -0.00196 0.13797 C 0.06302 0.13797 0.11497 0.12894 0.11497 0.11806 C 0.11497 0.10695 0.06002 0.10394 -0.003 0.11204 C -0.06602 0.11991 -0.11498 0.13496 -0.11498 0.14607 C -0.11498 0.15811 -0.06498 0.16598 -0.00105 0.16598 C 0.06302 0.16598 0.11497 0.15695 0.11497 0.14607 C 0.11497 0.13496 0.06002 0.13195 -0.003 0.14005 C -0.06602 0.14792 -0.11498 0.16389 -0.11498 0.17408 C -0.11498 0.18496 -0.06407 0.19399 -0.00105 0.19399 C 0.06302 0.19399 0.11497 0.18496 0.11497 0.17408 C 0.11497 0.16389 0.06093 0.16112 -0.003 0.16806 C -0.06602 0.17593 -0.11498 0.1919 -0.11498 0.20301 C -0.11498 0.21297 -0.06407 0.22292 3.54167E-6 0.22292 C 0.06406 0.22292 0.11497 0.21389 0.11497 0.20301 C 0.11497 0.1919 0.06093 0.18889 -0.00196 0.19699 C -0.06498 0.2051 -0.11602 0.21991 -0.11498 0.23102 C -0.11407 0.2419 -0.06407 0.25 3.54167E-6 0.25 C 0.06406 0.25 0.11497 0.24098 0.11497 0.2301 C 0.11497 0.21991 0.06302 0.2169 3.54167E-6 0.22593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07407E-6 C -0.06602 0.00601 -0.11497 0.02106 -0.11497 0.0331 C -0.11497 0.04398 -0.06706 0.05208 -0.003 0.05208 C 0.06094 0.05208 0.11497 0.04398 0.11497 0.0331 C 0.11497 0.02106 0.05898 0.01805 -0.00495 0.02592 C -0.06797 0.03495 -0.11497 0.05 -0.11497 0.06111 C -0.11497 0.07199 -0.06602 0.08101 -0.003 0.08101 C 0.06094 0.08101 0.11497 0.07199 0.11497 0.06111 C 0.11497 0.05 0.05898 0.04699 -0.00404 0.05509 C -0.06797 0.06296 -0.11497 0.07801 -0.11497 0.08888 C -0.11497 0.10092 -0.06602 0.10995 -0.00195 0.10995 C 0.06094 0.10995 0.11497 0.10092 0.11497 0.08888 C 0.11497 0.07893 0.05898 0.07592 -0.00404 0.0831 C -0.06706 0.09097 -0.11497 0.10694 -0.11497 0.11805 C -0.11497 0.12893 -0.06497 0.13796 -0.00195 0.13796 C 0.06302 0.13796 0.11497 0.12893 0.11497 0.11805 C 0.11497 0.10694 0.06003 0.10393 -0.003 0.11203 C -0.06602 0.1199 -0.11497 0.13495 -0.11497 0.14606 C -0.11497 0.1581 -0.06497 0.16597 -0.00104 0.16597 C 0.06302 0.16597 0.11497 0.15694 0.11497 0.14606 C 0.11497 0.13495 0.06003 0.13194 -0.003 0.14004 C -0.06602 0.14791 -0.11497 0.16388 -0.11497 0.17407 C -0.11497 0.18495 -0.06406 0.19398 -0.00104 0.19398 C 0.06302 0.19398 0.11497 0.18495 0.11497 0.17407 C 0.11497 0.16388 0.06094 0.16111 -0.003 0.16805 C -0.06602 0.17592 -0.11497 0.19189 -0.11497 0.20301 C -0.11497 0.21296 -0.06406 0.22291 8.33333E-7 0.22291 C 0.06406 0.22291 0.11497 0.21388 0.11497 0.20301 C 0.11497 0.19189 0.06094 0.18888 -0.00195 0.19699 C -0.06497 0.20509 -0.11602 0.2199 -0.11497 0.23101 C -0.11406 0.24189 -0.06406 0.25 8.33333E-7 0.25 C 0.06406 0.25 0.11497 0.24097 0.11497 0.23009 C 0.11497 0.2199 0.06302 0.21689 8.33333E-7 0.22592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692" y="-86500"/>
            <a:ext cx="12558407" cy="7041161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314450"/>
            <a:ext cx="5276850" cy="527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87" y="489397"/>
            <a:ext cx="1639730" cy="1639730"/>
          </a:xfrm>
          <a:prstGeom prst="rect">
            <a:avLst/>
          </a:prstGeom>
        </p:spPr>
      </p:pic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DE55CE5A-F890-B68D-DE41-10A60F166A00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44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7 C -8.33333E-7 0.00023 0.01081 0.19352 0.01081 0.19282 C 0.02175 0.3507 0.03906 0.4125 0.06406 0.4125 C 0.07695 0.4125 0.08841 0.38912 0.0974 0.3507 C 0.10378 0.32384 0.11146 0.3088 0.11979 0.3088 C 0.13581 0.3088 0.14935 0.36227 0.15443 0.43912 C 0.15443 0.43843 0.16029 0.53125 0.16029 0.53056 C 0.16029 0.53125 0.1487 0.33565 0.1487 0.33495 C 0.13776 0.18195 0.12044 0.11945 0.09609 0.11945 C 0.0832 0.11945 0.07109 0.14282 0.06146 0.18472 C 0.05573 0.2081 0.04805 0.22315 0.04037 0.22315 C 0.02435 0.22315 0.01081 0.16968 0.00573 0.09282 C 0.00573 0.09213 -8.33333E-7 0.0007 -8.33333E-7 0.00023 L -8.33333E-7 0.0007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9975" y="-78131"/>
            <a:ext cx="12792690" cy="717251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5851-6012-45FA-8805-E8833E954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5" y="1541345"/>
            <a:ext cx="5041402" cy="504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21" y="191955"/>
            <a:ext cx="1066008" cy="10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9F06D-A713-4625-84A0-6232F6F848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9" y="1983545"/>
            <a:ext cx="1078894" cy="107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7CA07-8CAE-40DF-A91C-71AA51F386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7" y="2616590"/>
            <a:ext cx="867113" cy="867113"/>
          </a:xfrm>
          <a:prstGeom prst="rect">
            <a:avLst/>
          </a:prstGeom>
        </p:spPr>
      </p:pic>
      <p:pic>
        <p:nvPicPr>
          <p:cNvPr id="2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E7909D-D639-4B46-BEE0-CC7D68C6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5207" y="420159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930C659F-E738-7EBD-4474-BCED32A4D5E6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6602 0.01134 -0.11498 0.03981 -0.11498 0.06273 C -0.11498 0.08333 -0.06706 0.09861 -0.003 0.09861 C 0.06093 0.09861 0.11497 0.08333 0.11497 0.06273 C 0.11497 0.03981 0.05898 0.03402 -0.00495 0.04907 C -0.06797 0.0662 -0.11498 0.09467 -0.11498 0.11574 C -0.11498 0.13611 -0.06602 0.15347 -0.003 0.15347 C 0.06093 0.15347 0.11497 0.13611 0.11497 0.11574 C 0.11497 0.09467 0.05898 0.08888 -0.00404 0.10439 C -0.06797 0.11921 -0.11498 0.14768 -0.11498 0.16828 C -0.11498 0.1912 -0.06602 0.20833 -0.00196 0.20833 C 0.06093 0.20833 0.11497 0.1912 0.11497 0.16828 C 0.11497 0.14953 0.05898 0.14351 -0.00404 0.1574 C -0.06706 0.17222 -0.11498 0.20254 -0.11498 0.22361 C -0.11498 0.24421 -0.06498 0.26134 -0.00196 0.26134 C 0.06302 0.26134 0.11497 0.24421 0.11497 0.22361 C 0.11497 0.20254 0.06002 0.19699 -0.003 0.21226 C -0.06602 0.22708 -0.11498 0.25578 -0.11498 0.27662 C -0.11498 0.29953 -0.06498 0.31435 -0.00104 0.31435 C 0.06302 0.31435 0.11497 0.29745 0.11497 0.27662 C 0.11497 0.25578 0.06002 0.25 -0.003 0.26504 C -0.06602 0.28032 -0.11498 0.31041 -0.11498 0.32986 C -0.11498 0.35023 -0.06407 0.36759 -0.00104 0.36759 C 0.06302 0.36759 0.11497 0.35023 0.11497 0.32986 C 0.11497 0.31041 0.06093 0.30532 -0.003 0.31851 C -0.06602 0.33333 -0.11498 0.36365 -0.11498 0.38472 C -0.11498 0.40347 -0.06407 0.42245 2.91667E-6 0.42245 C 0.06406 0.42245 0.11497 0.40532 0.11497 0.38472 C 0.11497 0.36365 0.06093 0.35763 -0.00196 0.37314 C -0.06498 0.38865 -0.11602 0.41666 -0.11498 0.43773 C -0.11407 0.45833 -0.06407 0.47384 2.91667E-6 0.47384 C 0.06406 0.47384 0.11497 0.45671 0.11497 0.43588 C 0.11497 0.41666 0.06302 0.41088 2.91667E-6 0.428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C -0.06602 0.00602 -0.11498 0.02107 -0.11498 0.03311 C -0.11498 0.04399 -0.06706 0.05209 -0.003 0.05209 C 0.06093 0.05209 0.11497 0.04399 0.11497 0.03311 C 0.11497 0.02107 0.05898 0.01806 -0.00495 0.02593 C -0.06797 0.03496 -0.11498 0.05 -0.11498 0.06112 C -0.11498 0.07199 -0.06602 0.08102 -0.003 0.08102 C 0.06093 0.08102 0.11497 0.07199 0.11497 0.06112 C 0.11497 0.05 0.05898 0.04699 -0.00404 0.0551 C -0.06797 0.06297 -0.11498 0.07801 -0.11498 0.08889 C -0.11498 0.10093 -0.06602 0.10996 -0.00196 0.10996 C 0.06093 0.10996 0.11497 0.10093 0.11497 0.08889 C 0.11497 0.07894 0.05898 0.07593 -0.00404 0.08311 C -0.06706 0.09098 -0.11498 0.10695 -0.11498 0.11806 C -0.11498 0.12894 -0.06498 0.13797 -0.00196 0.13797 C 0.06302 0.13797 0.11497 0.12894 0.11497 0.11806 C 0.11497 0.10695 0.06002 0.10394 -0.003 0.11204 C -0.06602 0.11991 -0.11498 0.13496 -0.11498 0.14607 C -0.11498 0.15811 -0.06498 0.16598 -0.00105 0.16598 C 0.06302 0.16598 0.11497 0.15695 0.11497 0.14607 C 0.11497 0.13496 0.06002 0.13195 -0.003 0.14005 C -0.06602 0.14792 -0.11498 0.16389 -0.11498 0.17408 C -0.11498 0.18496 -0.06407 0.19399 -0.00105 0.19399 C 0.06302 0.19399 0.11497 0.18496 0.11497 0.17408 C 0.11497 0.16389 0.06093 0.16112 -0.003 0.16806 C -0.06602 0.17593 -0.11498 0.1919 -0.11498 0.20301 C -0.11498 0.21297 -0.06407 0.22292 3.54167E-6 0.22292 C 0.06406 0.22292 0.11497 0.21389 0.11497 0.20301 C 0.11497 0.1919 0.06093 0.18889 -0.00196 0.19699 C -0.06498 0.2051 -0.11602 0.21991 -0.11498 0.23102 C -0.11407 0.2419 -0.06407 0.25 3.54167E-6 0.25 C 0.06406 0.25 0.11497 0.24098 0.11497 0.2301 C 0.11497 0.21991 0.06302 0.2169 3.54167E-6 0.22593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07407E-6 C -0.06602 0.00601 -0.11497 0.02106 -0.11497 0.0331 C -0.11497 0.04398 -0.06706 0.05208 -0.003 0.05208 C 0.06094 0.05208 0.11497 0.04398 0.11497 0.0331 C 0.11497 0.02106 0.05898 0.01805 -0.00495 0.02592 C -0.06797 0.03495 -0.11497 0.05 -0.11497 0.06111 C -0.11497 0.07199 -0.06602 0.08101 -0.003 0.08101 C 0.06094 0.08101 0.11497 0.07199 0.11497 0.06111 C 0.11497 0.05 0.05898 0.04699 -0.00404 0.05509 C -0.06797 0.06296 -0.11497 0.07801 -0.11497 0.08888 C -0.11497 0.10092 -0.06602 0.10995 -0.00195 0.10995 C 0.06094 0.10995 0.11497 0.10092 0.11497 0.08888 C 0.11497 0.07893 0.05898 0.07592 -0.00404 0.0831 C -0.06706 0.09097 -0.11497 0.10694 -0.11497 0.11805 C -0.11497 0.12893 -0.06497 0.13796 -0.00195 0.13796 C 0.06302 0.13796 0.11497 0.12893 0.11497 0.11805 C 0.11497 0.10694 0.06003 0.10393 -0.003 0.11203 C -0.06602 0.1199 -0.11497 0.13495 -0.11497 0.14606 C -0.11497 0.1581 -0.06497 0.16597 -0.00104 0.16597 C 0.06302 0.16597 0.11497 0.15694 0.11497 0.14606 C 0.11497 0.13495 0.06003 0.13194 -0.003 0.14004 C -0.06602 0.14791 -0.11497 0.16388 -0.11497 0.17407 C -0.11497 0.18495 -0.06406 0.19398 -0.00104 0.19398 C 0.06302 0.19398 0.11497 0.18495 0.11497 0.17407 C 0.11497 0.16388 0.06094 0.16111 -0.003 0.16805 C -0.06602 0.17592 -0.11497 0.19189 -0.11497 0.20301 C -0.11497 0.21296 -0.06406 0.22291 8.33333E-7 0.22291 C 0.06406 0.22291 0.11497 0.21388 0.11497 0.20301 C 0.11497 0.19189 0.06094 0.18888 -0.00195 0.19699 C -0.06497 0.20509 -0.11602 0.2199 -0.11497 0.23101 C -0.11406 0.24189 -0.06406 0.25 8.33333E-7 0.25 C 0.06406 0.25 0.11497 0.24097 0.11497 0.23009 C 0.11497 0.2199 0.06302 0.21689 8.33333E-7 0.22592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19C99-B578-198F-DCC6-272043FB5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506" y="1164035"/>
            <a:ext cx="3676207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D8851-90D7-0B2D-3959-E823C37F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18" y="2187349"/>
            <a:ext cx="807180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3DC0B-DFED-E531-8B5A-53FDFF4C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851" y="1391760"/>
            <a:ext cx="435901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636C3-4086-47CE-AE70-132FBF4A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82" y="1203007"/>
            <a:ext cx="9332278" cy="463439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D8F66DD-7927-B02E-9CAC-03FE4C191B4D}"/>
              </a:ext>
            </a:extLst>
          </p:cNvPr>
          <p:cNvSpPr/>
          <p:nvPr/>
        </p:nvSpPr>
        <p:spPr>
          <a:xfrm>
            <a:off x="1280160" y="2143760"/>
            <a:ext cx="2865120" cy="1270000"/>
          </a:xfrm>
          <a:prstGeom prst="wedgeRoundRectCallout">
            <a:avLst>
              <a:gd name="adj1" fmla="val 36259"/>
              <a:gd name="adj2" fmla="val 737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67947EA-CB9B-7091-5A0B-858934B5E8C0}"/>
              </a:ext>
            </a:extLst>
          </p:cNvPr>
          <p:cNvSpPr/>
          <p:nvPr/>
        </p:nvSpPr>
        <p:spPr>
          <a:xfrm>
            <a:off x="4185920" y="1483360"/>
            <a:ext cx="2722880" cy="1107440"/>
          </a:xfrm>
          <a:prstGeom prst="wedgeRoundRectCallout">
            <a:avLst>
              <a:gd name="adj1" fmla="val 3796"/>
              <a:gd name="adj2" fmla="val 59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53370DD-4FA2-B2E9-D38D-CF61912BD269}"/>
              </a:ext>
            </a:extLst>
          </p:cNvPr>
          <p:cNvSpPr/>
          <p:nvPr/>
        </p:nvSpPr>
        <p:spPr>
          <a:xfrm>
            <a:off x="7274560" y="1391920"/>
            <a:ext cx="3048000" cy="1107440"/>
          </a:xfrm>
          <a:prstGeom prst="wedgeRoundRectCallout">
            <a:avLst>
              <a:gd name="adj1" fmla="val -24725"/>
              <a:gd name="adj2" fmla="val 7214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352925"/>
            <a:ext cx="1174496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AD99F4-3F8D-A8AC-588B-99CF3FBCA9FE}"/>
                  </a:ext>
                </a:extLst>
              </p:cNvPr>
              <p:cNvSpPr txBox="1"/>
              <p:nvPr/>
            </p:nvSpPr>
            <p:spPr>
              <a:xfrm>
                <a:off x="386080" y="558800"/>
                <a:ext cx="1073912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AD99F4-3F8D-A8AC-588B-99CF3FBCA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0" y="558800"/>
                <a:ext cx="10739120" cy="924805"/>
              </a:xfrm>
              <a:prstGeom prst="rect">
                <a:avLst/>
              </a:prstGeom>
              <a:blipFill>
                <a:blip r:embed="rId2"/>
                <a:stretch>
                  <a:fillRect l="-1703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/>
              <p:nvPr/>
            </p:nvSpPr>
            <p:spPr>
              <a:xfrm>
                <a:off x="264160" y="1493520"/>
                <a:ext cx="11653520" cy="1362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băng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So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60" y="1493520"/>
                <a:ext cx="11653520" cy="1362104"/>
              </a:xfrm>
              <a:prstGeom prst="rect">
                <a:avLst/>
              </a:prstGeom>
              <a:blipFill>
                <a:blip r:embed="rId3"/>
                <a:stretch>
                  <a:fillRect l="-1046" r="-994" b="-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6D9865-7809-97B5-95F9-11C61D0AC2A8}"/>
                  </a:ext>
                </a:extLst>
              </p:cNvPr>
              <p:cNvSpPr txBox="1"/>
              <p:nvPr/>
            </p:nvSpPr>
            <p:spPr>
              <a:xfrm>
                <a:off x="406400" y="5222240"/>
                <a:ext cx="1073912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𝐡𝐚𝐲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6D9865-7809-97B5-95F9-11C61D0AC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5222240"/>
                <a:ext cx="10739120" cy="924805"/>
              </a:xfrm>
              <a:prstGeom prst="rect">
                <a:avLst/>
              </a:prstGeom>
              <a:blipFill>
                <a:blip r:embed="rId4"/>
                <a:stretch>
                  <a:fillRect l="-1760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6D582BAB-FF04-BE96-388F-845B53A4C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0" y="3118485"/>
            <a:ext cx="5143500" cy="7429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AD35E9-C7CA-9160-CF47-265682386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30" y="4181157"/>
            <a:ext cx="5143500" cy="7715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BA8B61-FA6E-573A-3D6A-8F4EFC8DA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057" y="2979787"/>
            <a:ext cx="4767485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352925"/>
            <a:ext cx="1174496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D99F4-3F8D-A8AC-588B-99CF3FBCA9FE}"/>
              </a:ext>
            </a:extLst>
          </p:cNvPr>
          <p:cNvSpPr txBox="1"/>
          <p:nvPr/>
        </p:nvSpPr>
        <p:spPr>
          <a:xfrm>
            <a:off x="355600" y="386080"/>
            <a:ext cx="1073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/>
              <p:nvPr/>
            </p:nvSpPr>
            <p:spPr>
              <a:xfrm>
                <a:off x="375920" y="1097280"/>
                <a:ext cx="1165352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so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0" y="1097280"/>
                <a:ext cx="11653520" cy="810991"/>
              </a:xfrm>
              <a:prstGeom prst="rect">
                <a:avLst/>
              </a:prstGeom>
              <a:blipFill>
                <a:blip r:embed="rId2"/>
                <a:stretch>
                  <a:fillRect l="-1361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1514EA-D70B-3919-A47B-7459AE910BC9}"/>
                  </a:ext>
                </a:extLst>
              </p:cNvPr>
              <p:cNvSpPr txBox="1"/>
              <p:nvPr/>
            </p:nvSpPr>
            <p:spPr>
              <a:xfrm>
                <a:off x="406400" y="1930400"/>
                <a:ext cx="1165352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1514EA-D70B-3919-A47B-7459AE91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930400"/>
                <a:ext cx="11653520" cy="810991"/>
              </a:xfrm>
              <a:prstGeom prst="rect">
                <a:avLst/>
              </a:prstGeom>
              <a:blipFill>
                <a:blip r:embed="rId3"/>
                <a:stretch>
                  <a:fillRect l="-1204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2FCB1B-EBFD-1FA0-1EE8-E09B5DD7FBD9}"/>
                  </a:ext>
                </a:extLst>
              </p:cNvPr>
              <p:cNvSpPr txBox="1"/>
              <p:nvPr/>
            </p:nvSpPr>
            <p:spPr>
              <a:xfrm>
                <a:off x="1463040" y="2865120"/>
                <a:ext cx="964184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kumimoji="0" lang="en-US" sz="400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2</m:t>
                        </m:r>
                      </m:den>
                    </m:f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gi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nguy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ố </m:t>
                    </m:r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en-US" sz="40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2FCB1B-EBFD-1FA0-1EE8-E09B5DD7F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" y="2865120"/>
                <a:ext cx="9641840" cy="990656"/>
              </a:xfrm>
              <a:prstGeom prst="rect">
                <a:avLst/>
              </a:prstGeom>
              <a:blipFill>
                <a:blip r:embed="rId4"/>
                <a:stretch>
                  <a:fillRect b="-9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10138-FAD2-D547-7118-19FBF238A137}"/>
                  </a:ext>
                </a:extLst>
              </p:cNvPr>
              <p:cNvSpPr txBox="1"/>
              <p:nvPr/>
            </p:nvSpPr>
            <p:spPr>
              <a:xfrm>
                <a:off x="406400" y="3992880"/>
                <a:ext cx="11653520" cy="83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10138-FAD2-D547-7118-19FBF238A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992880"/>
                <a:ext cx="11653520" cy="834716"/>
              </a:xfrm>
              <a:prstGeom prst="rect">
                <a:avLst/>
              </a:prstGeom>
              <a:blipFill>
                <a:blip r:embed="rId5"/>
                <a:stretch>
                  <a:fillRect l="-1204" b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C1EDAC-3BA9-3244-97B6-1FEF4C3A792E}"/>
                  </a:ext>
                </a:extLst>
              </p:cNvPr>
              <p:cNvSpPr txBox="1"/>
              <p:nvPr/>
            </p:nvSpPr>
            <p:spPr>
              <a:xfrm>
                <a:off x="3749040" y="4704080"/>
                <a:ext cx="3931920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ì 4&lt;5) </m:t>
                    </m:r>
                  </m:oMath>
                </a14:m>
                <a:endParaRPr kumimoji="0" lang="en-US" sz="36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C1EDAC-3BA9-3244-97B6-1FEF4C3A7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040" y="4704080"/>
                <a:ext cx="3931920" cy="887166"/>
              </a:xfrm>
              <a:prstGeom prst="rect">
                <a:avLst/>
              </a:prstGeom>
              <a:blipFill>
                <a:blip r:embed="rId6"/>
                <a:stretch>
                  <a:fillRect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CD6681-B834-2AE4-4094-B300D1CC9F7F}"/>
                  </a:ext>
                </a:extLst>
              </p:cNvPr>
              <p:cNvSpPr txBox="1"/>
              <p:nvPr/>
            </p:nvSpPr>
            <p:spPr>
              <a:xfrm>
                <a:off x="416560" y="5598160"/>
                <a:ext cx="116535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Kết luận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CD6681-B834-2AE4-4094-B300D1CC9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" y="5598160"/>
                <a:ext cx="11653520" cy="900824"/>
              </a:xfrm>
              <a:prstGeom prst="rect">
                <a:avLst/>
              </a:prstGeom>
              <a:blipFill>
                <a:blip r:embed="rId7"/>
                <a:stretch>
                  <a:fillRect l="-1412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0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5662" y="1643351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9094470" cy="590586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863478" y="870373"/>
              <a:ext cx="4347015" cy="187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Muốn so sánh hai phân số khác mẫu số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+ Bước 1: Quy đồng mẫu số hai phân số để chúng có cùng mẫu số.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+ Bước 2: So sánh các tử số của hai phân số mới có cùng mẫu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3914" y="-180859"/>
            <a:ext cx="13759828" cy="7714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8094027" y="660774"/>
            <a:ext cx="4097973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87178-F8C4-4F24-9B61-EA5495E9B4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021" y="613727"/>
            <a:ext cx="1560021" cy="1560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D93A7D-573B-43A6-AFE9-3FA845744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9" y="243164"/>
            <a:ext cx="11168840" cy="217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426" y="3676525"/>
            <a:ext cx="5041402" cy="5041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64" y="3181475"/>
            <a:ext cx="3491840" cy="34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4444 L 0.27357 0.09907 C 0.33034 0.13125 0.41588 0.14907 0.5056 0.14907 C 0.60768 0.14907 0.68945 0.13125 0.74622 0.09907 L 1.01992 -0.04444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90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640" y="352925"/>
            <a:ext cx="1177544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657225" y="476250"/>
            <a:ext cx="657225" cy="5524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50644" y="450215"/>
            <a:ext cx="101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đồng mẫu số rồi so sánh hai phân 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DA3F6-0F4E-FDF1-E19D-13F6F01D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" y="1587918"/>
            <a:ext cx="11186160" cy="1098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969BC3-9D9A-A81B-AC40-8D6480F6A33E}"/>
                  </a:ext>
                </a:extLst>
              </p:cNvPr>
              <p:cNvSpPr txBox="1"/>
              <p:nvPr/>
            </p:nvSpPr>
            <p:spPr>
              <a:xfrm>
                <a:off x="416560" y="2956560"/>
                <a:ext cx="3840480" cy="2217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 × 4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 × 4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969BC3-9D9A-A81B-AC40-8D6480F6A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" y="2956560"/>
                <a:ext cx="3840480" cy="2217017"/>
              </a:xfrm>
              <a:prstGeom prst="rect">
                <a:avLst/>
              </a:prstGeom>
              <a:blipFill>
                <a:blip r:embed="rId3"/>
                <a:stretch>
                  <a:fillRect l="-3968"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03C0FB-081E-6C20-8AA6-94B01D7140B7}"/>
                  </a:ext>
                </a:extLst>
              </p:cNvPr>
              <p:cNvSpPr txBox="1"/>
              <p:nvPr/>
            </p:nvSpPr>
            <p:spPr>
              <a:xfrm>
                <a:off x="4460240" y="2936240"/>
                <a:ext cx="3525520" cy="2226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× 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× 3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03C0FB-081E-6C20-8AA6-94B01D71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40" y="2936240"/>
                <a:ext cx="3525520" cy="2226379"/>
              </a:xfrm>
              <a:prstGeom prst="rect">
                <a:avLst/>
              </a:prstGeom>
              <a:blipFill>
                <a:blip r:embed="rId4"/>
                <a:stretch>
                  <a:fillRect l="-4498" b="-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2F2815-FEF6-3E3C-C31A-DEE16E9D29F1}"/>
                  </a:ext>
                </a:extLst>
              </p:cNvPr>
              <p:cNvSpPr txBox="1"/>
              <p:nvPr/>
            </p:nvSpPr>
            <p:spPr>
              <a:xfrm>
                <a:off x="8229600" y="2915920"/>
                <a:ext cx="3881120" cy="223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× 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× 3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2F2815-FEF6-3E3C-C31A-DEE16E9D2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2915920"/>
                <a:ext cx="3881120" cy="2239074"/>
              </a:xfrm>
              <a:prstGeom prst="rect">
                <a:avLst/>
              </a:prstGeom>
              <a:blipFill>
                <a:blip r:embed="rId5"/>
                <a:stretch>
                  <a:fillRect l="-3925" b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 build="p"/>
      <p:bldP spid="10" grpId="0" build="p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1067D-44EB-5117-0E9D-18BAE0801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197" y="1678299"/>
            <a:ext cx="4310246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67">
                <a:extLst>
                  <a:ext uri="{FF2B5EF4-FFF2-40B4-BE49-F238E27FC236}">
                    <a16:creationId xmlns:a16="http://schemas.microsoft.com/office/drawing/2014/main" id="{9FADCB7E-886C-DF48-A4B3-2A5455D444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8739" y="683412"/>
                <a:ext cx="9558496" cy="1597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 ăn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bánh, Huệ ăn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 đó. Vậy ai ăn nhiều bánh hơn?</a:t>
                </a:r>
                <a:endPara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 Box 67">
                <a:extLst>
                  <a:ext uri="{FF2B5EF4-FFF2-40B4-BE49-F238E27FC236}">
                    <a16:creationId xmlns:a16="http://schemas.microsoft.com/office/drawing/2014/main" id="{9FADCB7E-886C-DF48-A4B3-2A5455D44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8739" y="683412"/>
                <a:ext cx="9558496" cy="1597040"/>
              </a:xfrm>
              <a:prstGeom prst="rect">
                <a:avLst/>
              </a:prstGeom>
              <a:blipFill>
                <a:blip r:embed="rId8"/>
                <a:stretch>
                  <a:fillRect l="-2296" r="-2232" b="-156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7">
                <a:extLst>
                  <a:ext uri="{FF2B5EF4-FFF2-40B4-BE49-F238E27FC236}">
                    <a16:creationId xmlns:a16="http://schemas.microsoft.com/office/drawing/2014/main" id="{7FB8D99F-66DC-E093-C932-43575B4F1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8899" y="2410612"/>
                <a:ext cx="9558496" cy="2456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vi-VN" sz="40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  <m:r>
                          <a:rPr lang="vi-VN" sz="40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</a:t>
                </a:r>
                <a14:m>
                  <m:oMath xmlns:m="http://schemas.openxmlformats.org/officeDocument/2006/math">
                    <m:r>
                      <a:rPr lang="vi-VN" sz="4000" b="0" i="1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b="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b="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</a:t>
                </a:r>
                <a14:m>
                  <m:oMath xmlns:m="http://schemas.openxmlformats.org/officeDocument/2006/math">
                    <m:r>
                      <a:rPr lang="vi-VN" sz="40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b="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40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b="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4000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40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 Box 67">
                <a:extLst>
                  <a:ext uri="{FF2B5EF4-FFF2-40B4-BE49-F238E27FC236}">
                    <a16:creationId xmlns:a16="http://schemas.microsoft.com/office/drawing/2014/main" id="{7FB8D99F-66DC-E093-C932-43575B4F1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899" y="2410612"/>
                <a:ext cx="9558496" cy="2456570"/>
              </a:xfrm>
              <a:prstGeom prst="rect">
                <a:avLst/>
              </a:prstGeom>
              <a:blipFill>
                <a:blip r:embed="rId9"/>
                <a:stretch>
                  <a:fillRect l="-2232"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8748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861" y="-103207"/>
            <a:ext cx="12599879" cy="7064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28B93-0593-4CD4-A544-CFCC378CA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855" y="415033"/>
            <a:ext cx="11777318" cy="6628931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2DE1B2F9-449C-450A-B9B7-0E4CAF9951F8}"/>
              </a:ext>
            </a:extLst>
          </p:cNvPr>
          <p:cNvSpPr/>
          <p:nvPr/>
        </p:nvSpPr>
        <p:spPr>
          <a:xfrm>
            <a:off x="5158257" y="4797426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2CAD0BB9-0BB9-4312-80B3-94338DAFC1B2}"/>
              </a:ext>
            </a:extLst>
          </p:cNvPr>
          <p:cNvSpPr/>
          <p:nvPr/>
        </p:nvSpPr>
        <p:spPr>
          <a:xfrm>
            <a:off x="6762142" y="208148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45F169E5-5611-44E7-9AB1-3C14BC36C90C}"/>
              </a:ext>
            </a:extLst>
          </p:cNvPr>
          <p:cNvSpPr/>
          <p:nvPr/>
        </p:nvSpPr>
        <p:spPr>
          <a:xfrm>
            <a:off x="2076092" y="3053264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/>
                <a:solidFill>
                  <a:srgbClr val="262626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764D39B-0EF8-5D80-066D-01761847BFAC}"/>
              </a:ext>
            </a:extLst>
          </p:cNvPr>
          <p:cNvSpPr/>
          <p:nvPr/>
        </p:nvSpPr>
        <p:spPr>
          <a:xfrm>
            <a:off x="-121920" y="111760"/>
            <a:ext cx="1960880" cy="701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5782" y="-173270"/>
            <a:ext cx="12707782" cy="712491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253451" y="171450"/>
            <a:ext cx="11685098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/>
              <p:nvPr/>
            </p:nvSpPr>
            <p:spPr>
              <a:xfrm>
                <a:off x="2293977" y="567032"/>
                <a:ext cx="8023350" cy="12893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So </a:t>
                </a:r>
                <a:r>
                  <a:rPr kumimoji="0" lang="en-US" sz="54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sánh</a:t>
                </a:r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2 </a:t>
                </a:r>
                <a:r>
                  <a:rPr kumimoji="0" lang="en-US" sz="54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  </a:t>
                </a:r>
                <a:endParaRPr kumimoji="0" lang="en-US" sz="5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977" y="567032"/>
                <a:ext cx="8023350" cy="1289392"/>
              </a:xfrm>
              <a:prstGeom prst="rect">
                <a:avLst/>
              </a:prstGeom>
              <a:blipFill>
                <a:blip r:embed="rId3"/>
                <a:stretch>
                  <a:fillRect l="-3875" t="-1415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3D0032-1CD3-4058-A8FE-9A40B39EB146}"/>
              </a:ext>
            </a:extLst>
          </p:cNvPr>
          <p:cNvSpPr/>
          <p:nvPr/>
        </p:nvSpPr>
        <p:spPr>
          <a:xfrm>
            <a:off x="2387048" y="2293288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5BD7-D087-41A7-B508-0FCD470B9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8" y="2090469"/>
            <a:ext cx="1892665" cy="1892665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8BBC154-0E5B-4CBB-A071-B56C581411FF}"/>
              </a:ext>
            </a:extLst>
          </p:cNvPr>
          <p:cNvSpPr/>
          <p:nvPr/>
        </p:nvSpPr>
        <p:spPr>
          <a:xfrm>
            <a:off x="1496403" y="233641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77731D-B3FA-4B9B-A860-7DE0D64B5D0D}"/>
              </a:ext>
            </a:extLst>
          </p:cNvPr>
          <p:cNvSpPr/>
          <p:nvPr/>
        </p:nvSpPr>
        <p:spPr>
          <a:xfrm>
            <a:off x="2387048" y="3783942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A592-D39C-4519-B2E2-5DE8CE0A36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2" y="3559804"/>
            <a:ext cx="1892665" cy="1892665"/>
          </a:xfrm>
          <a:prstGeom prst="rect">
            <a:avLst/>
          </a:prstGeom>
        </p:spPr>
      </p:pic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65B13787-FDDC-4FDA-AE82-35581DF75087}"/>
              </a:ext>
            </a:extLst>
          </p:cNvPr>
          <p:cNvSpPr/>
          <p:nvPr/>
        </p:nvSpPr>
        <p:spPr>
          <a:xfrm>
            <a:off x="1409767" y="3844418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61A375-B1DC-44F0-95D6-2D7FAF7C12A5}"/>
              </a:ext>
            </a:extLst>
          </p:cNvPr>
          <p:cNvSpPr/>
          <p:nvPr/>
        </p:nvSpPr>
        <p:spPr>
          <a:xfrm>
            <a:off x="2387049" y="5267861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E0032-1429-4D20-8519-655EF8F14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1" y="5088308"/>
            <a:ext cx="1892665" cy="1892665"/>
          </a:xfrm>
          <a:prstGeom prst="rect">
            <a:avLst/>
          </a:prstGeom>
        </p:spPr>
      </p:pic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1CF2BACE-57A4-4995-A27A-918901E2F4E0}"/>
              </a:ext>
            </a:extLst>
          </p:cNvPr>
          <p:cNvSpPr/>
          <p:nvPr/>
        </p:nvSpPr>
        <p:spPr>
          <a:xfrm>
            <a:off x="1409767" y="534010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6C037D-449E-4842-B246-E252B1965C63}"/>
              </a:ext>
            </a:extLst>
          </p:cNvPr>
          <p:cNvSpPr/>
          <p:nvPr/>
        </p:nvSpPr>
        <p:spPr>
          <a:xfrm>
            <a:off x="6054955" y="2465856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0CADC1-80C3-4A6C-8C02-642A33D3E9F6}"/>
              </a:ext>
            </a:extLst>
          </p:cNvPr>
          <p:cNvSpPr/>
          <p:nvPr/>
        </p:nvSpPr>
        <p:spPr>
          <a:xfrm>
            <a:off x="6072637" y="4017602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1C821-DA00-4E04-BD62-FCD1BD392FF8}"/>
              </a:ext>
            </a:extLst>
          </p:cNvPr>
          <p:cNvSpPr/>
          <p:nvPr/>
        </p:nvSpPr>
        <p:spPr>
          <a:xfrm>
            <a:off x="6072636" y="548363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6697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  <p:bldP spid="9" grpId="0"/>
      <p:bldP spid="14" grpId="0" animBg="1"/>
      <p:bldP spid="17" grpId="0"/>
      <p:bldP spid="18" grpId="0" animBg="1"/>
      <p:bldP spid="21" grpId="0"/>
      <p:bldP spid="22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0254" y="-162012"/>
            <a:ext cx="12667621" cy="71023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253451" y="171450"/>
            <a:ext cx="11685098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/>
              <p:nvPr/>
            </p:nvSpPr>
            <p:spPr>
              <a:xfrm>
                <a:off x="1238249" y="224132"/>
                <a:ext cx="10001456" cy="168751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So </a:t>
                </a:r>
                <a:r>
                  <a:rPr lang="en-US" sz="72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sánh</a:t>
                </a: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2 </a:t>
                </a:r>
                <a:r>
                  <a:rPr lang="en-US" sz="72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và 1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224132"/>
                <a:ext cx="10001456" cy="1687513"/>
              </a:xfrm>
              <a:prstGeom prst="rect">
                <a:avLst/>
              </a:prstGeom>
              <a:blipFill>
                <a:blip r:embed="rId3"/>
                <a:stretch>
                  <a:fillRect l="-4449" t="-1805" r="-4631" b="-17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3D0032-1CD3-4058-A8FE-9A40B39EB146}"/>
              </a:ext>
            </a:extLst>
          </p:cNvPr>
          <p:cNvSpPr/>
          <p:nvPr/>
        </p:nvSpPr>
        <p:spPr>
          <a:xfrm>
            <a:off x="2387048" y="2293288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5BD7-D087-41A7-B508-0FCD470B9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8" y="2090469"/>
            <a:ext cx="1892665" cy="1892665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8BBC154-0E5B-4CBB-A071-B56C581411FF}"/>
              </a:ext>
            </a:extLst>
          </p:cNvPr>
          <p:cNvSpPr/>
          <p:nvPr/>
        </p:nvSpPr>
        <p:spPr>
          <a:xfrm>
            <a:off x="1496403" y="233641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77731D-B3FA-4B9B-A860-7DE0D64B5D0D}"/>
              </a:ext>
            </a:extLst>
          </p:cNvPr>
          <p:cNvSpPr/>
          <p:nvPr/>
        </p:nvSpPr>
        <p:spPr>
          <a:xfrm>
            <a:off x="2387048" y="3783942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A592-D39C-4519-B2E2-5DE8CE0A36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2" y="3559804"/>
            <a:ext cx="1892665" cy="1892665"/>
          </a:xfrm>
          <a:prstGeom prst="rect">
            <a:avLst/>
          </a:prstGeom>
        </p:spPr>
      </p:pic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65B13787-FDDC-4FDA-AE82-35581DF75087}"/>
              </a:ext>
            </a:extLst>
          </p:cNvPr>
          <p:cNvSpPr/>
          <p:nvPr/>
        </p:nvSpPr>
        <p:spPr>
          <a:xfrm>
            <a:off x="1409767" y="3844418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61A375-B1DC-44F0-95D6-2D7FAF7C12A5}"/>
              </a:ext>
            </a:extLst>
          </p:cNvPr>
          <p:cNvSpPr/>
          <p:nvPr/>
        </p:nvSpPr>
        <p:spPr>
          <a:xfrm>
            <a:off x="2387049" y="5267861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E0032-1429-4D20-8519-655EF8F14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1" y="5088308"/>
            <a:ext cx="1892665" cy="1892665"/>
          </a:xfrm>
          <a:prstGeom prst="rect">
            <a:avLst/>
          </a:prstGeom>
        </p:spPr>
      </p:pic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1CF2BACE-57A4-4995-A27A-918901E2F4E0}"/>
              </a:ext>
            </a:extLst>
          </p:cNvPr>
          <p:cNvSpPr/>
          <p:nvPr/>
        </p:nvSpPr>
        <p:spPr>
          <a:xfrm>
            <a:off x="1409767" y="534010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6C037D-449E-4842-B246-E252B1965C63}"/>
              </a:ext>
            </a:extLst>
          </p:cNvPr>
          <p:cNvSpPr/>
          <p:nvPr/>
        </p:nvSpPr>
        <p:spPr>
          <a:xfrm>
            <a:off x="6054955" y="2465856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0CADC1-80C3-4A6C-8C02-642A33D3E9F6}"/>
              </a:ext>
            </a:extLst>
          </p:cNvPr>
          <p:cNvSpPr/>
          <p:nvPr/>
        </p:nvSpPr>
        <p:spPr>
          <a:xfrm>
            <a:off x="6072637" y="4017602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1C821-DA00-4E04-BD62-FCD1BD392FF8}"/>
              </a:ext>
            </a:extLst>
          </p:cNvPr>
          <p:cNvSpPr/>
          <p:nvPr/>
        </p:nvSpPr>
        <p:spPr>
          <a:xfrm>
            <a:off x="6072636" y="548363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3983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  <p:bldP spid="9" grpId="0"/>
      <p:bldP spid="14" grpId="0" animBg="1"/>
      <p:bldP spid="17" grpId="0"/>
      <p:bldP spid="18" grpId="0" animBg="1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7505"/>
            <a:ext cx="12573000" cy="707148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253451" y="171450"/>
            <a:ext cx="11685098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/>
              <p:nvPr/>
            </p:nvSpPr>
            <p:spPr>
              <a:xfrm>
                <a:off x="1130638" y="211432"/>
                <a:ext cx="10370339" cy="25297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thứ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từ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bé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đến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lớn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𝐯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b="1" dirty="0">
                  <a:ln w="0"/>
                  <a:solidFill>
                    <a:srgbClr val="262626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38" y="211432"/>
                <a:ext cx="10370339" cy="2529795"/>
              </a:xfrm>
              <a:prstGeom prst="rect">
                <a:avLst/>
              </a:prstGeom>
              <a:blipFill>
                <a:blip r:embed="rId3"/>
                <a:stretch>
                  <a:fillRect l="-1763" t="-506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3D0032-1CD3-4058-A8FE-9A40B39EB146}"/>
              </a:ext>
            </a:extLst>
          </p:cNvPr>
          <p:cNvSpPr/>
          <p:nvPr/>
        </p:nvSpPr>
        <p:spPr>
          <a:xfrm>
            <a:off x="2387048" y="2293288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5BD7-D087-41A7-B508-0FCD470B9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8" y="2090469"/>
            <a:ext cx="1892665" cy="1892665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8BBC154-0E5B-4CBB-A071-B56C581411FF}"/>
              </a:ext>
            </a:extLst>
          </p:cNvPr>
          <p:cNvSpPr/>
          <p:nvPr/>
        </p:nvSpPr>
        <p:spPr>
          <a:xfrm>
            <a:off x="1496403" y="233641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77731D-B3FA-4B9B-A860-7DE0D64B5D0D}"/>
              </a:ext>
            </a:extLst>
          </p:cNvPr>
          <p:cNvSpPr/>
          <p:nvPr/>
        </p:nvSpPr>
        <p:spPr>
          <a:xfrm>
            <a:off x="2387048" y="3783942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A592-D39C-4519-B2E2-5DE8CE0A36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2" y="3559804"/>
            <a:ext cx="1892665" cy="1892665"/>
          </a:xfrm>
          <a:prstGeom prst="rect">
            <a:avLst/>
          </a:prstGeom>
        </p:spPr>
      </p:pic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65B13787-FDDC-4FDA-AE82-35581DF75087}"/>
              </a:ext>
            </a:extLst>
          </p:cNvPr>
          <p:cNvSpPr/>
          <p:nvPr/>
        </p:nvSpPr>
        <p:spPr>
          <a:xfrm>
            <a:off x="1409767" y="3844418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61A375-B1DC-44F0-95D6-2D7FAF7C12A5}"/>
              </a:ext>
            </a:extLst>
          </p:cNvPr>
          <p:cNvSpPr/>
          <p:nvPr/>
        </p:nvSpPr>
        <p:spPr>
          <a:xfrm>
            <a:off x="2387049" y="5267861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E0032-1429-4D20-8519-655EF8F14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1" y="5088308"/>
            <a:ext cx="1892665" cy="1892665"/>
          </a:xfrm>
          <a:prstGeom prst="rect">
            <a:avLst/>
          </a:prstGeom>
        </p:spPr>
      </p:pic>
      <p:sp>
        <p:nvSpPr>
          <p:cNvPr id="21" name="Rectangle 20">
            <a:hlinkClick r:id="rId5" action="ppaction://hlinksldjump"/>
            <a:extLst>
              <a:ext uri="{FF2B5EF4-FFF2-40B4-BE49-F238E27FC236}">
                <a16:creationId xmlns:a16="http://schemas.microsoft.com/office/drawing/2014/main" id="{1CF2BACE-57A4-4995-A27A-918901E2F4E0}"/>
              </a:ext>
            </a:extLst>
          </p:cNvPr>
          <p:cNvSpPr/>
          <p:nvPr/>
        </p:nvSpPr>
        <p:spPr>
          <a:xfrm>
            <a:off x="1409767" y="534010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86C037D-449E-4842-B246-E252B1965C63}"/>
                  </a:ext>
                </a:extLst>
              </p:cNvPr>
              <p:cNvSpPr/>
              <p:nvPr/>
            </p:nvSpPr>
            <p:spPr>
              <a:xfrm>
                <a:off x="5204562" y="2465856"/>
                <a:ext cx="2279791" cy="118083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86C037D-449E-4842-B246-E252B1965C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562" y="2465856"/>
                <a:ext cx="2279791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0CADC1-80C3-4A6C-8C02-642A33D3E9F6}"/>
                  </a:ext>
                </a:extLst>
              </p:cNvPr>
              <p:cNvSpPr/>
              <p:nvPr/>
            </p:nvSpPr>
            <p:spPr>
              <a:xfrm>
                <a:off x="5096444" y="3783922"/>
                <a:ext cx="2511072" cy="13018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0CADC1-80C3-4A6C-8C02-642A33D3E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444" y="3783922"/>
                <a:ext cx="2511072" cy="13018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1C821-DA00-4E04-BD62-FCD1BD392FF8}"/>
                  </a:ext>
                </a:extLst>
              </p:cNvPr>
              <p:cNvSpPr/>
              <p:nvPr/>
            </p:nvSpPr>
            <p:spPr>
              <a:xfrm>
                <a:off x="5337884" y="5382033"/>
                <a:ext cx="2048510" cy="10599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1C821-DA00-4E04-BD62-FCD1BD392F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884" y="5382033"/>
                <a:ext cx="2048510" cy="1059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6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  <p:bldP spid="9" grpId="0"/>
      <p:bldP spid="14" grpId="0" animBg="1"/>
      <p:bldP spid="17" grpId="0"/>
      <p:bldP spid="18" grpId="0" animBg="1"/>
      <p:bldP spid="21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692" y="-86500"/>
            <a:ext cx="12558407" cy="7041161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314450"/>
            <a:ext cx="5276850" cy="527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87" y="489397"/>
            <a:ext cx="1639730" cy="1639730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38FC7F0E-C4CB-4BD1-BB41-C1D32C5C8319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32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7 C -8.33333E-7 0.00023 0.01081 0.19352 0.01081 0.19282 C 0.02175 0.3507 0.03906 0.4125 0.06406 0.4125 C 0.07695 0.4125 0.08841 0.38912 0.0974 0.3507 C 0.10378 0.32384 0.11146 0.3088 0.11979 0.3088 C 0.13581 0.3088 0.14935 0.36227 0.15443 0.43912 C 0.15443 0.43843 0.16029 0.53125 0.16029 0.53056 C 0.16029 0.53125 0.1487 0.33565 0.1487 0.33495 C 0.13776 0.18195 0.12044 0.11945 0.09609 0.11945 C 0.0832 0.11945 0.07109 0.14282 0.06146 0.18472 C 0.05573 0.2081 0.04805 0.22315 0.04037 0.22315 C 0.02435 0.22315 0.01081 0.16968 0.00573 0.09282 C 0.00573 0.09213 -8.33333E-7 0.0007 -8.33333E-7 0.00023 L -8.33333E-7 0.0007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5800" y="-78055"/>
            <a:ext cx="12878515" cy="7220637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5851-6012-45FA-8805-E8833E954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5" y="1541345"/>
            <a:ext cx="5041402" cy="504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21" y="191955"/>
            <a:ext cx="1066008" cy="10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9F06D-A713-4625-84A0-6232F6F848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9" y="1983545"/>
            <a:ext cx="1078894" cy="107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7CA07-8CAE-40DF-A91C-71AA51F386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7" y="2616590"/>
            <a:ext cx="867113" cy="867113"/>
          </a:xfrm>
          <a:prstGeom prst="rect">
            <a:avLst/>
          </a:prstGeom>
        </p:spPr>
      </p:pic>
      <p:pic>
        <p:nvPicPr>
          <p:cNvPr id="2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E7909D-D639-4B46-BEE0-CC7D68C6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5207" y="420159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AAB51C35-A1DE-44B0-A2AB-82E680F7778B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43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6602 0.01134 -0.11498 0.03981 -0.11498 0.06273 C -0.11498 0.08333 -0.06706 0.09861 -0.003 0.09861 C 0.06093 0.09861 0.11497 0.08333 0.11497 0.06273 C 0.11497 0.03981 0.05898 0.03402 -0.00495 0.04907 C -0.06797 0.0662 -0.11498 0.09467 -0.11498 0.11574 C -0.11498 0.13611 -0.06602 0.15347 -0.003 0.15347 C 0.06093 0.15347 0.11497 0.13611 0.11497 0.11574 C 0.11497 0.09467 0.05898 0.08888 -0.00404 0.10439 C -0.06797 0.11921 -0.11498 0.14768 -0.11498 0.16828 C -0.11498 0.1912 -0.06602 0.20833 -0.00196 0.20833 C 0.06093 0.20833 0.11497 0.1912 0.11497 0.16828 C 0.11497 0.14953 0.05898 0.14351 -0.00404 0.1574 C -0.06706 0.17222 -0.11498 0.20254 -0.11498 0.22361 C -0.11498 0.24421 -0.06498 0.26134 -0.00196 0.26134 C 0.06302 0.26134 0.11497 0.24421 0.11497 0.22361 C 0.11497 0.20254 0.06002 0.19699 -0.003 0.21226 C -0.06602 0.22708 -0.11498 0.25578 -0.11498 0.27662 C -0.11498 0.29953 -0.06498 0.31435 -0.00104 0.31435 C 0.06302 0.31435 0.11497 0.29745 0.11497 0.27662 C 0.11497 0.25578 0.06002 0.25 -0.003 0.26504 C -0.06602 0.28032 -0.11498 0.31041 -0.11498 0.32986 C -0.11498 0.35023 -0.06407 0.36759 -0.00104 0.36759 C 0.06302 0.36759 0.11497 0.35023 0.11497 0.32986 C 0.11497 0.31041 0.06093 0.30532 -0.003 0.31851 C -0.06602 0.33333 -0.11498 0.36365 -0.11498 0.38472 C -0.11498 0.40347 -0.06407 0.42245 2.91667E-6 0.42245 C 0.06406 0.42245 0.11497 0.40532 0.11497 0.38472 C 0.11497 0.36365 0.06093 0.35763 -0.00196 0.37314 C -0.06498 0.38865 -0.11602 0.41666 -0.11498 0.43773 C -0.11407 0.45833 -0.06407 0.47384 2.91667E-6 0.47384 C 0.06406 0.47384 0.11497 0.45671 0.11497 0.43588 C 0.11497 0.41666 0.06302 0.41088 2.91667E-6 0.428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C -0.06602 0.00602 -0.11498 0.02107 -0.11498 0.03311 C -0.11498 0.04399 -0.06706 0.05209 -0.003 0.05209 C 0.06093 0.05209 0.11497 0.04399 0.11497 0.03311 C 0.11497 0.02107 0.05898 0.01806 -0.00495 0.02593 C -0.06797 0.03496 -0.11498 0.05 -0.11498 0.06112 C -0.11498 0.07199 -0.06602 0.08102 -0.003 0.08102 C 0.06093 0.08102 0.11497 0.07199 0.11497 0.06112 C 0.11497 0.05 0.05898 0.04699 -0.00404 0.0551 C -0.06797 0.06297 -0.11498 0.07801 -0.11498 0.08889 C -0.11498 0.10093 -0.06602 0.10996 -0.00196 0.10996 C 0.06093 0.10996 0.11497 0.10093 0.11497 0.08889 C 0.11497 0.07894 0.05898 0.07593 -0.00404 0.08311 C -0.06706 0.09098 -0.11498 0.10695 -0.11498 0.11806 C -0.11498 0.12894 -0.06498 0.13797 -0.00196 0.13797 C 0.06302 0.13797 0.11497 0.12894 0.11497 0.11806 C 0.11497 0.10695 0.06002 0.10394 -0.003 0.11204 C -0.06602 0.11991 -0.11498 0.13496 -0.11498 0.14607 C -0.11498 0.15811 -0.06498 0.16598 -0.00105 0.16598 C 0.06302 0.16598 0.11497 0.15695 0.11497 0.14607 C 0.11497 0.13496 0.06002 0.13195 -0.003 0.14005 C -0.06602 0.14792 -0.11498 0.16389 -0.11498 0.17408 C -0.11498 0.18496 -0.06407 0.19399 -0.00105 0.19399 C 0.06302 0.19399 0.11497 0.18496 0.11497 0.17408 C 0.11497 0.16389 0.06093 0.16112 -0.003 0.16806 C -0.06602 0.17593 -0.11498 0.1919 -0.11498 0.20301 C -0.11498 0.21297 -0.06407 0.22292 3.54167E-6 0.22292 C 0.06406 0.22292 0.11497 0.21389 0.11497 0.20301 C 0.11497 0.1919 0.06093 0.18889 -0.00196 0.19699 C -0.06498 0.2051 -0.11602 0.21991 -0.11498 0.23102 C -0.11407 0.2419 -0.06407 0.25 3.54167E-6 0.25 C 0.06406 0.25 0.11497 0.24098 0.11497 0.2301 C 0.11497 0.21991 0.06302 0.2169 3.54167E-6 0.22593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07407E-6 C -0.06602 0.00601 -0.11497 0.02106 -0.11497 0.0331 C -0.11497 0.04398 -0.06706 0.05208 -0.003 0.05208 C 0.06094 0.05208 0.11497 0.04398 0.11497 0.0331 C 0.11497 0.02106 0.05898 0.01805 -0.00495 0.02592 C -0.06797 0.03495 -0.11497 0.05 -0.11497 0.06111 C -0.11497 0.07199 -0.06602 0.08101 -0.003 0.08101 C 0.06094 0.08101 0.11497 0.07199 0.11497 0.06111 C 0.11497 0.05 0.05898 0.04699 -0.00404 0.05509 C -0.06797 0.06296 -0.11497 0.07801 -0.11497 0.08888 C -0.11497 0.10092 -0.06602 0.10995 -0.00195 0.10995 C 0.06094 0.10995 0.11497 0.10092 0.11497 0.08888 C 0.11497 0.07893 0.05898 0.07592 -0.00404 0.0831 C -0.06706 0.09097 -0.11497 0.10694 -0.11497 0.11805 C -0.11497 0.12893 -0.06497 0.13796 -0.00195 0.13796 C 0.06302 0.13796 0.11497 0.12893 0.11497 0.11805 C 0.11497 0.10694 0.06003 0.10393 -0.003 0.11203 C -0.06602 0.1199 -0.11497 0.13495 -0.11497 0.14606 C -0.11497 0.1581 -0.06497 0.16597 -0.00104 0.16597 C 0.06302 0.16597 0.11497 0.15694 0.11497 0.14606 C 0.11497 0.13495 0.06003 0.13194 -0.003 0.14004 C -0.06602 0.14791 -0.11497 0.16388 -0.11497 0.17407 C -0.11497 0.18495 -0.06406 0.19398 -0.00104 0.19398 C 0.06302 0.19398 0.11497 0.18495 0.11497 0.17407 C 0.11497 0.16388 0.06094 0.16111 -0.003 0.16805 C -0.06602 0.17592 -0.11497 0.19189 -0.11497 0.20301 C -0.11497 0.21296 -0.06406 0.22291 8.33333E-7 0.22291 C 0.06406 0.22291 0.11497 0.21388 0.11497 0.20301 C 0.11497 0.19189 0.06094 0.18888 -0.00195 0.19699 C -0.06497 0.20509 -0.11602 0.2199 -0.11497 0.23101 C -0.11406 0.24189 -0.06406 0.25 8.33333E-7 0.25 C 0.06406 0.25 0.11497 0.24097 0.11497 0.23009 C 0.11497 0.2199 0.06302 0.21689 8.33333E-7 0.22592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836D-1944-4C79-8B8E-C93A41388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250" y="-86404"/>
            <a:ext cx="12668965" cy="710314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314450"/>
            <a:ext cx="5276850" cy="527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87" y="489397"/>
            <a:ext cx="1639730" cy="1639730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F51C9F67-7BEE-D337-9A2A-2C58AFC46AB1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44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7 C -8.33333E-7 0.00023 0.01081 0.19352 0.01081 0.19282 C 0.02175 0.3507 0.03906 0.4125 0.06406 0.4125 C 0.07695 0.4125 0.08841 0.38912 0.0974 0.3507 C 0.10378 0.32384 0.11146 0.3088 0.11979 0.3088 C 0.13581 0.3088 0.14935 0.36227 0.15443 0.43912 C 0.15443 0.43843 0.16029 0.53125 0.16029 0.53056 C 0.16029 0.53125 0.1487 0.33565 0.1487 0.33495 C 0.13776 0.18195 0.12044 0.11945 0.09609 0.11945 C 0.0832 0.11945 0.07109 0.14282 0.06146 0.18472 C 0.05573 0.2081 0.04805 0.22315 0.04037 0.22315 C 0.02435 0.22315 0.01081 0.16968 0.00573 0.09282 C 0.00573 0.09213 -8.33333E-7 0.0007 -8.33333E-7 0.00023 L -8.33333E-7 0.0007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299F6B"/>
      </a:accent1>
      <a:accent2>
        <a:srgbClr val="5AB653"/>
      </a:accent2>
      <a:accent3>
        <a:srgbClr val="92D14F"/>
      </a:accent3>
      <a:accent4>
        <a:srgbClr val="4C6061"/>
      </a:accent4>
      <a:accent5>
        <a:srgbClr val="6EC39C"/>
      </a:accent5>
      <a:accent6>
        <a:srgbClr val="FFFFFF"/>
      </a:accent6>
      <a:hlink>
        <a:srgbClr val="7F7F7F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305</Words>
  <Application>Microsoft Office PowerPoint</Application>
  <PresentationFormat>Widescreen</PresentationFormat>
  <Paragraphs>74</Paragraphs>
  <Slides>24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MS Gothic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inpin heiti</vt:lpstr>
      <vt:lpstr>Times New Roman</vt:lpstr>
      <vt:lpstr>UTM Akashi</vt:lpstr>
      <vt:lpstr>UVN Bach Tuyet Nang</vt:lpstr>
      <vt:lpstr>1_Office Theme</vt:lpstr>
      <vt:lpstr>Office 主题​​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3</cp:revision>
  <dcterms:created xsi:type="dcterms:W3CDTF">2024-01-05T01:50:52Z</dcterms:created>
  <dcterms:modified xsi:type="dcterms:W3CDTF">2024-01-12T15:26:56Z</dcterms:modified>
</cp:coreProperties>
</file>