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9" r:id="rId3"/>
    <p:sldId id="311" r:id="rId4"/>
    <p:sldId id="313" r:id="rId5"/>
    <p:sldId id="314" r:id="rId6"/>
    <p:sldId id="292" r:id="rId7"/>
    <p:sldId id="315" r:id="rId8"/>
    <p:sldId id="282" r:id="rId9"/>
    <p:sldId id="316" r:id="rId10"/>
    <p:sldId id="318" r:id="rId11"/>
    <p:sldId id="320" r:id="rId12"/>
    <p:sldId id="321" r:id="rId13"/>
    <p:sldId id="322" r:id="rId14"/>
    <p:sldId id="323" r:id="rId15"/>
    <p:sldId id="325" r:id="rId16"/>
    <p:sldId id="324" r:id="rId17"/>
    <p:sldId id="326" r:id="rId18"/>
    <p:sldId id="327" r:id="rId19"/>
    <p:sldId id="329" r:id="rId20"/>
    <p:sldId id="330" r:id="rId21"/>
    <p:sldId id="284" r:id="rId22"/>
    <p:sldId id="331" r:id="rId23"/>
    <p:sldId id="299" r:id="rId24"/>
    <p:sldId id="293" r:id="rId25"/>
    <p:sldId id="300" r:id="rId26"/>
    <p:sldId id="294" r:id="rId27"/>
    <p:sldId id="332" r:id="rId28"/>
    <p:sldId id="333" r:id="rId29"/>
    <p:sldId id="301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99"/>
    <a:srgbClr val="FF6680"/>
    <a:srgbClr val="45AFC5"/>
    <a:srgbClr val="FEBC30"/>
    <a:srgbClr val="80AD13"/>
    <a:srgbClr val="277555"/>
    <a:srgbClr val="617590"/>
    <a:srgbClr val="4F5F75"/>
    <a:srgbClr val="4554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5" autoAdjust="0"/>
    <p:restoredTop sz="94660"/>
  </p:normalViewPr>
  <p:slideViewPr>
    <p:cSldViewPr>
      <p:cViewPr varScale="1">
        <p:scale>
          <a:sx n="70" d="100"/>
          <a:sy n="70" d="100"/>
        </p:scale>
        <p:origin x="7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9A18F-4E26-4B2F-B1D2-2F3F2782C148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70F956-FC7D-4434-9D9E-CC985997F4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440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0F956-FC7D-4434-9D9E-CC985997F4E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937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681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34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8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D95568-98E1-4F58-8C39-BFC148F1895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25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7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36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625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284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519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317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4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39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7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88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2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26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9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396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6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89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4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9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5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12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6">
            <a:extLst>
              <a:ext uri="{FF2B5EF4-FFF2-40B4-BE49-F238E27FC236}">
                <a16:creationId xmlns:a16="http://schemas.microsoft.com/office/drawing/2014/main" xmlns="" id="{2B1333AE-77E2-4DE9-96DA-55B391BC7AAB}"/>
              </a:ext>
            </a:extLst>
          </p:cNvPr>
          <p:cNvSpPr/>
          <p:nvPr userDrawn="1"/>
        </p:nvSpPr>
        <p:spPr>
          <a:xfrm>
            <a:off x="481781" y="344129"/>
            <a:ext cx="11395587" cy="580103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32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357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C6D94A-219B-C141-93AD-DC5D54407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ED55C-B86E-234B-9DD1-B5CC8B178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567B71-66D5-C747-86D2-5F5AE0B2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09DAA-9277-354C-8A64-46563B12E61B}" type="datetimeFigureOut">
              <a:rPr lang="x-none" smtClean="0"/>
              <a:t>3/3/2022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B7ED90-2719-E443-87A7-4ED63575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26BDA6-217D-3449-B1F6-86932595B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EF9F5-2628-734B-B985-A33472AB557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1523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64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31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8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88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0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99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77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2022/3/3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5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9" r:id="rId2"/>
    <p:sldLayoutId id="2147483656" r:id="rId3"/>
    <p:sldLayoutId id="2147483681" r:id="rId4"/>
    <p:sldLayoutId id="2147483680" r:id="rId5"/>
    <p:sldLayoutId id="2147483679" r:id="rId6"/>
    <p:sldLayoutId id="2147483673" r:id="rId7"/>
    <p:sldLayoutId id="2147483672" r:id="rId8"/>
    <p:sldLayoutId id="2147483664" r:id="rId9"/>
    <p:sldLayoutId id="2147483663" r:id="rId10"/>
    <p:sldLayoutId id="2147483662" r:id="rId11"/>
    <p:sldLayoutId id="2147483661" r:id="rId12"/>
    <p:sldLayoutId id="2147483660" r:id="rId13"/>
    <p:sldLayoutId id="2147483657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1" r:id="rId20"/>
    <p:sldLayoutId id="2147483670" r:id="rId21"/>
    <p:sldLayoutId id="2147483669" r:id="rId22"/>
    <p:sldLayoutId id="2147483668" r:id="rId23"/>
    <p:sldLayoutId id="2147483667" r:id="rId24"/>
    <p:sldLayoutId id="2147483666" r:id="rId25"/>
    <p:sldLayoutId id="2147483665" r:id="rId26"/>
    <p:sldLayoutId id="2147483658" r:id="rId27"/>
    <p:sldLayoutId id="2147483682" r:id="rId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26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jp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jp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emf"/><Relationship Id="rId5" Type="http://schemas.openxmlformats.org/officeDocument/2006/relationships/image" Target="../media/image51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11" Type="http://schemas.openxmlformats.org/officeDocument/2006/relationships/image" Target="../media/image37.emf"/><Relationship Id="rId5" Type="http://schemas.openxmlformats.org/officeDocument/2006/relationships/image" Target="../media/image38.jfif"/><Relationship Id="rId10" Type="http://schemas.openxmlformats.org/officeDocument/2006/relationships/image" Target="../media/image36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fif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fif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jfif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audio" Target="../media/audio1.wav"/><Relationship Id="rId10" Type="http://schemas.openxmlformats.org/officeDocument/2006/relationships/slide" Target="slide21.xml"/><Relationship Id="rId4" Type="http://schemas.openxmlformats.org/officeDocument/2006/relationships/audio" Target="../media/audio1.wav"/><Relationship Id="rId9" Type="http://schemas.openxmlformats.org/officeDocument/2006/relationships/image" Target="../media/image44.png"/><Relationship Id="rId1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em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68.sv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8.svg"/><Relationship Id="rId2" Type="http://schemas.openxmlformats.org/officeDocument/2006/relationships/image" Target="../media/image1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0.sv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12" Type="http://schemas.openxmlformats.org/officeDocument/2006/relationships/image" Target="../media/image2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8.svg"/><Relationship Id="rId5" Type="http://schemas.openxmlformats.org/officeDocument/2006/relationships/image" Target="../media/image26.sv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8.svg"/><Relationship Id="rId2" Type="http://schemas.openxmlformats.org/officeDocument/2006/relationships/image" Target="../media/image12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22.png"/><Relationship Id="rId19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34.sv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+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" name="文本框 8"/>
          <p:cNvSpPr txBox="1"/>
          <p:nvPr/>
        </p:nvSpPr>
        <p:spPr>
          <a:xfrm>
            <a:off x="2207568" y="2383560"/>
            <a:ext cx="8280920" cy="106105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1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oloLens MDL2 Assets" panose="050A0102010101010101" pitchFamily="18" charset="0"/>
                <a:cs typeface="+mn-ea"/>
                <a:sym typeface="+mn-lt"/>
              </a:rPr>
              <a:t>NỐI CÁC VẾ CÂU GHÉP BẰNG CẶP TỪ HÔ ỨNG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oloLens MDL2 Assets" panose="050A0102010101010101" pitchFamily="18" charset="0"/>
              <a:cs typeface="+mn-ea"/>
              <a:sym typeface="+mn-lt"/>
            </a:endParaRPr>
          </a:p>
        </p:txBody>
      </p:sp>
      <p:pic>
        <p:nvPicPr>
          <p:cNvPr id="3" name="媒体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75656" y="198884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1331446-7D6E-4D4A-BAE6-8D5ED3B6F1ED}"/>
              </a:ext>
            </a:extLst>
          </p:cNvPr>
          <p:cNvSpPr txBox="1"/>
          <p:nvPr/>
        </p:nvSpPr>
        <p:spPr>
          <a:xfrm>
            <a:off x="4799856" y="1340768"/>
            <a:ext cx="4559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endParaRPr lang="en-US" sz="3200" b="1" dirty="0">
              <a:solidFill>
                <a:srgbClr val="FFFF00"/>
              </a:solidFill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1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1213265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a/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 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xmlns="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xmlns="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02" y="1909838"/>
            <a:ext cx="1080032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151D8C-CD3D-4505-9EA3-AD20CE82D0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539639" y="-59801"/>
            <a:ext cx="1541456" cy="154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603D06CD-ECD7-47C7-B4B0-F85CC57C0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2674622"/>
            <a:ext cx="11953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b/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Nếu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lược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bỏ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đổi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0DFAA8B-CAF7-45D7-9085-B7D98BBC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10" y="3369958"/>
            <a:ext cx="10957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5386488-0DE4-4EDF-807A-71D38EF9A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3410905"/>
            <a:ext cx="7175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DB0D808-2120-41C8-8C19-4DE8445ABF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056" y="3478885"/>
            <a:ext cx="5334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5673DF4-F8F8-41C4-911B-DFA159F25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384" y="4072928"/>
            <a:ext cx="10847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DB210B6-20E5-4ED1-834E-F5D10C2A6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4159509"/>
            <a:ext cx="64135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C0A210C-0CB8-4CDF-97D6-23C6864E6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2344" y="4135979"/>
            <a:ext cx="685800" cy="441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A5BEC8C-FC1A-4E84-9DB9-E609085E8F85}"/>
              </a:ext>
            </a:extLst>
          </p:cNvPr>
          <p:cNvGrpSpPr/>
          <p:nvPr/>
        </p:nvGrpSpPr>
        <p:grpSpPr>
          <a:xfrm>
            <a:off x="934570" y="4870583"/>
            <a:ext cx="10693605" cy="1019494"/>
            <a:chOff x="934570" y="4870583"/>
            <a:chExt cx="10693605" cy="101949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349FBBEA-5FE8-44B7-859A-A7FF434E47E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31" name="Arrow: Chevron 30">
                <a:extLst>
                  <a:ext uri="{FF2B5EF4-FFF2-40B4-BE49-F238E27FC236}">
                    <a16:creationId xmlns:a16="http://schemas.microsoft.com/office/drawing/2014/main" xmlns="" id="{30F89754-95BE-4414-80BC-9BD7F7BA1B7D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32" name="Arrow: Chevron 31">
                <a:extLst>
                  <a:ext uri="{FF2B5EF4-FFF2-40B4-BE49-F238E27FC236}">
                    <a16:creationId xmlns:a16="http://schemas.microsoft.com/office/drawing/2014/main" xmlns="" id="{1DCB9DC7-7C85-4F9A-A9BD-3BE0B4251CE1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545941A-62DB-4628-B6C6-5BB99646B43E}"/>
                </a:ext>
              </a:extLst>
            </p:cNvPr>
            <p:cNvSpPr txBox="1"/>
            <p:nvPr/>
          </p:nvSpPr>
          <p:spPr>
            <a:xfrm>
              <a:off x="1714992" y="4903276"/>
              <a:ext cx="9482096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Nếu ta lược bỏ những từ ấy thì quan hệ giữa các vế câu </a:t>
              </a:r>
              <a:r>
                <a:rPr lang="en-US" sz="28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vi-VN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lỏng lẻo, không còn chặt chẽ như trước</a:t>
              </a:r>
              <a:r>
                <a:rPr lang="en-US" sz="28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4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 animBg="1"/>
      <p:bldP spid="12" grpId="0"/>
      <p:bldP spid="13" grpId="0"/>
      <p:bldP spid="15" grpId="0" animBg="1"/>
      <p:bldP spid="16" grpId="0" animBg="1"/>
      <p:bldP spid="17" grpId="0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1284681"/>
            <a:ext cx="11378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3.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thay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in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đậm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dẫn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xmlns="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xmlns="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xmlns="" id="{C9B0EE63-60D9-49B3-824C-CE1A904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2467952"/>
            <a:ext cx="11705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C488021-76EE-49B6-B533-007F11DF3F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32" y="4012645"/>
            <a:ext cx="107302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5F09EF-F4BD-473F-AC1E-A0C5EB0FF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720" y="2439314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25C8B20-EA35-45D1-BCB3-C7C184A3D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2588" y="2487587"/>
            <a:ext cx="9906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DD2EC79-F21D-4EF4-A931-73E683C3D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72" y="2465210"/>
            <a:ext cx="1071562" cy="5222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E82E9B8-D411-4ECF-989E-8D5E618A4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6040" y="2466897"/>
            <a:ext cx="914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ubtitle 9">
            <a:extLst>
              <a:ext uri="{FF2B5EF4-FFF2-40B4-BE49-F238E27FC236}">
                <a16:creationId xmlns:a16="http://schemas.microsoft.com/office/drawing/2014/main" xmlns="" id="{D1DA7511-091A-4C29-9A15-BF764B687930}"/>
              </a:ext>
            </a:extLst>
          </p:cNvPr>
          <p:cNvSpPr txBox="1">
            <a:spLocks/>
          </p:cNvSpPr>
          <p:nvPr/>
        </p:nvSpPr>
        <p:spPr bwMode="auto">
          <a:xfrm>
            <a:off x="1926408" y="3144464"/>
            <a:ext cx="927853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D5DA9B75-705F-4E20-8772-CE85291566A8}"/>
              </a:ext>
            </a:extLst>
          </p:cNvPr>
          <p:cNvSpPr/>
          <p:nvPr/>
        </p:nvSpPr>
        <p:spPr>
          <a:xfrm>
            <a:off x="1584085" y="3342574"/>
            <a:ext cx="648072" cy="37758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98A6A14B-5D1A-454B-A1EF-1D6058FC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5" y="4008970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9001C3-81F3-4280-99E1-BE1426A19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1656" y="4018861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629E4A7-7C42-4975-BFAE-4AC1E1365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573" y="3998192"/>
            <a:ext cx="144016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FA5D5E2-29FD-42DC-B2A3-10CC0D8B2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96" y="4005774"/>
            <a:ext cx="180092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xmlns="" id="{DF03B5F0-6C0C-4C17-B860-AA42AF4799F1}"/>
              </a:ext>
            </a:extLst>
          </p:cNvPr>
          <p:cNvSpPr/>
          <p:nvPr/>
        </p:nvSpPr>
        <p:spPr>
          <a:xfrm>
            <a:off x="1584085" y="4828351"/>
            <a:ext cx="648072" cy="37758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4" name="Subtitle 9">
            <a:extLst>
              <a:ext uri="{FF2B5EF4-FFF2-40B4-BE49-F238E27FC236}">
                <a16:creationId xmlns:a16="http://schemas.microsoft.com/office/drawing/2014/main" xmlns="" id="{27C8AAE6-0AB8-4D49-BF80-FAEA8B99C70E}"/>
              </a:ext>
            </a:extLst>
          </p:cNvPr>
          <p:cNvSpPr txBox="1">
            <a:spLocks/>
          </p:cNvSpPr>
          <p:nvPr/>
        </p:nvSpPr>
        <p:spPr bwMode="auto">
          <a:xfrm>
            <a:off x="1959723" y="4651834"/>
            <a:ext cx="8153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alt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endParaRPr lang="en-US" alt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9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3" grpId="0" animBg="1"/>
      <p:bldP spid="26" grpId="0" animBg="1"/>
      <p:bldP spid="35" grpId="0" animBg="1"/>
      <p:bldP spid="36" grpId="0" animBg="1"/>
      <p:bldP spid="37" grpId="0"/>
      <p:bldP spid="2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3095586" y="236470"/>
            <a:ext cx="6453786" cy="992593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721353" y="113716"/>
            <a:ext cx="1674289" cy="2638333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656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>
                <a:solidFill>
                  <a:srgbClr val="FFFFFF"/>
                </a:solidFill>
                <a:latin typeface="Baloo"/>
              </a:rPr>
              <a:t>GHI NHỚ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0197" y="1495514"/>
            <a:ext cx="9753057" cy="409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en-US" altLang="en-US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alt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algn="just">
              <a:spcBef>
                <a:spcPct val="20000"/>
              </a:spcBef>
              <a:defRPr/>
            </a:pPr>
            <a:r>
              <a:rPr lang="en-US" altLang="en-US" sz="3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bao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sz="3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endParaRPr lang="en-US" alt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xmlns="" id="{E7330F37-E163-4295-936E-8A8EE7EC23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0" y="5420667"/>
            <a:ext cx="1008000" cy="916428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C7CA9B23-A89A-4532-9BDF-6A464478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2464018" y="5868003"/>
            <a:ext cx="1008000" cy="916428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E8060280-A159-4E83-A58A-2717169A2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3355103" y="5597851"/>
            <a:ext cx="1008000" cy="91642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B5FBBC90-41C7-4ACF-AAD6-333949081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6710206" y="5684317"/>
            <a:ext cx="1008000" cy="916428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xmlns="" id="{8D33F443-81FB-4D61-8118-A408F890F6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11184000" y="5868003"/>
            <a:ext cx="1008000" cy="91642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xmlns="" id="{CE40B88E-7F0A-4B0A-A7F8-DCD446DB93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10788"/>
          <a:stretch>
            <a:fillRect/>
          </a:stretch>
        </p:blipFill>
        <p:spPr>
          <a:xfrm>
            <a:off x="10402515" y="5900532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54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13B89C54-015E-439C-8036-005881C16A18}"/>
              </a:ext>
            </a:extLst>
          </p:cNvPr>
          <p:cNvSpPr txBox="1"/>
          <p:nvPr/>
        </p:nvSpPr>
        <p:spPr>
          <a:xfrm>
            <a:off x="2379261" y="3717032"/>
            <a:ext cx="813690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19号-天真儿风体" panose="00000500000000000000" pitchFamily="2" charset="-122"/>
                <a:cs typeface="Times New Roman" panose="02020603050405020304" pitchFamily="18" charset="0"/>
              </a:rPr>
              <a:t>LUYỆN TẬP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19号-天真儿风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xmlns="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xmlns="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7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7" y="489630"/>
            <a:ext cx="98650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Đọc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đánh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chéo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giữa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hoặc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chemeClr val="accent1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xmlns="" id="{50A9D6B3-D541-4438-834F-F3DE3F1E3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770959"/>
            <a:ext cx="885698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hẳn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trăng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			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Lam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xmlns="" id="{AC5268BB-0E3D-4564-A9BC-0F92F0AC9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3068960"/>
            <a:ext cx="1108923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ngựa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đậu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Quang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6FDF2648-59D3-412B-888A-141BDD38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13" y="4565716"/>
            <a:ext cx="809780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gắt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bồng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Trần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Hoài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Line 26">
            <a:extLst>
              <a:ext uri="{FF2B5EF4-FFF2-40B4-BE49-F238E27FC236}">
                <a16:creationId xmlns:a16="http://schemas.microsoft.com/office/drawing/2014/main" xmlns="" id="{B389E698-B986-489D-901C-B7B23FA217E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51784" y="1654624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0D9F5B79-AF69-48F1-BF70-486CCB5B6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0550" y="4250147"/>
            <a:ext cx="2268620" cy="2607853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A317F1E8-9EE7-4F21-9475-1D396F9A4E3F}"/>
              </a:ext>
            </a:extLst>
          </p:cNvPr>
          <p:cNvSpPr/>
          <p:nvPr/>
        </p:nvSpPr>
        <p:spPr>
          <a:xfrm>
            <a:off x="2207568" y="1807896"/>
            <a:ext cx="885105" cy="390132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D4B7C7F-1628-46C7-B84D-2F6B6B66F9E6}"/>
              </a:ext>
            </a:extLst>
          </p:cNvPr>
          <p:cNvSpPr/>
          <p:nvPr/>
        </p:nvSpPr>
        <p:spPr>
          <a:xfrm>
            <a:off x="5079280" y="1838065"/>
            <a:ext cx="522805" cy="329795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B941355D-1E18-4F4D-8D49-66940F4C7363}"/>
              </a:ext>
            </a:extLst>
          </p:cNvPr>
          <p:cNvSpPr/>
          <p:nvPr/>
        </p:nvSpPr>
        <p:spPr>
          <a:xfrm>
            <a:off x="3466215" y="3140194"/>
            <a:ext cx="685569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CCD515C8-2E54-4C55-88EB-3BA134F4EA44}"/>
              </a:ext>
            </a:extLst>
          </p:cNvPr>
          <p:cNvSpPr/>
          <p:nvPr/>
        </p:nvSpPr>
        <p:spPr>
          <a:xfrm>
            <a:off x="5844194" y="3149600"/>
            <a:ext cx="539838" cy="36081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580319E-05BB-4337-A03F-6B90236F1A56}"/>
              </a:ext>
            </a:extLst>
          </p:cNvPr>
          <p:cNvSpPr/>
          <p:nvPr/>
        </p:nvSpPr>
        <p:spPr>
          <a:xfrm>
            <a:off x="1991544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CF2DCA5B-0037-4E6C-B5E6-11AF3A95E836}"/>
              </a:ext>
            </a:extLst>
          </p:cNvPr>
          <p:cNvSpPr/>
          <p:nvPr/>
        </p:nvSpPr>
        <p:spPr>
          <a:xfrm>
            <a:off x="5483932" y="4590232"/>
            <a:ext cx="792087" cy="4229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6">
            <a:extLst>
              <a:ext uri="{FF2B5EF4-FFF2-40B4-BE49-F238E27FC236}">
                <a16:creationId xmlns:a16="http://schemas.microsoft.com/office/drawing/2014/main" xmlns="" id="{01A6E8A7-4268-48DD-930E-DAB9443B8E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63972" y="2956440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37" name="Line 26">
            <a:extLst>
              <a:ext uri="{FF2B5EF4-FFF2-40B4-BE49-F238E27FC236}">
                <a16:creationId xmlns:a16="http://schemas.microsoft.com/office/drawing/2014/main" xmlns="" id="{1534DD0C-8C31-4384-83EE-74975E950F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9934" y="4438195"/>
            <a:ext cx="199536" cy="60237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459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28" grpId="0"/>
      <p:bldP spid="29" grpId="0"/>
      <p:bldP spid="22" grpId="0" animBg="1"/>
      <p:bldP spid="23" grpId="0" animBg="1"/>
      <p:bldP spid="24" grpId="0" animBg="1"/>
      <p:bldP spid="25" grpId="0" animBg="1"/>
      <p:bldP spid="26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126" y="489630"/>
            <a:ext cx="100794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2.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cặp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hô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ứng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thích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hợp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với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chỗ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trống</a:t>
            </a:r>
            <a:r>
              <a:rPr lang="en-US" altLang="en-US" b="1" dirty="0">
                <a:solidFill>
                  <a:srgbClr val="FF0066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9">
            <a:extLst>
              <a:ext uri="{FF2B5EF4-FFF2-40B4-BE49-F238E27FC236}">
                <a16:creationId xmlns:a16="http://schemas.microsoft.com/office/drawing/2014/main" xmlns="" id="{62A6DFAC-3682-471E-BB2D-DEDA4688E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2768" y="1476411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xmlns="" id="{0E5D0F3A-F23C-4C7B-A069-CF79BA773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177" y="2259298"/>
            <a:ext cx="1095073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……..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4CB0C580-D875-4881-A868-5161AB61C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554" y="3342516"/>
            <a:ext cx="106053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c/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 …….,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……….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E37E0D-4EF5-4318-96D2-ED2629E4AA55}"/>
              </a:ext>
            </a:extLst>
          </p:cNvPr>
          <p:cNvGrpSpPr/>
          <p:nvPr/>
        </p:nvGrpSpPr>
        <p:grpSpPr>
          <a:xfrm>
            <a:off x="2743502" y="3881125"/>
            <a:ext cx="6448842" cy="3100121"/>
            <a:chOff x="2743502" y="3881125"/>
            <a:chExt cx="6448842" cy="310012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C338C388-8335-4FBE-BADD-7E54B564C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502" y="3881125"/>
              <a:ext cx="3096000" cy="3100121"/>
            </a:xfrm>
            <a:prstGeom prst="rect">
              <a:avLst/>
            </a:prstGeom>
          </p:spPr>
        </p:pic>
        <p:sp>
          <p:nvSpPr>
            <p:cNvPr id="11" name="Cloud Callout 31">
              <a:extLst>
                <a:ext uri="{FF2B5EF4-FFF2-40B4-BE49-F238E27FC236}">
                  <a16:creationId xmlns:a16="http://schemas.microsoft.com/office/drawing/2014/main" xmlns="" id="{0FAF8C72-F42F-48A4-9577-7040FACDA97F}"/>
                </a:ext>
              </a:extLst>
            </p:cNvPr>
            <p:cNvSpPr/>
            <p:nvPr/>
          </p:nvSpPr>
          <p:spPr>
            <a:xfrm>
              <a:off x="5303912" y="3959958"/>
              <a:ext cx="3888432" cy="1845306"/>
            </a:xfrm>
            <a:prstGeom prst="cloudCallout">
              <a:avLst>
                <a:gd name="adj1" fmla="val -61737"/>
                <a:gd name="adj2" fmla="val -12417"/>
              </a:avLst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!</a:t>
              </a:r>
              <a:endParaRPr lang="vi-VN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8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xmlns="" id="{9F86C733-051C-4091-A18F-7533F4165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17357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xmlns="" id="{873CF3EF-97DB-4697-9E76-71AC4661D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2707167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xmlns="" id="{216FFC17-4701-44CE-98FE-C8F1B5328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464" y="3639285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xmlns="" id="{97620295-B957-4258-8016-4D11734A6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84" y="4585042"/>
            <a:ext cx="1108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to,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thổi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3D0C038-176C-447A-9A34-91A8B5B5E853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17B238A7-DD80-43D1-ABCA-B11DA45ACFC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4" name="Arrow: Chevron 23">
                <a:extLst>
                  <a:ext uri="{FF2B5EF4-FFF2-40B4-BE49-F238E27FC236}">
                    <a16:creationId xmlns:a16="http://schemas.microsoft.com/office/drawing/2014/main" xmlns="" id="{542E67D7-A55C-4AEA-9D83-15C92400E70C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5" name="Arrow: Chevron 24">
                <a:extLst>
                  <a:ext uri="{FF2B5EF4-FFF2-40B4-BE49-F238E27FC236}">
                    <a16:creationId xmlns:a16="http://schemas.microsoft.com/office/drawing/2014/main" xmlns="" id="{71281BC2-FB99-4BD5-A7C1-BD7C486B502F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8177E8C-1439-475B-A50C-6205AE260E92}"/>
                </a:ext>
              </a:extLst>
            </p:cNvPr>
            <p:cNvSpPr txBox="1"/>
            <p:nvPr/>
          </p:nvSpPr>
          <p:spPr>
            <a:xfrm>
              <a:off x="1447863" y="4945535"/>
              <a:ext cx="9482096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to ...,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thổi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mạnh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A50DF5-011A-4355-8898-0F1B61AB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20" y="1934629"/>
            <a:ext cx="47625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1049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86607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541914" y="1929368"/>
            <a:ext cx="3600401" cy="26525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Text Box 9">
            <a:extLst>
              <a:ext uri="{FF2B5EF4-FFF2-40B4-BE49-F238E27FC236}">
                <a16:creationId xmlns:a16="http://schemas.microsoft.com/office/drawing/2014/main" xmlns="" id="{1B1E0952-874C-43D9-9B29-B3E3F2FF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4505" y="1552021"/>
            <a:ext cx="7632847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xmlns="" id="{0C3F05E7-7216-4137-9548-12A7D326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193" y="2674306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Text Box 9">
            <a:extLst>
              <a:ext uri="{FF2B5EF4-FFF2-40B4-BE49-F238E27FC236}">
                <a16:creationId xmlns:a16="http://schemas.microsoft.com/office/drawing/2014/main" xmlns="" id="{D3634273-7808-440B-B094-2E861BC15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61" y="3789668"/>
            <a:ext cx="7896200" cy="75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hửng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26248ED-BADD-45CC-A630-56D669CD29B9}"/>
              </a:ext>
            </a:extLst>
          </p:cNvPr>
          <p:cNvGrpSpPr/>
          <p:nvPr/>
        </p:nvGrpSpPr>
        <p:grpSpPr>
          <a:xfrm>
            <a:off x="1991544" y="449373"/>
            <a:ext cx="9001000" cy="802757"/>
            <a:chOff x="934570" y="4870583"/>
            <a:chExt cx="10693605" cy="10194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07AD27E3-EEBF-4927-A6D8-7FB3A557BD3F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28" name="Arrow: Chevron 27">
                <a:extLst>
                  <a:ext uri="{FF2B5EF4-FFF2-40B4-BE49-F238E27FC236}">
                    <a16:creationId xmlns:a16="http://schemas.microsoft.com/office/drawing/2014/main" xmlns="" id="{16228627-7246-45EB-B01A-8AE57AEEDAAF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9" name="Arrow: Chevron 28">
                <a:extLst>
                  <a:ext uri="{FF2B5EF4-FFF2-40B4-BE49-F238E27FC236}">
                    <a16:creationId xmlns:a16="http://schemas.microsoft.com/office/drawing/2014/main" xmlns="" id="{21A06D77-D3A4-4F9B-AB5E-0EC48A8DF715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5D904BC3-256E-4D65-B295-E8BDF35A621E}"/>
                </a:ext>
              </a:extLst>
            </p:cNvPr>
            <p:cNvSpPr txBox="1"/>
            <p:nvPr/>
          </p:nvSpPr>
          <p:spPr>
            <a:xfrm>
              <a:off x="1447863" y="4945535"/>
              <a:ext cx="10032500" cy="8208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b/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Trời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…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hửng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36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nôn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 ra </a:t>
              </a:r>
              <a:r>
                <a:rPr lang="en-US" sz="36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7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-51322" y="-177457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DB8D9A-76EF-4DB8-9E83-276684946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" r="4010"/>
          <a:stretch/>
        </p:blipFill>
        <p:spPr>
          <a:xfrm>
            <a:off x="7567227" y="2046963"/>
            <a:ext cx="3887896" cy="27464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4DF25CE-791D-4F7C-B257-9D81AC972996}"/>
              </a:ext>
            </a:extLst>
          </p:cNvPr>
          <p:cNvGrpSpPr/>
          <p:nvPr/>
        </p:nvGrpSpPr>
        <p:grpSpPr>
          <a:xfrm>
            <a:off x="1991544" y="449375"/>
            <a:ext cx="9865096" cy="1128581"/>
            <a:chOff x="934570" y="4870583"/>
            <a:chExt cx="10693605" cy="10330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C96B26B-701D-46C4-9C99-DDF7DB7530DA}"/>
                </a:ext>
              </a:extLst>
            </p:cNvPr>
            <p:cNvGrpSpPr/>
            <p:nvPr/>
          </p:nvGrpSpPr>
          <p:grpSpPr>
            <a:xfrm>
              <a:off x="934570" y="4870583"/>
              <a:ext cx="10693605" cy="1019494"/>
              <a:chOff x="506033" y="188602"/>
              <a:chExt cx="11198288" cy="903486"/>
            </a:xfrm>
          </p:grpSpPr>
          <p:sp>
            <p:nvSpPr>
              <p:cNvPr id="17" name="Arrow: Chevron 16">
                <a:extLst>
                  <a:ext uri="{FF2B5EF4-FFF2-40B4-BE49-F238E27FC236}">
                    <a16:creationId xmlns:a16="http://schemas.microsoft.com/office/drawing/2014/main" xmlns="" id="{93A403B3-175B-4B77-BE47-91F014C1EFF9}"/>
                  </a:ext>
                </a:extLst>
              </p:cNvPr>
              <p:cNvSpPr/>
              <p:nvPr/>
            </p:nvSpPr>
            <p:spPr>
              <a:xfrm>
                <a:off x="506033" y="188602"/>
                <a:ext cx="11198288" cy="903486"/>
              </a:xfrm>
              <a:prstGeom prst="chevron">
                <a:avLst/>
              </a:prstGeom>
              <a:solidFill>
                <a:srgbClr val="FF8369"/>
              </a:solidFill>
              <a:ln>
                <a:solidFill>
                  <a:srgbClr val="FF836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  <p:sp>
            <p:nvSpPr>
              <p:cNvPr id="21" name="Arrow: Chevron 20">
                <a:extLst>
                  <a:ext uri="{FF2B5EF4-FFF2-40B4-BE49-F238E27FC236}">
                    <a16:creationId xmlns:a16="http://schemas.microsoft.com/office/drawing/2014/main" xmlns="" id="{1C9557F1-FD68-4825-BF49-D1BB9E2A5FB6}"/>
                  </a:ext>
                </a:extLst>
              </p:cNvPr>
              <p:cNvSpPr/>
              <p:nvPr/>
            </p:nvSpPr>
            <p:spPr>
              <a:xfrm>
                <a:off x="806077" y="259665"/>
                <a:ext cx="10743457" cy="746208"/>
              </a:xfrm>
              <a:prstGeom prst="chevron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 b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srgbClr val="ED7D31">
                      <a:lumMod val="40000"/>
                      <a:lumOff val="60000"/>
                    </a:srgbClr>
                  </a:solidFill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71FE666-EE60-46D4-9C02-68E59772C3A2}"/>
                </a:ext>
              </a:extLst>
            </p:cNvPr>
            <p:cNvSpPr txBox="1"/>
            <p:nvPr/>
          </p:nvSpPr>
          <p:spPr>
            <a:xfrm>
              <a:off x="1871236" y="4917598"/>
              <a:ext cx="9321701" cy="9860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  <a:buNone/>
              </a:pP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c/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dâng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…….,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Sơn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Tinh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núi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cao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alt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……….</a:t>
              </a:r>
            </a:p>
          </p:txBody>
        </p:sp>
      </p:grpSp>
      <p:sp>
        <p:nvSpPr>
          <p:cNvPr id="22" name="Text Box 9">
            <a:extLst>
              <a:ext uri="{FF2B5EF4-FFF2-40B4-BE49-F238E27FC236}">
                <a16:creationId xmlns:a16="http://schemas.microsoft.com/office/drawing/2014/main" xmlns="" id="{855EDE62-ECD9-4B53-B836-DFA27743F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20495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bao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xmlns="" id="{C725FEB8-C9C6-4BFC-AD00-9801958A0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333615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8159813A-6541-4790-A61D-37052A17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2" y="4587175"/>
            <a:ext cx="674863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Thủy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618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0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xmlns="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4"/>
            <a:ext cx="5534370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2C418F6-A104-48C2-8D24-C6FEAFEA16E5}"/>
              </a:ext>
            </a:extLst>
          </p:cNvPr>
          <p:cNvSpPr txBox="1"/>
          <p:nvPr/>
        </p:nvSpPr>
        <p:spPr>
          <a:xfrm>
            <a:off x="6385407" y="1342072"/>
            <a:ext cx="4717638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9600">
                <a:solidFill>
                  <a:schemeClr val="accent6"/>
                </a:solidFill>
                <a:latin typeface="iCiel Cadena" panose="02000503000000020004" pitchFamily="50" charset="0"/>
              </a:rPr>
              <a:t>CỦNG CỐ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4" y="3762881"/>
            <a:ext cx="1111380" cy="1090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4" y="4826335"/>
            <a:ext cx="696161" cy="68302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19" y="3242948"/>
            <a:ext cx="696161" cy="68302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6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5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8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2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1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13B89C54-015E-439C-8036-005881C16A18}"/>
              </a:ext>
            </a:extLst>
          </p:cNvPr>
          <p:cNvSpPr txBox="1"/>
          <p:nvPr/>
        </p:nvSpPr>
        <p:spPr>
          <a:xfrm>
            <a:off x="2639615" y="3717032"/>
            <a:ext cx="7856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字魂119号-天真儿风体" panose="000005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96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19号-天真儿风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xmlns="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xmlns="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xmlns="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0" y="7038975"/>
            <a:ext cx="1800225" cy="1290638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xmlns="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1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2" y="914598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6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858651" y="1432407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06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9756" numSld="7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2057399" y="218205"/>
            <a:ext cx="9727233" cy="83453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871642" y="1285675"/>
            <a:ext cx="10017152" cy="149478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indent="-742950" algn="ctr">
              <a:spcBef>
                <a:spcPts val="600"/>
              </a:spcBef>
              <a:buAutoNum type="alphaUcPeriod"/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gắng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đạt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02455" y="1550925"/>
            <a:ext cx="1117122" cy="1088337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1952688" y="3130482"/>
            <a:ext cx="9975960" cy="112437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ctr">
              <a:defRPr/>
            </a:pPr>
            <a:endParaRPr lang="vi-VN" sz="36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1952688" y="4720655"/>
            <a:ext cx="9936106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Tuy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khó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endParaRPr lang="en-US" alt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Nga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vẫn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đấu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alt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2867" y="3197043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68629" y="5155812"/>
            <a:ext cx="1017466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32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xmlns="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2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xmlns="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xmlns="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xmlns="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xmlns="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xmlns="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xmlns="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xmlns="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xmlns="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xmlns="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xmlns="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xmlns="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xmlns="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xmlns="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xmlns="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xmlns="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xmlns="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xmlns="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xmlns="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4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2120887" y="196322"/>
            <a:ext cx="9375713" cy="1688747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dâng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7246562" y="2225589"/>
            <a:ext cx="4801825" cy="169164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40422" y="3204286"/>
            <a:ext cx="1017466" cy="991249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1918334" y="2256779"/>
            <a:ext cx="4801825" cy="161339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4358492" y="4408373"/>
            <a:ext cx="5769955" cy="168874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232" y="2638484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15716" y="4832113"/>
            <a:ext cx="863516" cy="841266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22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3" y="1889627"/>
            <a:ext cx="8193734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4" y="1878194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xmlns="" id="{0BEB7791-20AB-4543-B399-7279E390E3E2}"/>
              </a:ext>
            </a:extLst>
          </p:cNvPr>
          <p:cNvSpPr/>
          <p:nvPr/>
        </p:nvSpPr>
        <p:spPr>
          <a:xfrm>
            <a:off x="2057400" y="218205"/>
            <a:ext cx="9557870" cy="148260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</a:p>
          <a:p>
            <a:pPr algn="ctr"/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altLang="en-US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alt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14" y="223185"/>
            <a:ext cx="1846928" cy="1846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75" y="1984364"/>
            <a:ext cx="849496" cy="470648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xmlns="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3" y="1983024"/>
            <a:ext cx="849980" cy="470916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5773738"/>
            <a:ext cx="1801813" cy="1290637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xmlns="" id="{6176446E-A115-45F0-AB68-C5D364CE22F9}"/>
              </a:ext>
            </a:extLst>
          </p:cNvPr>
          <p:cNvSpPr/>
          <p:nvPr/>
        </p:nvSpPr>
        <p:spPr>
          <a:xfrm>
            <a:off x="1971218" y="2349935"/>
            <a:ext cx="4476829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3950" y="2674478"/>
            <a:ext cx="895378" cy="872307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xmlns="" id="{4EE3E23B-2B49-4C98-890B-AE91113638C6}"/>
              </a:ext>
            </a:extLst>
          </p:cNvPr>
          <p:cNvSpPr/>
          <p:nvPr/>
        </p:nvSpPr>
        <p:spPr>
          <a:xfrm>
            <a:off x="4493419" y="4690702"/>
            <a:ext cx="4986957" cy="136709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Dap An B - 9Slide.vn1">
            <a:extLst>
              <a:ext uri="{FF2B5EF4-FFF2-40B4-BE49-F238E27FC236}">
                <a16:creationId xmlns:a16="http://schemas.microsoft.com/office/drawing/2014/main" xmlns="" id="{9F682473-4D95-4501-9320-21A6D26E96CC}"/>
              </a:ext>
            </a:extLst>
          </p:cNvPr>
          <p:cNvSpPr/>
          <p:nvPr/>
        </p:nvSpPr>
        <p:spPr>
          <a:xfrm>
            <a:off x="6744072" y="2300421"/>
            <a:ext cx="5112568" cy="1416611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Bao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bấy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endParaRPr lang="vi-VN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4449" y="4941816"/>
            <a:ext cx="1105927" cy="99124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138" y="2973146"/>
            <a:ext cx="826788" cy="80548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xmlns="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3" y="-4611995"/>
            <a:ext cx="7310041" cy="52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5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875E-6 3.7037E-7 L -1.875E-6 -0.60139 " pathEditMode="relative" rAng="0" ptsTypes="AA">
                                          <p:cBhvr>
                                            <p:cTn id="40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6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5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2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3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4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4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0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1" fill="hold">
                          <p:stCondLst>
                            <p:cond delay="0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89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3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4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964728" y="1891246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xmlns="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8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275" y="3748274"/>
            <a:ext cx="7389450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24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Sau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các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em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: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50907" y="4204820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xmlns="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392" y="1799896"/>
            <a:ext cx="5795064" cy="5795064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xmlns="" id="{62D6EBE2-CF58-47D5-9AFC-8F95B9D5339B}"/>
              </a:ext>
            </a:extLst>
          </p:cNvPr>
          <p:cNvCxnSpPr/>
          <p:nvPr/>
        </p:nvCxnSpPr>
        <p:spPr>
          <a:xfrm>
            <a:off x="0" y="969272"/>
            <a:ext cx="12192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xmlns="" id="{264252B8-10A5-654B-A019-E6A218EE6611}"/>
              </a:ext>
            </a:extLst>
          </p:cNvPr>
          <p:cNvSpPr/>
          <p:nvPr/>
        </p:nvSpPr>
        <p:spPr bwMode="auto">
          <a:xfrm>
            <a:off x="1686677" y="4322646"/>
            <a:ext cx="205561" cy="154170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xmlns="" id="{F9F1EDA6-6671-F946-800F-38F93B653BC4}"/>
              </a:ext>
            </a:extLst>
          </p:cNvPr>
          <p:cNvSpPr/>
          <p:nvPr/>
        </p:nvSpPr>
        <p:spPr>
          <a:xfrm rot="12770">
            <a:off x="4417183" y="549023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xmlns="" id="{95C05731-AFD3-0145-84A9-26AD47887711}"/>
              </a:ext>
            </a:extLst>
          </p:cNvPr>
          <p:cNvSpPr/>
          <p:nvPr/>
        </p:nvSpPr>
        <p:spPr>
          <a:xfrm rot="12770">
            <a:off x="4870863" y="520701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xmlns="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622702" y="55727"/>
            <a:ext cx="5476473" cy="119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60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xmlns="" id="{2833BC7C-526A-DC46-B354-C5433FADC2DB}"/>
              </a:ext>
            </a:extLst>
          </p:cNvPr>
          <p:cNvSpPr/>
          <p:nvPr/>
        </p:nvSpPr>
        <p:spPr>
          <a:xfrm rot="12770">
            <a:off x="10852739" y="1148998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xmlns="" id="{28C2A6A1-5EE3-8C48-944C-8C8C72CED9D9}"/>
              </a:ext>
            </a:extLst>
          </p:cNvPr>
          <p:cNvSpPr/>
          <p:nvPr/>
        </p:nvSpPr>
        <p:spPr>
          <a:xfrm rot="12770">
            <a:off x="11264868" y="920836"/>
            <a:ext cx="193962" cy="190376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F92AA14-E278-4C3B-8765-7D69FA4A55BE}"/>
              </a:ext>
            </a:extLst>
          </p:cNvPr>
          <p:cNvSpPr/>
          <p:nvPr/>
        </p:nvSpPr>
        <p:spPr>
          <a:xfrm>
            <a:off x="2528446" y="1132201"/>
            <a:ext cx="7907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BF0D634-C1B1-49CA-995E-DAD4BAEE923B}"/>
              </a:ext>
            </a:extLst>
          </p:cNvPr>
          <p:cNvSpPr/>
          <p:nvPr/>
        </p:nvSpPr>
        <p:spPr>
          <a:xfrm>
            <a:off x="2528446" y="1852625"/>
            <a:ext cx="89089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bài: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Liên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kết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câu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trong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bằng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cách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lặp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từ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ngữ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/ </a:t>
            </a:r>
            <a:r>
              <a:rPr lang="en-US" altLang="zh-CN" sz="4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trang</a:t>
            </a:r>
            <a:r>
              <a:rPr lang="en-US" altLang="zh-CN" sz="4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71.</a:t>
            </a:r>
            <a:endParaRPr lang="ko-KR" altLang="en-US" sz="4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xmlns="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7606"/>
            <a:ext cx="4199768" cy="4199768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xmlns="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5159896" y="4524227"/>
            <a:ext cx="1677316" cy="1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46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178" y="1303892"/>
            <a:ext cx="7879644" cy="36491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016903"/>
            <a:ext cx="4985533" cy="4354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7679811" y="569727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CE8C5E-375F-4C8D-B5DE-BDF8252A15C5}"/>
              </a:ext>
            </a:extLst>
          </p:cNvPr>
          <p:cNvSpPr txBox="1"/>
          <p:nvPr/>
        </p:nvSpPr>
        <p:spPr>
          <a:xfrm>
            <a:off x="2961618" y="1971282"/>
            <a:ext cx="6294992" cy="214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/>
            </a:r>
            <a:b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60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60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4399591" y="-548037"/>
            <a:ext cx="1629285" cy="159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45F694-637B-4247-A9CA-5F5FCBFC89BD}"/>
              </a:ext>
            </a:extLst>
          </p:cNvPr>
          <p:cNvSpPr txBox="1"/>
          <p:nvPr/>
        </p:nvSpPr>
        <p:spPr>
          <a:xfrm>
            <a:off x="1842241" y="615043"/>
            <a:ext cx="88380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1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hệ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nhau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?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C32CF57-C65B-4DCD-8770-0D5AD5EBEAEF}"/>
              </a:ext>
            </a:extLst>
          </p:cNvPr>
          <p:cNvSpPr/>
          <p:nvPr/>
        </p:nvSpPr>
        <p:spPr>
          <a:xfrm>
            <a:off x="877536" y="2448368"/>
            <a:ext cx="4642400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 algn="just">
              <a:buAutoNum type="alphaUcPeriod"/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9E6AA15-CB52-4CF7-B682-7F040BD25035}"/>
              </a:ext>
            </a:extLst>
          </p:cNvPr>
          <p:cNvSpPr/>
          <p:nvPr/>
        </p:nvSpPr>
        <p:spPr>
          <a:xfrm>
            <a:off x="6063168" y="2458624"/>
            <a:ext cx="5184575" cy="1160503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chặt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chẽ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D122924-E710-4979-AAD5-3E1EA33D368E}"/>
              </a:ext>
            </a:extLst>
          </p:cNvPr>
          <p:cNvSpPr/>
          <p:nvPr/>
        </p:nvSpPr>
        <p:spPr>
          <a:xfrm>
            <a:off x="877536" y="3904933"/>
            <a:ext cx="4642400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defRPr/>
            </a:pP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CD7B7BE-7399-4027-84A2-F1121F39445E}"/>
              </a:ext>
            </a:extLst>
          </p:cNvPr>
          <p:cNvSpPr/>
          <p:nvPr/>
        </p:nvSpPr>
        <p:spPr>
          <a:xfrm>
            <a:off x="6063168" y="3886988"/>
            <a:ext cx="5251296" cy="1253920"/>
          </a:xfrm>
          <a:prstGeom prst="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mối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6719DAB-4062-4F67-BAF6-9DC690F2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43" y="2711653"/>
            <a:ext cx="558533" cy="6544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9BA47FC-CA67-4FD5-A1CF-C0E595588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437" y="3038875"/>
            <a:ext cx="574556" cy="6128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9F61E08-FBAA-499D-B367-04EF728734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73112" y="4146052"/>
            <a:ext cx="541519" cy="63187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0A2815F-F96C-4EBD-B813-3F6E00674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85" y="4502116"/>
            <a:ext cx="535079" cy="626960"/>
          </a:xfrm>
          <a:prstGeom prst="rect">
            <a:avLst/>
          </a:prstGeom>
        </p:spPr>
      </p:pic>
      <p:pic>
        <p:nvPicPr>
          <p:cNvPr id="25" name="图片 39">
            <a:extLst>
              <a:ext uri="{FF2B5EF4-FFF2-40B4-BE49-F238E27FC236}">
                <a16:creationId xmlns:a16="http://schemas.microsoft.com/office/drawing/2014/main" xmlns="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xmlns="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xmlns="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xmlns="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xmlns="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xmlns="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0D505DBA-70ED-4E09-A7BE-4788F5395FA0}"/>
              </a:ext>
            </a:extLst>
          </p:cNvPr>
          <p:cNvSpPr/>
          <p:nvPr/>
        </p:nvSpPr>
        <p:spPr>
          <a:xfrm>
            <a:off x="540657" y="615043"/>
            <a:ext cx="11110686" cy="5627914"/>
          </a:xfrm>
          <a:prstGeom prst="roundRect">
            <a:avLst>
              <a:gd name="adj" fmla="val 38330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45F694-637B-4247-A9CA-5F5FCBFC89BD}"/>
              </a:ext>
            </a:extLst>
          </p:cNvPr>
          <p:cNvSpPr txBox="1"/>
          <p:nvPr/>
        </p:nvSpPr>
        <p:spPr>
          <a:xfrm>
            <a:off x="767408" y="1032490"/>
            <a:ext cx="108839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2 :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nối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vế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ghép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FF0000"/>
                </a:solidFill>
                <a:latin typeface="Fira Sans" panose="020B0803050000020004" pitchFamily="34" charset="0"/>
                <a:cs typeface="Times New Roman" pitchFamily="18" charset="0"/>
              </a:rPr>
              <a:t> ? </a:t>
            </a:r>
            <a:endParaRPr lang="en-US" sz="4400" dirty="0">
              <a:solidFill>
                <a:srgbClr val="FF0000"/>
              </a:solidFill>
              <a:latin typeface="Fira Sans" panose="020B0803050000020004" pitchFamily="34" charset="0"/>
              <a:cs typeface="Times New Roman" pitchFamily="18" charset="0"/>
            </a:endParaRPr>
          </a:p>
        </p:txBody>
      </p:sp>
      <p:pic>
        <p:nvPicPr>
          <p:cNvPr id="25" name="图片 39">
            <a:extLst>
              <a:ext uri="{FF2B5EF4-FFF2-40B4-BE49-F238E27FC236}">
                <a16:creationId xmlns:a16="http://schemas.microsoft.com/office/drawing/2014/main" xmlns="" id="{F2B1E326-5915-4755-A1C3-33B401B6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-32832" y="6106116"/>
            <a:ext cx="12192000" cy="7747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xmlns="" id="{77844F06-ECD9-48C4-BF80-C320D7175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322" y="5140908"/>
            <a:ext cx="1740919" cy="1481957"/>
          </a:xfrm>
          <a:prstGeom prst="rect">
            <a:avLst/>
          </a:prstGeom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xmlns="" id="{3A550AD7-729A-4188-BDB8-AD64C6DB24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9775889" y="5387097"/>
            <a:ext cx="1548000" cy="1099188"/>
          </a:xfrm>
          <a:prstGeom prst="rect">
            <a:avLst/>
          </a:prstGeom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xmlns="" id="{9776BE66-FF07-43B8-B06D-CE812139F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5235061" y="5450251"/>
            <a:ext cx="1548000" cy="1099188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xmlns="" id="{7A303570-D562-44CB-9452-5FB6D4643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10671547" y="5364502"/>
            <a:ext cx="1656000" cy="1175875"/>
          </a:xfrm>
          <a:prstGeom prst="rect">
            <a:avLst/>
          </a:prstGeom>
        </p:spPr>
      </p:pic>
      <p:pic>
        <p:nvPicPr>
          <p:cNvPr id="31" name="Picture 16">
            <a:extLst>
              <a:ext uri="{FF2B5EF4-FFF2-40B4-BE49-F238E27FC236}">
                <a16:creationId xmlns:a16="http://schemas.microsoft.com/office/drawing/2014/main" xmlns="" id="{C4FBED09-37AD-445B-88A2-8A2CA031FB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6225128" y="5364502"/>
            <a:ext cx="1656000" cy="1175875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xmlns="" id="{6DFC4716-D017-48FC-BA6D-EB4F4C8FB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15852"/>
          <a:stretch>
            <a:fillRect/>
          </a:stretch>
        </p:blipFill>
        <p:spPr>
          <a:xfrm rot="4074441">
            <a:off x="4157408" y="5384069"/>
            <a:ext cx="1656000" cy="1175875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xmlns="" id="{4E6B52D9-8A93-4345-9DFD-0BC2B78384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10788"/>
          <a:stretch>
            <a:fillRect/>
          </a:stretch>
        </p:blipFill>
        <p:spPr>
          <a:xfrm>
            <a:off x="2480581" y="5881886"/>
            <a:ext cx="1008000" cy="916428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xmlns="" id="{4D6EFC62-B79A-476E-98A9-1A31C83058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b="10788"/>
          <a:stretch>
            <a:fillRect/>
          </a:stretch>
        </p:blipFill>
        <p:spPr>
          <a:xfrm>
            <a:off x="8426844" y="5881886"/>
            <a:ext cx="1008000" cy="9164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5E0B43B-C31E-4A39-9068-8CD7C77B0A2D}"/>
              </a:ext>
            </a:extLst>
          </p:cNvPr>
          <p:cNvGrpSpPr/>
          <p:nvPr/>
        </p:nvGrpSpPr>
        <p:grpSpPr>
          <a:xfrm>
            <a:off x="449071" y="2366267"/>
            <a:ext cx="3949700" cy="2877760"/>
            <a:chOff x="450082" y="2490336"/>
            <a:chExt cx="3949700" cy="2877760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xmlns="" id="{AB671276-020B-4C4B-82FC-4F6DCA3B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48940" y="2490336"/>
              <a:ext cx="2772000" cy="287776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EC88194B-82A2-4BBD-A004-C1EDAC907ECC}"/>
                </a:ext>
              </a:extLst>
            </p:cNvPr>
            <p:cNvSpPr txBox="1"/>
            <p:nvPr/>
          </p:nvSpPr>
          <p:spPr>
            <a:xfrm>
              <a:off x="450082" y="4113878"/>
              <a:ext cx="39497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5400" b="1" dirty="0" err="1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5400" b="1" dirty="0">
                  <a:solidFill>
                    <a:schemeClr val="tx2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5" name="MH_Other_1">
            <a:extLst>
              <a:ext uri="{FF2B5EF4-FFF2-40B4-BE49-F238E27FC236}">
                <a16:creationId xmlns:a16="http://schemas.microsoft.com/office/drawing/2014/main" xmlns="" id="{7A75B912-5CAB-4620-9195-4075B8F8E998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9543276">
            <a:off x="3659086" y="3209055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EED83389-A1F6-4CA6-829B-906E72EA6F8F}"/>
              </a:ext>
            </a:extLst>
          </p:cNvPr>
          <p:cNvSpPr txBox="1"/>
          <p:nvPr/>
        </p:nvSpPr>
        <p:spPr>
          <a:xfrm>
            <a:off x="4581814" y="2744314"/>
            <a:ext cx="6840553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(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).</a:t>
            </a:r>
          </a:p>
        </p:txBody>
      </p:sp>
      <p:sp>
        <p:nvSpPr>
          <p:cNvPr id="37" name="MH_Other_1">
            <a:extLst>
              <a:ext uri="{FF2B5EF4-FFF2-40B4-BE49-F238E27FC236}">
                <a16:creationId xmlns:a16="http://schemas.microsoft.com/office/drawing/2014/main" xmlns="" id="{49C7E42B-1BB9-4D2C-B600-A07155CA4707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699512">
            <a:off x="3768765" y="4152598"/>
            <a:ext cx="855508" cy="368529"/>
          </a:xfrm>
          <a:custGeom>
            <a:avLst/>
            <a:gdLst/>
            <a:ahLst/>
            <a:cxnLst/>
            <a:rect l="0" t="0" r="r" b="b"/>
            <a:pathLst>
              <a:path w="1446505" h="871962">
                <a:moveTo>
                  <a:pt x="14948" y="672743"/>
                </a:moveTo>
                <a:lnTo>
                  <a:pt x="14959" y="673023"/>
                </a:lnTo>
                <a:lnTo>
                  <a:pt x="14639" y="672880"/>
                </a:lnTo>
                <a:lnTo>
                  <a:pt x="14948" y="672743"/>
                </a:lnTo>
                <a:close/>
                <a:moveTo>
                  <a:pt x="834624" y="209741"/>
                </a:moveTo>
                <a:lnTo>
                  <a:pt x="840060" y="210194"/>
                </a:lnTo>
                <a:lnTo>
                  <a:pt x="840054" y="210017"/>
                </a:lnTo>
                <a:lnTo>
                  <a:pt x="834624" y="209741"/>
                </a:lnTo>
                <a:close/>
                <a:moveTo>
                  <a:pt x="677265" y="202293"/>
                </a:moveTo>
                <a:lnTo>
                  <a:pt x="674619" y="203138"/>
                </a:lnTo>
                <a:lnTo>
                  <a:pt x="682685" y="203138"/>
                </a:lnTo>
                <a:lnTo>
                  <a:pt x="692289" y="205065"/>
                </a:lnTo>
                <a:lnTo>
                  <a:pt x="713098" y="205969"/>
                </a:lnTo>
                <a:lnTo>
                  <a:pt x="737912" y="205969"/>
                </a:lnTo>
                <a:lnTo>
                  <a:pt x="724090" y="205255"/>
                </a:lnTo>
                <a:cubicBezTo>
                  <a:pt x="709457" y="205255"/>
                  <a:pt x="691897" y="205255"/>
                  <a:pt x="677265" y="202293"/>
                </a:cubicBezTo>
                <a:close/>
                <a:moveTo>
                  <a:pt x="155136" y="196074"/>
                </a:moveTo>
                <a:lnTo>
                  <a:pt x="138026" y="196393"/>
                </a:lnTo>
                <a:lnTo>
                  <a:pt x="133567" y="197091"/>
                </a:lnTo>
                <a:lnTo>
                  <a:pt x="135335" y="197174"/>
                </a:lnTo>
                <a:lnTo>
                  <a:pt x="155136" y="196074"/>
                </a:lnTo>
                <a:close/>
                <a:moveTo>
                  <a:pt x="848501" y="103952"/>
                </a:moveTo>
                <a:lnTo>
                  <a:pt x="846184" y="115586"/>
                </a:lnTo>
                <a:lnTo>
                  <a:pt x="845949" y="120471"/>
                </a:lnTo>
                <a:lnTo>
                  <a:pt x="848501" y="103952"/>
                </a:lnTo>
                <a:close/>
                <a:moveTo>
                  <a:pt x="917138" y="24840"/>
                </a:moveTo>
                <a:lnTo>
                  <a:pt x="902356" y="31086"/>
                </a:lnTo>
                <a:cubicBezTo>
                  <a:pt x="887676" y="42894"/>
                  <a:pt x="884740" y="45846"/>
                  <a:pt x="870061" y="54702"/>
                </a:cubicBezTo>
                <a:lnTo>
                  <a:pt x="854428" y="70133"/>
                </a:lnTo>
                <a:lnTo>
                  <a:pt x="854869" y="70510"/>
                </a:lnTo>
                <a:lnTo>
                  <a:pt x="899912" y="39042"/>
                </a:lnTo>
                <a:lnTo>
                  <a:pt x="917138" y="24840"/>
                </a:lnTo>
                <a:close/>
                <a:moveTo>
                  <a:pt x="947266" y="0"/>
                </a:moveTo>
                <a:cubicBezTo>
                  <a:pt x="970760" y="20626"/>
                  <a:pt x="994253" y="35359"/>
                  <a:pt x="1020683" y="53038"/>
                </a:cubicBezTo>
                <a:cubicBezTo>
                  <a:pt x="1052987" y="76611"/>
                  <a:pt x="1076481" y="103130"/>
                  <a:pt x="1108785" y="126702"/>
                </a:cubicBezTo>
                <a:cubicBezTo>
                  <a:pt x="1144025" y="153221"/>
                  <a:pt x="1179266" y="182686"/>
                  <a:pt x="1211569" y="212152"/>
                </a:cubicBezTo>
                <a:cubicBezTo>
                  <a:pt x="1243873" y="238671"/>
                  <a:pt x="1264430" y="256350"/>
                  <a:pt x="1296733" y="282870"/>
                </a:cubicBezTo>
                <a:cubicBezTo>
                  <a:pt x="1326100" y="303495"/>
                  <a:pt x="1349594" y="327068"/>
                  <a:pt x="1376024" y="347694"/>
                </a:cubicBezTo>
                <a:cubicBezTo>
                  <a:pt x="1387771" y="356534"/>
                  <a:pt x="1402455" y="374213"/>
                  <a:pt x="1414201" y="380106"/>
                </a:cubicBezTo>
                <a:cubicBezTo>
                  <a:pt x="1425948" y="388946"/>
                  <a:pt x="1434759" y="397785"/>
                  <a:pt x="1446505" y="403678"/>
                </a:cubicBezTo>
                <a:cubicBezTo>
                  <a:pt x="1440631" y="400731"/>
                  <a:pt x="1387771" y="450823"/>
                  <a:pt x="1381898" y="456716"/>
                </a:cubicBezTo>
                <a:cubicBezTo>
                  <a:pt x="1373088" y="465556"/>
                  <a:pt x="1361341" y="474395"/>
                  <a:pt x="1349594" y="483235"/>
                </a:cubicBezTo>
                <a:cubicBezTo>
                  <a:pt x="1348125" y="484708"/>
                  <a:pt x="1345189" y="489128"/>
                  <a:pt x="1341518" y="493180"/>
                </a:cubicBezTo>
                <a:lnTo>
                  <a:pt x="1340916" y="493553"/>
                </a:lnTo>
                <a:lnTo>
                  <a:pt x="1340916" y="494445"/>
                </a:lnTo>
                <a:lnTo>
                  <a:pt x="1288471" y="541789"/>
                </a:lnTo>
                <a:lnTo>
                  <a:pt x="1287387" y="542820"/>
                </a:lnTo>
                <a:lnTo>
                  <a:pt x="1286898" y="543210"/>
                </a:lnTo>
                <a:lnTo>
                  <a:pt x="1228712" y="595737"/>
                </a:lnTo>
                <a:cubicBezTo>
                  <a:pt x="1188927" y="626981"/>
                  <a:pt x="1147309" y="656291"/>
                  <a:pt x="1105508" y="685415"/>
                </a:cubicBezTo>
                <a:lnTo>
                  <a:pt x="996086" y="763384"/>
                </a:lnTo>
                <a:lnTo>
                  <a:pt x="982350" y="773340"/>
                </a:lnTo>
                <a:lnTo>
                  <a:pt x="979268" y="775631"/>
                </a:lnTo>
                <a:lnTo>
                  <a:pt x="865700" y="871962"/>
                </a:lnTo>
                <a:cubicBezTo>
                  <a:pt x="865700" y="871962"/>
                  <a:pt x="862767" y="871962"/>
                  <a:pt x="862767" y="869013"/>
                </a:cubicBezTo>
                <a:cubicBezTo>
                  <a:pt x="862400" y="864958"/>
                  <a:pt x="862079" y="858414"/>
                  <a:pt x="861730" y="850061"/>
                </a:cubicBezTo>
                <a:lnTo>
                  <a:pt x="860696" y="824566"/>
                </a:lnTo>
                <a:lnTo>
                  <a:pt x="860171" y="819545"/>
                </a:lnTo>
                <a:cubicBezTo>
                  <a:pt x="856321" y="782968"/>
                  <a:pt x="852105" y="741047"/>
                  <a:pt x="849722" y="700784"/>
                </a:cubicBezTo>
                <a:lnTo>
                  <a:pt x="849611" y="697427"/>
                </a:lnTo>
                <a:lnTo>
                  <a:pt x="845029" y="674079"/>
                </a:lnTo>
                <a:cubicBezTo>
                  <a:pt x="842531" y="664632"/>
                  <a:pt x="839632" y="656775"/>
                  <a:pt x="836257" y="651187"/>
                </a:cubicBezTo>
                <a:lnTo>
                  <a:pt x="824758" y="642013"/>
                </a:lnTo>
                <a:lnTo>
                  <a:pt x="671921" y="638721"/>
                </a:lnTo>
                <a:lnTo>
                  <a:pt x="528356" y="641913"/>
                </a:lnTo>
                <a:cubicBezTo>
                  <a:pt x="478488" y="643387"/>
                  <a:pt x="427886" y="646337"/>
                  <a:pt x="376918" y="649655"/>
                </a:cubicBezTo>
                <a:lnTo>
                  <a:pt x="238451" y="658625"/>
                </a:lnTo>
                <a:lnTo>
                  <a:pt x="223059" y="660199"/>
                </a:lnTo>
                <a:lnTo>
                  <a:pt x="172700" y="665923"/>
                </a:lnTo>
                <a:lnTo>
                  <a:pt x="146449" y="669200"/>
                </a:lnTo>
                <a:lnTo>
                  <a:pt x="130090" y="670766"/>
                </a:lnTo>
                <a:lnTo>
                  <a:pt x="119303" y="671992"/>
                </a:lnTo>
                <a:lnTo>
                  <a:pt x="86998" y="674891"/>
                </a:lnTo>
                <a:lnTo>
                  <a:pt x="69000" y="676614"/>
                </a:lnTo>
                <a:lnTo>
                  <a:pt x="68195" y="676578"/>
                </a:lnTo>
                <a:lnTo>
                  <a:pt x="65912" y="676783"/>
                </a:lnTo>
                <a:lnTo>
                  <a:pt x="19176" y="674995"/>
                </a:lnTo>
                <a:lnTo>
                  <a:pt x="17940" y="675462"/>
                </a:lnTo>
                <a:cubicBezTo>
                  <a:pt x="16473" y="675093"/>
                  <a:pt x="15006" y="674355"/>
                  <a:pt x="15006" y="674355"/>
                </a:cubicBezTo>
                <a:lnTo>
                  <a:pt x="14959" y="673023"/>
                </a:lnTo>
                <a:lnTo>
                  <a:pt x="17708" y="674252"/>
                </a:lnTo>
                <a:lnTo>
                  <a:pt x="17560" y="671576"/>
                </a:lnTo>
                <a:lnTo>
                  <a:pt x="14948" y="672743"/>
                </a:lnTo>
                <a:lnTo>
                  <a:pt x="6206" y="429559"/>
                </a:lnTo>
                <a:cubicBezTo>
                  <a:pt x="6206" y="391218"/>
                  <a:pt x="-5528" y="341079"/>
                  <a:pt x="3272" y="305686"/>
                </a:cubicBezTo>
                <a:cubicBezTo>
                  <a:pt x="3272" y="305686"/>
                  <a:pt x="6206" y="305686"/>
                  <a:pt x="6206" y="302737"/>
                </a:cubicBezTo>
                <a:lnTo>
                  <a:pt x="11451" y="302684"/>
                </a:lnTo>
                <a:lnTo>
                  <a:pt x="12668" y="299679"/>
                </a:lnTo>
                <a:cubicBezTo>
                  <a:pt x="30262" y="262607"/>
                  <a:pt x="74247" y="195655"/>
                  <a:pt x="85243" y="193442"/>
                </a:cubicBezTo>
                <a:cubicBezTo>
                  <a:pt x="126296" y="187540"/>
                  <a:pt x="168082" y="186802"/>
                  <a:pt x="209868" y="187171"/>
                </a:cubicBezTo>
                <a:cubicBezTo>
                  <a:pt x="251654" y="187540"/>
                  <a:pt x="293439" y="189016"/>
                  <a:pt x="334492" y="187540"/>
                </a:cubicBezTo>
                <a:cubicBezTo>
                  <a:pt x="378477" y="186065"/>
                  <a:pt x="422463" y="188278"/>
                  <a:pt x="466448" y="191229"/>
                </a:cubicBezTo>
                <a:lnTo>
                  <a:pt x="551013" y="196430"/>
                </a:lnTo>
                <a:lnTo>
                  <a:pt x="480232" y="195599"/>
                </a:lnTo>
                <a:lnTo>
                  <a:pt x="481623" y="195882"/>
                </a:lnTo>
                <a:lnTo>
                  <a:pt x="578188" y="200106"/>
                </a:lnTo>
                <a:cubicBezTo>
                  <a:pt x="600184" y="200106"/>
                  <a:pt x="622914" y="201572"/>
                  <a:pt x="645643" y="203037"/>
                </a:cubicBezTo>
                <a:lnTo>
                  <a:pt x="655856" y="203481"/>
                </a:lnTo>
                <a:lnTo>
                  <a:pt x="660021" y="200930"/>
                </a:lnTo>
                <a:lnTo>
                  <a:pt x="598403" y="199344"/>
                </a:lnTo>
                <a:lnTo>
                  <a:pt x="551013" y="196430"/>
                </a:lnTo>
                <a:lnTo>
                  <a:pt x="579343" y="196762"/>
                </a:lnTo>
                <a:lnTo>
                  <a:pt x="660120" y="200869"/>
                </a:lnTo>
                <a:lnTo>
                  <a:pt x="662632" y="199330"/>
                </a:lnTo>
                <a:lnTo>
                  <a:pt x="748123" y="203552"/>
                </a:lnTo>
                <a:lnTo>
                  <a:pt x="839975" y="207491"/>
                </a:lnTo>
                <a:lnTo>
                  <a:pt x="838933" y="174440"/>
                </a:lnTo>
                <a:lnTo>
                  <a:pt x="848356" y="92902"/>
                </a:lnTo>
                <a:lnTo>
                  <a:pt x="834829" y="81269"/>
                </a:lnTo>
                <a:cubicBezTo>
                  <a:pt x="834829" y="81269"/>
                  <a:pt x="834829" y="78317"/>
                  <a:pt x="834829" y="78317"/>
                </a:cubicBezTo>
                <a:cubicBezTo>
                  <a:pt x="867125" y="54702"/>
                  <a:pt x="902356" y="34038"/>
                  <a:pt x="931716" y="4518"/>
                </a:cubicBezTo>
                <a:cubicBezTo>
                  <a:pt x="931716" y="4518"/>
                  <a:pt x="932450" y="3780"/>
                  <a:pt x="933184" y="3411"/>
                </a:cubicBezTo>
                <a:cubicBezTo>
                  <a:pt x="933918" y="3042"/>
                  <a:pt x="934652" y="3042"/>
                  <a:pt x="934652" y="4518"/>
                </a:cubicBezTo>
                <a:lnTo>
                  <a:pt x="938382" y="7325"/>
                </a:lnTo>
                <a:lnTo>
                  <a:pt x="947266" y="0"/>
                </a:lnTo>
                <a:close/>
              </a:path>
            </a:pathLst>
          </a:cu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 sz="1600" b="1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B5FC8E27-1D13-4D10-BB12-CA674E22D9E3}"/>
              </a:ext>
            </a:extLst>
          </p:cNvPr>
          <p:cNvSpPr txBox="1"/>
          <p:nvPr/>
        </p:nvSpPr>
        <p:spPr>
          <a:xfrm>
            <a:off x="4607399" y="4025981"/>
            <a:ext cx="684055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  <a:prstDash val="lgDashDot"/>
          </a:ln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2" r="559" b="36052"/>
          <a:stretch>
            <a:fillRect/>
          </a:stretch>
        </p:blipFill>
        <p:spPr>
          <a:xfrm>
            <a:off x="0" y="5956895"/>
            <a:ext cx="12192000" cy="9011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85800" y="899156"/>
            <a:ext cx="10820400" cy="5199049"/>
            <a:chOff x="0" y="0"/>
            <a:chExt cx="7533409" cy="3619697"/>
          </a:xfrm>
        </p:grpSpPr>
        <p:sp>
          <p:nvSpPr>
            <p:cNvPr id="4" name="Freeform 4"/>
            <p:cNvSpPr/>
            <p:nvPr/>
          </p:nvSpPr>
          <p:spPr>
            <a:xfrm>
              <a:off x="26670" y="26670"/>
              <a:ext cx="7480069" cy="3524447"/>
            </a:xfrm>
            <a:custGeom>
              <a:avLst/>
              <a:gdLst/>
              <a:ahLst/>
              <a:cxnLst/>
              <a:rect l="l" t="t" r="r" b="b"/>
              <a:pathLst>
                <a:path w="7480069" h="3524447">
                  <a:moveTo>
                    <a:pt x="0" y="0"/>
                  </a:moveTo>
                  <a:lnTo>
                    <a:pt x="0" y="107950"/>
                  </a:lnTo>
                  <a:lnTo>
                    <a:pt x="0" y="148590"/>
                  </a:lnTo>
                  <a:lnTo>
                    <a:pt x="0" y="3078677"/>
                  </a:lnTo>
                  <a:lnTo>
                    <a:pt x="0" y="3153607"/>
                  </a:lnTo>
                  <a:lnTo>
                    <a:pt x="0" y="3238697"/>
                  </a:lnTo>
                  <a:lnTo>
                    <a:pt x="3641090" y="3238697"/>
                  </a:lnTo>
                  <a:lnTo>
                    <a:pt x="3759200" y="3524447"/>
                  </a:lnTo>
                  <a:lnTo>
                    <a:pt x="3877310" y="3238697"/>
                  </a:lnTo>
                  <a:lnTo>
                    <a:pt x="7480069" y="3238697"/>
                  </a:lnTo>
                  <a:lnTo>
                    <a:pt x="7480069" y="3153607"/>
                  </a:lnTo>
                  <a:lnTo>
                    <a:pt x="7480069" y="3078677"/>
                  </a:lnTo>
                  <a:lnTo>
                    <a:pt x="7480069" y="148590"/>
                  </a:lnTo>
                  <a:lnTo>
                    <a:pt x="7480069" y="107950"/>
                  </a:lnTo>
                  <a:lnTo>
                    <a:pt x="74800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8384" t="9330"/>
          <a:stretch>
            <a:fillRect/>
          </a:stretch>
        </p:blipFill>
        <p:spPr>
          <a:xfrm>
            <a:off x="0" y="0"/>
            <a:ext cx="1674289" cy="26383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17066">
            <a:off x="-532381" y="2747831"/>
            <a:ext cx="1603609" cy="184322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0552" y="1342847"/>
            <a:ext cx="8843423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BB332A"/>
                </a:solidFill>
                <a:latin typeface="UVN Thang Vu"/>
              </a:rPr>
              <a:t>NỐI CÁC VẾ CÂU GHÉP BẰNG CẶP TỪ HÔ ỨNG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098599" y="593541"/>
            <a:ext cx="5994803" cy="597315"/>
            <a:chOff x="0" y="0"/>
            <a:chExt cx="60875131" cy="6065520"/>
          </a:xfrm>
        </p:grpSpPr>
        <p:sp>
          <p:nvSpPr>
            <p:cNvPr id="11" name="Freeform 11"/>
            <p:cNvSpPr/>
            <p:nvPr/>
          </p:nvSpPr>
          <p:spPr>
            <a:xfrm>
              <a:off x="-50800" y="0"/>
              <a:ext cx="60976731" cy="6066790"/>
            </a:xfrm>
            <a:custGeom>
              <a:avLst/>
              <a:gdLst/>
              <a:ahLst/>
              <a:cxnLst/>
              <a:rect l="l" t="t" r="r" b="b"/>
              <a:pathLst>
                <a:path w="60976731" h="6066790">
                  <a:moveTo>
                    <a:pt x="1692910" y="0"/>
                  </a:moveTo>
                  <a:lnTo>
                    <a:pt x="1692910" y="6065520"/>
                  </a:lnTo>
                  <a:cubicBezTo>
                    <a:pt x="1710690" y="6066790"/>
                    <a:pt x="1728470" y="6066790"/>
                    <a:pt x="1746250" y="6066790"/>
                  </a:cubicBezTo>
                  <a:lnTo>
                    <a:pt x="59220323" y="6066790"/>
                  </a:lnTo>
                  <a:lnTo>
                    <a:pt x="59220323" y="0"/>
                  </a:lnTo>
                  <a:lnTo>
                    <a:pt x="1692910" y="0"/>
                  </a:lnTo>
                  <a:close/>
                  <a:moveTo>
                    <a:pt x="59677523" y="0"/>
                  </a:moveTo>
                  <a:lnTo>
                    <a:pt x="59220323" y="0"/>
                  </a:lnTo>
                  <a:lnTo>
                    <a:pt x="59220323" y="6065520"/>
                  </a:lnTo>
                  <a:lnTo>
                    <a:pt x="59230481" y="6065520"/>
                  </a:lnTo>
                  <a:cubicBezTo>
                    <a:pt x="59969623" y="6065520"/>
                    <a:pt x="60618588" y="5462270"/>
                    <a:pt x="60671931" y="4725670"/>
                  </a:cubicBezTo>
                  <a:lnTo>
                    <a:pt x="60922123" y="1338580"/>
                  </a:lnTo>
                  <a:cubicBezTo>
                    <a:pt x="60976731" y="603250"/>
                    <a:pt x="60416660" y="0"/>
                    <a:pt x="59677523" y="0"/>
                  </a:cubicBezTo>
                  <a:close/>
                  <a:moveTo>
                    <a:pt x="1299210" y="0"/>
                  </a:moveTo>
                  <a:cubicBezTo>
                    <a:pt x="560070" y="0"/>
                    <a:pt x="0" y="603250"/>
                    <a:pt x="54610" y="1339850"/>
                  </a:cubicBezTo>
                  <a:lnTo>
                    <a:pt x="304800" y="4726940"/>
                  </a:lnTo>
                  <a:cubicBezTo>
                    <a:pt x="358140" y="5445760"/>
                    <a:pt x="977900" y="6037580"/>
                    <a:pt x="1694180" y="6065520"/>
                  </a:cubicBezTo>
                  <a:lnTo>
                    <a:pt x="1694180" y="0"/>
                  </a:lnTo>
                  <a:lnTo>
                    <a:pt x="1299210" y="0"/>
                  </a:ln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18384" t="9330"/>
          <a:stretch>
            <a:fillRect/>
          </a:stretch>
        </p:blipFill>
        <p:spPr>
          <a:xfrm flipH="1">
            <a:off x="10489254" y="0"/>
            <a:ext cx="1674289" cy="26383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777401" flipH="1">
            <a:off x="11113519" y="2763038"/>
            <a:ext cx="1603609" cy="18432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3582511" y="600070"/>
            <a:ext cx="5026979" cy="52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FFFFF"/>
                </a:solidFill>
                <a:latin typeface="Baloo"/>
              </a:rPr>
              <a:t>LUYỆN TỪ VÀ CÂU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010820" y="4586685"/>
            <a:ext cx="5331779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4000" b="1" dirty="0">
                <a:solidFill>
                  <a:srgbClr val="065928"/>
                </a:solidFill>
                <a:latin typeface="Gaegu Bold"/>
              </a:rPr>
              <a:t>Trang 64</a:t>
            </a:r>
          </a:p>
        </p:txBody>
      </p:sp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21482D22-2D50-4C5E-9F53-B5D9FEB7C5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10788"/>
          <a:stretch>
            <a:fillRect/>
          </a:stretch>
        </p:blipFill>
        <p:spPr>
          <a:xfrm>
            <a:off x="1597965" y="5693354"/>
            <a:ext cx="1008000" cy="916428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xmlns="" id="{ED83EC73-A0BE-416A-8468-83F8FCC98D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3539271" y="4879966"/>
            <a:ext cx="1656000" cy="1175875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xmlns="" id="{FA3CF2C0-53DA-4C45-8863-9A8BE837D3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17486070" flipH="1">
            <a:off x="4369797" y="5370103"/>
            <a:ext cx="1548000" cy="1099188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xmlns="" id="{C03A4ADC-4FD5-435C-9A8D-CA33D5BEC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5201962" y="5105417"/>
            <a:ext cx="1656000" cy="1175875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40570B4F-4262-4182-B21B-7BBDB752BE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10788"/>
          <a:stretch>
            <a:fillRect/>
          </a:stretch>
        </p:blipFill>
        <p:spPr>
          <a:xfrm>
            <a:off x="7778508" y="5682422"/>
            <a:ext cx="1008000" cy="916428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11F66638-4025-4395-BD12-67DBE24AF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b="10788"/>
          <a:stretch>
            <a:fillRect/>
          </a:stretch>
        </p:blipFill>
        <p:spPr>
          <a:xfrm>
            <a:off x="9985254" y="5597851"/>
            <a:ext cx="1008000" cy="916428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xmlns="" id="{36293E6D-DCBC-4A4D-AE5E-5B72B8BEBD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15852"/>
          <a:stretch>
            <a:fillRect/>
          </a:stretch>
        </p:blipFill>
        <p:spPr>
          <a:xfrm rot="4074441">
            <a:off x="10852160" y="5061556"/>
            <a:ext cx="1656000" cy="11758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2227" y="5956988"/>
            <a:ext cx="12736453" cy="152875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93834" y="5450302"/>
            <a:ext cx="1160613" cy="98797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62150" y="560362"/>
            <a:ext cx="82677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48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48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CEDF7B7-8114-4783-9101-359B6760AAFA}"/>
              </a:ext>
            </a:extLst>
          </p:cNvPr>
          <p:cNvGrpSpPr/>
          <p:nvPr/>
        </p:nvGrpSpPr>
        <p:grpSpPr>
          <a:xfrm>
            <a:off x="4393541" y="3911011"/>
            <a:ext cx="7529918" cy="1358095"/>
            <a:chOff x="4393541" y="3911011"/>
            <a:chExt cx="7529918" cy="135809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13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54220" y="4156505"/>
              <a:ext cx="6410026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tạo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mới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thích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hợp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A98101-2E5F-4F38-BE4E-33149C0CBB20}"/>
              </a:ext>
            </a:extLst>
          </p:cNvPr>
          <p:cNvGrpSpPr/>
          <p:nvPr/>
        </p:nvGrpSpPr>
        <p:grpSpPr>
          <a:xfrm>
            <a:off x="4303254" y="1676937"/>
            <a:ext cx="7560992" cy="1489463"/>
            <a:chOff x="4303254" y="1676937"/>
            <a:chExt cx="7560992" cy="148946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21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07889" y="1928984"/>
              <a:ext cx="5799647" cy="8863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Nắm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được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cách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nối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các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vế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câu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ghép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bằng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cặp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từ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hô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en-US" altLang="zh-CN" sz="3200" b="1" kern="1200" dirty="0" err="1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ứng</a:t>
              </a:r>
              <a:r>
                <a:rPr lang="en-US" altLang="zh-CN" sz="3200" b="1" kern="1200" dirty="0">
                  <a:solidFill>
                    <a:schemeClr val="tx1"/>
                  </a:solidFill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691613" y="6071582"/>
            <a:ext cx="814587" cy="6116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831325" y="6312972"/>
            <a:ext cx="1219911" cy="1924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691613" y="314192"/>
            <a:ext cx="1231846" cy="1268310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l="26329"/>
          <a:stretch>
            <a:fillRect/>
          </a:stretch>
        </p:blipFill>
        <p:spPr>
          <a:xfrm>
            <a:off x="0" y="471755"/>
            <a:ext cx="1186171" cy="108608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791168" y="877857"/>
            <a:ext cx="790006" cy="451291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xmlns="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863" y="3228624"/>
            <a:ext cx="4032000" cy="3452904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xmlns="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0000" y="1014796"/>
            <a:ext cx="2554445" cy="6133108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4153FA1-1248-438E-AB60-3A972860F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28" y="0"/>
            <a:ext cx="11052144" cy="6269548"/>
          </a:xfrm>
          <a:prstGeom prst="rect">
            <a:avLst/>
          </a:prstGeom>
          <a:effectLst>
            <a:outerShdw blurRad="25400" algn="ctr" rotWithShape="0">
              <a:prstClr val="black">
                <a:alpha val="68000"/>
              </a:prstClr>
            </a:outerShdw>
          </a:effec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13B89C54-015E-439C-8036-005881C16A18}"/>
              </a:ext>
            </a:extLst>
          </p:cNvPr>
          <p:cNvSpPr txBox="1"/>
          <p:nvPr/>
        </p:nvSpPr>
        <p:spPr>
          <a:xfrm>
            <a:off x="2639616" y="3717032"/>
            <a:ext cx="74131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0" b="1" dirty="0">
                <a:solidFill>
                  <a:srgbClr val="FF0066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Fira Sans" panose="020B0803050000020004" pitchFamily="34" charset="0"/>
                <a:ea typeface="字魂119号-天真儿风体" panose="00000500000000000000" pitchFamily="2" charset="-122"/>
              </a:rPr>
              <a:t>NHẬN XÉT</a:t>
            </a:r>
            <a:endParaRPr lang="zh-CN" altLang="en-US" sz="10500" b="1" dirty="0">
              <a:solidFill>
                <a:srgbClr val="FF0066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Fira Sans" panose="020B0803050000020004" pitchFamily="34" charset="0"/>
              <a:ea typeface="字魂119号-天真儿风体" panose="00000500000000000000" pitchFamily="2" charset="-122"/>
            </a:endParaRPr>
          </a:p>
        </p:txBody>
      </p:sp>
      <p:pic>
        <p:nvPicPr>
          <p:cNvPr id="5" name="Picture 27">
            <a:extLst>
              <a:ext uri="{FF2B5EF4-FFF2-40B4-BE49-F238E27FC236}">
                <a16:creationId xmlns:a16="http://schemas.microsoft.com/office/drawing/2014/main" xmlns="" id="{D646FD8B-C384-447B-8E0D-BC5F3091D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26329"/>
          <a:stretch>
            <a:fillRect/>
          </a:stretch>
        </p:blipFill>
        <p:spPr>
          <a:xfrm>
            <a:off x="0" y="476672"/>
            <a:ext cx="1186171" cy="1086083"/>
          </a:xfrm>
          <a:prstGeom prst="rect">
            <a:avLst/>
          </a:prstGeom>
        </p:spPr>
      </p:pic>
      <p:pic>
        <p:nvPicPr>
          <p:cNvPr id="6" name="Picture 28">
            <a:extLst>
              <a:ext uri="{FF2B5EF4-FFF2-40B4-BE49-F238E27FC236}">
                <a16:creationId xmlns:a16="http://schemas.microsoft.com/office/drawing/2014/main" xmlns="" id="{A44A7DD1-E222-4EF7-88E9-6E2B3F5F4D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66093" y="794067"/>
            <a:ext cx="790006" cy="451291"/>
          </a:xfrm>
          <a:prstGeom prst="rect">
            <a:avLst/>
          </a:prstGeom>
        </p:spPr>
      </p:pic>
      <p:pic>
        <p:nvPicPr>
          <p:cNvPr id="8" name="Picture 18">
            <a:extLst>
              <a:ext uri="{FF2B5EF4-FFF2-40B4-BE49-F238E27FC236}">
                <a16:creationId xmlns:a16="http://schemas.microsoft.com/office/drawing/2014/main" xmlns="" id="{3865E26A-0D00-414C-A413-C882D197E9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3019573" y="1238319"/>
            <a:ext cx="1639562" cy="1012667"/>
          </a:xfrm>
          <a:prstGeom prst="rect">
            <a:avLst/>
          </a:prstGeom>
        </p:spPr>
      </p:pic>
      <p:pic>
        <p:nvPicPr>
          <p:cNvPr id="9" name="Picture 18">
            <a:extLst>
              <a:ext uri="{FF2B5EF4-FFF2-40B4-BE49-F238E27FC236}">
                <a16:creationId xmlns:a16="http://schemas.microsoft.com/office/drawing/2014/main" xmlns="" id="{E2EB7E9C-2FB5-4296-B0C9-8DB79AF74F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1764"/>
          <a:stretch>
            <a:fillRect/>
          </a:stretch>
        </p:blipFill>
        <p:spPr>
          <a:xfrm>
            <a:off x="10496277" y="232691"/>
            <a:ext cx="1639562" cy="10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>
            <a:extLst>
              <a:ext uri="{FF2B5EF4-FFF2-40B4-BE49-F238E27FC236}">
                <a16:creationId xmlns:a16="http://schemas.microsoft.com/office/drawing/2014/main" xmlns="" id="{DFA2997F-475B-460E-B188-D2C0EE2E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260855"/>
            <a:ext cx="1080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đây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Xác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định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mỗi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vế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Fira Sans" panose="020B0803050000020004" pitchFamily="34" charset="0"/>
                <a:cs typeface="Calibri" panose="020F0502020204030204" pitchFamily="34" charset="0"/>
              </a:rPr>
              <a:t> :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:a16="http://schemas.microsoft.com/office/drawing/2014/main" xmlns="" id="{5D7ED7E0-5CA5-448D-A78C-77E8127DF5D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708" y="1686538"/>
            <a:ext cx="1673886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82B0E0B-54C1-4EEC-9361-F0291017BB53}"/>
              </a:ext>
            </a:extLst>
          </p:cNvPr>
          <p:cNvGrpSpPr/>
          <p:nvPr/>
        </p:nvGrpSpPr>
        <p:grpSpPr>
          <a:xfrm>
            <a:off x="622374" y="239727"/>
            <a:ext cx="2703607" cy="942400"/>
            <a:chOff x="584082" y="135705"/>
            <a:chExt cx="2807328" cy="11446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2F1F9EF-BB21-44F2-AA2A-D6A0D3C0889B}"/>
                </a:ext>
              </a:extLst>
            </p:cNvPr>
            <p:cNvGrpSpPr/>
            <p:nvPr/>
          </p:nvGrpSpPr>
          <p:grpSpPr>
            <a:xfrm>
              <a:off x="584082" y="135705"/>
              <a:ext cx="2807328" cy="1144630"/>
              <a:chOff x="108114" y="258720"/>
              <a:chExt cx="12141344" cy="1455780"/>
            </a:xfrm>
          </p:grpSpPr>
          <p:sp>
            <p:nvSpPr>
              <p:cNvPr id="24" name="Rectangle: Diagonal Corners Rounded 23">
                <a:extLst>
                  <a:ext uri="{FF2B5EF4-FFF2-40B4-BE49-F238E27FC236}">
                    <a16:creationId xmlns:a16="http://schemas.microsoft.com/office/drawing/2014/main" xmlns="" id="{BDBF9AA8-19EF-4620-84F4-F70E86A57296}"/>
                  </a:ext>
                </a:extLst>
              </p:cNvPr>
              <p:cNvSpPr/>
              <p:nvPr/>
            </p:nvSpPr>
            <p:spPr>
              <a:xfrm>
                <a:off x="108114" y="258720"/>
                <a:ext cx="12141344" cy="1455780"/>
              </a:xfrm>
              <a:prstGeom prst="round2DiagRect">
                <a:avLst>
                  <a:gd name="adj1" fmla="val 16667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xmlns="" id="{664DD4C8-DE68-48FE-93D3-51FDD116251F}"/>
                  </a:ext>
                </a:extLst>
              </p:cNvPr>
              <p:cNvSpPr/>
              <p:nvPr/>
            </p:nvSpPr>
            <p:spPr>
              <a:xfrm>
                <a:off x="576890" y="380173"/>
                <a:ext cx="11203782" cy="1192170"/>
              </a:xfrm>
              <a:prstGeom prst="round2DiagRect">
                <a:avLst>
                  <a:gd name="adj1" fmla="val 12672"/>
                  <a:gd name="adj2" fmla="val 12590"/>
                </a:avLst>
              </a:pr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  <a:defRPr/>
                </a:pPr>
                <a:endParaRPr lang="en-US" dirty="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62A25DB-17EB-4227-A3C6-FBE95A2BF5E7}"/>
                </a:ext>
              </a:extLst>
            </p:cNvPr>
            <p:cNvSpPr/>
            <p:nvPr/>
          </p:nvSpPr>
          <p:spPr>
            <a:xfrm>
              <a:off x="731024" y="284480"/>
              <a:ext cx="2376264" cy="858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70C0"/>
                  </a:solidFill>
                  <a:latin typeface="Fira Sans" panose="020B0803050000020004" pitchFamily="34" charset="0"/>
                </a:rPr>
                <a:t>I. NHẬN XÉT</a:t>
              </a:r>
              <a:endParaRPr lang="en-ID" sz="2800" dirty="0">
                <a:solidFill>
                  <a:srgbClr val="0070C0"/>
                </a:solidFill>
                <a:latin typeface="Fira Sans" panose="020B0803050000020004" pitchFamily="34" charset="0"/>
              </a:endParaRPr>
            </a:p>
          </p:txBody>
        </p:sp>
      </p:grpSp>
      <p:sp>
        <p:nvSpPr>
          <p:cNvPr id="27" name="Line 11">
            <a:extLst>
              <a:ext uri="{FF2B5EF4-FFF2-40B4-BE49-F238E27FC236}">
                <a16:creationId xmlns:a16="http://schemas.microsoft.com/office/drawing/2014/main" xmlns="" id="{F19BF587-DA88-45D8-A090-E43BD464D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3953" y="1686538"/>
            <a:ext cx="3000599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Line 11">
            <a:extLst>
              <a:ext uri="{FF2B5EF4-FFF2-40B4-BE49-F238E27FC236}">
                <a16:creationId xmlns:a16="http://schemas.microsoft.com/office/drawing/2014/main" xmlns="" id="{CD62FDF6-AFC2-4979-8C46-840D58A87E9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374" y="2132770"/>
            <a:ext cx="3385394" cy="0"/>
          </a:xfrm>
          <a:prstGeom prst="line">
            <a:avLst/>
          </a:prstGeom>
          <a:ln w="19050"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87" y="2234118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		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Thi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Sảnh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39" y="3158817"/>
            <a:ext cx="11089232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			       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Nguyễn Phan </a:t>
            </a:r>
            <a:r>
              <a:rPr lang="en-US" alt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Hách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en-US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xmlns="" id="{482AAC02-3AE9-41D7-AF27-C5883C778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104" y="4189868"/>
            <a:ext cx="7926352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28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xmlns="" id="{AACFF279-DE66-4B8C-A220-668DB9E075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416" y="4751790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B1: </a:t>
            </a:r>
            <a:r>
              <a:rPr lang="vi-VN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gạch chéo để phân cách các vế câu.</a:t>
            </a:r>
            <a:endParaRPr lang="en-US" alt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xmlns="" id="{B2FCD340-9ACB-411A-A9C3-A27301A58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640" y="5219594"/>
            <a:ext cx="881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B2: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xmlns="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8AB55C9-089F-459C-9C4C-B7F74A5E9D3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612433" y="-165743"/>
            <a:ext cx="1631359" cy="16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2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27" grpId="0" animBg="1"/>
      <p:bldP spid="28" grpId="0" animBg="1"/>
      <p:bldP spid="29" grpId="0"/>
      <p:bldP spid="30" grpId="0"/>
      <p:bldP spid="31" grpId="0" animBg="1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9">
            <a:extLst>
              <a:ext uri="{FF2B5EF4-FFF2-40B4-BE49-F238E27FC236}">
                <a16:creationId xmlns:a16="http://schemas.microsoft.com/office/drawing/2014/main" xmlns="" id="{73B08473-AEE1-4D40-A169-B3180EEC11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>
          <a:xfrm>
            <a:off x="0" y="6083300"/>
            <a:ext cx="12192000" cy="774700"/>
          </a:xfrm>
          <a:prstGeom prst="rect">
            <a:avLst/>
          </a:prstGeom>
        </p:spPr>
      </p:pic>
      <p:sp>
        <p:nvSpPr>
          <p:cNvPr id="29" name="Text Box 9">
            <a:extLst>
              <a:ext uri="{FF2B5EF4-FFF2-40B4-BE49-F238E27FC236}">
                <a16:creationId xmlns:a16="http://schemas.microsoft.com/office/drawing/2014/main" xmlns="" id="{A890B6EB-F8E9-4312-9EB7-1D1DB778B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61" y="1458941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nhạt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sương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buông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xmlns="" id="{1E734775-D41D-43AB-921B-C9323E3E3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8649" y="3589087"/>
            <a:ext cx="110892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b/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rào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đấy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4" name="图片 9">
            <a:extLst>
              <a:ext uri="{FF2B5EF4-FFF2-40B4-BE49-F238E27FC236}">
                <a16:creationId xmlns:a16="http://schemas.microsoft.com/office/drawing/2014/main" xmlns="" id="{F4713CB0-C354-4EC4-B45E-6D0DD257F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762" y="3874505"/>
            <a:ext cx="3168352" cy="2927765"/>
          </a:xfrm>
          <a:prstGeom prst="rect">
            <a:avLst/>
          </a:prstGeom>
        </p:spPr>
      </p:pic>
      <p:sp>
        <p:nvSpPr>
          <p:cNvPr id="18" name="Line 26">
            <a:extLst>
              <a:ext uri="{FF2B5EF4-FFF2-40B4-BE49-F238E27FC236}">
                <a16:creationId xmlns:a16="http://schemas.microsoft.com/office/drawing/2014/main" xmlns="" id="{3DA652D8-B58B-4DA3-9EF3-886CF8E113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26451" y="1187516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xmlns="" id="{7A4408EF-F97E-4664-A1C8-2DD0AC087FF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5425" y="1942305"/>
            <a:ext cx="817975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BEE0C34-BD80-4443-BC2F-F307884008A4}"/>
              </a:ext>
            </a:extLst>
          </p:cNvPr>
          <p:cNvGrpSpPr/>
          <p:nvPr/>
        </p:nvGrpSpPr>
        <p:grpSpPr>
          <a:xfrm>
            <a:off x="3813630" y="1928485"/>
            <a:ext cx="1378704" cy="72008"/>
            <a:chOff x="3719736" y="3284984"/>
            <a:chExt cx="1378704" cy="72008"/>
          </a:xfrm>
        </p:grpSpPr>
        <p:sp>
          <p:nvSpPr>
            <p:cNvPr id="21" name="Line 13">
              <a:extLst>
                <a:ext uri="{FF2B5EF4-FFF2-40B4-BE49-F238E27FC236}">
                  <a16:creationId xmlns:a16="http://schemas.microsoft.com/office/drawing/2014/main" xmlns="" id="{B90803E9-0E90-4E1B-BE45-1AC5C0B4C0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xmlns="" id="{915C5A1D-7CA6-4FBD-8689-AA397F7287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26" name="Text Box 14">
            <a:extLst>
              <a:ext uri="{FF2B5EF4-FFF2-40B4-BE49-F238E27FC236}">
                <a16:creationId xmlns:a16="http://schemas.microsoft.com/office/drawing/2014/main" xmlns="" id="{F676AE2C-5568-4271-85B6-EBDBF8ACB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743" y="1953850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35" name="Text Box 14">
            <a:extLst>
              <a:ext uri="{FF2B5EF4-FFF2-40B4-BE49-F238E27FC236}">
                <a16:creationId xmlns:a16="http://schemas.microsoft.com/office/drawing/2014/main" xmlns="" id="{27AC9E1F-2019-4F5D-8B4B-C29E1D7E8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3111" y="1960808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36" name="Line 13">
            <a:extLst>
              <a:ext uri="{FF2B5EF4-FFF2-40B4-BE49-F238E27FC236}">
                <a16:creationId xmlns:a16="http://schemas.microsoft.com/office/drawing/2014/main" xmlns="" id="{D5DA61A3-935B-4B90-8405-02FC79CF43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52657" y="1928485"/>
            <a:ext cx="884070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CC7304A5-3407-41E7-8BBB-7A249E630434}"/>
              </a:ext>
            </a:extLst>
          </p:cNvPr>
          <p:cNvGrpSpPr/>
          <p:nvPr/>
        </p:nvGrpSpPr>
        <p:grpSpPr>
          <a:xfrm>
            <a:off x="6348676" y="1928486"/>
            <a:ext cx="4787883" cy="79718"/>
            <a:chOff x="3719736" y="3284984"/>
            <a:chExt cx="1368152" cy="72008"/>
          </a:xfrm>
        </p:grpSpPr>
        <p:sp>
          <p:nvSpPr>
            <p:cNvPr id="38" name="Line 13">
              <a:extLst>
                <a:ext uri="{FF2B5EF4-FFF2-40B4-BE49-F238E27FC236}">
                  <a16:creationId xmlns:a16="http://schemas.microsoft.com/office/drawing/2014/main" xmlns="" id="{16CDEAAA-097F-4B2E-8239-EFD71DB280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39" name="Line 13">
              <a:extLst>
                <a:ext uri="{FF2B5EF4-FFF2-40B4-BE49-F238E27FC236}">
                  <a16:creationId xmlns:a16="http://schemas.microsoft.com/office/drawing/2014/main" xmlns="" id="{2D2A375D-4047-4777-B4D1-3C09A2E326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356992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40" name="Text Box 14">
            <a:extLst>
              <a:ext uri="{FF2B5EF4-FFF2-40B4-BE49-F238E27FC236}">
                <a16:creationId xmlns:a16="http://schemas.microsoft.com/office/drawing/2014/main" xmlns="" id="{928CA015-C582-4787-8E4D-A5DB19012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1668" y="1953267"/>
            <a:ext cx="6416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41" name="Text Box 14">
            <a:extLst>
              <a:ext uri="{FF2B5EF4-FFF2-40B4-BE49-F238E27FC236}">
                <a16:creationId xmlns:a16="http://schemas.microsoft.com/office/drawing/2014/main" xmlns="" id="{E45D7796-5CD0-4524-8BA0-F13D8A951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6643" y="20783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42" name="Text Box 14">
            <a:extLst>
              <a:ext uri="{FF2B5EF4-FFF2-40B4-BE49-F238E27FC236}">
                <a16:creationId xmlns:a16="http://schemas.microsoft.com/office/drawing/2014/main" xmlns="" id="{87BD0D91-08F1-4A1A-8646-09F664304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161" y="893528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44" name="Text Box 14">
            <a:extLst>
              <a:ext uri="{FF2B5EF4-FFF2-40B4-BE49-F238E27FC236}">
                <a16:creationId xmlns:a16="http://schemas.microsoft.com/office/drawing/2014/main" xmlns="" id="{1F61C09D-1FDC-45B4-B256-BF819B642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771" y="937581"/>
            <a:ext cx="122271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rgbClr val="FF6680"/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rgbClr val="FF6680"/>
                </a:solidFill>
                <a:latin typeface="Tahoma" panose="020B0604030504040204" pitchFamily="34" charset="0"/>
              </a:rPr>
              <a:t> 2  </a:t>
            </a:r>
          </a:p>
        </p:txBody>
      </p:sp>
      <p:sp>
        <p:nvSpPr>
          <p:cNvPr id="46" name="Line 26">
            <a:extLst>
              <a:ext uri="{FF2B5EF4-FFF2-40B4-BE49-F238E27FC236}">
                <a16:creationId xmlns:a16="http://schemas.microsoft.com/office/drawing/2014/main" xmlns="" id="{40DCE02B-A950-4D47-A01E-47C412BDDE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68485" y="3373334"/>
            <a:ext cx="252413" cy="762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D"/>
          </a:p>
        </p:txBody>
      </p:sp>
      <p:sp>
        <p:nvSpPr>
          <p:cNvPr id="47" name="Line 13">
            <a:extLst>
              <a:ext uri="{FF2B5EF4-FFF2-40B4-BE49-F238E27FC236}">
                <a16:creationId xmlns:a16="http://schemas.microsoft.com/office/drawing/2014/main" xmlns="" id="{1FD58187-5131-4BD3-BFB4-2C43FEB929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609067" y="4112307"/>
            <a:ext cx="1394039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6AB870A-5C7C-4D85-B54B-7EFBB49160FC}"/>
              </a:ext>
            </a:extLst>
          </p:cNvPr>
          <p:cNvGrpSpPr/>
          <p:nvPr/>
        </p:nvGrpSpPr>
        <p:grpSpPr>
          <a:xfrm>
            <a:off x="4029225" y="4058623"/>
            <a:ext cx="1613141" cy="60653"/>
            <a:chOff x="3719736" y="3284984"/>
            <a:chExt cx="1368153" cy="79546"/>
          </a:xfrm>
        </p:grpSpPr>
        <p:sp>
          <p:nvSpPr>
            <p:cNvPr id="49" name="Line 13">
              <a:extLst>
                <a:ext uri="{FF2B5EF4-FFF2-40B4-BE49-F238E27FC236}">
                  <a16:creationId xmlns:a16="http://schemas.microsoft.com/office/drawing/2014/main" xmlns="" id="{4509477A-3FCD-4956-B1D7-962EA96B0A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 dirty="0"/>
            </a:p>
          </p:txBody>
        </p:sp>
        <p:sp>
          <p:nvSpPr>
            <p:cNvPr id="50" name="Line 13">
              <a:extLst>
                <a:ext uri="{FF2B5EF4-FFF2-40B4-BE49-F238E27FC236}">
                  <a16:creationId xmlns:a16="http://schemas.microsoft.com/office/drawing/2014/main" xmlns="" id="{EB36EBF3-5EF2-4BB4-8C82-87C905277C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0288" y="3356991"/>
              <a:ext cx="1357601" cy="7539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1" name="Text Box 14">
            <a:extLst>
              <a:ext uri="{FF2B5EF4-FFF2-40B4-BE49-F238E27FC236}">
                <a16:creationId xmlns:a16="http://schemas.microsoft.com/office/drawing/2014/main" xmlns="" id="{D0C862E5-5BDE-4DDB-85D3-B4CF6B807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7734" y="4119276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2" name="Text Box 14">
            <a:extLst>
              <a:ext uri="{FF2B5EF4-FFF2-40B4-BE49-F238E27FC236}">
                <a16:creationId xmlns:a16="http://schemas.microsoft.com/office/drawing/2014/main" xmlns="" id="{27962EE4-2BF9-4C51-99EB-51F83B0E2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3569" y="411927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3" name="Line 13">
            <a:extLst>
              <a:ext uri="{FF2B5EF4-FFF2-40B4-BE49-F238E27FC236}">
                <a16:creationId xmlns:a16="http://schemas.microsoft.com/office/drawing/2014/main" xmlns="" id="{A0286DF4-DFC0-4A19-8EE5-0E4E65A1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3013" y="4112307"/>
            <a:ext cx="716418" cy="0"/>
          </a:xfrm>
          <a:prstGeom prst="line">
            <a:avLst/>
          </a:prstGeom>
          <a:ln w="38100">
            <a:solidFill>
              <a:srgbClr val="0070C0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ID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80855F5F-AB90-4625-9426-E5F78019E668}"/>
              </a:ext>
            </a:extLst>
          </p:cNvPr>
          <p:cNvGrpSpPr/>
          <p:nvPr/>
        </p:nvGrpSpPr>
        <p:grpSpPr>
          <a:xfrm>
            <a:off x="6641177" y="4066400"/>
            <a:ext cx="4241098" cy="63074"/>
            <a:chOff x="3719736" y="3284984"/>
            <a:chExt cx="1368152" cy="72010"/>
          </a:xfrm>
        </p:grpSpPr>
        <p:sp>
          <p:nvSpPr>
            <p:cNvPr id="55" name="Line 13">
              <a:extLst>
                <a:ext uri="{FF2B5EF4-FFF2-40B4-BE49-F238E27FC236}">
                  <a16:creationId xmlns:a16="http://schemas.microsoft.com/office/drawing/2014/main" xmlns="" id="{4F543452-69A3-46E9-AFB5-AF0ADC3AD7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19736" y="3284984"/>
              <a:ext cx="1368152" cy="0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56" name="Line 13">
              <a:extLst>
                <a:ext uri="{FF2B5EF4-FFF2-40B4-BE49-F238E27FC236}">
                  <a16:creationId xmlns:a16="http://schemas.microsoft.com/office/drawing/2014/main" xmlns="" id="{A6A72320-67BC-45DB-9244-854182D23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19736" y="3347108"/>
              <a:ext cx="1368152" cy="9886"/>
            </a:xfrm>
            <a:prstGeom prst="line">
              <a:avLst/>
            </a:prstGeom>
            <a:ln w="38100">
              <a:solidFill>
                <a:srgbClr val="0070C0"/>
              </a:solidFill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ID"/>
            </a:p>
          </p:txBody>
        </p:sp>
      </p:grpSp>
      <p:sp>
        <p:nvSpPr>
          <p:cNvPr id="57" name="Text Box 14">
            <a:extLst>
              <a:ext uri="{FF2B5EF4-FFF2-40B4-BE49-F238E27FC236}">
                <a16:creationId xmlns:a16="http://schemas.microsoft.com/office/drawing/2014/main" xmlns="" id="{1523671E-0CA0-4CA9-9C5E-69B3BD6A1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453" y="409526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CN</a:t>
            </a:r>
          </a:p>
        </p:txBody>
      </p:sp>
      <p:sp>
        <p:nvSpPr>
          <p:cNvPr id="58" name="Text Box 14">
            <a:extLst>
              <a:ext uri="{FF2B5EF4-FFF2-40B4-BE49-F238E27FC236}">
                <a16:creationId xmlns:a16="http://schemas.microsoft.com/office/drawing/2014/main" xmlns="" id="{673A88D9-8475-4DB2-9C0D-D7412C589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698" y="4147805"/>
            <a:ext cx="6302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latin typeface="Tahoma" panose="020B0604030504040204" pitchFamily="34" charset="0"/>
              </a:rPr>
              <a:t>VN</a:t>
            </a: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xmlns="" id="{FB45A5B8-E54F-41A5-8DEE-6B5173510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493" y="3087567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1 </a:t>
            </a:r>
          </a:p>
        </p:txBody>
      </p:sp>
      <p:sp>
        <p:nvSpPr>
          <p:cNvPr id="60" name="Text Box 14">
            <a:extLst>
              <a:ext uri="{FF2B5EF4-FFF2-40B4-BE49-F238E27FC236}">
                <a16:creationId xmlns:a16="http://schemas.microsoft.com/office/drawing/2014/main" xmlns="" id="{D5C22CFD-9EC6-4369-B5AD-6045E7801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065" y="3123185"/>
            <a:ext cx="1222713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Vế</a:t>
            </a:r>
            <a:r>
              <a:rPr lang="en-US" alt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</a:rPr>
              <a:t> 2 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BD3BDA53-ADD0-4773-A088-4BDC937C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0938">
            <a:off x="10452863" y="-154701"/>
            <a:ext cx="1622409" cy="162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54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6" grpId="0"/>
      <p:bldP spid="35" grpId="0"/>
      <p:bldP spid="40" grpId="0"/>
      <p:bldP spid="41" grpId="0"/>
      <p:bldP spid="42" grpId="0" animBg="1"/>
      <p:bldP spid="44" grpId="0" animBg="1"/>
      <p:bldP spid="51" grpId="0"/>
      <p:bldP spid="52" grpId="0"/>
      <p:bldP spid="57" grpId="0"/>
      <p:bldP spid="58" grpId="0"/>
      <p:bldP spid="59" grpId="0" animBg="1"/>
      <p:bldP spid="6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说课ppt14"/>
  <p:tag name="INKNOELEADERBOARD" val="13379655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3031</TotalTime>
  <Words>1395</Words>
  <Application>Microsoft Office PowerPoint</Application>
  <PresentationFormat>Widescreen</PresentationFormat>
  <Paragraphs>141</Paragraphs>
  <Slides>29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微软雅黑</vt:lpstr>
      <vt:lpstr>宋体</vt:lpstr>
      <vt:lpstr>#9Slide04 Tinos Bold</vt:lpstr>
      <vt:lpstr>Arial</vt:lpstr>
      <vt:lpstr>Baloo</vt:lpstr>
      <vt:lpstr>Calibri</vt:lpstr>
      <vt:lpstr>Fira Sans</vt:lpstr>
      <vt:lpstr>Gaegu Bold</vt:lpstr>
      <vt:lpstr>HoloLens MDL2 Assets</vt:lpstr>
      <vt:lpstr>iCiel Cadena</vt:lpstr>
      <vt:lpstr>Roboto</vt:lpstr>
      <vt:lpstr>华文新魏</vt:lpstr>
      <vt:lpstr>Tahoma</vt:lpstr>
      <vt:lpstr>Times New Roman</vt:lpstr>
      <vt:lpstr>UVN Thang Vu</vt:lpstr>
      <vt:lpstr>字魂119号-天真儿风体</vt:lpstr>
      <vt:lpstr>字魂36号-正文宋楷</vt:lpstr>
      <vt:lpstr>字魂59号-创粗黑</vt:lpstr>
      <vt:lpstr>Office 主题​​</vt:lpstr>
      <vt:lpstr>+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说课ppt14</dc:title>
  <dc:creator>tclsevers</dc:creator>
  <cp:lastModifiedBy>Dell</cp:lastModifiedBy>
  <cp:revision>1139</cp:revision>
  <dcterms:created xsi:type="dcterms:W3CDTF">2017-07-16T04:42:15Z</dcterms:created>
  <dcterms:modified xsi:type="dcterms:W3CDTF">2022-03-03T02:15:05Z</dcterms:modified>
</cp:coreProperties>
</file>