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  <p:sldMasterId id="2147483757" r:id="rId4"/>
  </p:sldMasterIdLst>
  <p:notesMasterIdLst>
    <p:notesMasterId r:id="rId18"/>
  </p:notesMasterIdLst>
  <p:sldIdLst>
    <p:sldId id="374" r:id="rId5"/>
    <p:sldId id="368" r:id="rId6"/>
    <p:sldId id="370" r:id="rId7"/>
    <p:sldId id="326" r:id="rId8"/>
    <p:sldId id="362" r:id="rId9"/>
    <p:sldId id="372" r:id="rId10"/>
    <p:sldId id="338" r:id="rId11"/>
    <p:sldId id="371" r:id="rId12"/>
    <p:sldId id="363" r:id="rId13"/>
    <p:sldId id="304" r:id="rId14"/>
    <p:sldId id="306" r:id="rId15"/>
    <p:sldId id="366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DB7"/>
    <a:srgbClr val="96B0DE"/>
    <a:srgbClr val="800080"/>
    <a:srgbClr val="9900CC"/>
    <a:srgbClr val="660066"/>
    <a:srgbClr val="F94973"/>
    <a:srgbClr val="99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4067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511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1221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524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361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7938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83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3190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603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3067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7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800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48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5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3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6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6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9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0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1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1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6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3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8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8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3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5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70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0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130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358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53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46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2505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7484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071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544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10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5318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194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3449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419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2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12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756" r:id="rId11"/>
    <p:sldLayoutId id="2147483755" r:id="rId12"/>
    <p:sldLayoutId id="2147483754" r:id="rId13"/>
    <p:sldLayoutId id="2147483753" r:id="rId14"/>
    <p:sldLayoutId id="2147483752" r:id="rId15"/>
    <p:sldLayoutId id="2147483751" r:id="rId16"/>
    <p:sldLayoutId id="2147483750" r:id="rId17"/>
    <p:sldLayoutId id="2147483749" r:id="rId18"/>
    <p:sldLayoutId id="2147483748" r:id="rId19"/>
    <p:sldLayoutId id="2147483747" r:id="rId20"/>
    <p:sldLayoutId id="2147483746" r:id="rId21"/>
    <p:sldLayoutId id="2147483745" r:id="rId22"/>
    <p:sldLayoutId id="2147483744" r:id="rId23"/>
    <p:sldLayoutId id="2147483743" r:id="rId24"/>
    <p:sldLayoutId id="2147483742" r:id="rId25"/>
    <p:sldLayoutId id="2147483735" r:id="rId26"/>
    <p:sldLayoutId id="2147483734" r:id="rId27"/>
    <p:sldLayoutId id="2147483733" r:id="rId28"/>
    <p:sldLayoutId id="2147483732" r:id="rId29"/>
    <p:sldLayoutId id="2147483731" r:id="rId30"/>
    <p:sldLayoutId id="2147483730" r:id="rId31"/>
    <p:sldLayoutId id="2147483729" r:id="rId32"/>
    <p:sldLayoutId id="2147483728" r:id="rId33"/>
    <p:sldLayoutId id="2147483727" r:id="rId34"/>
    <p:sldLayoutId id="2147483724" r:id="rId35"/>
    <p:sldLayoutId id="2147483723" r:id="rId36"/>
    <p:sldLayoutId id="2147483721" r:id="rId37"/>
    <p:sldLayoutId id="2147483720" r:id="rId38"/>
    <p:sldLayoutId id="2147483719" r:id="rId39"/>
    <p:sldLayoutId id="2147483718" r:id="rId40"/>
    <p:sldLayoutId id="2147483717" r:id="rId41"/>
    <p:sldLayoutId id="2147483710" r:id="rId42"/>
    <p:sldLayoutId id="2147483709" r:id="rId43"/>
    <p:sldLayoutId id="2147483708" r:id="rId44"/>
    <p:sldLayoutId id="2147483662" r:id="rId45"/>
    <p:sldLayoutId id="2147483656" r:id="rId46"/>
    <p:sldLayoutId id="2147483657" r:id="rId47"/>
    <p:sldLayoutId id="2147483658" r:id="rId48"/>
    <p:sldLayoutId id="2147483659" r:id="rId49"/>
    <p:sldLayoutId id="2147483660" r:id="rId50"/>
    <p:sldLayoutId id="2147483736" r:id="rId51"/>
    <p:sldLayoutId id="2147483711" r:id="rId52"/>
    <p:sldLayoutId id="2147483722" r:id="rId53"/>
    <p:sldLayoutId id="2147483776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9" r:id="rId2"/>
    <p:sldLayoutId id="2147483738" r:id="rId3"/>
    <p:sldLayoutId id="2147483714" r:id="rId4"/>
    <p:sldLayoutId id="2147483713" r:id="rId5"/>
    <p:sldLayoutId id="2147483677" r:id="rId6"/>
    <p:sldLayoutId id="2147483667" r:id="rId7"/>
    <p:sldLayoutId id="2147483740" r:id="rId8"/>
    <p:sldLayoutId id="2147483715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741" r:id="rId14"/>
    <p:sldLayoutId id="2147483726" r:id="rId15"/>
    <p:sldLayoutId id="2147483725" r:id="rId16"/>
    <p:sldLayoutId id="2147483716" r:id="rId17"/>
    <p:sldLayoutId id="2147483694" r:id="rId18"/>
    <p:sldLayoutId id="2147483693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8F2A3-D581-48CC-BEE3-0982EB8DB33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8C058-2AB2-4F66-8B3A-4DA10EBC1D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47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799268" y="2448218"/>
            <a:ext cx="4391695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198507" y="2780417"/>
            <a:ext cx="381594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Khủng long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3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15893C-8C9F-4F81-8998-42274B3AC593}"/>
              </a:ext>
            </a:extLst>
          </p:cNvPr>
          <p:cNvSpPr txBox="1"/>
          <p:nvPr/>
        </p:nvSpPr>
        <p:spPr>
          <a:xfrm>
            <a:off x="758521" y="1583390"/>
            <a:ext cx="9485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uỷu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32C2EA5-5368-4C18-A3F9-C1C83B843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600" y1="13519" x2="20200" y2="20833"/>
                        <a14:foregroundMark x1="20200" y1="20833" x2="20200" y2="20833"/>
                        <a14:foregroundMark x1="20400" y1="15278" x2="13200" y2="22685"/>
                        <a14:foregroundMark x1="13200" y1="22685" x2="14800" y2="18333"/>
                        <a14:foregroundMark x1="20400" y1="16759" x2="24800" y2="21389"/>
                        <a14:foregroundMark x1="16600" y1="19537" x2="23500" y2="23333"/>
                        <a14:foregroundMark x1="23500" y1="23333" x2="19700" y2="16944"/>
                        <a14:foregroundMark x1="19700" y1="16944" x2="16200" y2="18148"/>
                        <a14:foregroundMark x1="22300" y1="16019" x2="24600" y2="15463"/>
                        <a14:foregroundMark x1="22900" y1="8704" x2="21400" y2="8704"/>
                        <a14:foregroundMark x1="25000" y1="18889" x2="25200" y2="18704"/>
                        <a14:foregroundMark x1="25600" y1="18704" x2="22900" y2="21389"/>
                        <a14:foregroundMark x1="25200" y1="18148" x2="27300" y2="21019"/>
                        <a14:foregroundMark x1="24800" y1="6389" x2="28300" y2="6944"/>
                        <a14:foregroundMark x1="16000" y1="16944" x2="17300" y2="19537"/>
                        <a14:foregroundMark x1="20200" y1="16019" x2="14900" y2="21574"/>
                        <a14:foregroundMark x1="14900" y1="21574" x2="13900" y2="24352"/>
                        <a14:foregroundMark x1="12300" y1="20278" x2="9700" y2="24352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40" y="1273322"/>
            <a:ext cx="3018864" cy="35747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E39940-04AB-4729-8F2F-93DE1F170809}"/>
              </a:ext>
            </a:extLst>
          </p:cNvPr>
          <p:cNvSpPr txBox="1"/>
          <p:nvPr/>
        </p:nvSpPr>
        <p:spPr>
          <a:xfrm>
            <a:off x="758520" y="2949437"/>
            <a:ext cx="11274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D365556F-8A93-42DB-8874-47D9A900B1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8916" y1="25034" x2="78525" y2="25049"/>
                        <a14:foregroundMark x1="79800" y1="25000" x2="79516" y2="25011"/>
                        <a14:foregroundMark x1="82256" y1="15956" x2="82500" y2="15093"/>
                        <a14:foregroundMark x1="79516" y1="25626" x2="79592" y2="25357"/>
                        <a14:foregroundMark x1="79300" y1="26389" x2="79337" y2="26258"/>
                        <a14:foregroundMark x1="82500" y1="15093" x2="82454" y2="15851"/>
                        <a14:foregroundMark x1="84230" y1="16972" x2="85340" y2="18000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19300" y1="69167" x2="18900" y2="77037"/>
                        <a14:foregroundMark x1="11100" y1="74167" x2="17900" y2="69907"/>
                        <a14:foregroundMark x1="22500" y1="60833" x2="29300" y2="65556"/>
                        <a14:foregroundMark x1="21800" y1="71667" x2="23600" y2="73796"/>
                        <a14:foregroundMark x1="20700" y1="73796" x2="19300" y2="78519"/>
                        <a14:foregroundMark x1="18900" y1="73148" x2="21400" y2="76759"/>
                        <a14:foregroundMark x1="17900" y1="72037" x2="23200" y2="71296"/>
                        <a14:foregroundMark x1="18600" y1="68426" x2="17200" y2="81389"/>
                        <a14:foregroundMark x1="17500" y1="83889" x2="22500" y2="76389"/>
                        <a14:foregroundMark x1="14700" y1="73796" x2="20700" y2="68426"/>
                        <a14:foregroundMark x1="24300" y1="66296" x2="25000" y2="73796"/>
                        <a14:foregroundMark x1="21400" y1="68426" x2="25700" y2="76759"/>
                        <a14:foregroundMark x1="22500" y1="68426" x2="22500" y2="79630"/>
                        <a14:foregroundMark x1="22900" y1="73148" x2="23600" y2="69907"/>
                        <a14:foregroundMark x1="16100" y1="72778" x2="15000" y2="73796"/>
                        <a14:foregroundMark x1="15400" y1="73148" x2="17200" y2="7416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  <a14:backgroundMark x1="75700" y1="20463" x2="88100" y2="13889"/>
                        <a14:backgroundMark x1="88100" y1="13889" x2="78300" y2="4815"/>
                        <a14:backgroundMark x1="78300" y1="4815" x2="74000" y2="19444"/>
                        <a14:backgroundMark x1="74000" y1="19444" x2="84300" y2="25185"/>
                        <a14:backgroundMark x1="76100" y1="21204" x2="89400" y2="24630"/>
                        <a14:backgroundMark x1="89400" y1="24630" x2="76200" y2="15556"/>
                        <a14:backgroundMark x1="76200" y1="15556" x2="83200" y2="18704"/>
                        <a14:backgroundMark x1="77900" y1="15833" x2="74200" y2="28704"/>
                        <a14:backgroundMark x1="74200" y1="28704" x2="80000" y2="27315"/>
                        <a14:backgroundMark x1="81100" y1="11852" x2="79000" y2="25278"/>
                        <a14:backgroundMark x1="79000" y1="25278" x2="79000" y2="14722"/>
                        <a14:backgroundMark x1="78600" y1="15833" x2="75900" y2="29630"/>
                        <a14:backgroundMark x1="75900" y1="29630" x2="89100" y2="22407"/>
                        <a14:backgroundMark x1="89100" y1="22407" x2="91400" y2="7685"/>
                        <a14:backgroundMark x1="91400" y1="7685" x2="89200" y2="20741"/>
                        <a14:backgroundMark x1="89200" y1="20741" x2="84700" y2="19722"/>
                        <a14:backgroundMark x1="83600" y1="19444" x2="90700" y2="18704"/>
                        <a14:backgroundMark x1="80700" y1="12593" x2="82200" y2="1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50" y="1073625"/>
            <a:ext cx="2910975" cy="321013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8ED7DE3-EDAF-48B6-BE12-1932F8DA08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31" y="4537559"/>
            <a:ext cx="2514151" cy="26882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1A7446F-E5F6-4234-9879-86F8B166093A}"/>
              </a:ext>
            </a:extLst>
          </p:cNvPr>
          <p:cNvSpPr txBox="1"/>
          <p:nvPr/>
        </p:nvSpPr>
        <p:spPr>
          <a:xfrm>
            <a:off x="616780" y="469876"/>
            <a:ext cx="102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uya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4347BCD-D685-4F09-BB58-3BAA7B29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66" y="2490437"/>
            <a:ext cx="3835539" cy="2575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395715" y="1202228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deer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C19816CD-4D83-44B9-9F27-A699A8E34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20" y="2304895"/>
            <a:ext cx="3860609" cy="2575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bird with a long neck&#10;&#10;Description automatically generated with low confidence">
            <a:extLst>
              <a:ext uri="{FF2B5EF4-FFF2-40B4-BE49-F238E27FC236}">
                <a16:creationId xmlns:a16="http://schemas.microsoft.com/office/drawing/2014/main" xmlns="" id="{E2EA4811-0040-40F5-8C95-0739F96099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80" y="1994480"/>
            <a:ext cx="3156747" cy="3156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7A1998-C0CB-4CD9-AA40-A0D55487D388}"/>
              </a:ext>
            </a:extLst>
          </p:cNvPr>
          <p:cNvSpPr txBox="1"/>
          <p:nvPr/>
        </p:nvSpPr>
        <p:spPr>
          <a:xfrm>
            <a:off x="904137" y="5351648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hâu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42159C0-565F-4324-B5A4-1C86B79A6AC4}"/>
              </a:ext>
            </a:extLst>
          </p:cNvPr>
          <p:cNvSpPr/>
          <p:nvPr/>
        </p:nvSpPr>
        <p:spPr>
          <a:xfrm>
            <a:off x="425695" y="2490437"/>
            <a:ext cx="559988" cy="5646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8687D6E0-F5E1-45AB-A9E9-808C38EEEA80}"/>
              </a:ext>
            </a:extLst>
          </p:cNvPr>
          <p:cNvSpPr/>
          <p:nvPr/>
        </p:nvSpPr>
        <p:spPr>
          <a:xfrm>
            <a:off x="4444183" y="2490436"/>
            <a:ext cx="559988" cy="5646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1138B41-B1BF-4A46-9C19-C697A15899AB}"/>
              </a:ext>
            </a:extLst>
          </p:cNvPr>
          <p:cNvSpPr/>
          <p:nvPr/>
        </p:nvSpPr>
        <p:spPr>
          <a:xfrm>
            <a:off x="8182677" y="2330614"/>
            <a:ext cx="559988" cy="5646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3867F75-0AB2-45C2-B486-826382C2E09E}"/>
              </a:ext>
            </a:extLst>
          </p:cNvPr>
          <p:cNvSpPr txBox="1"/>
          <p:nvPr/>
        </p:nvSpPr>
        <p:spPr>
          <a:xfrm>
            <a:off x="5004171" y="5344945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8D8D11B-AEFE-48A7-97B7-8176FFE465FF}"/>
              </a:ext>
            </a:extLst>
          </p:cNvPr>
          <p:cNvSpPr txBox="1"/>
          <p:nvPr/>
        </p:nvSpPr>
        <p:spPr>
          <a:xfrm>
            <a:off x="8879355" y="5338242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619324" y="348421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 animBg="1"/>
      <p:bldP spid="25" grpId="0" animBg="1"/>
      <p:bldP spid="31" grpId="0" animBg="1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ird standing in the grass&#10;&#10;Description automatically generated with medium confidence">
            <a:extLst>
              <a:ext uri="{FF2B5EF4-FFF2-40B4-BE49-F238E27FC236}">
                <a16:creationId xmlns:a16="http://schemas.microsoft.com/office/drawing/2014/main" xmlns="" id="{FA46E519-89BD-4702-BBB6-2E068894B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57" y="2234940"/>
            <a:ext cx="3497473" cy="2388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close-up of a crab&#10;&#10;Description automatically generated with medium confidence">
            <a:extLst>
              <a:ext uri="{FF2B5EF4-FFF2-40B4-BE49-F238E27FC236}">
                <a16:creationId xmlns:a16="http://schemas.microsoft.com/office/drawing/2014/main" xmlns="" id="{8774275E-1845-4DD5-953C-036CB82AB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38" y="2230887"/>
            <a:ext cx="3657469" cy="2331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A picture containing rodent, mammal, cat&#10;&#10;Description automatically generated">
            <a:extLst>
              <a:ext uri="{FF2B5EF4-FFF2-40B4-BE49-F238E27FC236}">
                <a16:creationId xmlns:a16="http://schemas.microsoft.com/office/drawing/2014/main" xmlns="" id="{6B0F8E32-AAC6-46DC-8DB9-E52AC888F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0" y="2270678"/>
            <a:ext cx="3497473" cy="2331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1116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r>
              <a: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526F5AB-E89F-41A1-8841-A86F7859F390}"/>
              </a:ext>
            </a:extLst>
          </p:cNvPr>
          <p:cNvGrpSpPr/>
          <p:nvPr/>
        </p:nvGrpSpPr>
        <p:grpSpPr>
          <a:xfrm>
            <a:off x="1167929" y="245110"/>
            <a:ext cx="10896600" cy="737866"/>
            <a:chOff x="294783" y="915918"/>
            <a:chExt cx="10896600" cy="73786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343D3F4A-06B7-44CA-971F-3A2377B8FA58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xmlns="" id="{5608347D-2035-48EE-957D-FD7018F2A18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xmlns="" id="{B9B63A42-70F7-4D41-B9FE-E31EDCEA20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dirty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0FDE9E3-9A84-423F-B55D-78ED714C1BAA}"/>
                </a:ext>
              </a:extLst>
            </p:cNvPr>
            <p:cNvSpPr txBox="1"/>
            <p:nvPr/>
          </p:nvSpPr>
          <p:spPr>
            <a:xfrm>
              <a:off x="978050" y="945898"/>
              <a:ext cx="10213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endPara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8EDAE2-8CA0-4328-9011-D7137413C426}"/>
              </a:ext>
            </a:extLst>
          </p:cNvPr>
          <p:cNvSpPr txBox="1"/>
          <p:nvPr/>
        </p:nvSpPr>
        <p:spPr>
          <a:xfrm>
            <a:off x="8863801" y="4901943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cuốc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B76C2CC-0F3F-475B-B6B0-EA0E537CED2F}"/>
              </a:ext>
            </a:extLst>
          </p:cNvPr>
          <p:cNvSpPr/>
          <p:nvPr/>
        </p:nvSpPr>
        <p:spPr>
          <a:xfrm>
            <a:off x="269263" y="2129475"/>
            <a:ext cx="559988" cy="5646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72FCAFF-0B19-4DFF-B067-C3A3D8329222}"/>
              </a:ext>
            </a:extLst>
          </p:cNvPr>
          <p:cNvSpPr/>
          <p:nvPr/>
        </p:nvSpPr>
        <p:spPr>
          <a:xfrm>
            <a:off x="4258050" y="2208895"/>
            <a:ext cx="559988" cy="5646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4850E48-EFD4-4674-B4AD-907C18AF9A99}"/>
              </a:ext>
            </a:extLst>
          </p:cNvPr>
          <p:cNvSpPr/>
          <p:nvPr/>
        </p:nvSpPr>
        <p:spPr>
          <a:xfrm>
            <a:off x="8216857" y="2208894"/>
            <a:ext cx="559988" cy="5646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1856C4F-0423-4B10-AEA8-4868E2C00771}"/>
              </a:ext>
            </a:extLst>
          </p:cNvPr>
          <p:cNvSpPr txBox="1"/>
          <p:nvPr/>
        </p:nvSpPr>
        <p:spPr>
          <a:xfrm>
            <a:off x="1167929" y="4833318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23B8E4B-32E5-4D25-9AB5-7EA2A833D54A}"/>
              </a:ext>
            </a:extLst>
          </p:cNvPr>
          <p:cNvSpPr txBox="1"/>
          <p:nvPr/>
        </p:nvSpPr>
        <p:spPr>
          <a:xfrm>
            <a:off x="5144372" y="4901942"/>
            <a:ext cx="290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tuộc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 animBg="1"/>
      <p:bldP spid="17" grpId="0" animBg="1"/>
      <p:bldP spid="24" grpId="0" animBg="1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7163508" cy="2018182"/>
            <a:chOff x="2829935" y="3550985"/>
            <a:chExt cx="9125748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9125748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8751795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3395" y="659326"/>
            <a:ext cx="512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KHỦNG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3249176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710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679684" y="2200135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979" y="1272350"/>
            <a:ext cx="1042689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Khủng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long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uya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uyu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ươu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uôc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uôt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96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0631980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2323" y="1513661"/>
            <a:ext cx="6974006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long</a:t>
            </a:r>
            <a:r>
              <a:rPr lang="en-US" sz="3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072476" y="2208723"/>
            <a:ext cx="9750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331" y="392685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692045" y="363671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46" y="1722910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2150965" y="1706003"/>
            <a:ext cx="9365174" cy="62318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1301331" y="2446457"/>
            <a:ext cx="9712411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200" dirty="0">
                <a:solidFill>
                  <a:srgbClr val="2D0DB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lang="en-US" sz="3200" dirty="0">
                <a:solidFill>
                  <a:srgbClr val="2D0DB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2D0DB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53327"/>
            <a:ext cx="2064049" cy="2064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497540" y="813387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989" y="2679052"/>
            <a:ext cx="737069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6" y="1676993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3" y="356857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3" y="1613768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3" y="2506902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3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126" y="4295210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20877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0631980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2323" y="1513661"/>
            <a:ext cx="6974006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long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072476" y="2208723"/>
            <a:ext cx="9750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331" y="392685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13942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02987" y="183984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990099"/>
                </a:solidFill>
                <a:latin typeface="HP001 4 hàng" pitchFamily="34" charset="0"/>
              </a:rPr>
              <a:t>Thứ</a:t>
            </a: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990099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 smtClean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990099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990099"/>
                </a:solidFill>
                <a:latin typeface="HP001 4 hàng" pitchFamily="34" charset="0"/>
              </a:rPr>
              <a:t>24 </a:t>
            </a:r>
            <a:r>
              <a:rPr lang="en-US" sz="3800" b="1" dirty="0" err="1">
                <a:solidFill>
                  <a:srgbClr val="990099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990099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2</a:t>
            </a:r>
            <a:r>
              <a:rPr lang="en-US" altLang="en-US" sz="3800" b="1" dirty="0" smtClean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990099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94859" y="105057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990099"/>
                </a:solidFill>
                <a:latin typeface="HP001 4 hàng" pitchFamily="34" charset="0"/>
              </a:rPr>
              <a:t>Chính</a:t>
            </a:r>
            <a:r>
              <a:rPr lang="en-US" altLang="en-US" sz="3800" b="1" dirty="0" smtClean="0">
                <a:solidFill>
                  <a:srgbClr val="990099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990099"/>
                </a:solidFill>
                <a:latin typeface="HP001 4 hàng" pitchFamily="34" charset="0"/>
              </a:rPr>
              <a:t>tả</a:t>
            </a:r>
            <a:endParaRPr lang="en-US" altLang="en-US" sz="3800" b="1" dirty="0">
              <a:solidFill>
                <a:srgbClr val="990099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844343" y="1777649"/>
            <a:ext cx="449443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>
                <a:solidFill>
                  <a:srgbClr val="990099"/>
                </a:solidFill>
                <a:latin typeface="HP001 4 hàng" pitchFamily="34" charset="0"/>
              </a:rPr>
              <a:t>Khủng</a:t>
            </a:r>
            <a:r>
              <a:rPr lang="en-US" altLang="en-US" sz="3800" b="1" dirty="0">
                <a:solidFill>
                  <a:srgbClr val="990099"/>
                </a:solidFill>
                <a:latin typeface="HP001 4 hàng" pitchFamily="34" charset="0"/>
              </a:rPr>
              <a:t> long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29489" y="2491902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ất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40448" y="3090515"/>
            <a:ext cx="11428789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just">
              <a:lnSpc>
                <a:spcPct val="120000"/>
              </a:lnSpc>
              <a:defRPr/>
            </a:pP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40448" y="3880040"/>
            <a:ext cx="11891321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just" defTabSz="914400">
              <a:lnSpc>
                <a:spcPct val="120000"/>
              </a:lnSpc>
              <a:defRPr/>
            </a:pP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lang="en-US" sz="36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40448" y="4553332"/>
            <a:ext cx="11428789" cy="9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lvl="0" algn="just" defTabSz="914400">
              <a:lnSpc>
                <a:spcPct val="120000"/>
              </a:lnSpc>
              <a:defRPr/>
            </a:pPr>
            <a:r>
              <a:rPr lang="en-US" sz="4000" b="1" dirty="0" err="1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40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40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tai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thính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4013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539</Words>
  <Application>Microsoft Office PowerPoint</Application>
  <PresentationFormat>Custom</PresentationFormat>
  <Paragraphs>77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55</cp:revision>
  <dcterms:created xsi:type="dcterms:W3CDTF">2021-06-21T09:45:27Z</dcterms:created>
  <dcterms:modified xsi:type="dcterms:W3CDTF">2024-02-23T08:16:02Z</dcterms:modified>
</cp:coreProperties>
</file>