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2" r:id="rId12"/>
    <p:sldId id="26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CC03-77E0-4ED2-B38C-9F5D12A6139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0636-0C40-4AC3-9708-E337F78B2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1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8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0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3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7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98501" y="2448218"/>
            <a:ext cx="6980349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691682" y="2768514"/>
            <a:ext cx="6993229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Em ôn lại những gì đã học (tiết 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31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9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238592" cy="506015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(41)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6.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Xem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tờ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lịch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5,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trả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lời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câu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hỏi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arenR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……..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arenR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Sinh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nhật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Bác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Hồ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vào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……..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arenR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Trong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Chủ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nhật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……..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arenR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Nếu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Bảy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tuần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này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………………………….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920328" y="1813975"/>
            <a:ext cx="11260809" cy="293156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Làm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4,5,6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42,43.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vui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700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76947" y="243366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760" y="3335053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ôn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lại những gì đã học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95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648878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7991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/>
              <a:t>-</a:t>
            </a:r>
            <a:r>
              <a:rPr lang="en-US" sz="3200" dirty="0"/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6, 12;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7" r="26963" b="93497"/>
          <a:stretch/>
        </p:blipFill>
        <p:spPr>
          <a:xfrm>
            <a:off x="1760055" y="245340"/>
            <a:ext cx="8907069" cy="64018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73" y="3774332"/>
            <a:ext cx="4116027" cy="3083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2997" y="3803516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4044" y="4896422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4044" y="6131835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816015" y="750771"/>
            <a:ext cx="1962870" cy="121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8" b="-1511"/>
          <a:stretch/>
        </p:blipFill>
        <p:spPr>
          <a:xfrm>
            <a:off x="159838" y="1488332"/>
            <a:ext cx="7619047" cy="49805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7923947" y="762955"/>
            <a:ext cx="981435" cy="121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050444" y="775139"/>
            <a:ext cx="981435" cy="121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67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" y="-55081"/>
            <a:ext cx="11398662" cy="6082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8951" y="5842334"/>
            <a:ext cx="281840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20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0428" y="5990708"/>
            <a:ext cx="28103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5984" y="5929359"/>
            <a:ext cx="281840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16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3610" y="805219"/>
            <a:ext cx="3903036" cy="600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6274" y="805219"/>
            <a:ext cx="4394369" cy="6076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6" y="101124"/>
            <a:ext cx="9528203" cy="412436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31" y="4739266"/>
            <a:ext cx="6710248" cy="562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7801" y="4714707"/>
            <a:ext cx="67957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2" y="5745759"/>
            <a:ext cx="8341836" cy="48900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078960" y="6200892"/>
            <a:ext cx="16490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33334" y="5653447"/>
            <a:ext cx="777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6" y="101124"/>
            <a:ext cx="9528203" cy="412436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5" y="4404262"/>
            <a:ext cx="9676439" cy="407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2933" y="4306807"/>
            <a:ext cx="921939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1, 8, 15, 22, 29.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645" y="5385977"/>
            <a:ext cx="112534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8467" y="5363537"/>
            <a:ext cx="1053805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3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6744542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348</Words>
  <Application>Microsoft Office PowerPoint</Application>
  <PresentationFormat>Custom</PresentationFormat>
  <Paragraphs>44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9 tháng 3 năm 2022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17</cp:revision>
  <dcterms:created xsi:type="dcterms:W3CDTF">2022-03-02T01:36:50Z</dcterms:created>
  <dcterms:modified xsi:type="dcterms:W3CDTF">2024-02-23T23:45:06Z</dcterms:modified>
</cp:coreProperties>
</file>