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5"/>
  </p:notesMasterIdLst>
  <p:sldIdLst>
    <p:sldId id="256" r:id="rId2"/>
    <p:sldId id="259" r:id="rId3"/>
    <p:sldId id="258" r:id="rId4"/>
    <p:sldId id="257" r:id="rId5"/>
    <p:sldId id="267" r:id="rId6"/>
    <p:sldId id="262" r:id="rId7"/>
    <p:sldId id="289" r:id="rId8"/>
    <p:sldId id="282" r:id="rId9"/>
    <p:sldId id="295" r:id="rId10"/>
    <p:sldId id="261" r:id="rId11"/>
    <p:sldId id="296" r:id="rId12"/>
    <p:sldId id="297" r:id="rId13"/>
    <p:sldId id="298" r:id="rId14"/>
    <p:sldId id="299" r:id="rId15"/>
    <p:sldId id="300" r:id="rId16"/>
    <p:sldId id="301" r:id="rId17"/>
    <p:sldId id="315" r:id="rId18"/>
    <p:sldId id="316" r:id="rId19"/>
    <p:sldId id="317" r:id="rId20"/>
    <p:sldId id="318" r:id="rId21"/>
    <p:sldId id="319" r:id="rId22"/>
    <p:sldId id="302" r:id="rId23"/>
    <p:sldId id="270" r:id="rId24"/>
    <p:sldId id="283" r:id="rId25"/>
    <p:sldId id="303" r:id="rId26"/>
    <p:sldId id="304" r:id="rId27"/>
    <p:sldId id="305" r:id="rId28"/>
    <p:sldId id="306" r:id="rId29"/>
    <p:sldId id="307" r:id="rId30"/>
    <p:sldId id="294" r:id="rId31"/>
    <p:sldId id="309" r:id="rId32"/>
    <p:sldId id="313" r:id="rId33"/>
    <p:sldId id="314" r:id="rId34"/>
  </p:sldIdLst>
  <p:sldSz cx="9144000" cy="5143500" type="screen16x9"/>
  <p:notesSz cx="6858000" cy="9144000"/>
  <p:embeddedFontLst>
    <p:embeddedFont>
      <p:font typeface="Anaheim" panose="020B0604020202020204" charset="0"/>
      <p:regular r:id="rId36"/>
    </p:embeddedFont>
    <p:embeddedFont>
      <p:font typeface="Great Vibes" panose="020B0604020202020204" charset="0"/>
      <p:regular r:id="rId37"/>
    </p:embeddedFont>
    <p:embeddedFont>
      <p:font typeface="Londrina Solid" panose="020B0604020202020204" charset="0"/>
      <p:regular r:id="rId38"/>
    </p:embeddedFont>
    <p:embeddedFont>
      <p:font typeface="Montserrat" panose="00000500000000000000" pitchFamily="2" charset="0"/>
      <p:regular r:id="rId39"/>
    </p:embeddedFont>
    <p:embeddedFont>
      <p:font typeface="Pattaya" panose="020B0604020202020204" charset="-34"/>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4974B5-3E91-4478-9AA8-94332A8D6D14}">
  <a:tblStyle styleId="{914974B5-3E91-4478-9AA8-94332A8D6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5" autoAdjust="0"/>
    <p:restoredTop sz="94660"/>
  </p:normalViewPr>
  <p:slideViewPr>
    <p:cSldViewPr snapToGrid="0">
      <p:cViewPr varScale="1">
        <p:scale>
          <a:sx n="84" d="100"/>
          <a:sy n="84" d="100"/>
        </p:scale>
        <p:origin x="9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520060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f64608ee6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f64608ee65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3412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487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986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1946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308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619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94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88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217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424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8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f64608ee65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f64608ee65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3074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407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933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829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6"/>
        <p:cNvGrpSpPr/>
        <p:nvPr/>
      </p:nvGrpSpPr>
      <p:grpSpPr>
        <a:xfrm>
          <a:off x="0" y="0"/>
          <a:ext cx="0" cy="0"/>
          <a:chOff x="0" y="0"/>
          <a:chExt cx="0" cy="0"/>
        </a:xfrm>
      </p:grpSpPr>
      <p:sp>
        <p:nvSpPr>
          <p:cNvPr id="2867" name="Google Shape;2867;gfa1a07f17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8" name="Google Shape;2868;gfa1a07f17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273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7189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243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101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678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602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29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6751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2471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6"/>
        <p:cNvGrpSpPr/>
        <p:nvPr/>
      </p:nvGrpSpPr>
      <p:grpSpPr>
        <a:xfrm>
          <a:off x="0" y="0"/>
          <a:ext cx="0" cy="0"/>
          <a:chOff x="0" y="0"/>
          <a:chExt cx="0" cy="0"/>
        </a:xfrm>
      </p:grpSpPr>
      <p:sp>
        <p:nvSpPr>
          <p:cNvPr id="2867" name="Google Shape;2867;gfa1a07f17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8" name="Google Shape;2868;gfa1a07f17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541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f64608ee65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f64608ee65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2204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25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f9cccc65c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f9cccc65c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438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fa1a07f17b_0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fa1a07f17b_0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460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fa1a07f17b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fa1a07f17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337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0"/>
        <p:cNvGrpSpPr/>
        <p:nvPr/>
      </p:nvGrpSpPr>
      <p:grpSpPr>
        <a:xfrm>
          <a:off x="0" y="0"/>
          <a:ext cx="0" cy="0"/>
          <a:chOff x="0" y="0"/>
          <a:chExt cx="0" cy="0"/>
        </a:xfrm>
      </p:grpSpPr>
      <p:sp>
        <p:nvSpPr>
          <p:cNvPr id="5191" name="Google Shape;5191;gfa1a07f17b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2" name="Google Shape;5192;gfa1a07f17b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9080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1"/>
        <p:cNvGrpSpPr/>
        <p:nvPr/>
      </p:nvGrpSpPr>
      <p:grpSpPr>
        <a:xfrm>
          <a:off x="0" y="0"/>
          <a:ext cx="0" cy="0"/>
          <a:chOff x="0" y="0"/>
          <a:chExt cx="0" cy="0"/>
        </a:xfrm>
      </p:grpSpPr>
      <p:sp>
        <p:nvSpPr>
          <p:cNvPr id="4342" name="Google Shape;4342;gfa1a07f17b_0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3" name="Google Shape;4343;gfa1a07f17b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176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89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1500" y="273825"/>
            <a:ext cx="8708575" cy="4611600"/>
            <a:chOff x="161500" y="273825"/>
            <a:chExt cx="8708575" cy="4611600"/>
          </a:xfrm>
        </p:grpSpPr>
        <p:sp>
          <p:nvSpPr>
            <p:cNvPr id="10" name="Google Shape;10;p2"/>
            <p:cNvSpPr/>
            <p:nvPr/>
          </p:nvSpPr>
          <p:spPr>
            <a:xfrm>
              <a:off x="341975" y="273825"/>
              <a:ext cx="8528100" cy="4611600"/>
            </a:xfrm>
            <a:prstGeom prst="roundRect">
              <a:avLst>
                <a:gd name="adj" fmla="val 4554"/>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991" y="7858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35991" y="12662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35991" y="17466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5991" y="22474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35991" y="27075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5991" y="31879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5991" y="36683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35991" y="41691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1243016" y="946100"/>
            <a:ext cx="6878360" cy="3267300"/>
            <a:chOff x="1243016" y="946100"/>
            <a:chExt cx="6878360" cy="3267300"/>
          </a:xfrm>
        </p:grpSpPr>
        <p:sp>
          <p:nvSpPr>
            <p:cNvPr id="28" name="Google Shape;28;p2"/>
            <p:cNvSpPr/>
            <p:nvPr/>
          </p:nvSpPr>
          <p:spPr>
            <a:xfrm>
              <a:off x="1282876" y="946100"/>
              <a:ext cx="6838500" cy="326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1243016" y="1124944"/>
              <a:ext cx="155400" cy="2878072"/>
              <a:chOff x="1243016" y="1124944"/>
              <a:chExt cx="155400" cy="2878072"/>
            </a:xfrm>
          </p:grpSpPr>
          <p:sp>
            <p:nvSpPr>
              <p:cNvPr id="30" name="Google Shape;30;p2"/>
              <p:cNvSpPr/>
              <p:nvPr/>
            </p:nvSpPr>
            <p:spPr>
              <a:xfrm>
                <a:off x="1243016" y="1124944"/>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43016" y="1513897"/>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43016" y="1902850"/>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43016" y="229180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43016" y="268075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43016" y="3069709"/>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43016" y="345866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43016" y="384761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Google Shape;38;p2"/>
          <p:cNvSpPr txBox="1">
            <a:spLocks noGrp="1"/>
          </p:cNvSpPr>
          <p:nvPr>
            <p:ph type="ctrTitle"/>
          </p:nvPr>
        </p:nvSpPr>
        <p:spPr>
          <a:xfrm>
            <a:off x="1869946" y="1439575"/>
            <a:ext cx="5673300" cy="1672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6000">
                <a:latin typeface="Londrina Solid"/>
                <a:ea typeface="Londrina Solid"/>
                <a:cs typeface="Londrina Solid"/>
                <a:sym typeface="Londrina Soli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9" name="Google Shape;39;p2"/>
          <p:cNvSpPr txBox="1">
            <a:spLocks noGrp="1"/>
          </p:cNvSpPr>
          <p:nvPr>
            <p:ph type="subTitle" idx="1"/>
          </p:nvPr>
        </p:nvSpPr>
        <p:spPr>
          <a:xfrm>
            <a:off x="2519908" y="3354825"/>
            <a:ext cx="43662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ive columns">
  <p:cSld name="BLANK_20">
    <p:bg>
      <p:bgPr>
        <a:solidFill>
          <a:schemeClr val="accent3"/>
        </a:solidFill>
        <a:effectLst/>
      </p:bgPr>
    </p:bg>
    <p:spTree>
      <p:nvGrpSpPr>
        <p:cNvPr id="1" name="Shape 759"/>
        <p:cNvGrpSpPr/>
        <p:nvPr/>
      </p:nvGrpSpPr>
      <p:grpSpPr>
        <a:xfrm>
          <a:off x="0" y="0"/>
          <a:ext cx="0" cy="0"/>
          <a:chOff x="0" y="0"/>
          <a:chExt cx="0" cy="0"/>
        </a:xfrm>
      </p:grpSpPr>
      <p:grpSp>
        <p:nvGrpSpPr>
          <p:cNvPr id="760" name="Google Shape;760;p22"/>
          <p:cNvGrpSpPr/>
          <p:nvPr/>
        </p:nvGrpSpPr>
        <p:grpSpPr>
          <a:xfrm>
            <a:off x="-851875" y="273825"/>
            <a:ext cx="9721950" cy="4611600"/>
            <a:chOff x="-851875" y="273825"/>
            <a:chExt cx="9721950" cy="4611600"/>
          </a:xfrm>
        </p:grpSpPr>
        <p:sp>
          <p:nvSpPr>
            <p:cNvPr id="761" name="Google Shape;761;p2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3" name="Google Shape;763;p22"/>
            <p:cNvGrpSpPr/>
            <p:nvPr/>
          </p:nvGrpSpPr>
          <p:grpSpPr>
            <a:xfrm>
              <a:off x="81691" y="785819"/>
              <a:ext cx="155400" cy="3538775"/>
              <a:chOff x="435991" y="785819"/>
              <a:chExt cx="155400" cy="3538775"/>
            </a:xfrm>
          </p:grpSpPr>
          <p:sp>
            <p:nvSpPr>
              <p:cNvPr id="764" name="Google Shape;764;p2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22"/>
            <p:cNvGrpSpPr/>
            <p:nvPr/>
          </p:nvGrpSpPr>
          <p:grpSpPr>
            <a:xfrm>
              <a:off x="435991" y="785819"/>
              <a:ext cx="155400" cy="3538775"/>
              <a:chOff x="435991" y="785819"/>
              <a:chExt cx="155400" cy="3538775"/>
            </a:xfrm>
          </p:grpSpPr>
          <p:sp>
            <p:nvSpPr>
              <p:cNvPr id="773" name="Google Shape;773;p2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2"/>
            <p:cNvGrpSpPr/>
            <p:nvPr/>
          </p:nvGrpSpPr>
          <p:grpSpPr>
            <a:xfrm>
              <a:off x="161500" y="826619"/>
              <a:ext cx="352200" cy="3457175"/>
              <a:chOff x="161500" y="826619"/>
              <a:chExt cx="352200" cy="3457175"/>
            </a:xfrm>
          </p:grpSpPr>
          <p:sp>
            <p:nvSpPr>
              <p:cNvPr id="782" name="Google Shape;782;p2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90" name="Google Shape;790;p2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791" name="Google Shape;791;p22"/>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2" name="Google Shape;792;p22"/>
          <p:cNvSpPr txBox="1">
            <a:spLocks noGrp="1"/>
          </p:cNvSpPr>
          <p:nvPr>
            <p:ph type="title" idx="2"/>
          </p:nvPr>
        </p:nvSpPr>
        <p:spPr>
          <a:xfrm>
            <a:off x="6304600"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3" name="Google Shape;793;p22"/>
          <p:cNvSpPr txBox="1">
            <a:spLocks noGrp="1"/>
          </p:cNvSpPr>
          <p:nvPr>
            <p:ph type="subTitle" idx="1"/>
          </p:nvPr>
        </p:nvSpPr>
        <p:spPr>
          <a:xfrm>
            <a:off x="6304600"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4" name="Google Shape;794;p22"/>
          <p:cNvSpPr txBox="1">
            <a:spLocks noGrp="1"/>
          </p:cNvSpPr>
          <p:nvPr>
            <p:ph type="title" idx="3"/>
          </p:nvPr>
        </p:nvSpPr>
        <p:spPr>
          <a:xfrm>
            <a:off x="3749203"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5" name="Google Shape;795;p22"/>
          <p:cNvSpPr txBox="1">
            <a:spLocks noGrp="1"/>
          </p:cNvSpPr>
          <p:nvPr>
            <p:ph type="subTitle" idx="4"/>
          </p:nvPr>
        </p:nvSpPr>
        <p:spPr>
          <a:xfrm>
            <a:off x="3749203"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6" name="Google Shape;796;p22"/>
          <p:cNvSpPr txBox="1">
            <a:spLocks noGrp="1"/>
          </p:cNvSpPr>
          <p:nvPr>
            <p:ph type="title" idx="5"/>
          </p:nvPr>
        </p:nvSpPr>
        <p:spPr>
          <a:xfrm>
            <a:off x="1201450"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7" name="Google Shape;797;p22"/>
          <p:cNvSpPr txBox="1">
            <a:spLocks noGrp="1"/>
          </p:cNvSpPr>
          <p:nvPr>
            <p:ph type="subTitle" idx="6"/>
          </p:nvPr>
        </p:nvSpPr>
        <p:spPr>
          <a:xfrm>
            <a:off x="1201450"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8" name="Google Shape;798;p22"/>
          <p:cNvSpPr txBox="1">
            <a:spLocks noGrp="1"/>
          </p:cNvSpPr>
          <p:nvPr>
            <p:ph type="title" idx="7"/>
          </p:nvPr>
        </p:nvSpPr>
        <p:spPr>
          <a:xfrm>
            <a:off x="3756850" y="3318556"/>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9" name="Google Shape;799;p22"/>
          <p:cNvSpPr txBox="1">
            <a:spLocks noGrp="1"/>
          </p:cNvSpPr>
          <p:nvPr>
            <p:ph type="subTitle" idx="8"/>
          </p:nvPr>
        </p:nvSpPr>
        <p:spPr>
          <a:xfrm>
            <a:off x="3756850" y="379425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00" name="Google Shape;800;p22"/>
          <p:cNvSpPr txBox="1">
            <a:spLocks noGrp="1"/>
          </p:cNvSpPr>
          <p:nvPr>
            <p:ph type="title" idx="9"/>
          </p:nvPr>
        </p:nvSpPr>
        <p:spPr>
          <a:xfrm>
            <a:off x="1201453" y="3318556"/>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01" name="Google Shape;801;p22"/>
          <p:cNvSpPr txBox="1">
            <a:spLocks noGrp="1"/>
          </p:cNvSpPr>
          <p:nvPr>
            <p:ph type="subTitle" idx="13"/>
          </p:nvPr>
        </p:nvSpPr>
        <p:spPr>
          <a:xfrm>
            <a:off x="1201453" y="379425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802" name="Google Shape;802;p22"/>
          <p:cNvGrpSpPr/>
          <p:nvPr/>
        </p:nvGrpSpPr>
        <p:grpSpPr>
          <a:xfrm>
            <a:off x="8430897" y="1305141"/>
            <a:ext cx="155400" cy="155400"/>
            <a:chOff x="1666623" y="2623621"/>
            <a:chExt cx="155400" cy="155400"/>
          </a:xfrm>
        </p:grpSpPr>
        <p:sp>
          <p:nvSpPr>
            <p:cNvPr id="803" name="Google Shape;803;p2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04" name="Google Shape;804;p22"/>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805" name="Google Shape;805;p22"/>
          <p:cNvGrpSpPr/>
          <p:nvPr/>
        </p:nvGrpSpPr>
        <p:grpSpPr>
          <a:xfrm rot="-420806">
            <a:off x="924145" y="4288355"/>
            <a:ext cx="450601" cy="494082"/>
            <a:chOff x="1584644" y="2497374"/>
            <a:chExt cx="450609" cy="494091"/>
          </a:xfrm>
        </p:grpSpPr>
        <p:sp>
          <p:nvSpPr>
            <p:cNvPr id="806" name="Google Shape;806;p2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BLANK_9">
    <p:bg>
      <p:bgPr>
        <a:solidFill>
          <a:schemeClr val="accent3"/>
        </a:solidFill>
        <a:effectLst/>
      </p:bgPr>
    </p:bg>
    <p:spTree>
      <p:nvGrpSpPr>
        <p:cNvPr id="1" name="Shape 896"/>
        <p:cNvGrpSpPr/>
        <p:nvPr/>
      </p:nvGrpSpPr>
      <p:grpSpPr>
        <a:xfrm>
          <a:off x="0" y="0"/>
          <a:ext cx="0" cy="0"/>
          <a:chOff x="0" y="0"/>
          <a:chExt cx="0" cy="0"/>
        </a:xfrm>
      </p:grpSpPr>
      <p:grpSp>
        <p:nvGrpSpPr>
          <p:cNvPr id="897" name="Google Shape;897;p25"/>
          <p:cNvGrpSpPr/>
          <p:nvPr/>
        </p:nvGrpSpPr>
        <p:grpSpPr>
          <a:xfrm>
            <a:off x="-851875" y="273825"/>
            <a:ext cx="9721950" cy="4611600"/>
            <a:chOff x="-851875" y="273825"/>
            <a:chExt cx="9721950" cy="4611600"/>
          </a:xfrm>
        </p:grpSpPr>
        <p:sp>
          <p:nvSpPr>
            <p:cNvPr id="898" name="Google Shape;898;p2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 name="Google Shape;900;p25"/>
            <p:cNvGrpSpPr/>
            <p:nvPr/>
          </p:nvGrpSpPr>
          <p:grpSpPr>
            <a:xfrm>
              <a:off x="81691" y="785819"/>
              <a:ext cx="155400" cy="3538775"/>
              <a:chOff x="435991" y="785819"/>
              <a:chExt cx="155400" cy="3538775"/>
            </a:xfrm>
          </p:grpSpPr>
          <p:sp>
            <p:nvSpPr>
              <p:cNvPr id="901" name="Google Shape;901;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5"/>
            <p:cNvGrpSpPr/>
            <p:nvPr/>
          </p:nvGrpSpPr>
          <p:grpSpPr>
            <a:xfrm>
              <a:off x="435991" y="785819"/>
              <a:ext cx="155400" cy="3538775"/>
              <a:chOff x="435991" y="785819"/>
              <a:chExt cx="155400" cy="3538775"/>
            </a:xfrm>
          </p:grpSpPr>
          <p:sp>
            <p:nvSpPr>
              <p:cNvPr id="910" name="Google Shape;910;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25"/>
            <p:cNvGrpSpPr/>
            <p:nvPr/>
          </p:nvGrpSpPr>
          <p:grpSpPr>
            <a:xfrm>
              <a:off x="161500" y="826619"/>
              <a:ext cx="352200" cy="3457175"/>
              <a:chOff x="161500" y="826619"/>
              <a:chExt cx="352200" cy="3457175"/>
            </a:xfrm>
          </p:grpSpPr>
          <p:sp>
            <p:nvSpPr>
              <p:cNvPr id="919" name="Google Shape;919;p2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27" name="Google Shape;927;p2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928" name="Google Shape;928;p25"/>
          <p:cNvSpPr txBox="1">
            <a:spLocks noGrp="1"/>
          </p:cNvSpPr>
          <p:nvPr>
            <p:ph type="title"/>
          </p:nvPr>
        </p:nvSpPr>
        <p:spPr>
          <a:xfrm>
            <a:off x="5203200" y="2057231"/>
            <a:ext cx="3228000" cy="539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9" name="Google Shape;929;p25"/>
          <p:cNvSpPr txBox="1">
            <a:spLocks noGrp="1"/>
          </p:cNvSpPr>
          <p:nvPr>
            <p:ph type="subTitle" idx="1"/>
          </p:nvPr>
        </p:nvSpPr>
        <p:spPr>
          <a:xfrm>
            <a:off x="5202900" y="2674206"/>
            <a:ext cx="3228000" cy="76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BLANK_16">
    <p:bg>
      <p:bgPr>
        <a:solidFill>
          <a:schemeClr val="accent3"/>
        </a:solidFill>
        <a:effectLst/>
      </p:bgPr>
    </p:bg>
    <p:spTree>
      <p:nvGrpSpPr>
        <p:cNvPr id="1" name="Shape 1060"/>
        <p:cNvGrpSpPr/>
        <p:nvPr/>
      </p:nvGrpSpPr>
      <p:grpSpPr>
        <a:xfrm>
          <a:off x="0" y="0"/>
          <a:ext cx="0" cy="0"/>
          <a:chOff x="0" y="0"/>
          <a:chExt cx="0" cy="0"/>
        </a:xfrm>
      </p:grpSpPr>
      <p:grpSp>
        <p:nvGrpSpPr>
          <p:cNvPr id="1061" name="Google Shape;1061;p29"/>
          <p:cNvGrpSpPr/>
          <p:nvPr/>
        </p:nvGrpSpPr>
        <p:grpSpPr>
          <a:xfrm>
            <a:off x="-851875" y="273825"/>
            <a:ext cx="9721950" cy="4611600"/>
            <a:chOff x="-851875" y="273825"/>
            <a:chExt cx="9721950" cy="4611600"/>
          </a:xfrm>
        </p:grpSpPr>
        <p:sp>
          <p:nvSpPr>
            <p:cNvPr id="1062" name="Google Shape;1062;p2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29"/>
            <p:cNvGrpSpPr/>
            <p:nvPr/>
          </p:nvGrpSpPr>
          <p:grpSpPr>
            <a:xfrm>
              <a:off x="81691" y="785819"/>
              <a:ext cx="155400" cy="3538775"/>
              <a:chOff x="435991" y="785819"/>
              <a:chExt cx="155400" cy="3538775"/>
            </a:xfrm>
          </p:grpSpPr>
          <p:sp>
            <p:nvSpPr>
              <p:cNvPr id="1065" name="Google Shape;1065;p2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 name="Google Shape;1073;p29"/>
            <p:cNvGrpSpPr/>
            <p:nvPr/>
          </p:nvGrpSpPr>
          <p:grpSpPr>
            <a:xfrm>
              <a:off x="435991" y="785819"/>
              <a:ext cx="155400" cy="3538775"/>
              <a:chOff x="435991" y="785819"/>
              <a:chExt cx="155400" cy="3538775"/>
            </a:xfrm>
          </p:grpSpPr>
          <p:sp>
            <p:nvSpPr>
              <p:cNvPr id="1074" name="Google Shape;1074;p2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29"/>
            <p:cNvGrpSpPr/>
            <p:nvPr/>
          </p:nvGrpSpPr>
          <p:grpSpPr>
            <a:xfrm>
              <a:off x="161500" y="826619"/>
              <a:ext cx="352200" cy="3457175"/>
              <a:chOff x="161500" y="826619"/>
              <a:chExt cx="352200" cy="3457175"/>
            </a:xfrm>
          </p:grpSpPr>
          <p:sp>
            <p:nvSpPr>
              <p:cNvPr id="1083" name="Google Shape;1083;p2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91" name="Google Shape;1091;p2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092" name="Google Shape;1092;p29"/>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9">
    <p:bg>
      <p:bgPr>
        <a:solidFill>
          <a:schemeClr val="accent3"/>
        </a:solidFill>
        <a:effectLst/>
      </p:bgPr>
    </p:bg>
    <p:spTree>
      <p:nvGrpSpPr>
        <p:cNvPr id="1" name="Shape 1181"/>
        <p:cNvGrpSpPr/>
        <p:nvPr/>
      </p:nvGrpSpPr>
      <p:grpSpPr>
        <a:xfrm>
          <a:off x="0" y="0"/>
          <a:ext cx="0" cy="0"/>
          <a:chOff x="0" y="0"/>
          <a:chExt cx="0" cy="0"/>
        </a:xfrm>
      </p:grpSpPr>
      <p:grpSp>
        <p:nvGrpSpPr>
          <p:cNvPr id="1182" name="Google Shape;1182;p32"/>
          <p:cNvGrpSpPr/>
          <p:nvPr/>
        </p:nvGrpSpPr>
        <p:grpSpPr>
          <a:xfrm>
            <a:off x="-851875" y="273825"/>
            <a:ext cx="9721950" cy="4611600"/>
            <a:chOff x="-851875" y="273825"/>
            <a:chExt cx="9721950" cy="4611600"/>
          </a:xfrm>
        </p:grpSpPr>
        <p:sp>
          <p:nvSpPr>
            <p:cNvPr id="1183" name="Google Shape;1183;p3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32"/>
            <p:cNvGrpSpPr/>
            <p:nvPr/>
          </p:nvGrpSpPr>
          <p:grpSpPr>
            <a:xfrm>
              <a:off x="81691" y="785819"/>
              <a:ext cx="155400" cy="3538775"/>
              <a:chOff x="435991" y="785819"/>
              <a:chExt cx="155400" cy="3538775"/>
            </a:xfrm>
          </p:grpSpPr>
          <p:sp>
            <p:nvSpPr>
              <p:cNvPr id="1186" name="Google Shape;1186;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32"/>
            <p:cNvGrpSpPr/>
            <p:nvPr/>
          </p:nvGrpSpPr>
          <p:grpSpPr>
            <a:xfrm>
              <a:off x="435991" y="785819"/>
              <a:ext cx="155400" cy="3538775"/>
              <a:chOff x="435991" y="785819"/>
              <a:chExt cx="155400" cy="3538775"/>
            </a:xfrm>
          </p:grpSpPr>
          <p:sp>
            <p:nvSpPr>
              <p:cNvPr id="1195" name="Google Shape;1195;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32"/>
            <p:cNvGrpSpPr/>
            <p:nvPr/>
          </p:nvGrpSpPr>
          <p:grpSpPr>
            <a:xfrm>
              <a:off x="161500" y="826619"/>
              <a:ext cx="352200" cy="3457175"/>
              <a:chOff x="161500" y="826619"/>
              <a:chExt cx="352200" cy="3457175"/>
            </a:xfrm>
          </p:grpSpPr>
          <p:sp>
            <p:nvSpPr>
              <p:cNvPr id="1204" name="Google Shape;1204;p3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12" name="Google Shape;1212;p3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13" name="Google Shape;1213;p32"/>
          <p:cNvGrpSpPr/>
          <p:nvPr/>
        </p:nvGrpSpPr>
        <p:grpSpPr>
          <a:xfrm>
            <a:off x="1139275" y="716120"/>
            <a:ext cx="7137900" cy="3724825"/>
            <a:chOff x="1139275" y="754825"/>
            <a:chExt cx="7137900" cy="3724825"/>
          </a:xfrm>
        </p:grpSpPr>
        <p:sp>
          <p:nvSpPr>
            <p:cNvPr id="1214" name="Google Shape;1214;p32"/>
            <p:cNvSpPr/>
            <p:nvPr/>
          </p:nvSpPr>
          <p:spPr>
            <a:xfrm rot="10800000">
              <a:off x="1139275" y="754825"/>
              <a:ext cx="7137900" cy="368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27753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31871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35990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40108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44226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48344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52463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56581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60699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64817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68936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23635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73054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19517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2"/>
            <p:cNvSpPr/>
            <p:nvPr/>
          </p:nvSpPr>
          <p:spPr>
            <a:xfrm>
              <a:off x="77172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15398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32"/>
          <p:cNvGrpSpPr/>
          <p:nvPr/>
        </p:nvGrpSpPr>
        <p:grpSpPr>
          <a:xfrm>
            <a:off x="8152923" y="459304"/>
            <a:ext cx="155400" cy="155400"/>
            <a:chOff x="1666623" y="2623621"/>
            <a:chExt cx="155400" cy="155400"/>
          </a:xfrm>
        </p:grpSpPr>
        <p:sp>
          <p:nvSpPr>
            <p:cNvPr id="1232" name="Google Shape;1232;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3" name="Google Shape;1233;p32"/>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34" name="Google Shape;1234;p32"/>
          <p:cNvGrpSpPr/>
          <p:nvPr/>
        </p:nvGrpSpPr>
        <p:grpSpPr>
          <a:xfrm rot="433939">
            <a:off x="858157" y="4257068"/>
            <a:ext cx="450635" cy="494119"/>
            <a:chOff x="1584644" y="2497374"/>
            <a:chExt cx="450609" cy="494091"/>
          </a:xfrm>
        </p:grpSpPr>
        <p:sp>
          <p:nvSpPr>
            <p:cNvPr id="1235" name="Google Shape;1235;p3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32"/>
          <p:cNvGrpSpPr/>
          <p:nvPr/>
        </p:nvGrpSpPr>
        <p:grpSpPr>
          <a:xfrm>
            <a:off x="8113148" y="865216"/>
            <a:ext cx="155400" cy="155400"/>
            <a:chOff x="1666623" y="2623621"/>
            <a:chExt cx="155400" cy="155400"/>
          </a:xfrm>
        </p:grpSpPr>
        <p:sp>
          <p:nvSpPr>
            <p:cNvPr id="1238" name="Google Shape;1238;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9" name="Google Shape;1239;p32"/>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40" name="Google Shape;1240;p32"/>
          <p:cNvGrpSpPr/>
          <p:nvPr/>
        </p:nvGrpSpPr>
        <p:grpSpPr>
          <a:xfrm>
            <a:off x="8528323" y="709829"/>
            <a:ext cx="155400" cy="155400"/>
            <a:chOff x="1666623" y="2623621"/>
            <a:chExt cx="155400" cy="155400"/>
          </a:xfrm>
        </p:grpSpPr>
        <p:sp>
          <p:nvSpPr>
            <p:cNvPr id="1241" name="Google Shape;1241;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42" name="Google Shape;1242;p32"/>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8">
    <p:bg>
      <p:bgPr>
        <a:solidFill>
          <a:schemeClr val="accent3"/>
        </a:solidFill>
        <a:effectLst/>
      </p:bgPr>
    </p:bg>
    <p:spTree>
      <p:nvGrpSpPr>
        <p:cNvPr id="1" name="Shape 1243"/>
        <p:cNvGrpSpPr/>
        <p:nvPr/>
      </p:nvGrpSpPr>
      <p:grpSpPr>
        <a:xfrm>
          <a:off x="0" y="0"/>
          <a:ext cx="0" cy="0"/>
          <a:chOff x="0" y="0"/>
          <a:chExt cx="0" cy="0"/>
        </a:xfrm>
      </p:grpSpPr>
      <p:grpSp>
        <p:nvGrpSpPr>
          <p:cNvPr id="1244" name="Google Shape;1244;p33"/>
          <p:cNvGrpSpPr/>
          <p:nvPr/>
        </p:nvGrpSpPr>
        <p:grpSpPr>
          <a:xfrm>
            <a:off x="-851875" y="273825"/>
            <a:ext cx="9721950" cy="4611600"/>
            <a:chOff x="-851875" y="273825"/>
            <a:chExt cx="9721950" cy="4611600"/>
          </a:xfrm>
        </p:grpSpPr>
        <p:sp>
          <p:nvSpPr>
            <p:cNvPr id="1245" name="Google Shape;1245;p3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7" name="Google Shape;1247;p33"/>
            <p:cNvGrpSpPr/>
            <p:nvPr/>
          </p:nvGrpSpPr>
          <p:grpSpPr>
            <a:xfrm>
              <a:off x="81691" y="785819"/>
              <a:ext cx="155400" cy="3538775"/>
              <a:chOff x="435991" y="785819"/>
              <a:chExt cx="155400" cy="3538775"/>
            </a:xfrm>
          </p:grpSpPr>
          <p:sp>
            <p:nvSpPr>
              <p:cNvPr id="1248" name="Google Shape;1248;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3"/>
            <p:cNvGrpSpPr/>
            <p:nvPr/>
          </p:nvGrpSpPr>
          <p:grpSpPr>
            <a:xfrm>
              <a:off x="435991" y="785819"/>
              <a:ext cx="155400" cy="3538775"/>
              <a:chOff x="435991" y="785819"/>
              <a:chExt cx="155400" cy="3538775"/>
            </a:xfrm>
          </p:grpSpPr>
          <p:sp>
            <p:nvSpPr>
              <p:cNvPr id="1257" name="Google Shape;1257;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33"/>
            <p:cNvGrpSpPr/>
            <p:nvPr/>
          </p:nvGrpSpPr>
          <p:grpSpPr>
            <a:xfrm>
              <a:off x="161500" y="826619"/>
              <a:ext cx="352200" cy="3457175"/>
              <a:chOff x="161500" y="826619"/>
              <a:chExt cx="352200" cy="3457175"/>
            </a:xfrm>
          </p:grpSpPr>
          <p:sp>
            <p:nvSpPr>
              <p:cNvPr id="1266" name="Google Shape;1266;p3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74" name="Google Shape;1274;p3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75" name="Google Shape;1275;p33"/>
          <p:cNvGrpSpPr/>
          <p:nvPr/>
        </p:nvGrpSpPr>
        <p:grpSpPr>
          <a:xfrm flipH="1">
            <a:off x="5833760" y="4402696"/>
            <a:ext cx="2597141" cy="317776"/>
            <a:chOff x="856150" y="4516775"/>
            <a:chExt cx="1427393" cy="174650"/>
          </a:xfrm>
        </p:grpSpPr>
        <p:sp>
          <p:nvSpPr>
            <p:cNvPr id="1276" name="Google Shape;1276;p33"/>
            <p:cNvSpPr/>
            <p:nvPr/>
          </p:nvSpPr>
          <p:spPr>
            <a:xfrm>
              <a:off x="856150" y="4516775"/>
              <a:ext cx="1427393" cy="174650"/>
            </a:xfrm>
            <a:custGeom>
              <a:avLst/>
              <a:gdLst/>
              <a:ahLst/>
              <a:cxnLst/>
              <a:rect l="l" t="t" r="r" b="b"/>
              <a:pathLst>
                <a:path w="29742" h="6986" extrusionOk="0">
                  <a:moveTo>
                    <a:pt x="0" y="0"/>
                  </a:moveTo>
                  <a:lnTo>
                    <a:pt x="1450" y="2899"/>
                  </a:lnTo>
                  <a:lnTo>
                    <a:pt x="1591" y="3902"/>
                  </a:lnTo>
                  <a:lnTo>
                    <a:pt x="131" y="6986"/>
                  </a:lnTo>
                  <a:lnTo>
                    <a:pt x="29741" y="6986"/>
                  </a:lnTo>
                  <a:lnTo>
                    <a:pt x="29196" y="4261"/>
                  </a:lnTo>
                  <a:lnTo>
                    <a:pt x="27605" y="2082"/>
                  </a:lnTo>
                  <a:lnTo>
                    <a:pt x="27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p:cNvSpPr/>
            <p:nvPr/>
          </p:nvSpPr>
          <p:spPr>
            <a:xfrm>
              <a:off x="1009462"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3"/>
            <p:cNvSpPr/>
            <p:nvPr/>
          </p:nvSpPr>
          <p:spPr>
            <a:xfrm>
              <a:off x="957137"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3"/>
            <p:cNvSpPr/>
            <p:nvPr/>
          </p:nvSpPr>
          <p:spPr>
            <a:xfrm>
              <a:off x="1200437"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3"/>
            <p:cNvSpPr/>
            <p:nvPr/>
          </p:nvSpPr>
          <p:spPr>
            <a:xfrm>
              <a:off x="1147862"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3"/>
            <p:cNvSpPr/>
            <p:nvPr/>
          </p:nvSpPr>
          <p:spPr>
            <a:xfrm>
              <a:off x="1400687"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3"/>
            <p:cNvSpPr/>
            <p:nvPr/>
          </p:nvSpPr>
          <p:spPr>
            <a:xfrm>
              <a:off x="1348162"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p:cNvSpPr/>
            <p:nvPr/>
          </p:nvSpPr>
          <p:spPr>
            <a:xfrm>
              <a:off x="1604543"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p:cNvSpPr/>
            <p:nvPr/>
          </p:nvSpPr>
          <p:spPr>
            <a:xfrm>
              <a:off x="1552218"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3"/>
            <p:cNvSpPr/>
            <p:nvPr/>
          </p:nvSpPr>
          <p:spPr>
            <a:xfrm>
              <a:off x="1795518"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3"/>
            <p:cNvSpPr/>
            <p:nvPr/>
          </p:nvSpPr>
          <p:spPr>
            <a:xfrm>
              <a:off x="1742943"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p:cNvSpPr/>
            <p:nvPr/>
          </p:nvSpPr>
          <p:spPr>
            <a:xfrm>
              <a:off x="1995768"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p:cNvSpPr/>
            <p:nvPr/>
          </p:nvSpPr>
          <p:spPr>
            <a:xfrm>
              <a:off x="1943243"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p:cNvSpPr/>
            <p:nvPr/>
          </p:nvSpPr>
          <p:spPr>
            <a:xfrm>
              <a:off x="2143768"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33"/>
          <p:cNvGrpSpPr/>
          <p:nvPr/>
        </p:nvGrpSpPr>
        <p:grpSpPr>
          <a:xfrm flipH="1">
            <a:off x="1111121" y="678525"/>
            <a:ext cx="7192810" cy="3554400"/>
            <a:chOff x="1140150" y="754725"/>
            <a:chExt cx="7192810" cy="3554400"/>
          </a:xfrm>
        </p:grpSpPr>
        <p:sp>
          <p:nvSpPr>
            <p:cNvPr id="1291" name="Google Shape;1291;p33"/>
            <p:cNvSpPr/>
            <p:nvPr/>
          </p:nvSpPr>
          <p:spPr>
            <a:xfrm rot="10800000">
              <a:off x="1140150" y="754725"/>
              <a:ext cx="7137900" cy="3554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p:cNvSpPr/>
            <p:nvPr/>
          </p:nvSpPr>
          <p:spPr>
            <a:xfrm rot="5400000">
              <a:off x="8177560" y="10128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p:cNvSpPr/>
            <p:nvPr/>
          </p:nvSpPr>
          <p:spPr>
            <a:xfrm rot="5400000">
              <a:off x="8177560" y="14246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p:cNvSpPr/>
            <p:nvPr/>
          </p:nvSpPr>
          <p:spPr>
            <a:xfrm rot="5400000">
              <a:off x="8177560" y="18364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p:cNvSpPr/>
            <p:nvPr/>
          </p:nvSpPr>
          <p:spPr>
            <a:xfrm rot="5400000">
              <a:off x="8177560" y="22483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rot="5400000">
              <a:off x="8177560" y="26601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rot="5400000">
              <a:off x="8177560" y="30719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rot="5400000">
              <a:off x="8177560" y="34837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rot="5400000">
              <a:off x="8177560" y="38956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851875" y="273825"/>
            <a:ext cx="9721950" cy="4611600"/>
            <a:chOff x="-851875" y="273825"/>
            <a:chExt cx="9721950" cy="4611600"/>
          </a:xfrm>
        </p:grpSpPr>
        <p:sp>
          <p:nvSpPr>
            <p:cNvPr id="163" name="Google Shape;163;p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6"/>
            <p:cNvGrpSpPr/>
            <p:nvPr/>
          </p:nvGrpSpPr>
          <p:grpSpPr>
            <a:xfrm>
              <a:off x="81691" y="785819"/>
              <a:ext cx="155400" cy="3538775"/>
              <a:chOff x="435991" y="785819"/>
              <a:chExt cx="155400" cy="3538775"/>
            </a:xfrm>
          </p:grpSpPr>
          <p:sp>
            <p:nvSpPr>
              <p:cNvPr id="166" name="Google Shape;166;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6"/>
            <p:cNvGrpSpPr/>
            <p:nvPr/>
          </p:nvGrpSpPr>
          <p:grpSpPr>
            <a:xfrm>
              <a:off x="435991" y="785819"/>
              <a:ext cx="155400" cy="3538775"/>
              <a:chOff x="435991" y="785819"/>
              <a:chExt cx="155400" cy="3538775"/>
            </a:xfrm>
          </p:grpSpPr>
          <p:sp>
            <p:nvSpPr>
              <p:cNvPr id="175" name="Google Shape;175;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6"/>
            <p:cNvGrpSpPr/>
            <p:nvPr/>
          </p:nvGrpSpPr>
          <p:grpSpPr>
            <a:xfrm>
              <a:off x="161500" y="826619"/>
              <a:ext cx="352200" cy="3457175"/>
              <a:chOff x="161500" y="826619"/>
              <a:chExt cx="352200" cy="3457175"/>
            </a:xfrm>
          </p:grpSpPr>
          <p:sp>
            <p:nvSpPr>
              <p:cNvPr id="184" name="Google Shape;184;p6"/>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2" name="Google Shape;192;p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93" name="Google Shape;193;p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94" name="Google Shape;194;p6"/>
          <p:cNvSpPr/>
          <p:nvPr/>
        </p:nvSpPr>
        <p:spPr>
          <a:xfrm flipH="1">
            <a:off x="1052060" y="1188300"/>
            <a:ext cx="7312200" cy="3504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rot="10800000" flipH="1">
            <a:off x="23654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10800000" flipH="1">
            <a:off x="27772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0800000" flipH="1">
            <a:off x="31890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0800000" flipH="1">
            <a:off x="36008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0800000" flipH="1">
            <a:off x="40127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0800000" flipH="1">
            <a:off x="44245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0800000" flipH="1">
            <a:off x="48363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0800000" flipH="1">
            <a:off x="52481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0800000" flipH="1">
            <a:off x="56600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0800000" flipH="1">
            <a:off x="60718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0800000" flipH="1">
            <a:off x="64836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0800000" flipH="1">
            <a:off x="19535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0800000" flipH="1">
            <a:off x="68954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0800000" flipH="1">
            <a:off x="15417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10800000" flipH="1">
            <a:off x="73073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10800000" flipH="1">
            <a:off x="77191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550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0"/>
        <p:cNvGrpSpPr/>
        <p:nvPr/>
      </p:nvGrpSpPr>
      <p:grpSpPr>
        <a:xfrm>
          <a:off x="0" y="0"/>
          <a:ext cx="0" cy="0"/>
          <a:chOff x="0" y="0"/>
          <a:chExt cx="0" cy="0"/>
        </a:xfrm>
      </p:grpSpPr>
      <p:grpSp>
        <p:nvGrpSpPr>
          <p:cNvPr id="41" name="Google Shape;41;p3"/>
          <p:cNvGrpSpPr/>
          <p:nvPr/>
        </p:nvGrpSpPr>
        <p:grpSpPr>
          <a:xfrm>
            <a:off x="-851875" y="273825"/>
            <a:ext cx="9721950" cy="4611600"/>
            <a:chOff x="-851875" y="273825"/>
            <a:chExt cx="9721950" cy="4611600"/>
          </a:xfrm>
        </p:grpSpPr>
        <p:sp>
          <p:nvSpPr>
            <p:cNvPr id="42" name="Google Shape;42;p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a:off x="81691" y="785819"/>
              <a:ext cx="155400" cy="3538775"/>
              <a:chOff x="435991" y="785819"/>
              <a:chExt cx="155400" cy="3538775"/>
            </a:xfrm>
          </p:grpSpPr>
          <p:sp>
            <p:nvSpPr>
              <p:cNvPr id="45" name="Google Shape;45;p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435991" y="785819"/>
              <a:ext cx="155400" cy="3538775"/>
              <a:chOff x="435991" y="785819"/>
              <a:chExt cx="155400" cy="3538775"/>
            </a:xfrm>
          </p:grpSpPr>
          <p:sp>
            <p:nvSpPr>
              <p:cNvPr id="54" name="Google Shape;54;p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a:off x="161500" y="826619"/>
              <a:ext cx="352200" cy="3457175"/>
              <a:chOff x="161500" y="826619"/>
              <a:chExt cx="352200" cy="3457175"/>
            </a:xfrm>
          </p:grpSpPr>
          <p:sp>
            <p:nvSpPr>
              <p:cNvPr id="63" name="Google Shape;63;p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1" name="Google Shape;71;p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72" name="Google Shape;72;p3"/>
          <p:cNvSpPr txBox="1">
            <a:spLocks noGrp="1"/>
          </p:cNvSpPr>
          <p:nvPr>
            <p:ph type="title"/>
          </p:nvPr>
        </p:nvSpPr>
        <p:spPr>
          <a:xfrm>
            <a:off x="1851450" y="2536716"/>
            <a:ext cx="58983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4118250" y="1420951"/>
            <a:ext cx="1364700" cy="58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5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74" name="Google Shape;74;p3"/>
          <p:cNvSpPr txBox="1">
            <a:spLocks noGrp="1"/>
          </p:cNvSpPr>
          <p:nvPr>
            <p:ph type="subTitle" idx="1"/>
          </p:nvPr>
        </p:nvSpPr>
        <p:spPr>
          <a:xfrm>
            <a:off x="2425500" y="3575441"/>
            <a:ext cx="47502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851875" y="273825"/>
            <a:ext cx="9721950" cy="4611600"/>
            <a:chOff x="-851875" y="273825"/>
            <a:chExt cx="9721950" cy="4611600"/>
          </a:xfrm>
        </p:grpSpPr>
        <p:sp>
          <p:nvSpPr>
            <p:cNvPr id="77" name="Google Shape;77;p4"/>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4"/>
            <p:cNvGrpSpPr/>
            <p:nvPr/>
          </p:nvGrpSpPr>
          <p:grpSpPr>
            <a:xfrm>
              <a:off x="81691" y="785819"/>
              <a:ext cx="155400" cy="3538775"/>
              <a:chOff x="435991" y="785819"/>
              <a:chExt cx="155400" cy="3538775"/>
            </a:xfrm>
          </p:grpSpPr>
          <p:sp>
            <p:nvSpPr>
              <p:cNvPr id="80" name="Google Shape;80;p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4"/>
            <p:cNvGrpSpPr/>
            <p:nvPr/>
          </p:nvGrpSpPr>
          <p:grpSpPr>
            <a:xfrm>
              <a:off x="435991" y="785819"/>
              <a:ext cx="155400" cy="3538775"/>
              <a:chOff x="435991" y="785819"/>
              <a:chExt cx="155400" cy="3538775"/>
            </a:xfrm>
          </p:grpSpPr>
          <p:sp>
            <p:nvSpPr>
              <p:cNvPr id="89" name="Google Shape;89;p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4"/>
            <p:cNvGrpSpPr/>
            <p:nvPr/>
          </p:nvGrpSpPr>
          <p:grpSpPr>
            <a:xfrm>
              <a:off x="161500" y="826619"/>
              <a:ext cx="352200" cy="3457175"/>
              <a:chOff x="161500" y="826619"/>
              <a:chExt cx="352200" cy="3457175"/>
            </a:xfrm>
          </p:grpSpPr>
          <p:sp>
            <p:nvSpPr>
              <p:cNvPr id="98" name="Google Shape;98;p4"/>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6" name="Google Shape;106;p4"/>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07" name="Google Shape;107;p4"/>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8" name="Google Shape;108;p4"/>
          <p:cNvSpPr txBox="1">
            <a:spLocks noGrp="1"/>
          </p:cNvSpPr>
          <p:nvPr>
            <p:ph type="body" idx="1"/>
          </p:nvPr>
        </p:nvSpPr>
        <p:spPr>
          <a:xfrm>
            <a:off x="974400" y="1181825"/>
            <a:ext cx="7456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3"/>
              </a:buClr>
              <a:buSzPts val="1400"/>
              <a:buFont typeface="Montserrat"/>
              <a:buAutoNum type="arabicPeriod"/>
              <a:defRPr sz="1200"/>
            </a:lvl1pPr>
            <a:lvl2pPr marL="914400" lvl="1" indent="-317500">
              <a:spcBef>
                <a:spcPts val="0"/>
              </a:spcBef>
              <a:spcAft>
                <a:spcPts val="0"/>
              </a:spcAft>
              <a:buSzPts val="1400"/>
              <a:buFont typeface="Montserrat Medium"/>
              <a:buAutoNum type="alphaLcPeriod"/>
              <a:defRPr/>
            </a:lvl2pPr>
            <a:lvl3pPr marL="1371600" lvl="2" indent="-317500">
              <a:spcBef>
                <a:spcPts val="0"/>
              </a:spcBef>
              <a:spcAft>
                <a:spcPts val="0"/>
              </a:spcAft>
              <a:buSzPts val="1400"/>
              <a:buFont typeface="Montserrat Medium"/>
              <a:buAutoNum type="romanLcPeriod"/>
              <a:defRPr/>
            </a:lvl3pPr>
            <a:lvl4pPr marL="1828800" lvl="3" indent="-317500">
              <a:spcBef>
                <a:spcPts val="0"/>
              </a:spcBef>
              <a:spcAft>
                <a:spcPts val="0"/>
              </a:spcAft>
              <a:buSzPts val="1400"/>
              <a:buFont typeface="Montserrat Medium"/>
              <a:buAutoNum type="arabicPeriod"/>
              <a:defRPr/>
            </a:lvl4pPr>
            <a:lvl5pPr marL="2286000" lvl="4" indent="-317500">
              <a:spcBef>
                <a:spcPts val="0"/>
              </a:spcBef>
              <a:spcAft>
                <a:spcPts val="0"/>
              </a:spcAft>
              <a:buSzPts val="1400"/>
              <a:buFont typeface="Montserrat Medium"/>
              <a:buAutoNum type="alphaLcPeriod"/>
              <a:defRPr/>
            </a:lvl5pPr>
            <a:lvl6pPr marL="2743200" lvl="5" indent="-317500">
              <a:spcBef>
                <a:spcPts val="0"/>
              </a:spcBef>
              <a:spcAft>
                <a:spcPts val="0"/>
              </a:spcAft>
              <a:buSzPts val="1400"/>
              <a:buFont typeface="Montserrat Medium"/>
              <a:buAutoNum type="romanLcPeriod"/>
              <a:defRPr/>
            </a:lvl6pPr>
            <a:lvl7pPr marL="3200400" lvl="6" indent="-317500">
              <a:spcBef>
                <a:spcPts val="0"/>
              </a:spcBef>
              <a:spcAft>
                <a:spcPts val="0"/>
              </a:spcAft>
              <a:buSzPts val="1400"/>
              <a:buFont typeface="Montserrat Medium"/>
              <a:buAutoNum type="arabicPeriod"/>
              <a:defRPr/>
            </a:lvl7pPr>
            <a:lvl8pPr marL="3657600" lvl="7" indent="-317500">
              <a:spcBef>
                <a:spcPts val="0"/>
              </a:spcBef>
              <a:spcAft>
                <a:spcPts val="0"/>
              </a:spcAft>
              <a:buSzPts val="1400"/>
              <a:buFont typeface="Montserrat Medium"/>
              <a:buAutoNum type="alphaLcPeriod"/>
              <a:defRPr/>
            </a:lvl8pPr>
            <a:lvl9pPr marL="4114800" lvl="8" indent="-317500">
              <a:spcBef>
                <a:spcPts val="0"/>
              </a:spcBef>
              <a:spcAft>
                <a:spcPts val="0"/>
              </a:spcAft>
              <a:buSzPts val="1400"/>
              <a:buFont typeface="Montserrat Medium"/>
              <a:buAutoNum type="romanLcPeriod"/>
              <a:defRPr/>
            </a:lvl9pPr>
          </a:lstStyle>
          <a:p>
            <a:endParaRPr/>
          </a:p>
        </p:txBody>
      </p:sp>
      <p:grpSp>
        <p:nvGrpSpPr>
          <p:cNvPr id="109" name="Google Shape;109;p4"/>
          <p:cNvGrpSpPr/>
          <p:nvPr/>
        </p:nvGrpSpPr>
        <p:grpSpPr>
          <a:xfrm>
            <a:off x="8160048" y="4442833"/>
            <a:ext cx="155400" cy="155400"/>
            <a:chOff x="1666623" y="2623621"/>
            <a:chExt cx="155400" cy="155400"/>
          </a:xfrm>
        </p:grpSpPr>
        <p:sp>
          <p:nvSpPr>
            <p:cNvPr id="110" name="Google Shape;110;p4"/>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1" name="Google Shape;111;p4"/>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211"/>
        <p:cNvGrpSpPr/>
        <p:nvPr/>
      </p:nvGrpSpPr>
      <p:grpSpPr>
        <a:xfrm>
          <a:off x="0" y="0"/>
          <a:ext cx="0" cy="0"/>
          <a:chOff x="0" y="0"/>
          <a:chExt cx="0" cy="0"/>
        </a:xfrm>
      </p:grpSpPr>
      <p:grpSp>
        <p:nvGrpSpPr>
          <p:cNvPr id="212" name="Google Shape;212;p7"/>
          <p:cNvGrpSpPr/>
          <p:nvPr/>
        </p:nvGrpSpPr>
        <p:grpSpPr>
          <a:xfrm>
            <a:off x="-851875" y="273825"/>
            <a:ext cx="9721950" cy="4611600"/>
            <a:chOff x="-851875" y="273825"/>
            <a:chExt cx="9721950" cy="4611600"/>
          </a:xfrm>
        </p:grpSpPr>
        <p:sp>
          <p:nvSpPr>
            <p:cNvPr id="213" name="Google Shape;213;p7"/>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7"/>
            <p:cNvGrpSpPr/>
            <p:nvPr/>
          </p:nvGrpSpPr>
          <p:grpSpPr>
            <a:xfrm>
              <a:off x="81691" y="785819"/>
              <a:ext cx="155400" cy="3538775"/>
              <a:chOff x="435991" y="785819"/>
              <a:chExt cx="155400" cy="3538775"/>
            </a:xfrm>
          </p:grpSpPr>
          <p:sp>
            <p:nvSpPr>
              <p:cNvPr id="216" name="Google Shape;216;p7"/>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7"/>
            <p:cNvGrpSpPr/>
            <p:nvPr/>
          </p:nvGrpSpPr>
          <p:grpSpPr>
            <a:xfrm>
              <a:off x="435991" y="785819"/>
              <a:ext cx="155400" cy="3538775"/>
              <a:chOff x="435991" y="785819"/>
              <a:chExt cx="155400" cy="3538775"/>
            </a:xfrm>
          </p:grpSpPr>
          <p:sp>
            <p:nvSpPr>
              <p:cNvPr id="225" name="Google Shape;225;p7"/>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7"/>
            <p:cNvGrpSpPr/>
            <p:nvPr/>
          </p:nvGrpSpPr>
          <p:grpSpPr>
            <a:xfrm>
              <a:off x="161500" y="826619"/>
              <a:ext cx="352200" cy="3457175"/>
              <a:chOff x="161500" y="826619"/>
              <a:chExt cx="352200" cy="3457175"/>
            </a:xfrm>
          </p:grpSpPr>
          <p:sp>
            <p:nvSpPr>
              <p:cNvPr id="234" name="Google Shape;234;p7"/>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2" name="Google Shape;242;p7"/>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243" name="Google Shape;243;p7"/>
          <p:cNvSpPr txBox="1">
            <a:spLocks noGrp="1"/>
          </p:cNvSpPr>
          <p:nvPr>
            <p:ph type="title"/>
          </p:nvPr>
        </p:nvSpPr>
        <p:spPr>
          <a:xfrm>
            <a:off x="974600" y="1558173"/>
            <a:ext cx="43113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4" name="Google Shape;244;p7"/>
          <p:cNvSpPr txBox="1">
            <a:spLocks noGrp="1"/>
          </p:cNvSpPr>
          <p:nvPr>
            <p:ph type="subTitle" idx="1"/>
          </p:nvPr>
        </p:nvSpPr>
        <p:spPr>
          <a:xfrm>
            <a:off x="974600" y="2059498"/>
            <a:ext cx="4311300" cy="194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10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287"/>
        <p:cNvGrpSpPr/>
        <p:nvPr/>
      </p:nvGrpSpPr>
      <p:grpSpPr>
        <a:xfrm>
          <a:off x="0" y="0"/>
          <a:ext cx="0" cy="0"/>
          <a:chOff x="0" y="0"/>
          <a:chExt cx="0" cy="0"/>
        </a:xfrm>
      </p:grpSpPr>
      <p:grpSp>
        <p:nvGrpSpPr>
          <p:cNvPr id="288" name="Google Shape;288;p9"/>
          <p:cNvGrpSpPr/>
          <p:nvPr/>
        </p:nvGrpSpPr>
        <p:grpSpPr>
          <a:xfrm>
            <a:off x="-851875" y="273825"/>
            <a:ext cx="9721950" cy="4611600"/>
            <a:chOff x="-851875" y="273825"/>
            <a:chExt cx="9721950" cy="4611600"/>
          </a:xfrm>
        </p:grpSpPr>
        <p:sp>
          <p:nvSpPr>
            <p:cNvPr id="289" name="Google Shape;289;p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9"/>
            <p:cNvGrpSpPr/>
            <p:nvPr/>
          </p:nvGrpSpPr>
          <p:grpSpPr>
            <a:xfrm>
              <a:off x="81691" y="785819"/>
              <a:ext cx="155400" cy="3538775"/>
              <a:chOff x="435991" y="785819"/>
              <a:chExt cx="155400" cy="3538775"/>
            </a:xfrm>
          </p:grpSpPr>
          <p:sp>
            <p:nvSpPr>
              <p:cNvPr id="292" name="Google Shape;292;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9"/>
            <p:cNvGrpSpPr/>
            <p:nvPr/>
          </p:nvGrpSpPr>
          <p:grpSpPr>
            <a:xfrm>
              <a:off x="435991" y="785819"/>
              <a:ext cx="155400" cy="3538775"/>
              <a:chOff x="435991" y="785819"/>
              <a:chExt cx="155400" cy="3538775"/>
            </a:xfrm>
          </p:grpSpPr>
          <p:sp>
            <p:nvSpPr>
              <p:cNvPr id="301" name="Google Shape;301;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9"/>
            <p:cNvGrpSpPr/>
            <p:nvPr/>
          </p:nvGrpSpPr>
          <p:grpSpPr>
            <a:xfrm>
              <a:off x="161500" y="826619"/>
              <a:ext cx="352200" cy="3457175"/>
              <a:chOff x="161500" y="826619"/>
              <a:chExt cx="352200" cy="3457175"/>
            </a:xfrm>
          </p:grpSpPr>
          <p:sp>
            <p:nvSpPr>
              <p:cNvPr id="310" name="Google Shape;310;p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18" name="Google Shape;318;p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319" name="Google Shape;319;p9"/>
          <p:cNvGrpSpPr/>
          <p:nvPr/>
        </p:nvGrpSpPr>
        <p:grpSpPr>
          <a:xfrm>
            <a:off x="1804510" y="1115399"/>
            <a:ext cx="5809090" cy="2912700"/>
            <a:chOff x="1931858" y="1215607"/>
            <a:chExt cx="5809090" cy="2912700"/>
          </a:xfrm>
        </p:grpSpPr>
        <p:sp>
          <p:nvSpPr>
            <p:cNvPr id="320" name="Google Shape;320;p9"/>
            <p:cNvSpPr/>
            <p:nvPr/>
          </p:nvSpPr>
          <p:spPr>
            <a:xfrm>
              <a:off x="1990548" y="1215607"/>
              <a:ext cx="5750400" cy="29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5400000" flipH="1">
              <a:off x="1931858" y="32656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5400000" flipH="1">
              <a:off x="1931858" y="285380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5400000" flipH="1">
              <a:off x="1931858" y="244197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5400000" flipH="1">
              <a:off x="1931858" y="20301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5400000" flipH="1">
              <a:off x="1931858" y="16183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5400000" flipH="1">
              <a:off x="1931858" y="36774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9"/>
          <p:cNvSpPr txBox="1">
            <a:spLocks noGrp="1"/>
          </p:cNvSpPr>
          <p:nvPr>
            <p:ph type="subTitle" idx="1"/>
          </p:nvPr>
        </p:nvSpPr>
        <p:spPr>
          <a:xfrm>
            <a:off x="2686500" y="2418775"/>
            <a:ext cx="4045200" cy="107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8" name="Google Shape;328;p9"/>
          <p:cNvSpPr txBox="1">
            <a:spLocks noGrp="1"/>
          </p:cNvSpPr>
          <p:nvPr>
            <p:ph type="title"/>
          </p:nvPr>
        </p:nvSpPr>
        <p:spPr>
          <a:xfrm>
            <a:off x="3046900" y="1837001"/>
            <a:ext cx="33171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 name="Google Shape;329;p9"/>
          <p:cNvGrpSpPr/>
          <p:nvPr/>
        </p:nvGrpSpPr>
        <p:grpSpPr>
          <a:xfrm>
            <a:off x="8275498" y="4434046"/>
            <a:ext cx="155400" cy="155400"/>
            <a:chOff x="1666623" y="2623621"/>
            <a:chExt cx="155400" cy="155400"/>
          </a:xfrm>
        </p:grpSpPr>
        <p:sp>
          <p:nvSpPr>
            <p:cNvPr id="330" name="Google Shape;330;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1" name="Google Shape;331;p9"/>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2" name="Google Shape;332;p9"/>
          <p:cNvGrpSpPr/>
          <p:nvPr/>
        </p:nvGrpSpPr>
        <p:grpSpPr>
          <a:xfrm>
            <a:off x="7948848" y="877883"/>
            <a:ext cx="155400" cy="155400"/>
            <a:chOff x="1666623" y="2623621"/>
            <a:chExt cx="155400" cy="155400"/>
          </a:xfrm>
        </p:grpSpPr>
        <p:sp>
          <p:nvSpPr>
            <p:cNvPr id="333" name="Google Shape;333;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4" name="Google Shape;334;p9"/>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5" name="Google Shape;335;p9"/>
          <p:cNvGrpSpPr/>
          <p:nvPr/>
        </p:nvGrpSpPr>
        <p:grpSpPr>
          <a:xfrm rot="-5107757" flipH="1">
            <a:off x="8144216" y="433715"/>
            <a:ext cx="450569" cy="494047"/>
            <a:chOff x="1584644" y="2497374"/>
            <a:chExt cx="450609" cy="494091"/>
          </a:xfrm>
        </p:grpSpPr>
        <p:sp>
          <p:nvSpPr>
            <p:cNvPr id="336" name="Google Shape;336;p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3"/>
        </a:solidFill>
        <a:effectLst/>
      </p:bgPr>
    </p:bg>
    <p:spTree>
      <p:nvGrpSpPr>
        <p:cNvPr id="1" name="Shape 399"/>
        <p:cNvGrpSpPr/>
        <p:nvPr/>
      </p:nvGrpSpPr>
      <p:grpSpPr>
        <a:xfrm>
          <a:off x="0" y="0"/>
          <a:ext cx="0" cy="0"/>
          <a:chOff x="0" y="0"/>
          <a:chExt cx="0" cy="0"/>
        </a:xfrm>
      </p:grpSpPr>
      <p:grpSp>
        <p:nvGrpSpPr>
          <p:cNvPr id="400" name="Google Shape;400;p13"/>
          <p:cNvGrpSpPr/>
          <p:nvPr/>
        </p:nvGrpSpPr>
        <p:grpSpPr>
          <a:xfrm>
            <a:off x="-851875" y="273825"/>
            <a:ext cx="9721950" cy="4611600"/>
            <a:chOff x="-851875" y="273825"/>
            <a:chExt cx="9721950" cy="4611600"/>
          </a:xfrm>
        </p:grpSpPr>
        <p:sp>
          <p:nvSpPr>
            <p:cNvPr id="401" name="Google Shape;401;p1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3"/>
            <p:cNvGrpSpPr/>
            <p:nvPr/>
          </p:nvGrpSpPr>
          <p:grpSpPr>
            <a:xfrm>
              <a:off x="81691" y="785819"/>
              <a:ext cx="155400" cy="3538775"/>
              <a:chOff x="435991" y="785819"/>
              <a:chExt cx="155400" cy="3538775"/>
            </a:xfrm>
          </p:grpSpPr>
          <p:sp>
            <p:nvSpPr>
              <p:cNvPr id="404" name="Google Shape;404;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3"/>
            <p:cNvGrpSpPr/>
            <p:nvPr/>
          </p:nvGrpSpPr>
          <p:grpSpPr>
            <a:xfrm>
              <a:off x="435991" y="785819"/>
              <a:ext cx="155400" cy="3538775"/>
              <a:chOff x="435991" y="785819"/>
              <a:chExt cx="155400" cy="3538775"/>
            </a:xfrm>
          </p:grpSpPr>
          <p:sp>
            <p:nvSpPr>
              <p:cNvPr id="413" name="Google Shape;413;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3"/>
            <p:cNvGrpSpPr/>
            <p:nvPr/>
          </p:nvGrpSpPr>
          <p:grpSpPr>
            <a:xfrm>
              <a:off x="161500" y="826619"/>
              <a:ext cx="352200" cy="3457175"/>
              <a:chOff x="161500" y="826619"/>
              <a:chExt cx="352200" cy="3457175"/>
            </a:xfrm>
          </p:grpSpPr>
          <p:sp>
            <p:nvSpPr>
              <p:cNvPr id="422" name="Google Shape;422;p1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0" name="Google Shape;430;p1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31" name="Google Shape;431;p13"/>
          <p:cNvSpPr txBox="1">
            <a:spLocks noGrp="1"/>
          </p:cNvSpPr>
          <p:nvPr>
            <p:ph type="title"/>
          </p:nvPr>
        </p:nvSpPr>
        <p:spPr>
          <a:xfrm>
            <a:off x="790300" y="537000"/>
            <a:ext cx="7640700" cy="36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2" name="Google Shape;432;p13"/>
          <p:cNvSpPr txBox="1">
            <a:spLocks noGrp="1"/>
          </p:cNvSpPr>
          <p:nvPr>
            <p:ph type="title" idx="2"/>
          </p:nvPr>
        </p:nvSpPr>
        <p:spPr>
          <a:xfrm>
            <a:off x="2315560" y="199640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3" name="Google Shape;433;p13"/>
          <p:cNvSpPr txBox="1">
            <a:spLocks noGrp="1"/>
          </p:cNvSpPr>
          <p:nvPr>
            <p:ph type="subTitle" idx="1"/>
          </p:nvPr>
        </p:nvSpPr>
        <p:spPr>
          <a:xfrm>
            <a:off x="2315563" y="238999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3"/>
          <p:cNvSpPr txBox="1">
            <a:spLocks noGrp="1"/>
          </p:cNvSpPr>
          <p:nvPr>
            <p:ph type="title" idx="3" hasCustomPrompt="1"/>
          </p:nvPr>
        </p:nvSpPr>
        <p:spPr>
          <a:xfrm>
            <a:off x="2905500" y="1576624"/>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35" name="Google Shape;435;p13"/>
          <p:cNvSpPr txBox="1">
            <a:spLocks noGrp="1"/>
          </p:cNvSpPr>
          <p:nvPr>
            <p:ph type="title" idx="4"/>
          </p:nvPr>
        </p:nvSpPr>
        <p:spPr>
          <a:xfrm>
            <a:off x="4909686" y="199640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6" name="Google Shape;436;p13"/>
          <p:cNvSpPr txBox="1">
            <a:spLocks noGrp="1"/>
          </p:cNvSpPr>
          <p:nvPr>
            <p:ph type="subTitle" idx="5"/>
          </p:nvPr>
        </p:nvSpPr>
        <p:spPr>
          <a:xfrm>
            <a:off x="4909686" y="238999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13"/>
          <p:cNvSpPr txBox="1">
            <a:spLocks noGrp="1"/>
          </p:cNvSpPr>
          <p:nvPr>
            <p:ph type="title" idx="6" hasCustomPrompt="1"/>
          </p:nvPr>
        </p:nvSpPr>
        <p:spPr>
          <a:xfrm>
            <a:off x="5499625" y="1576624"/>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38" name="Google Shape;438;p13"/>
          <p:cNvSpPr txBox="1">
            <a:spLocks noGrp="1"/>
          </p:cNvSpPr>
          <p:nvPr>
            <p:ph type="title" idx="7"/>
          </p:nvPr>
        </p:nvSpPr>
        <p:spPr>
          <a:xfrm>
            <a:off x="2315560" y="348821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9" name="Google Shape;439;p13"/>
          <p:cNvSpPr txBox="1">
            <a:spLocks noGrp="1"/>
          </p:cNvSpPr>
          <p:nvPr>
            <p:ph type="subTitle" idx="8"/>
          </p:nvPr>
        </p:nvSpPr>
        <p:spPr>
          <a:xfrm>
            <a:off x="2315560" y="388181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3"/>
          <p:cNvSpPr txBox="1">
            <a:spLocks noGrp="1"/>
          </p:cNvSpPr>
          <p:nvPr>
            <p:ph type="title" idx="9" hasCustomPrompt="1"/>
          </p:nvPr>
        </p:nvSpPr>
        <p:spPr>
          <a:xfrm>
            <a:off x="2905500" y="3061625"/>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41" name="Google Shape;441;p13"/>
          <p:cNvSpPr txBox="1">
            <a:spLocks noGrp="1"/>
          </p:cNvSpPr>
          <p:nvPr>
            <p:ph type="title" idx="13"/>
          </p:nvPr>
        </p:nvSpPr>
        <p:spPr>
          <a:xfrm>
            <a:off x="4909686" y="348821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2" name="Google Shape;442;p13"/>
          <p:cNvSpPr txBox="1">
            <a:spLocks noGrp="1"/>
          </p:cNvSpPr>
          <p:nvPr>
            <p:ph type="subTitle" idx="14"/>
          </p:nvPr>
        </p:nvSpPr>
        <p:spPr>
          <a:xfrm>
            <a:off x="4909686" y="388181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3" name="Google Shape;443;p13"/>
          <p:cNvSpPr txBox="1">
            <a:spLocks noGrp="1"/>
          </p:cNvSpPr>
          <p:nvPr>
            <p:ph type="title" idx="15" hasCustomPrompt="1"/>
          </p:nvPr>
        </p:nvSpPr>
        <p:spPr>
          <a:xfrm>
            <a:off x="5499625" y="3061625"/>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grpSp>
        <p:nvGrpSpPr>
          <p:cNvPr id="444" name="Google Shape;444;p13"/>
          <p:cNvGrpSpPr/>
          <p:nvPr/>
        </p:nvGrpSpPr>
        <p:grpSpPr>
          <a:xfrm>
            <a:off x="7802273" y="926183"/>
            <a:ext cx="155400" cy="155400"/>
            <a:chOff x="1666623" y="2623621"/>
            <a:chExt cx="155400" cy="155400"/>
          </a:xfrm>
        </p:grpSpPr>
        <p:sp>
          <p:nvSpPr>
            <p:cNvPr id="445" name="Google Shape;445;p1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6" name="Google Shape;446;p1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7" name="Google Shape;447;p13"/>
          <p:cNvGrpSpPr/>
          <p:nvPr/>
        </p:nvGrpSpPr>
        <p:grpSpPr>
          <a:xfrm flipH="1">
            <a:off x="7868731" y="1022111"/>
            <a:ext cx="450609" cy="494091"/>
            <a:chOff x="1584644" y="2497374"/>
            <a:chExt cx="450609" cy="494091"/>
          </a:xfrm>
        </p:grpSpPr>
        <p:sp>
          <p:nvSpPr>
            <p:cNvPr id="448" name="Google Shape;448;p1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BLANK_6">
    <p:bg>
      <p:bgPr>
        <a:solidFill>
          <a:schemeClr val="accent3"/>
        </a:solidFill>
        <a:effectLst/>
      </p:bgPr>
    </p:bg>
    <p:spTree>
      <p:nvGrpSpPr>
        <p:cNvPr id="1" name="Shape 450"/>
        <p:cNvGrpSpPr/>
        <p:nvPr/>
      </p:nvGrpSpPr>
      <p:grpSpPr>
        <a:xfrm>
          <a:off x="0" y="0"/>
          <a:ext cx="0" cy="0"/>
          <a:chOff x="0" y="0"/>
          <a:chExt cx="0" cy="0"/>
        </a:xfrm>
      </p:grpSpPr>
      <p:grpSp>
        <p:nvGrpSpPr>
          <p:cNvPr id="451" name="Google Shape;451;p14"/>
          <p:cNvGrpSpPr/>
          <p:nvPr/>
        </p:nvGrpSpPr>
        <p:grpSpPr>
          <a:xfrm>
            <a:off x="-851875" y="273825"/>
            <a:ext cx="9721950" cy="4611600"/>
            <a:chOff x="-851875" y="273825"/>
            <a:chExt cx="9721950" cy="4611600"/>
          </a:xfrm>
        </p:grpSpPr>
        <p:sp>
          <p:nvSpPr>
            <p:cNvPr id="452" name="Google Shape;452;p14"/>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14"/>
            <p:cNvGrpSpPr/>
            <p:nvPr/>
          </p:nvGrpSpPr>
          <p:grpSpPr>
            <a:xfrm>
              <a:off x="81691" y="785819"/>
              <a:ext cx="155400" cy="3538775"/>
              <a:chOff x="435991" y="785819"/>
              <a:chExt cx="155400" cy="3538775"/>
            </a:xfrm>
          </p:grpSpPr>
          <p:sp>
            <p:nvSpPr>
              <p:cNvPr id="455" name="Google Shape;455;p1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14"/>
            <p:cNvGrpSpPr/>
            <p:nvPr/>
          </p:nvGrpSpPr>
          <p:grpSpPr>
            <a:xfrm>
              <a:off x="435991" y="785819"/>
              <a:ext cx="155400" cy="3538775"/>
              <a:chOff x="435991" y="785819"/>
              <a:chExt cx="155400" cy="3538775"/>
            </a:xfrm>
          </p:grpSpPr>
          <p:sp>
            <p:nvSpPr>
              <p:cNvPr id="464" name="Google Shape;464;p1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14"/>
            <p:cNvGrpSpPr/>
            <p:nvPr/>
          </p:nvGrpSpPr>
          <p:grpSpPr>
            <a:xfrm>
              <a:off x="161500" y="826619"/>
              <a:ext cx="352200" cy="3457175"/>
              <a:chOff x="161500" y="826619"/>
              <a:chExt cx="352200" cy="3457175"/>
            </a:xfrm>
          </p:grpSpPr>
          <p:sp>
            <p:nvSpPr>
              <p:cNvPr id="473" name="Google Shape;473;p14"/>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81" name="Google Shape;481;p14"/>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82" name="Google Shape;482;p14"/>
          <p:cNvSpPr txBox="1">
            <a:spLocks noGrp="1"/>
          </p:cNvSpPr>
          <p:nvPr>
            <p:ph type="title"/>
          </p:nvPr>
        </p:nvSpPr>
        <p:spPr>
          <a:xfrm>
            <a:off x="3329452" y="1847088"/>
            <a:ext cx="4079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3" name="Google Shape;483;p14"/>
          <p:cNvSpPr txBox="1">
            <a:spLocks noGrp="1"/>
          </p:cNvSpPr>
          <p:nvPr>
            <p:ph type="title" idx="2" hasCustomPrompt="1"/>
          </p:nvPr>
        </p:nvSpPr>
        <p:spPr>
          <a:xfrm>
            <a:off x="1868780" y="2176188"/>
            <a:ext cx="1020600" cy="94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5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484" name="Google Shape;484;p14"/>
          <p:cNvSpPr txBox="1">
            <a:spLocks noGrp="1"/>
          </p:cNvSpPr>
          <p:nvPr>
            <p:ph type="subTitle" idx="1"/>
          </p:nvPr>
        </p:nvSpPr>
        <p:spPr>
          <a:xfrm>
            <a:off x="3329452" y="2822484"/>
            <a:ext cx="4079700" cy="39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485" name="Google Shape;485;p14"/>
          <p:cNvGrpSpPr/>
          <p:nvPr/>
        </p:nvGrpSpPr>
        <p:grpSpPr>
          <a:xfrm rot="-5085004" flipH="1">
            <a:off x="941917" y="4209885"/>
            <a:ext cx="450607" cy="494088"/>
            <a:chOff x="1584644" y="2497374"/>
            <a:chExt cx="450609" cy="494091"/>
          </a:xfrm>
        </p:grpSpPr>
        <p:sp>
          <p:nvSpPr>
            <p:cNvPr id="486" name="Google Shape;486;p14"/>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14"/>
          <p:cNvGrpSpPr/>
          <p:nvPr/>
        </p:nvGrpSpPr>
        <p:grpSpPr>
          <a:xfrm rot="-420806">
            <a:off x="8129895" y="489155"/>
            <a:ext cx="450601" cy="494082"/>
            <a:chOff x="1584644" y="2497374"/>
            <a:chExt cx="450609" cy="494091"/>
          </a:xfrm>
        </p:grpSpPr>
        <p:sp>
          <p:nvSpPr>
            <p:cNvPr id="489" name="Google Shape;489;p14"/>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14"/>
          <p:cNvGrpSpPr/>
          <p:nvPr/>
        </p:nvGrpSpPr>
        <p:grpSpPr>
          <a:xfrm>
            <a:off x="8430897" y="2039591"/>
            <a:ext cx="155400" cy="155400"/>
            <a:chOff x="1666623" y="2623621"/>
            <a:chExt cx="155400" cy="155400"/>
          </a:xfrm>
        </p:grpSpPr>
        <p:sp>
          <p:nvSpPr>
            <p:cNvPr id="492" name="Google Shape;492;p14"/>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3" name="Google Shape;493;p14"/>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BLANK_14">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4600" y="537000"/>
            <a:ext cx="7456500" cy="365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74325" y="1181825"/>
            <a:ext cx="7456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0" r:id="rId8"/>
    <p:sldLayoutId id="2147483662" r:id="rId9"/>
    <p:sldLayoutId id="2147483668" r:id="rId10"/>
    <p:sldLayoutId id="2147483671" r:id="rId11"/>
    <p:sldLayoutId id="2147483675" r:id="rId12"/>
    <p:sldLayoutId id="2147483678" r:id="rId13"/>
    <p:sldLayoutId id="2147483679" r:id="rId14"/>
    <p:sldLayoutId id="214748368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9"/>
        <p:cNvGrpSpPr/>
        <p:nvPr/>
      </p:nvGrpSpPr>
      <p:grpSpPr>
        <a:xfrm>
          <a:off x="0" y="0"/>
          <a:ext cx="0" cy="0"/>
          <a:chOff x="0" y="0"/>
          <a:chExt cx="0" cy="0"/>
        </a:xfrm>
      </p:grpSpPr>
      <p:sp>
        <p:nvSpPr>
          <p:cNvPr id="1310" name="Google Shape;1310;p37"/>
          <p:cNvSpPr txBox="1">
            <a:spLocks noGrp="1"/>
          </p:cNvSpPr>
          <p:nvPr>
            <p:ph type="ctrTitle"/>
          </p:nvPr>
        </p:nvSpPr>
        <p:spPr>
          <a:xfrm>
            <a:off x="2958982" y="1261615"/>
            <a:ext cx="3226036" cy="7804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solidFill>
                  <a:schemeClr val="accent2">
                    <a:lumMod val="50000"/>
                  </a:schemeClr>
                </a:solidFill>
                <a:latin typeface="Pattaya" panose="00000500000000000000" pitchFamily="2" charset="-34"/>
                <a:cs typeface="Pattaya" panose="00000500000000000000" pitchFamily="2" charset="-34"/>
              </a:rPr>
              <a:t>Kể chuyện</a:t>
            </a:r>
            <a:endParaRPr dirty="0">
              <a:solidFill>
                <a:schemeClr val="accent2">
                  <a:lumMod val="50000"/>
                </a:schemeClr>
              </a:solidFill>
              <a:latin typeface="Pattaya" panose="00000500000000000000" pitchFamily="2" charset="-34"/>
              <a:cs typeface="Pattaya" panose="00000500000000000000" pitchFamily="2" charset="-34"/>
            </a:endParaRPr>
          </a:p>
        </p:txBody>
      </p:sp>
      <p:grpSp>
        <p:nvGrpSpPr>
          <p:cNvPr id="1311" name="Google Shape;1311;p37"/>
          <p:cNvGrpSpPr/>
          <p:nvPr/>
        </p:nvGrpSpPr>
        <p:grpSpPr>
          <a:xfrm>
            <a:off x="7511775" y="3212448"/>
            <a:ext cx="1149725" cy="1337075"/>
            <a:chOff x="2453600" y="118738"/>
            <a:chExt cx="1149725" cy="1337075"/>
          </a:xfrm>
        </p:grpSpPr>
        <p:sp>
          <p:nvSpPr>
            <p:cNvPr id="1312" name="Google Shape;1312;p37"/>
            <p:cNvSpPr/>
            <p:nvPr/>
          </p:nvSpPr>
          <p:spPr>
            <a:xfrm>
              <a:off x="2453600" y="118738"/>
              <a:ext cx="1149725" cy="1337075"/>
            </a:xfrm>
            <a:custGeom>
              <a:avLst/>
              <a:gdLst/>
              <a:ahLst/>
              <a:cxnLst/>
              <a:rect l="l" t="t" r="r" b="b"/>
              <a:pathLst>
                <a:path w="45989" h="53483" extrusionOk="0">
                  <a:moveTo>
                    <a:pt x="20154" y="1"/>
                  </a:moveTo>
                  <a:cubicBezTo>
                    <a:pt x="18783" y="25"/>
                    <a:pt x="17632" y="907"/>
                    <a:pt x="17240" y="2205"/>
                  </a:cubicBezTo>
                  <a:lnTo>
                    <a:pt x="16726" y="3943"/>
                  </a:lnTo>
                  <a:cubicBezTo>
                    <a:pt x="16432" y="3992"/>
                    <a:pt x="16138" y="3992"/>
                    <a:pt x="15771" y="4017"/>
                  </a:cubicBezTo>
                  <a:cubicBezTo>
                    <a:pt x="14938" y="4066"/>
                    <a:pt x="13885" y="4139"/>
                    <a:pt x="12759" y="4555"/>
                  </a:cubicBezTo>
                  <a:cubicBezTo>
                    <a:pt x="11314" y="5070"/>
                    <a:pt x="9942" y="5878"/>
                    <a:pt x="8669" y="6906"/>
                  </a:cubicBezTo>
                  <a:cubicBezTo>
                    <a:pt x="8375" y="7151"/>
                    <a:pt x="8106" y="7396"/>
                    <a:pt x="7885" y="7665"/>
                  </a:cubicBezTo>
                  <a:cubicBezTo>
                    <a:pt x="7102" y="7322"/>
                    <a:pt x="6343" y="7151"/>
                    <a:pt x="5608" y="7151"/>
                  </a:cubicBezTo>
                  <a:cubicBezTo>
                    <a:pt x="5265" y="7151"/>
                    <a:pt x="4922" y="7200"/>
                    <a:pt x="4580" y="7274"/>
                  </a:cubicBezTo>
                  <a:cubicBezTo>
                    <a:pt x="3551" y="7518"/>
                    <a:pt x="2694" y="8155"/>
                    <a:pt x="2180" y="9086"/>
                  </a:cubicBezTo>
                  <a:cubicBezTo>
                    <a:pt x="1396" y="10530"/>
                    <a:pt x="1519" y="12465"/>
                    <a:pt x="2596" y="15306"/>
                  </a:cubicBezTo>
                  <a:cubicBezTo>
                    <a:pt x="2669" y="15501"/>
                    <a:pt x="2743" y="15697"/>
                    <a:pt x="2841" y="15893"/>
                  </a:cubicBezTo>
                  <a:cubicBezTo>
                    <a:pt x="1886" y="19762"/>
                    <a:pt x="2180" y="24146"/>
                    <a:pt x="2474" y="28774"/>
                  </a:cubicBezTo>
                  <a:cubicBezTo>
                    <a:pt x="2596" y="30855"/>
                    <a:pt x="2743" y="32986"/>
                    <a:pt x="2743" y="35018"/>
                  </a:cubicBezTo>
                  <a:cubicBezTo>
                    <a:pt x="2743" y="35459"/>
                    <a:pt x="2743" y="35900"/>
                    <a:pt x="2767" y="36341"/>
                  </a:cubicBezTo>
                  <a:cubicBezTo>
                    <a:pt x="1763" y="37345"/>
                    <a:pt x="0" y="39647"/>
                    <a:pt x="661" y="42854"/>
                  </a:cubicBezTo>
                  <a:cubicBezTo>
                    <a:pt x="931" y="44079"/>
                    <a:pt x="2008" y="44985"/>
                    <a:pt x="3257" y="44985"/>
                  </a:cubicBezTo>
                  <a:cubicBezTo>
                    <a:pt x="3453" y="44985"/>
                    <a:pt x="3625" y="44960"/>
                    <a:pt x="3796" y="44936"/>
                  </a:cubicBezTo>
                  <a:cubicBezTo>
                    <a:pt x="4114" y="44862"/>
                    <a:pt x="4384" y="44765"/>
                    <a:pt x="4629" y="44593"/>
                  </a:cubicBezTo>
                  <a:cubicBezTo>
                    <a:pt x="4996" y="45205"/>
                    <a:pt x="5412" y="45720"/>
                    <a:pt x="5877" y="46185"/>
                  </a:cubicBezTo>
                  <a:cubicBezTo>
                    <a:pt x="7812" y="48095"/>
                    <a:pt x="10408" y="48658"/>
                    <a:pt x="12930" y="48830"/>
                  </a:cubicBezTo>
                  <a:cubicBezTo>
                    <a:pt x="12930" y="49344"/>
                    <a:pt x="12905" y="49956"/>
                    <a:pt x="12856" y="50642"/>
                  </a:cubicBezTo>
                  <a:cubicBezTo>
                    <a:pt x="12807" y="51352"/>
                    <a:pt x="13052" y="52037"/>
                    <a:pt x="13518" y="52576"/>
                  </a:cubicBezTo>
                  <a:cubicBezTo>
                    <a:pt x="13958" y="53090"/>
                    <a:pt x="14620" y="53433"/>
                    <a:pt x="15330" y="53482"/>
                  </a:cubicBezTo>
                  <a:lnTo>
                    <a:pt x="15526" y="53482"/>
                  </a:lnTo>
                  <a:cubicBezTo>
                    <a:pt x="16897" y="53482"/>
                    <a:pt x="18072" y="52405"/>
                    <a:pt x="18170" y="51033"/>
                  </a:cubicBezTo>
                  <a:cubicBezTo>
                    <a:pt x="18219" y="50225"/>
                    <a:pt x="18244" y="49515"/>
                    <a:pt x="18244" y="48878"/>
                  </a:cubicBezTo>
                  <a:lnTo>
                    <a:pt x="21378" y="48878"/>
                  </a:lnTo>
                  <a:cubicBezTo>
                    <a:pt x="21378" y="49270"/>
                    <a:pt x="21329" y="49711"/>
                    <a:pt x="21207" y="50176"/>
                  </a:cubicBezTo>
                  <a:cubicBezTo>
                    <a:pt x="21060" y="50862"/>
                    <a:pt x="21182" y="51572"/>
                    <a:pt x="21550" y="52184"/>
                  </a:cubicBezTo>
                  <a:cubicBezTo>
                    <a:pt x="21942" y="52772"/>
                    <a:pt x="22529" y="53188"/>
                    <a:pt x="23190" y="53360"/>
                  </a:cubicBezTo>
                  <a:cubicBezTo>
                    <a:pt x="23411" y="53409"/>
                    <a:pt x="23607" y="53433"/>
                    <a:pt x="23803" y="53433"/>
                  </a:cubicBezTo>
                  <a:cubicBezTo>
                    <a:pt x="25051" y="53433"/>
                    <a:pt x="26104" y="52576"/>
                    <a:pt x="26398" y="51352"/>
                  </a:cubicBezTo>
                  <a:cubicBezTo>
                    <a:pt x="26594" y="50495"/>
                    <a:pt x="26668" y="49662"/>
                    <a:pt x="26692" y="48903"/>
                  </a:cubicBezTo>
                  <a:cubicBezTo>
                    <a:pt x="29827" y="48854"/>
                    <a:pt x="32765" y="48511"/>
                    <a:pt x="34871" y="46430"/>
                  </a:cubicBezTo>
                  <a:cubicBezTo>
                    <a:pt x="35581" y="45720"/>
                    <a:pt x="36169" y="44862"/>
                    <a:pt x="36610" y="43834"/>
                  </a:cubicBezTo>
                  <a:lnTo>
                    <a:pt x="36610" y="43834"/>
                  </a:lnTo>
                  <a:lnTo>
                    <a:pt x="36536" y="44324"/>
                  </a:lnTo>
                  <a:cubicBezTo>
                    <a:pt x="36463" y="45034"/>
                    <a:pt x="36659" y="45720"/>
                    <a:pt x="37100" y="46283"/>
                  </a:cubicBezTo>
                  <a:cubicBezTo>
                    <a:pt x="37540" y="46846"/>
                    <a:pt x="38153" y="47189"/>
                    <a:pt x="38838" y="47287"/>
                  </a:cubicBezTo>
                  <a:cubicBezTo>
                    <a:pt x="38961" y="47287"/>
                    <a:pt x="39059" y="47311"/>
                    <a:pt x="39181" y="47311"/>
                  </a:cubicBezTo>
                  <a:cubicBezTo>
                    <a:pt x="40528" y="47311"/>
                    <a:pt x="41654" y="46307"/>
                    <a:pt x="41801" y="44960"/>
                  </a:cubicBezTo>
                  <a:lnTo>
                    <a:pt x="42218" y="41606"/>
                  </a:lnTo>
                  <a:cubicBezTo>
                    <a:pt x="42462" y="41091"/>
                    <a:pt x="42536" y="40479"/>
                    <a:pt x="42413" y="39891"/>
                  </a:cubicBezTo>
                  <a:lnTo>
                    <a:pt x="42585" y="38569"/>
                  </a:lnTo>
                  <a:cubicBezTo>
                    <a:pt x="42830" y="38496"/>
                    <a:pt x="43050" y="38373"/>
                    <a:pt x="43271" y="38251"/>
                  </a:cubicBezTo>
                  <a:cubicBezTo>
                    <a:pt x="44250" y="37663"/>
                    <a:pt x="44813" y="36586"/>
                    <a:pt x="44764" y="35459"/>
                  </a:cubicBezTo>
                  <a:cubicBezTo>
                    <a:pt x="45621" y="34700"/>
                    <a:pt x="45989" y="33549"/>
                    <a:pt x="45719" y="32447"/>
                  </a:cubicBezTo>
                  <a:cubicBezTo>
                    <a:pt x="45474" y="31321"/>
                    <a:pt x="44617" y="30464"/>
                    <a:pt x="43515" y="30170"/>
                  </a:cubicBezTo>
                  <a:cubicBezTo>
                    <a:pt x="43075" y="29117"/>
                    <a:pt x="42095" y="28407"/>
                    <a:pt x="40944" y="28309"/>
                  </a:cubicBezTo>
                  <a:lnTo>
                    <a:pt x="40699" y="28309"/>
                  </a:lnTo>
                  <a:cubicBezTo>
                    <a:pt x="39671" y="28309"/>
                    <a:pt x="38667" y="28847"/>
                    <a:pt x="38104" y="29704"/>
                  </a:cubicBezTo>
                  <a:cubicBezTo>
                    <a:pt x="38055" y="29704"/>
                    <a:pt x="38030" y="29704"/>
                    <a:pt x="37981" y="29729"/>
                  </a:cubicBezTo>
                  <a:cubicBezTo>
                    <a:pt x="38153" y="24856"/>
                    <a:pt x="38324" y="19860"/>
                    <a:pt x="37075" y="15599"/>
                  </a:cubicBezTo>
                  <a:cubicBezTo>
                    <a:pt x="37295" y="15281"/>
                    <a:pt x="37467" y="14963"/>
                    <a:pt x="37589" y="14620"/>
                  </a:cubicBezTo>
                  <a:cubicBezTo>
                    <a:pt x="38667" y="11779"/>
                    <a:pt x="38789" y="9845"/>
                    <a:pt x="37981" y="8400"/>
                  </a:cubicBezTo>
                  <a:cubicBezTo>
                    <a:pt x="37491" y="7469"/>
                    <a:pt x="36634" y="6808"/>
                    <a:pt x="35606" y="6588"/>
                  </a:cubicBezTo>
                  <a:cubicBezTo>
                    <a:pt x="35263" y="6514"/>
                    <a:pt x="34920" y="6465"/>
                    <a:pt x="34553" y="6465"/>
                  </a:cubicBezTo>
                  <a:cubicBezTo>
                    <a:pt x="33475" y="6465"/>
                    <a:pt x="32349" y="6833"/>
                    <a:pt x="31198" y="7567"/>
                  </a:cubicBezTo>
                  <a:cubicBezTo>
                    <a:pt x="30806" y="7322"/>
                    <a:pt x="30414" y="7102"/>
                    <a:pt x="29998" y="6906"/>
                  </a:cubicBezTo>
                  <a:cubicBezTo>
                    <a:pt x="28945" y="5731"/>
                    <a:pt x="27623" y="4800"/>
                    <a:pt x="26104" y="4213"/>
                  </a:cubicBezTo>
                  <a:cubicBezTo>
                    <a:pt x="25321" y="3894"/>
                    <a:pt x="24464" y="3649"/>
                    <a:pt x="23558" y="3502"/>
                  </a:cubicBezTo>
                  <a:lnTo>
                    <a:pt x="23117" y="2131"/>
                  </a:lnTo>
                  <a:cubicBezTo>
                    <a:pt x="22701" y="858"/>
                    <a:pt x="21525" y="1"/>
                    <a:pt x="20178"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13" name="Google Shape;1313;p37"/>
            <p:cNvSpPr/>
            <p:nvPr/>
          </p:nvSpPr>
          <p:spPr>
            <a:xfrm>
              <a:off x="3211500" y="340338"/>
              <a:ext cx="153075" cy="144700"/>
            </a:xfrm>
            <a:custGeom>
              <a:avLst/>
              <a:gdLst/>
              <a:ahLst/>
              <a:cxnLst/>
              <a:rect l="l" t="t" r="r" b="b"/>
              <a:pathLst>
                <a:path w="6123" h="5788" extrusionOk="0">
                  <a:moveTo>
                    <a:pt x="4242" y="0"/>
                  </a:moveTo>
                  <a:cubicBezTo>
                    <a:pt x="3058" y="0"/>
                    <a:pt x="1761" y="926"/>
                    <a:pt x="808" y="1813"/>
                  </a:cubicBezTo>
                  <a:cubicBezTo>
                    <a:pt x="0" y="2572"/>
                    <a:pt x="74" y="3870"/>
                    <a:pt x="931" y="4532"/>
                  </a:cubicBezTo>
                  <a:lnTo>
                    <a:pt x="2082" y="5413"/>
                  </a:lnTo>
                  <a:cubicBezTo>
                    <a:pt x="2413" y="5668"/>
                    <a:pt x="2795" y="5787"/>
                    <a:pt x="3170" y="5787"/>
                  </a:cubicBezTo>
                  <a:cubicBezTo>
                    <a:pt x="3877" y="5787"/>
                    <a:pt x="4561" y="5365"/>
                    <a:pt x="4849" y="4629"/>
                  </a:cubicBezTo>
                  <a:cubicBezTo>
                    <a:pt x="5535" y="2768"/>
                    <a:pt x="6122" y="369"/>
                    <a:pt x="4702" y="50"/>
                  </a:cubicBezTo>
                  <a:cubicBezTo>
                    <a:pt x="4551" y="16"/>
                    <a:pt x="4398" y="0"/>
                    <a:pt x="4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3205375" y="328438"/>
              <a:ext cx="162250" cy="168050"/>
            </a:xfrm>
            <a:custGeom>
              <a:avLst/>
              <a:gdLst/>
              <a:ahLst/>
              <a:cxnLst/>
              <a:rect l="l" t="t" r="r" b="b"/>
              <a:pathLst>
                <a:path w="6490" h="6722" extrusionOk="0">
                  <a:moveTo>
                    <a:pt x="4500" y="930"/>
                  </a:moveTo>
                  <a:cubicBezTo>
                    <a:pt x="4622" y="930"/>
                    <a:pt x="4738" y="942"/>
                    <a:pt x="4849" y="967"/>
                  </a:cubicBezTo>
                  <a:cubicBezTo>
                    <a:pt x="5021" y="1016"/>
                    <a:pt x="5143" y="1089"/>
                    <a:pt x="5216" y="1236"/>
                  </a:cubicBezTo>
                  <a:cubicBezTo>
                    <a:pt x="5535" y="1800"/>
                    <a:pt x="5314" y="3146"/>
                    <a:pt x="4653" y="4934"/>
                  </a:cubicBezTo>
                  <a:cubicBezTo>
                    <a:pt x="4506" y="5350"/>
                    <a:pt x="4188" y="5644"/>
                    <a:pt x="3772" y="5742"/>
                  </a:cubicBezTo>
                  <a:cubicBezTo>
                    <a:pt x="3649" y="5780"/>
                    <a:pt x="3522" y="5800"/>
                    <a:pt x="3395" y="5800"/>
                  </a:cubicBezTo>
                  <a:cubicBezTo>
                    <a:pt x="3116" y="5800"/>
                    <a:pt x="2840" y="5707"/>
                    <a:pt x="2621" y="5522"/>
                  </a:cubicBezTo>
                  <a:lnTo>
                    <a:pt x="1470" y="4640"/>
                  </a:lnTo>
                  <a:cubicBezTo>
                    <a:pt x="1151" y="4420"/>
                    <a:pt x="956" y="4052"/>
                    <a:pt x="956" y="3661"/>
                  </a:cubicBezTo>
                  <a:cubicBezTo>
                    <a:pt x="931" y="3269"/>
                    <a:pt x="1078" y="2902"/>
                    <a:pt x="1372" y="2632"/>
                  </a:cubicBezTo>
                  <a:cubicBezTo>
                    <a:pt x="2570" y="1519"/>
                    <a:pt x="3657" y="930"/>
                    <a:pt x="4500" y="930"/>
                  </a:cubicBezTo>
                  <a:close/>
                  <a:moveTo>
                    <a:pt x="4491" y="1"/>
                  </a:moveTo>
                  <a:cubicBezTo>
                    <a:pt x="3404" y="1"/>
                    <a:pt x="2131" y="654"/>
                    <a:pt x="735" y="1947"/>
                  </a:cubicBezTo>
                  <a:cubicBezTo>
                    <a:pt x="270" y="2412"/>
                    <a:pt x="1" y="3048"/>
                    <a:pt x="25" y="3710"/>
                  </a:cubicBezTo>
                  <a:cubicBezTo>
                    <a:pt x="74" y="4371"/>
                    <a:pt x="392" y="4983"/>
                    <a:pt x="907" y="5375"/>
                  </a:cubicBezTo>
                  <a:lnTo>
                    <a:pt x="2057" y="6256"/>
                  </a:lnTo>
                  <a:cubicBezTo>
                    <a:pt x="2449" y="6550"/>
                    <a:pt x="2915" y="6722"/>
                    <a:pt x="3404" y="6722"/>
                  </a:cubicBezTo>
                  <a:cubicBezTo>
                    <a:pt x="3625" y="6722"/>
                    <a:pt x="3821" y="6697"/>
                    <a:pt x="4041" y="6624"/>
                  </a:cubicBezTo>
                  <a:cubicBezTo>
                    <a:pt x="4727" y="6428"/>
                    <a:pt x="5265" y="5938"/>
                    <a:pt x="5510" y="5277"/>
                  </a:cubicBezTo>
                  <a:cubicBezTo>
                    <a:pt x="6318" y="3097"/>
                    <a:pt x="6490" y="1653"/>
                    <a:pt x="6025" y="796"/>
                  </a:cubicBezTo>
                  <a:cubicBezTo>
                    <a:pt x="5829" y="428"/>
                    <a:pt x="5486" y="159"/>
                    <a:pt x="5045" y="61"/>
                  </a:cubicBezTo>
                  <a:cubicBezTo>
                    <a:pt x="4866" y="21"/>
                    <a:pt x="4682" y="1"/>
                    <a:pt x="4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3251300" y="395463"/>
              <a:ext cx="46550" cy="55125"/>
            </a:xfrm>
            <a:custGeom>
              <a:avLst/>
              <a:gdLst/>
              <a:ahLst/>
              <a:cxnLst/>
              <a:rect l="l" t="t" r="r" b="b"/>
              <a:pathLst>
                <a:path w="1862" h="2205" extrusionOk="0">
                  <a:moveTo>
                    <a:pt x="1861" y="0"/>
                  </a:moveTo>
                  <a:lnTo>
                    <a:pt x="0" y="2204"/>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3237200" y="382338"/>
              <a:ext cx="75325" cy="81100"/>
            </a:xfrm>
            <a:custGeom>
              <a:avLst/>
              <a:gdLst/>
              <a:ahLst/>
              <a:cxnLst/>
              <a:rect l="l" t="t" r="r" b="b"/>
              <a:pathLst>
                <a:path w="3013" h="3244" extrusionOk="0">
                  <a:moveTo>
                    <a:pt x="2426" y="1"/>
                  </a:moveTo>
                  <a:cubicBezTo>
                    <a:pt x="2283" y="1"/>
                    <a:pt x="2140" y="62"/>
                    <a:pt x="2033" y="182"/>
                  </a:cubicBezTo>
                  <a:lnTo>
                    <a:pt x="172" y="2386"/>
                  </a:lnTo>
                  <a:cubicBezTo>
                    <a:pt x="1" y="2607"/>
                    <a:pt x="25" y="2925"/>
                    <a:pt x="246" y="3121"/>
                  </a:cubicBezTo>
                  <a:cubicBezTo>
                    <a:pt x="319" y="3194"/>
                    <a:pt x="442" y="3243"/>
                    <a:pt x="564" y="3243"/>
                  </a:cubicBezTo>
                  <a:cubicBezTo>
                    <a:pt x="711" y="3243"/>
                    <a:pt x="858" y="3170"/>
                    <a:pt x="956" y="3047"/>
                  </a:cubicBezTo>
                  <a:lnTo>
                    <a:pt x="2817" y="843"/>
                  </a:lnTo>
                  <a:cubicBezTo>
                    <a:pt x="3013" y="623"/>
                    <a:pt x="2988" y="305"/>
                    <a:pt x="2768" y="133"/>
                  </a:cubicBezTo>
                  <a:cubicBezTo>
                    <a:pt x="2668" y="44"/>
                    <a:pt x="2547" y="1"/>
                    <a:pt x="2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2546650" y="357463"/>
              <a:ext cx="153675" cy="144700"/>
            </a:xfrm>
            <a:custGeom>
              <a:avLst/>
              <a:gdLst/>
              <a:ahLst/>
              <a:cxnLst/>
              <a:rect l="l" t="t" r="r" b="b"/>
              <a:pathLst>
                <a:path w="6147" h="5788" extrusionOk="0">
                  <a:moveTo>
                    <a:pt x="1888" y="1"/>
                  </a:moveTo>
                  <a:cubicBezTo>
                    <a:pt x="1730" y="1"/>
                    <a:pt x="1574" y="17"/>
                    <a:pt x="1421" y="51"/>
                  </a:cubicBezTo>
                  <a:cubicBezTo>
                    <a:pt x="0" y="369"/>
                    <a:pt x="613" y="2794"/>
                    <a:pt x="1298" y="4630"/>
                  </a:cubicBezTo>
                  <a:cubicBezTo>
                    <a:pt x="1570" y="5366"/>
                    <a:pt x="2260" y="5788"/>
                    <a:pt x="2964" y="5788"/>
                  </a:cubicBezTo>
                  <a:cubicBezTo>
                    <a:pt x="3339" y="5788"/>
                    <a:pt x="3718" y="5669"/>
                    <a:pt x="4041" y="5414"/>
                  </a:cubicBezTo>
                  <a:lnTo>
                    <a:pt x="5192" y="4532"/>
                  </a:lnTo>
                  <a:cubicBezTo>
                    <a:pt x="6073" y="3871"/>
                    <a:pt x="6147" y="2573"/>
                    <a:pt x="5314" y="1814"/>
                  </a:cubicBezTo>
                  <a:cubicBezTo>
                    <a:pt x="4384" y="927"/>
                    <a:pt x="3089" y="1"/>
                    <a:pt x="1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2544200" y="345588"/>
              <a:ext cx="162250" cy="168050"/>
            </a:xfrm>
            <a:custGeom>
              <a:avLst/>
              <a:gdLst/>
              <a:ahLst/>
              <a:cxnLst/>
              <a:rect l="l" t="t" r="r" b="b"/>
              <a:pathLst>
                <a:path w="6490" h="6722" extrusionOk="0">
                  <a:moveTo>
                    <a:pt x="1984" y="942"/>
                  </a:moveTo>
                  <a:cubicBezTo>
                    <a:pt x="2817" y="942"/>
                    <a:pt x="3919" y="1530"/>
                    <a:pt x="5118" y="2632"/>
                  </a:cubicBezTo>
                  <a:cubicBezTo>
                    <a:pt x="5388" y="2901"/>
                    <a:pt x="5559" y="3269"/>
                    <a:pt x="5535" y="3660"/>
                  </a:cubicBezTo>
                  <a:cubicBezTo>
                    <a:pt x="5510" y="4052"/>
                    <a:pt x="5339" y="4419"/>
                    <a:pt x="5021" y="4664"/>
                  </a:cubicBezTo>
                  <a:lnTo>
                    <a:pt x="3870" y="5521"/>
                  </a:lnTo>
                  <a:cubicBezTo>
                    <a:pt x="3634" y="5707"/>
                    <a:pt x="3363" y="5799"/>
                    <a:pt x="3082" y="5799"/>
                  </a:cubicBezTo>
                  <a:cubicBezTo>
                    <a:pt x="2954" y="5799"/>
                    <a:pt x="2824" y="5780"/>
                    <a:pt x="2694" y="5742"/>
                  </a:cubicBezTo>
                  <a:cubicBezTo>
                    <a:pt x="2302" y="5644"/>
                    <a:pt x="1984" y="5350"/>
                    <a:pt x="1837" y="4958"/>
                  </a:cubicBezTo>
                  <a:cubicBezTo>
                    <a:pt x="1151" y="3171"/>
                    <a:pt x="956" y="1799"/>
                    <a:pt x="1249" y="1236"/>
                  </a:cubicBezTo>
                  <a:cubicBezTo>
                    <a:pt x="1347" y="1089"/>
                    <a:pt x="1445" y="1016"/>
                    <a:pt x="1617" y="967"/>
                  </a:cubicBezTo>
                  <a:cubicBezTo>
                    <a:pt x="1739" y="942"/>
                    <a:pt x="1862" y="942"/>
                    <a:pt x="1984" y="942"/>
                  </a:cubicBezTo>
                  <a:close/>
                  <a:moveTo>
                    <a:pt x="1981" y="1"/>
                  </a:moveTo>
                  <a:cubicBezTo>
                    <a:pt x="1790" y="1"/>
                    <a:pt x="1603" y="21"/>
                    <a:pt x="1421" y="61"/>
                  </a:cubicBezTo>
                  <a:cubicBezTo>
                    <a:pt x="1005" y="159"/>
                    <a:pt x="662" y="428"/>
                    <a:pt x="441" y="795"/>
                  </a:cubicBezTo>
                  <a:cubicBezTo>
                    <a:pt x="1" y="1652"/>
                    <a:pt x="172" y="3122"/>
                    <a:pt x="980" y="5277"/>
                  </a:cubicBezTo>
                  <a:cubicBezTo>
                    <a:pt x="1225" y="5938"/>
                    <a:pt x="1764" y="6427"/>
                    <a:pt x="2449" y="6623"/>
                  </a:cubicBezTo>
                  <a:cubicBezTo>
                    <a:pt x="2645" y="6697"/>
                    <a:pt x="2866" y="6721"/>
                    <a:pt x="3062" y="6721"/>
                  </a:cubicBezTo>
                  <a:cubicBezTo>
                    <a:pt x="3551" y="6721"/>
                    <a:pt x="4041" y="6574"/>
                    <a:pt x="4433" y="6256"/>
                  </a:cubicBezTo>
                  <a:lnTo>
                    <a:pt x="5584" y="5374"/>
                  </a:lnTo>
                  <a:cubicBezTo>
                    <a:pt x="6098" y="4983"/>
                    <a:pt x="6416" y="4370"/>
                    <a:pt x="6441" y="3709"/>
                  </a:cubicBezTo>
                  <a:cubicBezTo>
                    <a:pt x="6490" y="3048"/>
                    <a:pt x="6220" y="2411"/>
                    <a:pt x="5731" y="1971"/>
                  </a:cubicBezTo>
                  <a:cubicBezTo>
                    <a:pt x="4334" y="657"/>
                    <a:pt x="307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2613375" y="412588"/>
              <a:ext cx="47175" cy="55125"/>
            </a:xfrm>
            <a:custGeom>
              <a:avLst/>
              <a:gdLst/>
              <a:ahLst/>
              <a:cxnLst/>
              <a:rect l="l" t="t" r="r" b="b"/>
              <a:pathLst>
                <a:path w="1887" h="2205" extrusionOk="0">
                  <a:moveTo>
                    <a:pt x="1" y="1"/>
                  </a:moveTo>
                  <a:lnTo>
                    <a:pt x="1886" y="22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2599300" y="399688"/>
              <a:ext cx="75325" cy="80875"/>
            </a:xfrm>
            <a:custGeom>
              <a:avLst/>
              <a:gdLst/>
              <a:ahLst/>
              <a:cxnLst/>
              <a:rect l="l" t="t" r="r" b="b"/>
              <a:pathLst>
                <a:path w="3013" h="3235" extrusionOk="0">
                  <a:moveTo>
                    <a:pt x="571" y="0"/>
                  </a:moveTo>
                  <a:cubicBezTo>
                    <a:pt x="457" y="0"/>
                    <a:pt x="342" y="39"/>
                    <a:pt x="245" y="125"/>
                  </a:cubicBezTo>
                  <a:cubicBezTo>
                    <a:pt x="25" y="296"/>
                    <a:pt x="0" y="639"/>
                    <a:pt x="172" y="835"/>
                  </a:cubicBezTo>
                  <a:lnTo>
                    <a:pt x="2057" y="3039"/>
                  </a:lnTo>
                  <a:cubicBezTo>
                    <a:pt x="2155" y="3162"/>
                    <a:pt x="2302" y="3235"/>
                    <a:pt x="2449" y="3235"/>
                  </a:cubicBezTo>
                  <a:cubicBezTo>
                    <a:pt x="2547" y="3235"/>
                    <a:pt x="2670" y="3186"/>
                    <a:pt x="2768" y="3113"/>
                  </a:cubicBezTo>
                  <a:cubicBezTo>
                    <a:pt x="2988" y="2917"/>
                    <a:pt x="3012" y="2598"/>
                    <a:pt x="2841" y="2378"/>
                  </a:cubicBezTo>
                  <a:lnTo>
                    <a:pt x="955" y="174"/>
                  </a:lnTo>
                  <a:cubicBezTo>
                    <a:pt x="859" y="64"/>
                    <a:pt x="717"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2465225" y="304838"/>
              <a:ext cx="955675" cy="964650"/>
            </a:xfrm>
            <a:custGeom>
              <a:avLst/>
              <a:gdLst/>
              <a:ahLst/>
              <a:cxnLst/>
              <a:rect l="l" t="t" r="r" b="b"/>
              <a:pathLst>
                <a:path w="38227" h="38586" extrusionOk="0">
                  <a:moveTo>
                    <a:pt x="19787" y="1"/>
                  </a:moveTo>
                  <a:cubicBezTo>
                    <a:pt x="1" y="1"/>
                    <a:pt x="4923" y="14816"/>
                    <a:pt x="4923" y="27354"/>
                  </a:cubicBezTo>
                  <a:cubicBezTo>
                    <a:pt x="4923" y="37684"/>
                    <a:pt x="8294" y="38585"/>
                    <a:pt x="15394" y="38585"/>
                  </a:cubicBezTo>
                  <a:cubicBezTo>
                    <a:pt x="16895" y="38585"/>
                    <a:pt x="18562" y="38545"/>
                    <a:pt x="20399" y="38545"/>
                  </a:cubicBezTo>
                  <a:cubicBezTo>
                    <a:pt x="22240" y="38545"/>
                    <a:pt x="23875" y="38585"/>
                    <a:pt x="25320" y="38585"/>
                  </a:cubicBezTo>
                  <a:cubicBezTo>
                    <a:pt x="32154" y="38585"/>
                    <a:pt x="34724" y="37684"/>
                    <a:pt x="34724" y="27354"/>
                  </a:cubicBezTo>
                  <a:cubicBezTo>
                    <a:pt x="34724" y="14816"/>
                    <a:pt x="38226" y="1"/>
                    <a:pt x="197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2547875" y="291988"/>
              <a:ext cx="814850" cy="990575"/>
            </a:xfrm>
            <a:custGeom>
              <a:avLst/>
              <a:gdLst/>
              <a:ahLst/>
              <a:cxnLst/>
              <a:rect l="l" t="t" r="r" b="b"/>
              <a:pathLst>
                <a:path w="32594" h="39623" extrusionOk="0">
                  <a:moveTo>
                    <a:pt x="16481" y="1029"/>
                  </a:moveTo>
                  <a:cubicBezTo>
                    <a:pt x="21697" y="1029"/>
                    <a:pt x="25370" y="2205"/>
                    <a:pt x="27696" y="4653"/>
                  </a:cubicBezTo>
                  <a:cubicBezTo>
                    <a:pt x="31565" y="8645"/>
                    <a:pt x="31296" y="15722"/>
                    <a:pt x="31027" y="22579"/>
                  </a:cubicBezTo>
                  <a:cubicBezTo>
                    <a:pt x="30978" y="24317"/>
                    <a:pt x="30904" y="26129"/>
                    <a:pt x="30904" y="27868"/>
                  </a:cubicBezTo>
                  <a:cubicBezTo>
                    <a:pt x="30904" y="32888"/>
                    <a:pt x="30292" y="35631"/>
                    <a:pt x="28872" y="37051"/>
                  </a:cubicBezTo>
                  <a:cubicBezTo>
                    <a:pt x="27537" y="38366"/>
                    <a:pt x="25342" y="38595"/>
                    <a:pt x="22183" y="38595"/>
                  </a:cubicBezTo>
                  <a:cubicBezTo>
                    <a:pt x="21459" y="38595"/>
                    <a:pt x="20686" y="38583"/>
                    <a:pt x="19860" y="38569"/>
                  </a:cubicBezTo>
                  <a:cubicBezTo>
                    <a:pt x="19003" y="38569"/>
                    <a:pt x="18073" y="38545"/>
                    <a:pt x="17093" y="38545"/>
                  </a:cubicBezTo>
                  <a:cubicBezTo>
                    <a:pt x="16114" y="38545"/>
                    <a:pt x="15207" y="38569"/>
                    <a:pt x="14326" y="38569"/>
                  </a:cubicBezTo>
                  <a:cubicBezTo>
                    <a:pt x="13503" y="38582"/>
                    <a:pt x="12720" y="38593"/>
                    <a:pt x="11978" y="38593"/>
                  </a:cubicBezTo>
                  <a:cubicBezTo>
                    <a:pt x="8486" y="38593"/>
                    <a:pt x="5910" y="38341"/>
                    <a:pt x="4335" y="36806"/>
                  </a:cubicBezTo>
                  <a:cubicBezTo>
                    <a:pt x="2817" y="35288"/>
                    <a:pt x="2131" y="32545"/>
                    <a:pt x="2131" y="27868"/>
                  </a:cubicBezTo>
                  <a:cubicBezTo>
                    <a:pt x="2131" y="25737"/>
                    <a:pt x="1984" y="23558"/>
                    <a:pt x="1862" y="21428"/>
                  </a:cubicBezTo>
                  <a:cubicBezTo>
                    <a:pt x="1445" y="14791"/>
                    <a:pt x="1029" y="8522"/>
                    <a:pt x="4604" y="4751"/>
                  </a:cubicBezTo>
                  <a:cubicBezTo>
                    <a:pt x="6931" y="2254"/>
                    <a:pt x="10824" y="1029"/>
                    <a:pt x="16481" y="1029"/>
                  </a:cubicBezTo>
                  <a:close/>
                  <a:moveTo>
                    <a:pt x="16481" y="1"/>
                  </a:moveTo>
                  <a:cubicBezTo>
                    <a:pt x="10530" y="1"/>
                    <a:pt x="6392" y="1323"/>
                    <a:pt x="3845" y="4041"/>
                  </a:cubicBezTo>
                  <a:cubicBezTo>
                    <a:pt x="0" y="8155"/>
                    <a:pt x="392" y="14620"/>
                    <a:pt x="833" y="21477"/>
                  </a:cubicBezTo>
                  <a:cubicBezTo>
                    <a:pt x="980" y="23607"/>
                    <a:pt x="1102" y="25786"/>
                    <a:pt x="1102" y="27868"/>
                  </a:cubicBezTo>
                  <a:cubicBezTo>
                    <a:pt x="1102" y="32839"/>
                    <a:pt x="1886" y="35827"/>
                    <a:pt x="3625" y="37516"/>
                  </a:cubicBezTo>
                  <a:cubicBezTo>
                    <a:pt x="5502" y="39373"/>
                    <a:pt x="8374" y="39612"/>
                    <a:pt x="12226" y="39612"/>
                  </a:cubicBezTo>
                  <a:cubicBezTo>
                    <a:pt x="12896" y="39612"/>
                    <a:pt x="13596" y="39605"/>
                    <a:pt x="14326" y="39598"/>
                  </a:cubicBezTo>
                  <a:cubicBezTo>
                    <a:pt x="15207" y="39598"/>
                    <a:pt x="16138" y="39573"/>
                    <a:pt x="17093" y="39573"/>
                  </a:cubicBezTo>
                  <a:cubicBezTo>
                    <a:pt x="18073" y="39573"/>
                    <a:pt x="18979" y="39598"/>
                    <a:pt x="19836" y="39598"/>
                  </a:cubicBezTo>
                  <a:cubicBezTo>
                    <a:pt x="20619" y="39598"/>
                    <a:pt x="21329" y="39622"/>
                    <a:pt x="22015" y="39622"/>
                  </a:cubicBezTo>
                  <a:cubicBezTo>
                    <a:pt x="25517" y="39622"/>
                    <a:pt x="27966" y="39377"/>
                    <a:pt x="29582" y="37761"/>
                  </a:cubicBezTo>
                  <a:cubicBezTo>
                    <a:pt x="31247" y="36120"/>
                    <a:pt x="31933" y="33255"/>
                    <a:pt x="31933" y="27868"/>
                  </a:cubicBezTo>
                  <a:cubicBezTo>
                    <a:pt x="31933" y="26154"/>
                    <a:pt x="31982" y="24342"/>
                    <a:pt x="32055" y="22603"/>
                  </a:cubicBezTo>
                  <a:cubicBezTo>
                    <a:pt x="32325" y="15551"/>
                    <a:pt x="32594" y="8253"/>
                    <a:pt x="28431" y="3943"/>
                  </a:cubicBezTo>
                  <a:cubicBezTo>
                    <a:pt x="25884" y="1299"/>
                    <a:pt x="21966" y="1"/>
                    <a:pt x="16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2673375" y="260763"/>
              <a:ext cx="533250" cy="362925"/>
            </a:xfrm>
            <a:custGeom>
              <a:avLst/>
              <a:gdLst/>
              <a:ahLst/>
              <a:cxnLst/>
              <a:rect l="l" t="t" r="r" b="b"/>
              <a:pathLst>
                <a:path w="21330" h="14517" extrusionOk="0">
                  <a:moveTo>
                    <a:pt x="12220" y="1"/>
                  </a:moveTo>
                  <a:cubicBezTo>
                    <a:pt x="10898" y="1"/>
                    <a:pt x="9820" y="344"/>
                    <a:pt x="8571" y="564"/>
                  </a:cubicBezTo>
                  <a:cubicBezTo>
                    <a:pt x="7298" y="809"/>
                    <a:pt x="6122" y="613"/>
                    <a:pt x="4849" y="1103"/>
                  </a:cubicBezTo>
                  <a:cubicBezTo>
                    <a:pt x="3649" y="1544"/>
                    <a:pt x="2523" y="2205"/>
                    <a:pt x="1543" y="3037"/>
                  </a:cubicBezTo>
                  <a:cubicBezTo>
                    <a:pt x="760" y="3650"/>
                    <a:pt x="0" y="4531"/>
                    <a:pt x="441" y="5560"/>
                  </a:cubicBezTo>
                  <a:cubicBezTo>
                    <a:pt x="588" y="5878"/>
                    <a:pt x="833" y="6147"/>
                    <a:pt x="1151" y="6319"/>
                  </a:cubicBezTo>
                  <a:cubicBezTo>
                    <a:pt x="1617" y="6613"/>
                    <a:pt x="2131" y="6710"/>
                    <a:pt x="2645" y="6735"/>
                  </a:cubicBezTo>
                  <a:cubicBezTo>
                    <a:pt x="2841" y="6735"/>
                    <a:pt x="2890" y="6980"/>
                    <a:pt x="2719" y="7078"/>
                  </a:cubicBezTo>
                  <a:cubicBezTo>
                    <a:pt x="2082" y="7372"/>
                    <a:pt x="1543" y="7861"/>
                    <a:pt x="1445" y="8767"/>
                  </a:cubicBezTo>
                  <a:cubicBezTo>
                    <a:pt x="1396" y="9282"/>
                    <a:pt x="1494" y="9771"/>
                    <a:pt x="1690" y="10237"/>
                  </a:cubicBezTo>
                  <a:cubicBezTo>
                    <a:pt x="2351" y="11779"/>
                    <a:pt x="3698" y="12906"/>
                    <a:pt x="5216" y="13592"/>
                  </a:cubicBezTo>
                  <a:cubicBezTo>
                    <a:pt x="6637" y="14204"/>
                    <a:pt x="8204" y="14424"/>
                    <a:pt x="9747" y="14498"/>
                  </a:cubicBezTo>
                  <a:cubicBezTo>
                    <a:pt x="10018" y="14510"/>
                    <a:pt x="10292" y="14516"/>
                    <a:pt x="10565" y="14516"/>
                  </a:cubicBezTo>
                  <a:cubicBezTo>
                    <a:pt x="13027" y="14516"/>
                    <a:pt x="15531" y="14001"/>
                    <a:pt x="17558" y="12612"/>
                  </a:cubicBezTo>
                  <a:cubicBezTo>
                    <a:pt x="19811" y="11069"/>
                    <a:pt x="21329" y="8253"/>
                    <a:pt x="20766" y="5584"/>
                  </a:cubicBezTo>
                  <a:cubicBezTo>
                    <a:pt x="20301" y="3356"/>
                    <a:pt x="18464" y="1568"/>
                    <a:pt x="16358" y="711"/>
                  </a:cubicBezTo>
                  <a:cubicBezTo>
                    <a:pt x="15036" y="197"/>
                    <a:pt x="13616" y="1"/>
                    <a:pt x="1222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2662975" y="249138"/>
              <a:ext cx="554675" cy="385700"/>
            </a:xfrm>
            <a:custGeom>
              <a:avLst/>
              <a:gdLst/>
              <a:ahLst/>
              <a:cxnLst/>
              <a:rect l="l" t="t" r="r" b="b"/>
              <a:pathLst>
                <a:path w="22187" h="15428" extrusionOk="0">
                  <a:moveTo>
                    <a:pt x="12660" y="931"/>
                  </a:moveTo>
                  <a:cubicBezTo>
                    <a:pt x="14130" y="931"/>
                    <a:pt x="15452" y="1151"/>
                    <a:pt x="16603" y="1617"/>
                  </a:cubicBezTo>
                  <a:cubicBezTo>
                    <a:pt x="18733" y="2474"/>
                    <a:pt x="20325" y="4212"/>
                    <a:pt x="20717" y="6147"/>
                  </a:cubicBezTo>
                  <a:cubicBezTo>
                    <a:pt x="21207" y="8449"/>
                    <a:pt x="19982" y="11167"/>
                    <a:pt x="17729" y="12710"/>
                  </a:cubicBezTo>
                  <a:cubicBezTo>
                    <a:pt x="15961" y="13918"/>
                    <a:pt x="13703" y="14513"/>
                    <a:pt x="10953" y="14513"/>
                  </a:cubicBezTo>
                  <a:cubicBezTo>
                    <a:pt x="10694" y="14513"/>
                    <a:pt x="10430" y="14508"/>
                    <a:pt x="10163" y="14497"/>
                  </a:cubicBezTo>
                  <a:cubicBezTo>
                    <a:pt x="8424" y="14424"/>
                    <a:pt x="7004" y="14155"/>
                    <a:pt x="5804" y="13616"/>
                  </a:cubicBezTo>
                  <a:cubicBezTo>
                    <a:pt x="4261" y="12930"/>
                    <a:pt x="3086" y="11853"/>
                    <a:pt x="2547" y="10530"/>
                  </a:cubicBezTo>
                  <a:cubicBezTo>
                    <a:pt x="2351" y="10090"/>
                    <a:pt x="2278" y="9673"/>
                    <a:pt x="2302" y="9281"/>
                  </a:cubicBezTo>
                  <a:cubicBezTo>
                    <a:pt x="2376" y="8669"/>
                    <a:pt x="2694" y="8253"/>
                    <a:pt x="3331" y="7935"/>
                  </a:cubicBezTo>
                  <a:cubicBezTo>
                    <a:pt x="3600" y="7812"/>
                    <a:pt x="3747" y="7543"/>
                    <a:pt x="3698" y="7249"/>
                  </a:cubicBezTo>
                  <a:cubicBezTo>
                    <a:pt x="3624" y="6955"/>
                    <a:pt x="3380" y="6735"/>
                    <a:pt x="3086" y="6735"/>
                  </a:cubicBezTo>
                  <a:cubicBezTo>
                    <a:pt x="2547" y="6710"/>
                    <a:pt x="2155" y="6612"/>
                    <a:pt x="1812" y="6392"/>
                  </a:cubicBezTo>
                  <a:cubicBezTo>
                    <a:pt x="1567" y="6245"/>
                    <a:pt x="1372" y="6049"/>
                    <a:pt x="1274" y="5829"/>
                  </a:cubicBezTo>
                  <a:cubicBezTo>
                    <a:pt x="1127" y="5461"/>
                    <a:pt x="1029" y="4825"/>
                    <a:pt x="2229" y="3845"/>
                  </a:cubicBezTo>
                  <a:cubicBezTo>
                    <a:pt x="3257" y="3013"/>
                    <a:pt x="4310" y="2400"/>
                    <a:pt x="5412" y="1984"/>
                  </a:cubicBezTo>
                  <a:cubicBezTo>
                    <a:pt x="6147" y="1715"/>
                    <a:pt x="6832" y="1690"/>
                    <a:pt x="7567" y="1641"/>
                  </a:cubicBezTo>
                  <a:cubicBezTo>
                    <a:pt x="8057" y="1617"/>
                    <a:pt x="8546" y="1592"/>
                    <a:pt x="9061" y="1494"/>
                  </a:cubicBezTo>
                  <a:cubicBezTo>
                    <a:pt x="9428" y="1421"/>
                    <a:pt x="9795" y="1347"/>
                    <a:pt x="10138" y="1274"/>
                  </a:cubicBezTo>
                  <a:cubicBezTo>
                    <a:pt x="10971" y="1102"/>
                    <a:pt x="11754" y="931"/>
                    <a:pt x="12636" y="931"/>
                  </a:cubicBezTo>
                  <a:close/>
                  <a:moveTo>
                    <a:pt x="12636" y="1"/>
                  </a:moveTo>
                  <a:cubicBezTo>
                    <a:pt x="11656" y="1"/>
                    <a:pt x="10775" y="196"/>
                    <a:pt x="9942" y="368"/>
                  </a:cubicBezTo>
                  <a:cubicBezTo>
                    <a:pt x="9599" y="441"/>
                    <a:pt x="9257" y="515"/>
                    <a:pt x="8914" y="588"/>
                  </a:cubicBezTo>
                  <a:cubicBezTo>
                    <a:pt x="8449" y="662"/>
                    <a:pt x="7983" y="686"/>
                    <a:pt x="7518" y="735"/>
                  </a:cubicBezTo>
                  <a:cubicBezTo>
                    <a:pt x="6759" y="760"/>
                    <a:pt x="5951" y="809"/>
                    <a:pt x="5118" y="1127"/>
                  </a:cubicBezTo>
                  <a:cubicBezTo>
                    <a:pt x="3894" y="1568"/>
                    <a:pt x="2743" y="2229"/>
                    <a:pt x="1665" y="3135"/>
                  </a:cubicBezTo>
                  <a:cubicBezTo>
                    <a:pt x="416" y="4163"/>
                    <a:pt x="0" y="5192"/>
                    <a:pt x="441" y="6196"/>
                  </a:cubicBezTo>
                  <a:cubicBezTo>
                    <a:pt x="612" y="6612"/>
                    <a:pt x="931" y="6931"/>
                    <a:pt x="1323" y="7175"/>
                  </a:cubicBezTo>
                  <a:cubicBezTo>
                    <a:pt x="1616" y="7347"/>
                    <a:pt x="1910" y="7469"/>
                    <a:pt x="2253" y="7543"/>
                  </a:cubicBezTo>
                  <a:cubicBezTo>
                    <a:pt x="1739" y="7959"/>
                    <a:pt x="1469" y="8522"/>
                    <a:pt x="1396" y="9208"/>
                  </a:cubicBezTo>
                  <a:cubicBezTo>
                    <a:pt x="1347" y="9747"/>
                    <a:pt x="1445" y="10310"/>
                    <a:pt x="1690" y="10873"/>
                  </a:cubicBezTo>
                  <a:cubicBezTo>
                    <a:pt x="2351" y="12416"/>
                    <a:pt x="3673" y="13689"/>
                    <a:pt x="5437" y="14473"/>
                  </a:cubicBezTo>
                  <a:cubicBezTo>
                    <a:pt x="6734" y="15036"/>
                    <a:pt x="8277" y="15354"/>
                    <a:pt x="10138" y="15428"/>
                  </a:cubicBezTo>
                  <a:lnTo>
                    <a:pt x="10946" y="15428"/>
                  </a:lnTo>
                  <a:cubicBezTo>
                    <a:pt x="13885" y="15428"/>
                    <a:pt x="16334" y="14767"/>
                    <a:pt x="18244" y="13469"/>
                  </a:cubicBezTo>
                  <a:cubicBezTo>
                    <a:pt x="20790" y="11706"/>
                    <a:pt x="22186" y="8620"/>
                    <a:pt x="21623" y="5951"/>
                  </a:cubicBezTo>
                  <a:cubicBezTo>
                    <a:pt x="21158" y="3723"/>
                    <a:pt x="19370" y="1739"/>
                    <a:pt x="16946" y="760"/>
                  </a:cubicBezTo>
                  <a:cubicBezTo>
                    <a:pt x="15672" y="245"/>
                    <a:pt x="14252" y="1"/>
                    <a:pt x="12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2830250" y="307838"/>
              <a:ext cx="267400" cy="171675"/>
            </a:xfrm>
            <a:custGeom>
              <a:avLst/>
              <a:gdLst/>
              <a:ahLst/>
              <a:cxnLst/>
              <a:rect l="l" t="t" r="r" b="b"/>
              <a:pathLst>
                <a:path w="10696" h="6867" extrusionOk="0">
                  <a:moveTo>
                    <a:pt x="4070" y="1"/>
                  </a:moveTo>
                  <a:cubicBezTo>
                    <a:pt x="2960" y="1"/>
                    <a:pt x="1962" y="142"/>
                    <a:pt x="1464" y="567"/>
                  </a:cubicBezTo>
                  <a:cubicBezTo>
                    <a:pt x="1" y="1814"/>
                    <a:pt x="276" y="6867"/>
                    <a:pt x="5189" y="6867"/>
                  </a:cubicBezTo>
                  <a:cubicBezTo>
                    <a:pt x="5292" y="6867"/>
                    <a:pt x="5397" y="6865"/>
                    <a:pt x="5504" y="6860"/>
                  </a:cubicBezTo>
                  <a:cubicBezTo>
                    <a:pt x="10696" y="6664"/>
                    <a:pt x="8957" y="567"/>
                    <a:pt x="8957" y="567"/>
                  </a:cubicBezTo>
                  <a:cubicBezTo>
                    <a:pt x="8957" y="567"/>
                    <a:pt x="6291" y="1"/>
                    <a:pt x="4070"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2680100" y="977063"/>
              <a:ext cx="112675" cy="99475"/>
            </a:xfrm>
            <a:custGeom>
              <a:avLst/>
              <a:gdLst/>
              <a:ahLst/>
              <a:cxnLst/>
              <a:rect l="l" t="t" r="r" b="b"/>
              <a:pathLst>
                <a:path w="4507" h="3979" extrusionOk="0">
                  <a:moveTo>
                    <a:pt x="1765" y="0"/>
                  </a:moveTo>
                  <a:cubicBezTo>
                    <a:pt x="1356" y="0"/>
                    <a:pt x="977" y="110"/>
                    <a:pt x="711" y="367"/>
                  </a:cubicBezTo>
                  <a:cubicBezTo>
                    <a:pt x="1" y="1102"/>
                    <a:pt x="417" y="2693"/>
                    <a:pt x="1152" y="3428"/>
                  </a:cubicBezTo>
                  <a:cubicBezTo>
                    <a:pt x="1507" y="3795"/>
                    <a:pt x="1978" y="3979"/>
                    <a:pt x="2453" y="3979"/>
                  </a:cubicBezTo>
                  <a:cubicBezTo>
                    <a:pt x="2927" y="3979"/>
                    <a:pt x="3405" y="3795"/>
                    <a:pt x="3772" y="3428"/>
                  </a:cubicBezTo>
                  <a:cubicBezTo>
                    <a:pt x="4507" y="2693"/>
                    <a:pt x="4507" y="1518"/>
                    <a:pt x="3772" y="808"/>
                  </a:cubicBezTo>
                  <a:cubicBezTo>
                    <a:pt x="3304" y="339"/>
                    <a:pt x="2486" y="0"/>
                    <a:pt x="1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3107425" y="977063"/>
              <a:ext cx="112675" cy="99475"/>
            </a:xfrm>
            <a:custGeom>
              <a:avLst/>
              <a:gdLst/>
              <a:ahLst/>
              <a:cxnLst/>
              <a:rect l="l" t="t" r="r" b="b"/>
              <a:pathLst>
                <a:path w="4507" h="3979" extrusionOk="0">
                  <a:moveTo>
                    <a:pt x="2717" y="0"/>
                  </a:moveTo>
                  <a:cubicBezTo>
                    <a:pt x="1996" y="0"/>
                    <a:pt x="1179" y="339"/>
                    <a:pt x="711" y="808"/>
                  </a:cubicBezTo>
                  <a:cubicBezTo>
                    <a:pt x="0" y="1518"/>
                    <a:pt x="0" y="2693"/>
                    <a:pt x="711" y="3428"/>
                  </a:cubicBezTo>
                  <a:cubicBezTo>
                    <a:pt x="1078" y="3795"/>
                    <a:pt x="1555" y="3979"/>
                    <a:pt x="2033" y="3979"/>
                  </a:cubicBezTo>
                  <a:cubicBezTo>
                    <a:pt x="2510" y="3979"/>
                    <a:pt x="2988" y="3795"/>
                    <a:pt x="3355" y="3428"/>
                  </a:cubicBezTo>
                  <a:cubicBezTo>
                    <a:pt x="4065" y="2693"/>
                    <a:pt x="4506" y="1102"/>
                    <a:pt x="3772" y="367"/>
                  </a:cubicBezTo>
                  <a:cubicBezTo>
                    <a:pt x="3505" y="110"/>
                    <a:pt x="3127" y="0"/>
                    <a:pt x="2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2839275" y="1269663"/>
              <a:ext cx="7375" cy="114525"/>
            </a:xfrm>
            <a:custGeom>
              <a:avLst/>
              <a:gdLst/>
              <a:ahLst/>
              <a:cxnLst/>
              <a:rect l="l" t="t" r="r" b="b"/>
              <a:pathLst>
                <a:path w="295" h="4581" extrusionOk="0">
                  <a:moveTo>
                    <a:pt x="1" y="1"/>
                  </a:moveTo>
                  <a:lnTo>
                    <a:pt x="99" y="4580"/>
                  </a:lnTo>
                  <a:cubicBezTo>
                    <a:pt x="295" y="1740"/>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2825200" y="1256763"/>
              <a:ext cx="34300" cy="140275"/>
            </a:xfrm>
            <a:custGeom>
              <a:avLst/>
              <a:gdLst/>
              <a:ahLst/>
              <a:cxnLst/>
              <a:rect l="l" t="t" r="r" b="b"/>
              <a:pathLst>
                <a:path w="1372" h="5611" extrusionOk="0">
                  <a:moveTo>
                    <a:pt x="521" y="0"/>
                  </a:moveTo>
                  <a:cubicBezTo>
                    <a:pt x="503" y="0"/>
                    <a:pt x="484" y="1"/>
                    <a:pt x="466" y="3"/>
                  </a:cubicBezTo>
                  <a:cubicBezTo>
                    <a:pt x="196" y="52"/>
                    <a:pt x="0" y="321"/>
                    <a:pt x="49" y="590"/>
                  </a:cubicBezTo>
                  <a:cubicBezTo>
                    <a:pt x="49" y="615"/>
                    <a:pt x="343" y="2329"/>
                    <a:pt x="147" y="5047"/>
                  </a:cubicBezTo>
                  <a:cubicBezTo>
                    <a:pt x="123" y="5341"/>
                    <a:pt x="343" y="5586"/>
                    <a:pt x="613" y="5610"/>
                  </a:cubicBezTo>
                  <a:lnTo>
                    <a:pt x="662" y="5610"/>
                  </a:lnTo>
                  <a:cubicBezTo>
                    <a:pt x="907" y="5610"/>
                    <a:pt x="1151" y="5390"/>
                    <a:pt x="1151" y="5121"/>
                  </a:cubicBezTo>
                  <a:cubicBezTo>
                    <a:pt x="1372" y="2256"/>
                    <a:pt x="1078" y="492"/>
                    <a:pt x="1078" y="443"/>
                  </a:cubicBezTo>
                  <a:cubicBezTo>
                    <a:pt x="1032" y="168"/>
                    <a:pt x="793"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3048650" y="1273338"/>
              <a:ext cx="13500" cy="109000"/>
            </a:xfrm>
            <a:custGeom>
              <a:avLst/>
              <a:gdLst/>
              <a:ahLst/>
              <a:cxnLst/>
              <a:rect l="l" t="t" r="r" b="b"/>
              <a:pathLst>
                <a:path w="540" h="4360" extrusionOk="0">
                  <a:moveTo>
                    <a:pt x="50" y="1"/>
                  </a:moveTo>
                  <a:lnTo>
                    <a:pt x="1" y="4360"/>
                  </a:lnTo>
                  <a:cubicBezTo>
                    <a:pt x="539" y="2058"/>
                    <a:pt x="5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3034575" y="1260688"/>
              <a:ext cx="40425" cy="134500"/>
            </a:xfrm>
            <a:custGeom>
              <a:avLst/>
              <a:gdLst/>
              <a:ahLst/>
              <a:cxnLst/>
              <a:rect l="l" t="t" r="r" b="b"/>
              <a:pathLst>
                <a:path w="1617" h="5380" extrusionOk="0">
                  <a:moveTo>
                    <a:pt x="626" y="0"/>
                  </a:moveTo>
                  <a:cubicBezTo>
                    <a:pt x="582" y="0"/>
                    <a:pt x="536" y="6"/>
                    <a:pt x="490" y="17"/>
                  </a:cubicBezTo>
                  <a:cubicBezTo>
                    <a:pt x="221" y="66"/>
                    <a:pt x="49" y="360"/>
                    <a:pt x="123" y="629"/>
                  </a:cubicBezTo>
                  <a:cubicBezTo>
                    <a:pt x="123" y="654"/>
                    <a:pt x="564" y="2588"/>
                    <a:pt x="74" y="4768"/>
                  </a:cubicBezTo>
                  <a:cubicBezTo>
                    <a:pt x="0" y="5037"/>
                    <a:pt x="172" y="5306"/>
                    <a:pt x="441" y="5380"/>
                  </a:cubicBezTo>
                  <a:lnTo>
                    <a:pt x="564" y="5380"/>
                  </a:lnTo>
                  <a:cubicBezTo>
                    <a:pt x="808" y="5380"/>
                    <a:pt x="1004" y="5233"/>
                    <a:pt x="1053" y="4988"/>
                  </a:cubicBezTo>
                  <a:cubicBezTo>
                    <a:pt x="1617" y="2588"/>
                    <a:pt x="1127" y="482"/>
                    <a:pt x="1102" y="384"/>
                  </a:cubicBezTo>
                  <a:cubicBezTo>
                    <a:pt x="1061" y="157"/>
                    <a:pt x="863"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2507475" y="1047938"/>
              <a:ext cx="85725" cy="136050"/>
            </a:xfrm>
            <a:custGeom>
              <a:avLst/>
              <a:gdLst/>
              <a:ahLst/>
              <a:cxnLst/>
              <a:rect l="l" t="t" r="r" b="b"/>
              <a:pathLst>
                <a:path w="3429" h="5442" extrusionOk="0">
                  <a:moveTo>
                    <a:pt x="2824" y="0"/>
                  </a:moveTo>
                  <a:cubicBezTo>
                    <a:pt x="2718" y="0"/>
                    <a:pt x="2612" y="33"/>
                    <a:pt x="2522" y="103"/>
                  </a:cubicBezTo>
                  <a:cubicBezTo>
                    <a:pt x="2425" y="177"/>
                    <a:pt x="0" y="2111"/>
                    <a:pt x="612" y="5050"/>
                  </a:cubicBezTo>
                  <a:cubicBezTo>
                    <a:pt x="661" y="5295"/>
                    <a:pt x="882" y="5442"/>
                    <a:pt x="1102" y="5442"/>
                  </a:cubicBezTo>
                  <a:lnTo>
                    <a:pt x="1225" y="5442"/>
                  </a:lnTo>
                  <a:cubicBezTo>
                    <a:pt x="1494" y="5393"/>
                    <a:pt x="1665" y="5123"/>
                    <a:pt x="1616" y="4829"/>
                  </a:cubicBezTo>
                  <a:cubicBezTo>
                    <a:pt x="1151" y="2528"/>
                    <a:pt x="3061" y="985"/>
                    <a:pt x="3159" y="911"/>
                  </a:cubicBezTo>
                  <a:cubicBezTo>
                    <a:pt x="3380" y="740"/>
                    <a:pt x="3429" y="422"/>
                    <a:pt x="3233" y="201"/>
                  </a:cubicBezTo>
                  <a:cubicBezTo>
                    <a:pt x="3131" y="71"/>
                    <a:pt x="2978" y="0"/>
                    <a:pt x="2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3318625" y="1086913"/>
              <a:ext cx="145125" cy="57275"/>
            </a:xfrm>
            <a:custGeom>
              <a:avLst/>
              <a:gdLst/>
              <a:ahLst/>
              <a:cxnLst/>
              <a:rect l="l" t="t" r="r" b="b"/>
              <a:pathLst>
                <a:path w="5805" h="2291" extrusionOk="0">
                  <a:moveTo>
                    <a:pt x="579" y="1"/>
                  </a:moveTo>
                  <a:cubicBezTo>
                    <a:pt x="439" y="1"/>
                    <a:pt x="301" y="56"/>
                    <a:pt x="197" y="160"/>
                  </a:cubicBezTo>
                  <a:cubicBezTo>
                    <a:pt x="1" y="356"/>
                    <a:pt x="25" y="699"/>
                    <a:pt x="221" y="895"/>
                  </a:cubicBezTo>
                  <a:cubicBezTo>
                    <a:pt x="295" y="944"/>
                    <a:pt x="1764" y="2291"/>
                    <a:pt x="3772" y="2291"/>
                  </a:cubicBezTo>
                  <a:cubicBezTo>
                    <a:pt x="4286" y="2291"/>
                    <a:pt x="4849" y="2217"/>
                    <a:pt x="5413" y="1997"/>
                  </a:cubicBezTo>
                  <a:cubicBezTo>
                    <a:pt x="5657" y="1899"/>
                    <a:pt x="5804" y="1605"/>
                    <a:pt x="5706" y="1336"/>
                  </a:cubicBezTo>
                  <a:cubicBezTo>
                    <a:pt x="5631" y="1129"/>
                    <a:pt x="5440" y="1008"/>
                    <a:pt x="5233" y="1008"/>
                  </a:cubicBezTo>
                  <a:cubicBezTo>
                    <a:pt x="5171" y="1008"/>
                    <a:pt x="5108" y="1019"/>
                    <a:pt x="5045" y="1042"/>
                  </a:cubicBezTo>
                  <a:cubicBezTo>
                    <a:pt x="4606" y="1208"/>
                    <a:pt x="4182" y="1275"/>
                    <a:pt x="3783" y="1275"/>
                  </a:cubicBezTo>
                  <a:cubicBezTo>
                    <a:pt x="2180" y="1275"/>
                    <a:pt x="990" y="195"/>
                    <a:pt x="931" y="136"/>
                  </a:cubicBezTo>
                  <a:cubicBezTo>
                    <a:pt x="828" y="44"/>
                    <a:pt x="703"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2588275" y="924388"/>
              <a:ext cx="745075" cy="345100"/>
            </a:xfrm>
            <a:custGeom>
              <a:avLst/>
              <a:gdLst/>
              <a:ahLst/>
              <a:cxnLst/>
              <a:rect l="l" t="t" r="r" b="b"/>
              <a:pathLst>
                <a:path w="29803" h="13804" extrusionOk="0">
                  <a:moveTo>
                    <a:pt x="74" y="1"/>
                  </a:moveTo>
                  <a:cubicBezTo>
                    <a:pt x="25" y="858"/>
                    <a:pt x="1" y="1715"/>
                    <a:pt x="1" y="2572"/>
                  </a:cubicBezTo>
                  <a:cubicBezTo>
                    <a:pt x="1" y="12902"/>
                    <a:pt x="3372" y="13803"/>
                    <a:pt x="10472" y="13803"/>
                  </a:cubicBezTo>
                  <a:cubicBezTo>
                    <a:pt x="11973" y="13803"/>
                    <a:pt x="13640" y="13763"/>
                    <a:pt x="15477" y="13763"/>
                  </a:cubicBezTo>
                  <a:cubicBezTo>
                    <a:pt x="17318" y="13763"/>
                    <a:pt x="18953" y="13803"/>
                    <a:pt x="20398" y="13803"/>
                  </a:cubicBezTo>
                  <a:cubicBezTo>
                    <a:pt x="27232" y="13803"/>
                    <a:pt x="29802" y="12902"/>
                    <a:pt x="29802" y="2572"/>
                  </a:cubicBezTo>
                  <a:cubicBezTo>
                    <a:pt x="29802" y="1764"/>
                    <a:pt x="29778" y="956"/>
                    <a:pt x="29729" y="148"/>
                  </a:cubicBezTo>
                  <a:cubicBezTo>
                    <a:pt x="29331" y="8244"/>
                    <a:pt x="26655" y="9004"/>
                    <a:pt x="20400" y="9004"/>
                  </a:cubicBezTo>
                  <a:cubicBezTo>
                    <a:pt x="18955" y="9004"/>
                    <a:pt x="17319" y="8963"/>
                    <a:pt x="15477" y="8963"/>
                  </a:cubicBezTo>
                  <a:cubicBezTo>
                    <a:pt x="13619" y="8963"/>
                    <a:pt x="11936" y="9005"/>
                    <a:pt x="10424" y="9005"/>
                  </a:cubicBezTo>
                  <a:cubicBezTo>
                    <a:pt x="3901"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3212100" y="442138"/>
              <a:ext cx="71650" cy="112450"/>
            </a:xfrm>
            <a:custGeom>
              <a:avLst/>
              <a:gdLst/>
              <a:ahLst/>
              <a:cxnLst/>
              <a:rect l="l" t="t" r="r" b="b"/>
              <a:pathLst>
                <a:path w="2866" h="4498" extrusionOk="0">
                  <a:moveTo>
                    <a:pt x="422" y="1"/>
                  </a:moveTo>
                  <a:cubicBezTo>
                    <a:pt x="318" y="1"/>
                    <a:pt x="225" y="36"/>
                    <a:pt x="148" y="117"/>
                  </a:cubicBezTo>
                  <a:cubicBezTo>
                    <a:pt x="1" y="264"/>
                    <a:pt x="25" y="484"/>
                    <a:pt x="99" y="680"/>
                  </a:cubicBezTo>
                  <a:cubicBezTo>
                    <a:pt x="295" y="1268"/>
                    <a:pt x="736" y="1733"/>
                    <a:pt x="1152" y="2198"/>
                  </a:cubicBezTo>
                  <a:cubicBezTo>
                    <a:pt x="1568" y="2663"/>
                    <a:pt x="1960" y="3202"/>
                    <a:pt x="2033" y="3814"/>
                  </a:cubicBezTo>
                  <a:cubicBezTo>
                    <a:pt x="2058" y="4059"/>
                    <a:pt x="2082" y="4378"/>
                    <a:pt x="2303" y="4476"/>
                  </a:cubicBezTo>
                  <a:cubicBezTo>
                    <a:pt x="2338" y="4491"/>
                    <a:pt x="2374" y="4497"/>
                    <a:pt x="2411" y="4497"/>
                  </a:cubicBezTo>
                  <a:cubicBezTo>
                    <a:pt x="2551" y="4497"/>
                    <a:pt x="2690" y="4396"/>
                    <a:pt x="2768" y="4280"/>
                  </a:cubicBezTo>
                  <a:cubicBezTo>
                    <a:pt x="2841" y="4133"/>
                    <a:pt x="2866" y="3937"/>
                    <a:pt x="2866" y="3765"/>
                  </a:cubicBezTo>
                  <a:cubicBezTo>
                    <a:pt x="2841" y="2884"/>
                    <a:pt x="2548" y="2002"/>
                    <a:pt x="2009" y="1268"/>
                  </a:cubicBezTo>
                  <a:cubicBezTo>
                    <a:pt x="1823" y="999"/>
                    <a:pt x="977" y="1"/>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a:off x="2891325" y="179638"/>
              <a:ext cx="139600" cy="250825"/>
            </a:xfrm>
            <a:custGeom>
              <a:avLst/>
              <a:gdLst/>
              <a:ahLst/>
              <a:cxnLst/>
              <a:rect l="l" t="t" r="r" b="b"/>
              <a:pathLst>
                <a:path w="5584" h="10033" extrusionOk="0">
                  <a:moveTo>
                    <a:pt x="2688" y="1"/>
                  </a:moveTo>
                  <a:cubicBezTo>
                    <a:pt x="2515" y="1"/>
                    <a:pt x="2341" y="105"/>
                    <a:pt x="2278" y="307"/>
                  </a:cubicBezTo>
                  <a:lnTo>
                    <a:pt x="392" y="6723"/>
                  </a:lnTo>
                  <a:cubicBezTo>
                    <a:pt x="0" y="8045"/>
                    <a:pt x="710" y="9515"/>
                    <a:pt x="2033" y="9907"/>
                  </a:cubicBezTo>
                  <a:cubicBezTo>
                    <a:pt x="2106" y="9931"/>
                    <a:pt x="2180" y="9955"/>
                    <a:pt x="2278" y="9980"/>
                  </a:cubicBezTo>
                  <a:cubicBezTo>
                    <a:pt x="2430" y="10016"/>
                    <a:pt x="2583" y="10032"/>
                    <a:pt x="2736" y="10032"/>
                  </a:cubicBezTo>
                  <a:cubicBezTo>
                    <a:pt x="2999" y="10032"/>
                    <a:pt x="3263" y="9984"/>
                    <a:pt x="3526" y="9907"/>
                  </a:cubicBezTo>
                  <a:cubicBezTo>
                    <a:pt x="4873" y="9466"/>
                    <a:pt x="5583" y="7972"/>
                    <a:pt x="5143" y="6625"/>
                  </a:cubicBezTo>
                  <a:lnTo>
                    <a:pt x="3086" y="283"/>
                  </a:lnTo>
                  <a:cubicBezTo>
                    <a:pt x="3014" y="93"/>
                    <a:pt x="2851" y="1"/>
                    <a:pt x="2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rgbClr val="3F3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7"/>
            <p:cNvSpPr/>
            <p:nvPr/>
          </p:nvSpPr>
          <p:spPr>
            <a:xfrm>
              <a:off x="2882750" y="322013"/>
              <a:ext cx="137150" cy="107750"/>
            </a:xfrm>
            <a:custGeom>
              <a:avLst/>
              <a:gdLst/>
              <a:ahLst/>
              <a:cxnLst/>
              <a:rect l="l" t="t" r="r" b="b"/>
              <a:pathLst>
                <a:path w="5486" h="4310" extrusionOk="0">
                  <a:moveTo>
                    <a:pt x="1471" y="0"/>
                  </a:moveTo>
                  <a:cubicBezTo>
                    <a:pt x="1315" y="0"/>
                    <a:pt x="1162" y="109"/>
                    <a:pt x="1127" y="269"/>
                  </a:cubicBezTo>
                  <a:lnTo>
                    <a:pt x="735" y="1028"/>
                  </a:lnTo>
                  <a:cubicBezTo>
                    <a:pt x="735" y="1028"/>
                    <a:pt x="0" y="4016"/>
                    <a:pt x="2621" y="4285"/>
                  </a:cubicBezTo>
                  <a:cubicBezTo>
                    <a:pt x="2782" y="4301"/>
                    <a:pt x="2934" y="4309"/>
                    <a:pt x="3078" y="4309"/>
                  </a:cubicBezTo>
                  <a:cubicBezTo>
                    <a:pt x="5075" y="4309"/>
                    <a:pt x="5440" y="2824"/>
                    <a:pt x="5486" y="2595"/>
                  </a:cubicBezTo>
                  <a:cubicBezTo>
                    <a:pt x="5486" y="2571"/>
                    <a:pt x="5486" y="2546"/>
                    <a:pt x="5486" y="2546"/>
                  </a:cubicBezTo>
                  <a:lnTo>
                    <a:pt x="5486" y="1346"/>
                  </a:lnTo>
                  <a:cubicBezTo>
                    <a:pt x="5486" y="1163"/>
                    <a:pt x="5314" y="1001"/>
                    <a:pt x="5132" y="1001"/>
                  </a:cubicBezTo>
                  <a:cubicBezTo>
                    <a:pt x="5119" y="1001"/>
                    <a:pt x="5106" y="1002"/>
                    <a:pt x="5094" y="1004"/>
                  </a:cubicBezTo>
                  <a:cubicBezTo>
                    <a:pt x="4971" y="1017"/>
                    <a:pt x="4847" y="1023"/>
                    <a:pt x="4723" y="1023"/>
                  </a:cubicBezTo>
                  <a:cubicBezTo>
                    <a:pt x="3489" y="1023"/>
                    <a:pt x="2242" y="405"/>
                    <a:pt x="1641" y="49"/>
                  </a:cubicBezTo>
                  <a:cubicBezTo>
                    <a:pt x="1588" y="15"/>
                    <a:pt x="1529" y="0"/>
                    <a:pt x="1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a:off x="2880900" y="311663"/>
              <a:ext cx="149400" cy="128500"/>
            </a:xfrm>
            <a:custGeom>
              <a:avLst/>
              <a:gdLst/>
              <a:ahLst/>
              <a:cxnLst/>
              <a:rect l="l" t="t" r="r" b="b"/>
              <a:pathLst>
                <a:path w="5976" h="5140" extrusionOk="0">
                  <a:moveTo>
                    <a:pt x="1568" y="854"/>
                  </a:moveTo>
                  <a:cubicBezTo>
                    <a:pt x="2265" y="1259"/>
                    <a:pt x="3518" y="1849"/>
                    <a:pt x="4798" y="1849"/>
                  </a:cubicBezTo>
                  <a:cubicBezTo>
                    <a:pt x="4913" y="1849"/>
                    <a:pt x="5028" y="1844"/>
                    <a:pt x="5143" y="1834"/>
                  </a:cubicBezTo>
                  <a:lnTo>
                    <a:pt x="5143" y="2936"/>
                  </a:lnTo>
                  <a:cubicBezTo>
                    <a:pt x="5098" y="3186"/>
                    <a:pt x="4799" y="4303"/>
                    <a:pt x="3126" y="4303"/>
                  </a:cubicBezTo>
                  <a:cubicBezTo>
                    <a:pt x="2999" y="4303"/>
                    <a:pt x="2863" y="4297"/>
                    <a:pt x="2719" y="4283"/>
                  </a:cubicBezTo>
                  <a:cubicBezTo>
                    <a:pt x="2156" y="4234"/>
                    <a:pt x="1740" y="4013"/>
                    <a:pt x="1470" y="3646"/>
                  </a:cubicBezTo>
                  <a:cubicBezTo>
                    <a:pt x="980" y="2936"/>
                    <a:pt x="1176" y="1809"/>
                    <a:pt x="1225" y="1589"/>
                  </a:cubicBezTo>
                  <a:lnTo>
                    <a:pt x="1568" y="879"/>
                  </a:lnTo>
                  <a:lnTo>
                    <a:pt x="1568" y="854"/>
                  </a:lnTo>
                  <a:close/>
                  <a:moveTo>
                    <a:pt x="1571" y="0"/>
                  </a:moveTo>
                  <a:cubicBezTo>
                    <a:pt x="1463" y="0"/>
                    <a:pt x="1354" y="25"/>
                    <a:pt x="1250" y="71"/>
                  </a:cubicBezTo>
                  <a:cubicBezTo>
                    <a:pt x="1029" y="144"/>
                    <a:pt x="882" y="316"/>
                    <a:pt x="809" y="536"/>
                  </a:cubicBezTo>
                  <a:lnTo>
                    <a:pt x="442" y="1271"/>
                  </a:lnTo>
                  <a:lnTo>
                    <a:pt x="417" y="1344"/>
                  </a:lnTo>
                  <a:cubicBezTo>
                    <a:pt x="393" y="1418"/>
                    <a:pt x="1" y="3009"/>
                    <a:pt x="785" y="4136"/>
                  </a:cubicBezTo>
                  <a:cubicBezTo>
                    <a:pt x="1201" y="4699"/>
                    <a:pt x="1813" y="5042"/>
                    <a:pt x="2646" y="5115"/>
                  </a:cubicBezTo>
                  <a:cubicBezTo>
                    <a:pt x="2817" y="5140"/>
                    <a:pt x="2988" y="5140"/>
                    <a:pt x="3160" y="5140"/>
                  </a:cubicBezTo>
                  <a:cubicBezTo>
                    <a:pt x="5511" y="5140"/>
                    <a:pt x="5927" y="3303"/>
                    <a:pt x="5951" y="3083"/>
                  </a:cubicBezTo>
                  <a:cubicBezTo>
                    <a:pt x="5976" y="3034"/>
                    <a:pt x="5976" y="2985"/>
                    <a:pt x="5976" y="2960"/>
                  </a:cubicBezTo>
                  <a:lnTo>
                    <a:pt x="5976" y="1760"/>
                  </a:lnTo>
                  <a:cubicBezTo>
                    <a:pt x="5976" y="1540"/>
                    <a:pt x="5878" y="1344"/>
                    <a:pt x="5731" y="1197"/>
                  </a:cubicBezTo>
                  <a:cubicBezTo>
                    <a:pt x="5581" y="1069"/>
                    <a:pt x="5394" y="997"/>
                    <a:pt x="5203" y="997"/>
                  </a:cubicBezTo>
                  <a:cubicBezTo>
                    <a:pt x="5175" y="997"/>
                    <a:pt x="5147" y="998"/>
                    <a:pt x="5119" y="1001"/>
                  </a:cubicBezTo>
                  <a:cubicBezTo>
                    <a:pt x="5021" y="1011"/>
                    <a:pt x="4923" y="1015"/>
                    <a:pt x="4824" y="1015"/>
                  </a:cubicBezTo>
                  <a:cubicBezTo>
                    <a:pt x="3657" y="1015"/>
                    <a:pt x="2430" y="389"/>
                    <a:pt x="1911" y="95"/>
                  </a:cubicBezTo>
                  <a:cubicBezTo>
                    <a:pt x="1808" y="31"/>
                    <a:pt x="1690" y="0"/>
                    <a:pt x="1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a:off x="3419650" y="985563"/>
              <a:ext cx="54500" cy="256575"/>
            </a:xfrm>
            <a:custGeom>
              <a:avLst/>
              <a:gdLst/>
              <a:ahLst/>
              <a:cxnLst/>
              <a:rect l="l" t="t" r="r" b="b"/>
              <a:pathLst>
                <a:path w="2180" h="10263" extrusionOk="0">
                  <a:moveTo>
                    <a:pt x="1665" y="0"/>
                  </a:moveTo>
                  <a:cubicBezTo>
                    <a:pt x="1394" y="0"/>
                    <a:pt x="1173" y="191"/>
                    <a:pt x="1127" y="468"/>
                  </a:cubicBezTo>
                  <a:lnTo>
                    <a:pt x="25" y="9700"/>
                  </a:lnTo>
                  <a:cubicBezTo>
                    <a:pt x="0" y="9969"/>
                    <a:pt x="196" y="10238"/>
                    <a:pt x="466" y="10263"/>
                  </a:cubicBezTo>
                  <a:lnTo>
                    <a:pt x="539" y="10263"/>
                  </a:lnTo>
                  <a:cubicBezTo>
                    <a:pt x="784" y="10263"/>
                    <a:pt x="1004" y="10067"/>
                    <a:pt x="1053" y="9822"/>
                  </a:cubicBezTo>
                  <a:lnTo>
                    <a:pt x="2155" y="590"/>
                  </a:lnTo>
                  <a:cubicBezTo>
                    <a:pt x="2180" y="296"/>
                    <a:pt x="1984" y="51"/>
                    <a:pt x="1714" y="3"/>
                  </a:cubicBezTo>
                  <a:cubicBezTo>
                    <a:pt x="1698" y="1"/>
                    <a:pt x="1681" y="0"/>
                    <a:pt x="1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7"/>
            <p:cNvSpPr/>
            <p:nvPr/>
          </p:nvSpPr>
          <p:spPr>
            <a:xfrm>
              <a:off x="3399450" y="887163"/>
              <a:ext cx="135925" cy="127150"/>
            </a:xfrm>
            <a:custGeom>
              <a:avLst/>
              <a:gdLst/>
              <a:ahLst/>
              <a:cxnLst/>
              <a:rect l="l" t="t" r="r" b="b"/>
              <a:pathLst>
                <a:path w="5437" h="5086" extrusionOk="0">
                  <a:moveTo>
                    <a:pt x="2861" y="1"/>
                  </a:moveTo>
                  <a:cubicBezTo>
                    <a:pt x="2719" y="1"/>
                    <a:pt x="2577" y="69"/>
                    <a:pt x="2498" y="216"/>
                  </a:cubicBezTo>
                  <a:lnTo>
                    <a:pt x="1935" y="1122"/>
                  </a:lnTo>
                  <a:cubicBezTo>
                    <a:pt x="1861" y="1245"/>
                    <a:pt x="1739" y="1318"/>
                    <a:pt x="1616" y="1318"/>
                  </a:cubicBezTo>
                  <a:lnTo>
                    <a:pt x="539" y="1392"/>
                  </a:lnTo>
                  <a:cubicBezTo>
                    <a:pt x="196" y="1416"/>
                    <a:pt x="0" y="1833"/>
                    <a:pt x="245" y="2102"/>
                  </a:cubicBezTo>
                  <a:lnTo>
                    <a:pt x="931" y="2910"/>
                  </a:lnTo>
                  <a:cubicBezTo>
                    <a:pt x="1029" y="3008"/>
                    <a:pt x="1078" y="3155"/>
                    <a:pt x="1029" y="3302"/>
                  </a:cubicBezTo>
                  <a:lnTo>
                    <a:pt x="759" y="4330"/>
                  </a:lnTo>
                  <a:cubicBezTo>
                    <a:pt x="679" y="4611"/>
                    <a:pt x="894" y="4859"/>
                    <a:pt x="1163" y="4859"/>
                  </a:cubicBezTo>
                  <a:cubicBezTo>
                    <a:pt x="1223" y="4859"/>
                    <a:pt x="1285" y="4847"/>
                    <a:pt x="1347" y="4820"/>
                  </a:cubicBezTo>
                  <a:lnTo>
                    <a:pt x="2327" y="4404"/>
                  </a:lnTo>
                  <a:cubicBezTo>
                    <a:pt x="2377" y="4383"/>
                    <a:pt x="2432" y="4372"/>
                    <a:pt x="2488" y="4372"/>
                  </a:cubicBezTo>
                  <a:cubicBezTo>
                    <a:pt x="2567" y="4372"/>
                    <a:pt x="2647" y="4395"/>
                    <a:pt x="2718" y="4453"/>
                  </a:cubicBezTo>
                  <a:lnTo>
                    <a:pt x="3624" y="5016"/>
                  </a:lnTo>
                  <a:cubicBezTo>
                    <a:pt x="3697" y="5064"/>
                    <a:pt x="3775" y="5086"/>
                    <a:pt x="3851" y="5086"/>
                  </a:cubicBezTo>
                  <a:cubicBezTo>
                    <a:pt x="4086" y="5086"/>
                    <a:pt x="4304" y="4883"/>
                    <a:pt x="4286" y="4624"/>
                  </a:cubicBezTo>
                  <a:lnTo>
                    <a:pt x="4188" y="3547"/>
                  </a:lnTo>
                  <a:cubicBezTo>
                    <a:pt x="4163" y="3424"/>
                    <a:pt x="4237" y="3277"/>
                    <a:pt x="4335" y="3204"/>
                  </a:cubicBezTo>
                  <a:lnTo>
                    <a:pt x="5167" y="2518"/>
                  </a:lnTo>
                  <a:cubicBezTo>
                    <a:pt x="5437" y="2298"/>
                    <a:pt x="5339" y="1857"/>
                    <a:pt x="4996" y="1759"/>
                  </a:cubicBezTo>
                  <a:lnTo>
                    <a:pt x="3943" y="1539"/>
                  </a:lnTo>
                  <a:cubicBezTo>
                    <a:pt x="3820" y="1490"/>
                    <a:pt x="3698" y="1392"/>
                    <a:pt x="3649" y="1269"/>
                  </a:cubicBezTo>
                  <a:lnTo>
                    <a:pt x="3257" y="265"/>
                  </a:lnTo>
                  <a:cubicBezTo>
                    <a:pt x="3191" y="94"/>
                    <a:pt x="3026"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7"/>
            <p:cNvSpPr/>
            <p:nvPr/>
          </p:nvSpPr>
          <p:spPr>
            <a:xfrm>
              <a:off x="3388425" y="874588"/>
              <a:ext cx="157975" cy="152675"/>
            </a:xfrm>
            <a:custGeom>
              <a:avLst/>
              <a:gdLst/>
              <a:ahLst/>
              <a:cxnLst/>
              <a:rect l="l" t="t" r="r" b="b"/>
              <a:pathLst>
                <a:path w="6319" h="6107" extrusionOk="0">
                  <a:moveTo>
                    <a:pt x="3282" y="1136"/>
                  </a:moveTo>
                  <a:lnTo>
                    <a:pt x="3625" y="1968"/>
                  </a:lnTo>
                  <a:cubicBezTo>
                    <a:pt x="3723" y="2238"/>
                    <a:pt x="3967" y="2458"/>
                    <a:pt x="4261" y="2531"/>
                  </a:cubicBezTo>
                  <a:lnTo>
                    <a:pt x="5143" y="2727"/>
                  </a:lnTo>
                  <a:lnTo>
                    <a:pt x="4457" y="3291"/>
                  </a:lnTo>
                  <a:cubicBezTo>
                    <a:pt x="4212" y="3486"/>
                    <a:pt x="4090" y="3805"/>
                    <a:pt x="4114" y="4099"/>
                  </a:cubicBezTo>
                  <a:lnTo>
                    <a:pt x="4188" y="5005"/>
                  </a:lnTo>
                  <a:lnTo>
                    <a:pt x="3429" y="4515"/>
                  </a:lnTo>
                  <a:cubicBezTo>
                    <a:pt x="3282" y="4417"/>
                    <a:pt x="3110" y="4368"/>
                    <a:pt x="2939" y="4368"/>
                  </a:cubicBezTo>
                  <a:cubicBezTo>
                    <a:pt x="2817" y="4368"/>
                    <a:pt x="2694" y="4393"/>
                    <a:pt x="2572" y="4442"/>
                  </a:cubicBezTo>
                  <a:lnTo>
                    <a:pt x="1739" y="4784"/>
                  </a:lnTo>
                  <a:lnTo>
                    <a:pt x="1959" y="3927"/>
                  </a:lnTo>
                  <a:cubicBezTo>
                    <a:pt x="2033" y="3633"/>
                    <a:pt x="1959" y="3315"/>
                    <a:pt x="1764" y="3070"/>
                  </a:cubicBezTo>
                  <a:lnTo>
                    <a:pt x="1176" y="2385"/>
                  </a:lnTo>
                  <a:lnTo>
                    <a:pt x="2082" y="2336"/>
                  </a:lnTo>
                  <a:cubicBezTo>
                    <a:pt x="2376" y="2336"/>
                    <a:pt x="2670" y="2164"/>
                    <a:pt x="2817" y="1895"/>
                  </a:cubicBezTo>
                  <a:lnTo>
                    <a:pt x="3282" y="1136"/>
                  </a:lnTo>
                  <a:close/>
                  <a:moveTo>
                    <a:pt x="3263" y="1"/>
                  </a:moveTo>
                  <a:cubicBezTo>
                    <a:pt x="2961" y="1"/>
                    <a:pt x="2672" y="168"/>
                    <a:pt x="2498" y="450"/>
                  </a:cubicBezTo>
                  <a:lnTo>
                    <a:pt x="1959" y="1332"/>
                  </a:lnTo>
                  <a:lnTo>
                    <a:pt x="955" y="1381"/>
                  </a:lnTo>
                  <a:cubicBezTo>
                    <a:pt x="588" y="1405"/>
                    <a:pt x="270" y="1625"/>
                    <a:pt x="147" y="1968"/>
                  </a:cubicBezTo>
                  <a:cubicBezTo>
                    <a:pt x="0" y="2287"/>
                    <a:pt x="49" y="2654"/>
                    <a:pt x="294" y="2923"/>
                  </a:cubicBezTo>
                  <a:lnTo>
                    <a:pt x="955" y="3707"/>
                  </a:lnTo>
                  <a:lnTo>
                    <a:pt x="711" y="4711"/>
                  </a:lnTo>
                  <a:cubicBezTo>
                    <a:pt x="613" y="5054"/>
                    <a:pt x="735" y="5421"/>
                    <a:pt x="1004" y="5641"/>
                  </a:cubicBezTo>
                  <a:cubicBezTo>
                    <a:pt x="1173" y="5794"/>
                    <a:pt x="1379" y="5871"/>
                    <a:pt x="1594" y="5871"/>
                  </a:cubicBezTo>
                  <a:cubicBezTo>
                    <a:pt x="1723" y="5871"/>
                    <a:pt x="1855" y="5843"/>
                    <a:pt x="1984" y="5788"/>
                  </a:cubicBezTo>
                  <a:lnTo>
                    <a:pt x="2914" y="5397"/>
                  </a:lnTo>
                  <a:lnTo>
                    <a:pt x="3796" y="5960"/>
                  </a:lnTo>
                  <a:cubicBezTo>
                    <a:pt x="3943" y="6058"/>
                    <a:pt x="4114" y="6107"/>
                    <a:pt x="4286" y="6107"/>
                  </a:cubicBezTo>
                  <a:cubicBezTo>
                    <a:pt x="4457" y="6107"/>
                    <a:pt x="4629" y="6058"/>
                    <a:pt x="4776" y="5960"/>
                  </a:cubicBezTo>
                  <a:cubicBezTo>
                    <a:pt x="5094" y="5788"/>
                    <a:pt x="5265" y="5446"/>
                    <a:pt x="5216" y="5078"/>
                  </a:cubicBezTo>
                  <a:lnTo>
                    <a:pt x="5143" y="4074"/>
                  </a:lnTo>
                  <a:lnTo>
                    <a:pt x="5926" y="3413"/>
                  </a:lnTo>
                  <a:cubicBezTo>
                    <a:pt x="6196" y="3193"/>
                    <a:pt x="6318" y="2825"/>
                    <a:pt x="6245" y="2482"/>
                  </a:cubicBezTo>
                  <a:cubicBezTo>
                    <a:pt x="6171" y="2115"/>
                    <a:pt x="5902" y="1846"/>
                    <a:pt x="5559" y="1772"/>
                  </a:cubicBezTo>
                  <a:lnTo>
                    <a:pt x="4555" y="1552"/>
                  </a:lnTo>
                  <a:lnTo>
                    <a:pt x="4163" y="597"/>
                  </a:lnTo>
                  <a:cubicBezTo>
                    <a:pt x="4041" y="254"/>
                    <a:pt x="3747" y="34"/>
                    <a:pt x="3380" y="9"/>
                  </a:cubicBezTo>
                  <a:cubicBezTo>
                    <a:pt x="3341" y="4"/>
                    <a:pt x="3302" y="1"/>
                    <a:pt x="3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a:off x="2929875" y="185288"/>
              <a:ext cx="71675" cy="104475"/>
            </a:xfrm>
            <a:custGeom>
              <a:avLst/>
              <a:gdLst/>
              <a:ahLst/>
              <a:cxnLst/>
              <a:rect l="l" t="t" r="r" b="b"/>
              <a:pathLst>
                <a:path w="2867" h="4179" extrusionOk="0">
                  <a:moveTo>
                    <a:pt x="1215" y="1"/>
                  </a:moveTo>
                  <a:cubicBezTo>
                    <a:pt x="1164" y="1"/>
                    <a:pt x="1111" y="26"/>
                    <a:pt x="1078" y="81"/>
                  </a:cubicBezTo>
                  <a:cubicBezTo>
                    <a:pt x="760" y="767"/>
                    <a:pt x="1" y="2432"/>
                    <a:pt x="197" y="3142"/>
                  </a:cubicBezTo>
                  <a:cubicBezTo>
                    <a:pt x="197" y="3142"/>
                    <a:pt x="1463" y="4179"/>
                    <a:pt x="2485" y="4179"/>
                  </a:cubicBezTo>
                  <a:cubicBezTo>
                    <a:pt x="2617" y="4179"/>
                    <a:pt x="2745" y="4161"/>
                    <a:pt x="2866" y="4122"/>
                  </a:cubicBezTo>
                  <a:lnTo>
                    <a:pt x="1348" y="106"/>
                  </a:lnTo>
                  <a:cubicBezTo>
                    <a:pt x="1334" y="38"/>
                    <a:pt x="1276" y="1"/>
                    <a:pt x="1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2917650" y="172538"/>
              <a:ext cx="100425" cy="130500"/>
            </a:xfrm>
            <a:custGeom>
              <a:avLst/>
              <a:gdLst/>
              <a:ahLst/>
              <a:cxnLst/>
              <a:rect l="l" t="t" r="r" b="b"/>
              <a:pathLst>
                <a:path w="4017" h="5220" extrusionOk="0">
                  <a:moveTo>
                    <a:pt x="1665" y="1595"/>
                  </a:moveTo>
                  <a:lnTo>
                    <a:pt x="2620" y="4142"/>
                  </a:lnTo>
                  <a:cubicBezTo>
                    <a:pt x="2106" y="3995"/>
                    <a:pt x="1518" y="3652"/>
                    <a:pt x="1151" y="3358"/>
                  </a:cubicBezTo>
                  <a:cubicBezTo>
                    <a:pt x="1151" y="3065"/>
                    <a:pt x="1298" y="2452"/>
                    <a:pt x="1665" y="1595"/>
                  </a:cubicBezTo>
                  <a:close/>
                  <a:moveTo>
                    <a:pt x="1681" y="1"/>
                  </a:moveTo>
                  <a:cubicBezTo>
                    <a:pt x="1435" y="1"/>
                    <a:pt x="1216" y="144"/>
                    <a:pt x="1102" y="371"/>
                  </a:cubicBezTo>
                  <a:cubicBezTo>
                    <a:pt x="319" y="1987"/>
                    <a:pt x="0" y="3138"/>
                    <a:pt x="196" y="3799"/>
                  </a:cubicBezTo>
                  <a:lnTo>
                    <a:pt x="245" y="3946"/>
                  </a:lnTo>
                  <a:lnTo>
                    <a:pt x="367" y="4044"/>
                  </a:lnTo>
                  <a:cubicBezTo>
                    <a:pt x="514" y="4166"/>
                    <a:pt x="1812" y="5219"/>
                    <a:pt x="2988" y="5219"/>
                  </a:cubicBezTo>
                  <a:cubicBezTo>
                    <a:pt x="3159" y="5219"/>
                    <a:pt x="3331" y="5195"/>
                    <a:pt x="3502" y="5122"/>
                  </a:cubicBezTo>
                  <a:lnTo>
                    <a:pt x="4016" y="4950"/>
                  </a:lnTo>
                  <a:lnTo>
                    <a:pt x="2327" y="420"/>
                  </a:lnTo>
                  <a:cubicBezTo>
                    <a:pt x="2229" y="175"/>
                    <a:pt x="2008" y="4"/>
                    <a:pt x="1739" y="4"/>
                  </a:cubicBezTo>
                  <a:cubicBezTo>
                    <a:pt x="1719" y="2"/>
                    <a:pt x="1700" y="1"/>
                    <a:pt x="1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2695425" y="893788"/>
              <a:ext cx="126750" cy="94900"/>
            </a:xfrm>
            <a:custGeom>
              <a:avLst/>
              <a:gdLst/>
              <a:ahLst/>
              <a:cxnLst/>
              <a:rect l="l" t="t" r="r" b="b"/>
              <a:pathLst>
                <a:path w="5070" h="3796" extrusionOk="0">
                  <a:moveTo>
                    <a:pt x="2694" y="0"/>
                  </a:moveTo>
                  <a:cubicBezTo>
                    <a:pt x="1837" y="25"/>
                    <a:pt x="1200" y="319"/>
                    <a:pt x="784" y="857"/>
                  </a:cubicBezTo>
                  <a:cubicBezTo>
                    <a:pt x="0" y="1861"/>
                    <a:pt x="343" y="3355"/>
                    <a:pt x="343" y="3429"/>
                  </a:cubicBezTo>
                  <a:cubicBezTo>
                    <a:pt x="386" y="3642"/>
                    <a:pt x="595" y="3781"/>
                    <a:pt x="810" y="3781"/>
                  </a:cubicBezTo>
                  <a:cubicBezTo>
                    <a:pt x="842" y="3781"/>
                    <a:pt x="874" y="3778"/>
                    <a:pt x="906" y="3771"/>
                  </a:cubicBezTo>
                  <a:cubicBezTo>
                    <a:pt x="1151" y="3722"/>
                    <a:pt x="1298" y="3478"/>
                    <a:pt x="1249" y="3233"/>
                  </a:cubicBezTo>
                  <a:cubicBezTo>
                    <a:pt x="1249" y="3208"/>
                    <a:pt x="1004" y="2082"/>
                    <a:pt x="1518" y="1421"/>
                  </a:cubicBezTo>
                  <a:cubicBezTo>
                    <a:pt x="1763" y="1102"/>
                    <a:pt x="2155" y="931"/>
                    <a:pt x="2718" y="931"/>
                  </a:cubicBezTo>
                  <a:cubicBezTo>
                    <a:pt x="2750" y="928"/>
                    <a:pt x="2781" y="927"/>
                    <a:pt x="2812" y="927"/>
                  </a:cubicBezTo>
                  <a:cubicBezTo>
                    <a:pt x="3085" y="927"/>
                    <a:pt x="3303" y="1026"/>
                    <a:pt x="3502" y="1225"/>
                  </a:cubicBezTo>
                  <a:cubicBezTo>
                    <a:pt x="4041" y="1763"/>
                    <a:pt x="4139" y="2914"/>
                    <a:pt x="4139" y="3331"/>
                  </a:cubicBezTo>
                  <a:cubicBezTo>
                    <a:pt x="4139" y="3576"/>
                    <a:pt x="4334" y="3771"/>
                    <a:pt x="4579" y="3796"/>
                  </a:cubicBezTo>
                  <a:lnTo>
                    <a:pt x="4604" y="3796"/>
                  </a:lnTo>
                  <a:cubicBezTo>
                    <a:pt x="4849" y="3796"/>
                    <a:pt x="5045" y="3600"/>
                    <a:pt x="5045" y="3331"/>
                  </a:cubicBezTo>
                  <a:cubicBezTo>
                    <a:pt x="5045" y="3257"/>
                    <a:pt x="5069" y="1494"/>
                    <a:pt x="4139" y="564"/>
                  </a:cubicBezTo>
                  <a:cubicBezTo>
                    <a:pt x="3747" y="172"/>
                    <a:pt x="3257"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3070075" y="893788"/>
              <a:ext cx="127375" cy="94900"/>
            </a:xfrm>
            <a:custGeom>
              <a:avLst/>
              <a:gdLst/>
              <a:ahLst/>
              <a:cxnLst/>
              <a:rect l="l" t="t" r="r" b="b"/>
              <a:pathLst>
                <a:path w="5095" h="3796" extrusionOk="0">
                  <a:moveTo>
                    <a:pt x="2694" y="0"/>
                  </a:moveTo>
                  <a:cubicBezTo>
                    <a:pt x="1862" y="25"/>
                    <a:pt x="1225" y="319"/>
                    <a:pt x="784" y="857"/>
                  </a:cubicBezTo>
                  <a:cubicBezTo>
                    <a:pt x="1" y="1861"/>
                    <a:pt x="343" y="3355"/>
                    <a:pt x="343" y="3429"/>
                  </a:cubicBezTo>
                  <a:cubicBezTo>
                    <a:pt x="407" y="3642"/>
                    <a:pt x="601" y="3781"/>
                    <a:pt x="812" y="3781"/>
                  </a:cubicBezTo>
                  <a:cubicBezTo>
                    <a:pt x="843" y="3781"/>
                    <a:pt x="875" y="3778"/>
                    <a:pt x="907" y="3771"/>
                  </a:cubicBezTo>
                  <a:cubicBezTo>
                    <a:pt x="1152" y="3722"/>
                    <a:pt x="1299" y="3478"/>
                    <a:pt x="1250" y="3233"/>
                  </a:cubicBezTo>
                  <a:cubicBezTo>
                    <a:pt x="1250" y="3208"/>
                    <a:pt x="1005" y="2082"/>
                    <a:pt x="1519" y="1421"/>
                  </a:cubicBezTo>
                  <a:cubicBezTo>
                    <a:pt x="1764" y="1102"/>
                    <a:pt x="2156" y="931"/>
                    <a:pt x="2719" y="931"/>
                  </a:cubicBezTo>
                  <a:cubicBezTo>
                    <a:pt x="2751" y="928"/>
                    <a:pt x="2782" y="927"/>
                    <a:pt x="2813" y="927"/>
                  </a:cubicBezTo>
                  <a:cubicBezTo>
                    <a:pt x="3090" y="927"/>
                    <a:pt x="3326" y="1026"/>
                    <a:pt x="3502" y="1225"/>
                  </a:cubicBezTo>
                  <a:cubicBezTo>
                    <a:pt x="4041" y="1763"/>
                    <a:pt x="4139" y="2914"/>
                    <a:pt x="4139" y="3331"/>
                  </a:cubicBezTo>
                  <a:cubicBezTo>
                    <a:pt x="4139" y="3576"/>
                    <a:pt x="4335" y="3771"/>
                    <a:pt x="4580" y="3796"/>
                  </a:cubicBezTo>
                  <a:lnTo>
                    <a:pt x="4604" y="3796"/>
                  </a:lnTo>
                  <a:cubicBezTo>
                    <a:pt x="4849" y="3796"/>
                    <a:pt x="5045" y="3600"/>
                    <a:pt x="5070" y="3331"/>
                  </a:cubicBezTo>
                  <a:cubicBezTo>
                    <a:pt x="5070" y="3257"/>
                    <a:pt x="5094" y="1494"/>
                    <a:pt x="4164" y="564"/>
                  </a:cubicBezTo>
                  <a:cubicBezTo>
                    <a:pt x="3772" y="172"/>
                    <a:pt x="3258"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2865600" y="903513"/>
              <a:ext cx="175725" cy="47225"/>
            </a:xfrm>
            <a:custGeom>
              <a:avLst/>
              <a:gdLst/>
              <a:ahLst/>
              <a:cxnLst/>
              <a:rect l="l" t="t" r="r" b="b"/>
              <a:pathLst>
                <a:path w="7029" h="1889" extrusionOk="0">
                  <a:moveTo>
                    <a:pt x="6515" y="0"/>
                  </a:moveTo>
                  <a:cubicBezTo>
                    <a:pt x="6432" y="0"/>
                    <a:pt x="6348" y="25"/>
                    <a:pt x="6270" y="77"/>
                  </a:cubicBezTo>
                  <a:cubicBezTo>
                    <a:pt x="5195" y="753"/>
                    <a:pt x="4226" y="977"/>
                    <a:pt x="3414" y="977"/>
                  </a:cubicBezTo>
                  <a:cubicBezTo>
                    <a:pt x="1874" y="977"/>
                    <a:pt x="897" y="174"/>
                    <a:pt x="833" y="126"/>
                  </a:cubicBezTo>
                  <a:cubicBezTo>
                    <a:pt x="742" y="46"/>
                    <a:pt x="630" y="9"/>
                    <a:pt x="519" y="9"/>
                  </a:cubicBezTo>
                  <a:cubicBezTo>
                    <a:pt x="391" y="9"/>
                    <a:pt x="264" y="58"/>
                    <a:pt x="172" y="150"/>
                  </a:cubicBezTo>
                  <a:cubicBezTo>
                    <a:pt x="1" y="346"/>
                    <a:pt x="25" y="640"/>
                    <a:pt x="221" y="811"/>
                  </a:cubicBezTo>
                  <a:cubicBezTo>
                    <a:pt x="246" y="836"/>
                    <a:pt x="956" y="1423"/>
                    <a:pt x="2107" y="1717"/>
                  </a:cubicBezTo>
                  <a:cubicBezTo>
                    <a:pt x="2474" y="1815"/>
                    <a:pt x="2915" y="1889"/>
                    <a:pt x="3405" y="1889"/>
                  </a:cubicBezTo>
                  <a:cubicBezTo>
                    <a:pt x="4360" y="1889"/>
                    <a:pt x="5510" y="1644"/>
                    <a:pt x="6759" y="860"/>
                  </a:cubicBezTo>
                  <a:cubicBezTo>
                    <a:pt x="6980" y="713"/>
                    <a:pt x="7029" y="419"/>
                    <a:pt x="6906" y="224"/>
                  </a:cubicBezTo>
                  <a:cubicBezTo>
                    <a:pt x="6811" y="81"/>
                    <a:pt x="6665" y="0"/>
                    <a:pt x="6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7"/>
          <p:cNvGrpSpPr/>
          <p:nvPr/>
        </p:nvGrpSpPr>
        <p:grpSpPr>
          <a:xfrm>
            <a:off x="7672862" y="745764"/>
            <a:ext cx="827540" cy="1616342"/>
            <a:chOff x="7161603" y="746850"/>
            <a:chExt cx="1108115" cy="2164357"/>
          </a:xfrm>
        </p:grpSpPr>
        <p:sp>
          <p:nvSpPr>
            <p:cNvPr id="1352" name="Google Shape;1352;p37"/>
            <p:cNvSpPr/>
            <p:nvPr/>
          </p:nvSpPr>
          <p:spPr>
            <a:xfrm>
              <a:off x="7161603" y="746850"/>
              <a:ext cx="1108115" cy="2164357"/>
            </a:xfrm>
            <a:custGeom>
              <a:avLst/>
              <a:gdLst/>
              <a:ahLst/>
              <a:cxnLst/>
              <a:rect l="l" t="t" r="r" b="b"/>
              <a:pathLst>
                <a:path w="17503" h="34188" extrusionOk="0">
                  <a:moveTo>
                    <a:pt x="11868" y="0"/>
                  </a:moveTo>
                  <a:cubicBezTo>
                    <a:pt x="11160" y="0"/>
                    <a:pt x="10484" y="197"/>
                    <a:pt x="9907" y="556"/>
                  </a:cubicBezTo>
                  <a:cubicBezTo>
                    <a:pt x="9405" y="273"/>
                    <a:pt x="8839" y="120"/>
                    <a:pt x="8239" y="120"/>
                  </a:cubicBezTo>
                  <a:cubicBezTo>
                    <a:pt x="7030" y="120"/>
                    <a:pt x="5918" y="785"/>
                    <a:pt x="5340" y="1810"/>
                  </a:cubicBezTo>
                  <a:cubicBezTo>
                    <a:pt x="4632" y="1875"/>
                    <a:pt x="3967" y="2126"/>
                    <a:pt x="3401" y="2562"/>
                  </a:cubicBezTo>
                  <a:cubicBezTo>
                    <a:pt x="3215" y="2518"/>
                    <a:pt x="3019" y="2496"/>
                    <a:pt x="2823" y="2496"/>
                  </a:cubicBezTo>
                  <a:cubicBezTo>
                    <a:pt x="1265" y="2496"/>
                    <a:pt x="0" y="3771"/>
                    <a:pt x="0" y="5330"/>
                  </a:cubicBezTo>
                  <a:cubicBezTo>
                    <a:pt x="0" y="6888"/>
                    <a:pt x="1265" y="8152"/>
                    <a:pt x="2823" y="8152"/>
                  </a:cubicBezTo>
                  <a:lnTo>
                    <a:pt x="2932" y="8152"/>
                  </a:lnTo>
                  <a:cubicBezTo>
                    <a:pt x="3128" y="8359"/>
                    <a:pt x="3335" y="8534"/>
                    <a:pt x="3575" y="8697"/>
                  </a:cubicBezTo>
                  <a:cubicBezTo>
                    <a:pt x="3531" y="8752"/>
                    <a:pt x="3499" y="8817"/>
                    <a:pt x="3455" y="8882"/>
                  </a:cubicBezTo>
                  <a:cubicBezTo>
                    <a:pt x="2670" y="10103"/>
                    <a:pt x="1700" y="11640"/>
                    <a:pt x="1700" y="14473"/>
                  </a:cubicBezTo>
                  <a:cubicBezTo>
                    <a:pt x="1700" y="17318"/>
                    <a:pt x="2670" y="18843"/>
                    <a:pt x="3455" y="20075"/>
                  </a:cubicBezTo>
                  <a:cubicBezTo>
                    <a:pt x="4163" y="21197"/>
                    <a:pt x="4676" y="22004"/>
                    <a:pt x="4676" y="23856"/>
                  </a:cubicBezTo>
                  <a:cubicBezTo>
                    <a:pt x="4676" y="25709"/>
                    <a:pt x="4163" y="26516"/>
                    <a:pt x="3455" y="27638"/>
                  </a:cubicBezTo>
                  <a:cubicBezTo>
                    <a:pt x="2670" y="28859"/>
                    <a:pt x="1700" y="30395"/>
                    <a:pt x="1700" y="33240"/>
                  </a:cubicBezTo>
                  <a:lnTo>
                    <a:pt x="1700" y="34188"/>
                  </a:lnTo>
                  <a:lnTo>
                    <a:pt x="11051" y="34188"/>
                  </a:lnTo>
                  <a:lnTo>
                    <a:pt x="11051" y="33240"/>
                  </a:lnTo>
                  <a:cubicBezTo>
                    <a:pt x="11051" y="31387"/>
                    <a:pt x="11563" y="30581"/>
                    <a:pt x="12272" y="29458"/>
                  </a:cubicBezTo>
                  <a:cubicBezTo>
                    <a:pt x="13056" y="28227"/>
                    <a:pt x="14026" y="26701"/>
                    <a:pt x="14026" y="23856"/>
                  </a:cubicBezTo>
                  <a:cubicBezTo>
                    <a:pt x="14026" y="21012"/>
                    <a:pt x="13056" y="19486"/>
                    <a:pt x="12272" y="18255"/>
                  </a:cubicBezTo>
                  <a:cubicBezTo>
                    <a:pt x="11563" y="17132"/>
                    <a:pt x="11051" y="16326"/>
                    <a:pt x="11051" y="14473"/>
                  </a:cubicBezTo>
                  <a:cubicBezTo>
                    <a:pt x="11051" y="12631"/>
                    <a:pt x="11563" y="11814"/>
                    <a:pt x="12272" y="10702"/>
                  </a:cubicBezTo>
                  <a:cubicBezTo>
                    <a:pt x="12522" y="10321"/>
                    <a:pt x="12784" y="9896"/>
                    <a:pt x="13035" y="9406"/>
                  </a:cubicBezTo>
                  <a:cubicBezTo>
                    <a:pt x="13808" y="9231"/>
                    <a:pt x="14495" y="8773"/>
                    <a:pt x="14974" y="8141"/>
                  </a:cubicBezTo>
                  <a:cubicBezTo>
                    <a:pt x="16391" y="7989"/>
                    <a:pt x="17503" y="6790"/>
                    <a:pt x="17503" y="5330"/>
                  </a:cubicBezTo>
                  <a:cubicBezTo>
                    <a:pt x="17503" y="4033"/>
                    <a:pt x="16631" y="2943"/>
                    <a:pt x="15443" y="2605"/>
                  </a:cubicBezTo>
                  <a:cubicBezTo>
                    <a:pt x="14953" y="1079"/>
                    <a:pt x="13525" y="0"/>
                    <a:pt x="11868"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53" name="Google Shape;1353;p37"/>
            <p:cNvSpPr/>
            <p:nvPr/>
          </p:nvSpPr>
          <p:spPr>
            <a:xfrm>
              <a:off x="7329944" y="1069729"/>
              <a:ext cx="274006" cy="1780777"/>
            </a:xfrm>
            <a:custGeom>
              <a:avLst/>
              <a:gdLst/>
              <a:ahLst/>
              <a:cxnLst/>
              <a:rect l="l" t="t" r="r" b="b"/>
              <a:pathLst>
                <a:path w="4328"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9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7407245" y="1069729"/>
              <a:ext cx="273246" cy="1780777"/>
            </a:xfrm>
            <a:custGeom>
              <a:avLst/>
              <a:gdLst/>
              <a:ahLst/>
              <a:cxnLst/>
              <a:rect l="l" t="t" r="r" b="b"/>
              <a:pathLst>
                <a:path w="4316" h="28129" extrusionOk="0">
                  <a:moveTo>
                    <a:pt x="2964" y="1"/>
                  </a:moveTo>
                  <a:cubicBezTo>
                    <a:pt x="2964" y="2126"/>
                    <a:pt x="2332" y="3129"/>
                    <a:pt x="1591" y="4284"/>
                  </a:cubicBezTo>
                  <a:cubicBezTo>
                    <a:pt x="850" y="5472"/>
                    <a:pt x="0" y="6812"/>
                    <a:pt x="0" y="9373"/>
                  </a:cubicBezTo>
                  <a:cubicBezTo>
                    <a:pt x="0" y="11945"/>
                    <a:pt x="850" y="13286"/>
                    <a:pt x="1591" y="14463"/>
                  </a:cubicBezTo>
                  <a:cubicBezTo>
                    <a:pt x="2332" y="15629"/>
                    <a:pt x="2964" y="16631"/>
                    <a:pt x="2964" y="18756"/>
                  </a:cubicBezTo>
                  <a:cubicBezTo>
                    <a:pt x="2964" y="20882"/>
                    <a:pt x="2332" y="21884"/>
                    <a:pt x="1591" y="23050"/>
                  </a:cubicBezTo>
                  <a:cubicBezTo>
                    <a:pt x="850" y="24227"/>
                    <a:pt x="0" y="25568"/>
                    <a:pt x="0" y="28129"/>
                  </a:cubicBezTo>
                  <a:lnTo>
                    <a:pt x="1341" y="28129"/>
                  </a:lnTo>
                  <a:cubicBezTo>
                    <a:pt x="1341" y="26004"/>
                    <a:pt x="1984" y="25001"/>
                    <a:pt x="2714" y="23846"/>
                  </a:cubicBezTo>
                  <a:cubicBezTo>
                    <a:pt x="3466" y="22658"/>
                    <a:pt x="4316" y="21317"/>
                    <a:pt x="4316" y="18756"/>
                  </a:cubicBezTo>
                  <a:cubicBezTo>
                    <a:pt x="4316" y="16195"/>
                    <a:pt x="3466" y="14855"/>
                    <a:pt x="2714" y="13667"/>
                  </a:cubicBezTo>
                  <a:cubicBezTo>
                    <a:pt x="1984" y="12501"/>
                    <a:pt x="1341" y="11498"/>
                    <a:pt x="1341" y="9373"/>
                  </a:cubicBezTo>
                  <a:cubicBezTo>
                    <a:pt x="1341" y="7248"/>
                    <a:pt x="1984" y="6245"/>
                    <a:pt x="2714" y="5090"/>
                  </a:cubicBezTo>
                  <a:cubicBezTo>
                    <a:pt x="3466" y="3902"/>
                    <a:pt x="4316" y="2562"/>
                    <a:pt x="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748378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7561088" y="1069729"/>
              <a:ext cx="273309" cy="1780777"/>
            </a:xfrm>
            <a:custGeom>
              <a:avLst/>
              <a:gdLst/>
              <a:ahLst/>
              <a:cxnLst/>
              <a:rect l="l" t="t" r="r" b="b"/>
              <a:pathLst>
                <a:path w="4317" h="28129" extrusionOk="0">
                  <a:moveTo>
                    <a:pt x="2965" y="1"/>
                  </a:moveTo>
                  <a:cubicBezTo>
                    <a:pt x="2965" y="2126"/>
                    <a:pt x="2333" y="3129"/>
                    <a:pt x="1602" y="4284"/>
                  </a:cubicBezTo>
                  <a:cubicBezTo>
                    <a:pt x="850" y="5472"/>
                    <a:pt x="0" y="6812"/>
                    <a:pt x="0" y="9373"/>
                  </a:cubicBezTo>
                  <a:cubicBezTo>
                    <a:pt x="0" y="11945"/>
                    <a:pt x="850" y="13286"/>
                    <a:pt x="1602" y="14463"/>
                  </a:cubicBezTo>
                  <a:cubicBezTo>
                    <a:pt x="2333" y="15629"/>
                    <a:pt x="2965" y="16631"/>
                    <a:pt x="2965" y="18756"/>
                  </a:cubicBezTo>
                  <a:cubicBezTo>
                    <a:pt x="2965" y="20882"/>
                    <a:pt x="2333" y="21884"/>
                    <a:pt x="1602" y="23050"/>
                  </a:cubicBezTo>
                  <a:cubicBezTo>
                    <a:pt x="850" y="24227"/>
                    <a:pt x="0" y="25568"/>
                    <a:pt x="0" y="28129"/>
                  </a:cubicBezTo>
                  <a:lnTo>
                    <a:pt x="1352" y="28129"/>
                  </a:lnTo>
                  <a:cubicBezTo>
                    <a:pt x="1352" y="26004"/>
                    <a:pt x="1984" y="25001"/>
                    <a:pt x="2714" y="23846"/>
                  </a:cubicBezTo>
                  <a:cubicBezTo>
                    <a:pt x="3466" y="22658"/>
                    <a:pt x="4316" y="21317"/>
                    <a:pt x="4316" y="18756"/>
                  </a:cubicBezTo>
                  <a:cubicBezTo>
                    <a:pt x="4316" y="16195"/>
                    <a:pt x="3466" y="14855"/>
                    <a:pt x="2714" y="13667"/>
                  </a:cubicBezTo>
                  <a:cubicBezTo>
                    <a:pt x="1984" y="12501"/>
                    <a:pt x="1352" y="11498"/>
                    <a:pt x="1352" y="9373"/>
                  </a:cubicBezTo>
                  <a:cubicBezTo>
                    <a:pt x="1352" y="7248"/>
                    <a:pt x="1984" y="6245"/>
                    <a:pt x="2714" y="5090"/>
                  </a:cubicBezTo>
                  <a:cubicBezTo>
                    <a:pt x="3466" y="3902"/>
                    <a:pt x="4316" y="2562"/>
                    <a:pt x="431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763832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95" y="25001"/>
                    <a:pt x="2726" y="23846"/>
                  </a:cubicBezTo>
                  <a:cubicBezTo>
                    <a:pt x="3478" y="22658"/>
                    <a:pt x="4328" y="21317"/>
                    <a:pt x="4328" y="18756"/>
                  </a:cubicBezTo>
                  <a:cubicBezTo>
                    <a:pt x="4328" y="16195"/>
                    <a:pt x="3478" y="14855"/>
                    <a:pt x="2726" y="13667"/>
                  </a:cubicBezTo>
                  <a:cubicBezTo>
                    <a:pt x="1995" y="12501"/>
                    <a:pt x="1352" y="11498"/>
                    <a:pt x="1352" y="9373"/>
                  </a:cubicBezTo>
                  <a:cubicBezTo>
                    <a:pt x="1352" y="7248"/>
                    <a:pt x="1995" y="6245"/>
                    <a:pt x="2726" y="5090"/>
                  </a:cubicBezTo>
                  <a:cubicBezTo>
                    <a:pt x="3478" y="3902"/>
                    <a:pt x="4328" y="2562"/>
                    <a:pt x="43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7715628" y="1069729"/>
              <a:ext cx="273309" cy="1780777"/>
            </a:xfrm>
            <a:custGeom>
              <a:avLst/>
              <a:gdLst/>
              <a:ahLst/>
              <a:cxnLst/>
              <a:rect l="l" t="t" r="r" b="b"/>
              <a:pathLst>
                <a:path w="4317"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66" y="22658"/>
                    <a:pt x="4316" y="21317"/>
                    <a:pt x="4316" y="18756"/>
                  </a:cubicBezTo>
                  <a:cubicBezTo>
                    <a:pt x="4316" y="16195"/>
                    <a:pt x="3466" y="14855"/>
                    <a:pt x="2725" y="13667"/>
                  </a:cubicBezTo>
                  <a:cubicBezTo>
                    <a:pt x="1984" y="12501"/>
                    <a:pt x="1352" y="11498"/>
                    <a:pt x="1352" y="9373"/>
                  </a:cubicBezTo>
                  <a:cubicBezTo>
                    <a:pt x="1352" y="7248"/>
                    <a:pt x="1984" y="6245"/>
                    <a:pt x="2725" y="5090"/>
                  </a:cubicBezTo>
                  <a:cubicBezTo>
                    <a:pt x="3466" y="3902"/>
                    <a:pt x="4316" y="2562"/>
                    <a:pt x="43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7221621" y="807564"/>
              <a:ext cx="988079" cy="479554"/>
            </a:xfrm>
            <a:custGeom>
              <a:avLst/>
              <a:gdLst/>
              <a:ahLst/>
              <a:cxnLst/>
              <a:rect l="l" t="t" r="r" b="b"/>
              <a:pathLst>
                <a:path w="15607" h="7575" extrusionOk="0">
                  <a:moveTo>
                    <a:pt x="10910" y="0"/>
                  </a:moveTo>
                  <a:cubicBezTo>
                    <a:pt x="10158" y="0"/>
                    <a:pt x="9471" y="306"/>
                    <a:pt x="8959" y="796"/>
                  </a:cubicBezTo>
                  <a:cubicBezTo>
                    <a:pt x="8534" y="371"/>
                    <a:pt x="7945" y="109"/>
                    <a:pt x="7291" y="109"/>
                  </a:cubicBezTo>
                  <a:cubicBezTo>
                    <a:pt x="6212" y="109"/>
                    <a:pt x="5308" y="829"/>
                    <a:pt x="5014" y="1810"/>
                  </a:cubicBezTo>
                  <a:cubicBezTo>
                    <a:pt x="4916" y="1799"/>
                    <a:pt x="4817" y="1799"/>
                    <a:pt x="4719" y="1799"/>
                  </a:cubicBezTo>
                  <a:cubicBezTo>
                    <a:pt x="3913" y="1799"/>
                    <a:pt x="3194" y="2137"/>
                    <a:pt x="2681" y="2671"/>
                  </a:cubicBezTo>
                  <a:cubicBezTo>
                    <a:pt x="2431" y="2562"/>
                    <a:pt x="2169" y="2496"/>
                    <a:pt x="1875" y="2496"/>
                  </a:cubicBezTo>
                  <a:cubicBezTo>
                    <a:pt x="840" y="2496"/>
                    <a:pt x="0" y="3335"/>
                    <a:pt x="0" y="4371"/>
                  </a:cubicBezTo>
                  <a:cubicBezTo>
                    <a:pt x="0" y="5406"/>
                    <a:pt x="840" y="6245"/>
                    <a:pt x="1875" y="6245"/>
                  </a:cubicBezTo>
                  <a:cubicBezTo>
                    <a:pt x="2049" y="6245"/>
                    <a:pt x="2224" y="6212"/>
                    <a:pt x="2387" y="6169"/>
                  </a:cubicBezTo>
                  <a:cubicBezTo>
                    <a:pt x="2889" y="6921"/>
                    <a:pt x="3749" y="7422"/>
                    <a:pt x="4719" y="7422"/>
                  </a:cubicBezTo>
                  <a:cubicBezTo>
                    <a:pt x="5471" y="7422"/>
                    <a:pt x="6158" y="7117"/>
                    <a:pt x="6659" y="6637"/>
                  </a:cubicBezTo>
                  <a:cubicBezTo>
                    <a:pt x="7073" y="6910"/>
                    <a:pt x="7575" y="7073"/>
                    <a:pt x="8098" y="7073"/>
                  </a:cubicBezTo>
                  <a:cubicBezTo>
                    <a:pt x="8610" y="7073"/>
                    <a:pt x="9079" y="6921"/>
                    <a:pt x="9482" y="6681"/>
                  </a:cubicBezTo>
                  <a:cubicBezTo>
                    <a:pt x="9918" y="7226"/>
                    <a:pt x="10594" y="7575"/>
                    <a:pt x="11345" y="7575"/>
                  </a:cubicBezTo>
                  <a:cubicBezTo>
                    <a:pt x="12294" y="7575"/>
                    <a:pt x="13111" y="7019"/>
                    <a:pt x="13492" y="6223"/>
                  </a:cubicBezTo>
                  <a:cubicBezTo>
                    <a:pt x="13569" y="6234"/>
                    <a:pt x="13645" y="6245"/>
                    <a:pt x="13732" y="6245"/>
                  </a:cubicBezTo>
                  <a:cubicBezTo>
                    <a:pt x="14768" y="6245"/>
                    <a:pt x="15607" y="5406"/>
                    <a:pt x="15607" y="4371"/>
                  </a:cubicBezTo>
                  <a:cubicBezTo>
                    <a:pt x="15607" y="3335"/>
                    <a:pt x="14768" y="2496"/>
                    <a:pt x="13732" y="2496"/>
                  </a:cubicBezTo>
                  <a:lnTo>
                    <a:pt x="13710" y="2496"/>
                  </a:lnTo>
                  <a:cubicBezTo>
                    <a:pt x="13547" y="1090"/>
                    <a:pt x="12359" y="0"/>
                    <a:pt x="10910" y="0"/>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37"/>
          <p:cNvGrpSpPr/>
          <p:nvPr/>
        </p:nvGrpSpPr>
        <p:grpSpPr>
          <a:xfrm rot="-5400000">
            <a:off x="2182902" y="314808"/>
            <a:ext cx="426291" cy="1337142"/>
            <a:chOff x="1132420" y="2769224"/>
            <a:chExt cx="395630" cy="1240967"/>
          </a:xfrm>
        </p:grpSpPr>
        <p:sp>
          <p:nvSpPr>
            <p:cNvPr id="1361" name="Google Shape;1361;p37"/>
            <p:cNvSpPr/>
            <p:nvPr/>
          </p:nvSpPr>
          <p:spPr>
            <a:xfrm rot="5400000">
              <a:off x="709752" y="3191893"/>
              <a:ext cx="1240967" cy="395630"/>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rot="5400000">
              <a:off x="1148054" y="3252098"/>
              <a:ext cx="217208" cy="22314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rot="5400000">
              <a:off x="1194379" y="3292874"/>
              <a:ext cx="172165" cy="175534"/>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rot="5400000">
              <a:off x="1208442" y="3305702"/>
              <a:ext cx="158586" cy="160987"/>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rot="5400000">
              <a:off x="1271429" y="3340754"/>
              <a:ext cx="26869" cy="19091"/>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5400000">
              <a:off x="1239784" y="3375565"/>
              <a:ext cx="24798" cy="21151"/>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5400000">
              <a:off x="1292854" y="3383570"/>
              <a:ext cx="24798" cy="21151"/>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rot="5400000">
              <a:off x="1316303" y="3413183"/>
              <a:ext cx="24788" cy="21161"/>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rot="5400000">
              <a:off x="1222728" y="3417268"/>
              <a:ext cx="16432" cy="24128"/>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5400000">
              <a:off x="1274118" y="3409644"/>
              <a:ext cx="20986" cy="22851"/>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5400000">
              <a:off x="1297326" y="3501973"/>
              <a:ext cx="213509" cy="224481"/>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rot="5400000">
              <a:off x="1342503" y="3510123"/>
              <a:ext cx="172165" cy="175472"/>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rot="5400000">
              <a:off x="1357132" y="3512421"/>
              <a:ext cx="157979" cy="160400"/>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rot="5400000">
              <a:off x="1380804" y="3531390"/>
              <a:ext cx="17658" cy="23665"/>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rot="5400000">
              <a:off x="1391081" y="3579502"/>
              <a:ext cx="19977" cy="2247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5400000">
              <a:off x="1427208" y="3540343"/>
              <a:ext cx="20543" cy="2247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5400000">
              <a:off x="1465133" y="3538149"/>
              <a:ext cx="19977" cy="22480"/>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rot="5400000">
              <a:off x="1412758" y="3623641"/>
              <a:ext cx="23016" cy="18771"/>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rot="5400000">
              <a:off x="1437166" y="3573237"/>
              <a:ext cx="21852" cy="20801"/>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rot="5400000">
              <a:off x="1116760" y="3650300"/>
              <a:ext cx="269039" cy="227737"/>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rot="5400000">
              <a:off x="1146086" y="3660506"/>
              <a:ext cx="222153" cy="187578"/>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rot="5400000">
              <a:off x="1163249" y="3667801"/>
              <a:ext cx="196232" cy="16559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rot="5400000">
              <a:off x="1260276" y="3718279"/>
              <a:ext cx="21903" cy="17205"/>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rot="5400000">
              <a:off x="1194168" y="3722580"/>
              <a:ext cx="21409" cy="17772"/>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rot="5400000">
              <a:off x="1227853" y="3724172"/>
              <a:ext cx="21913" cy="17772"/>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rot="5400000">
              <a:off x="1299278" y="3752718"/>
              <a:ext cx="21883" cy="17422"/>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rot="5400000">
              <a:off x="1266448" y="3750982"/>
              <a:ext cx="21903" cy="17205"/>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rot="5400000">
              <a:off x="1264238" y="3782104"/>
              <a:ext cx="21388" cy="17195"/>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rot="5400000">
              <a:off x="1226957" y="3758390"/>
              <a:ext cx="21903" cy="17205"/>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rot="5400000">
              <a:off x="1222022" y="3681866"/>
              <a:ext cx="21903" cy="17205"/>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rot="5400000">
              <a:off x="1186185" y="3529061"/>
              <a:ext cx="59250" cy="59239"/>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rot="5400000">
              <a:off x="1394755" y="3336520"/>
              <a:ext cx="59239" cy="59250"/>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rot="5400000">
              <a:off x="1400303" y="3808609"/>
              <a:ext cx="59250" cy="59250"/>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rot="5400000">
              <a:off x="1304822" y="2844225"/>
              <a:ext cx="213509" cy="224306"/>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rot="5400000">
              <a:off x="1350122" y="2852499"/>
              <a:ext cx="172165" cy="175050"/>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rot="5400000">
              <a:off x="1364556" y="2854590"/>
              <a:ext cx="157968" cy="160379"/>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rot="5400000">
              <a:off x="1388516" y="2873817"/>
              <a:ext cx="18153" cy="23778"/>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rot="5400000">
              <a:off x="1398489" y="2921666"/>
              <a:ext cx="19977" cy="22470"/>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rot="5400000">
              <a:off x="1435203" y="2882477"/>
              <a:ext cx="19987" cy="23088"/>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rot="5400000">
              <a:off x="1473102" y="2880267"/>
              <a:ext cx="19915" cy="22635"/>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rot="5400000">
              <a:off x="1420423" y="2965754"/>
              <a:ext cx="23098" cy="18874"/>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rot="5400000">
              <a:off x="1445021" y="2915499"/>
              <a:ext cx="21779" cy="20760"/>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rot="5400000">
              <a:off x="1131874" y="2992773"/>
              <a:ext cx="269658" cy="227737"/>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rot="5400000">
              <a:off x="1161514" y="3002675"/>
              <a:ext cx="222153" cy="187567"/>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rot="5400000">
              <a:off x="1178982" y="3010274"/>
              <a:ext cx="195614" cy="165592"/>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rot="5400000">
              <a:off x="1275705" y="3060448"/>
              <a:ext cx="21903" cy="17195"/>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rot="5400000">
              <a:off x="1209592" y="3064745"/>
              <a:ext cx="21409" cy="17772"/>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rot="5400000">
              <a:off x="1243282" y="3066342"/>
              <a:ext cx="21913" cy="17762"/>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rot="5400000">
              <a:off x="1314701" y="3094882"/>
              <a:ext cx="21883" cy="17422"/>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rot="5400000">
              <a:off x="1282134" y="3093409"/>
              <a:ext cx="21388" cy="17195"/>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rot="5400000">
              <a:off x="1279414" y="3124515"/>
              <a:ext cx="21893" cy="17205"/>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rot="5400000">
              <a:off x="1242638" y="3100812"/>
              <a:ext cx="21388" cy="17205"/>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rot="5400000">
              <a:off x="1237703" y="3024288"/>
              <a:ext cx="21388" cy="17205"/>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rot="5400000">
              <a:off x="1193593" y="2886649"/>
              <a:ext cx="59239" cy="59250"/>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rot="5400000">
              <a:off x="1431165" y="3150769"/>
              <a:ext cx="59239" cy="59250"/>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37"/>
          <p:cNvGrpSpPr/>
          <p:nvPr/>
        </p:nvGrpSpPr>
        <p:grpSpPr>
          <a:xfrm>
            <a:off x="1687806" y="2090361"/>
            <a:ext cx="155400" cy="155400"/>
            <a:chOff x="1666623" y="2623621"/>
            <a:chExt cx="155400" cy="155400"/>
          </a:xfrm>
        </p:grpSpPr>
        <p:sp>
          <p:nvSpPr>
            <p:cNvPr id="1417" name="Google Shape;1417;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18" name="Google Shape;1418;p37"/>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19" name="Google Shape;1419;p37"/>
          <p:cNvGrpSpPr/>
          <p:nvPr/>
        </p:nvGrpSpPr>
        <p:grpSpPr>
          <a:xfrm>
            <a:off x="7258179" y="2090361"/>
            <a:ext cx="155400" cy="155400"/>
            <a:chOff x="1666623" y="2623621"/>
            <a:chExt cx="155400" cy="155400"/>
          </a:xfrm>
        </p:grpSpPr>
        <p:sp>
          <p:nvSpPr>
            <p:cNvPr id="1420" name="Google Shape;1420;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21" name="Google Shape;1421;p37"/>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22" name="Google Shape;1422;p37"/>
          <p:cNvGrpSpPr/>
          <p:nvPr/>
        </p:nvGrpSpPr>
        <p:grpSpPr>
          <a:xfrm>
            <a:off x="1636744" y="2497374"/>
            <a:ext cx="450609" cy="494091"/>
            <a:chOff x="1584644" y="2497374"/>
            <a:chExt cx="450609" cy="494091"/>
          </a:xfrm>
        </p:grpSpPr>
        <p:sp>
          <p:nvSpPr>
            <p:cNvPr id="1423" name="Google Shape;1423;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37"/>
          <p:cNvGrpSpPr/>
          <p:nvPr/>
        </p:nvGrpSpPr>
        <p:grpSpPr>
          <a:xfrm flipH="1">
            <a:off x="7100220" y="2497375"/>
            <a:ext cx="450609" cy="494091"/>
            <a:chOff x="1584644" y="2497374"/>
            <a:chExt cx="450609" cy="494091"/>
          </a:xfrm>
        </p:grpSpPr>
        <p:sp>
          <p:nvSpPr>
            <p:cNvPr id="1426" name="Google Shape;1426;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37"/>
          <p:cNvGrpSpPr/>
          <p:nvPr/>
        </p:nvGrpSpPr>
        <p:grpSpPr>
          <a:xfrm>
            <a:off x="935712" y="3255323"/>
            <a:ext cx="927525" cy="1294200"/>
            <a:chOff x="935712" y="3255323"/>
            <a:chExt cx="927525" cy="1294200"/>
          </a:xfrm>
        </p:grpSpPr>
        <p:sp>
          <p:nvSpPr>
            <p:cNvPr id="1429"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30"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909697" y="1881513"/>
            <a:ext cx="5324606" cy="1569660"/>
          </a:xfrm>
          <a:prstGeom prst="rect">
            <a:avLst/>
          </a:prstGeom>
          <a:noFill/>
        </p:spPr>
        <p:txBody>
          <a:bodyPr wrap="square" rtlCol="0">
            <a:spAutoFit/>
          </a:bodyPr>
          <a:lstStyle/>
          <a:p>
            <a:r>
              <a:rPr lang="vi-VN" sz="9600" b="1" dirty="0">
                <a:ln w="9525">
                  <a:solidFill>
                    <a:schemeClr val="bg1"/>
                  </a:solidFill>
                  <a:prstDash val="solid"/>
                </a:ln>
                <a:solidFill>
                  <a:schemeClr val="bg2">
                    <a:lumMod val="75000"/>
                  </a:schemeClr>
                </a:solidFill>
                <a:effectLst>
                  <a:outerShdw blurRad="12700" dist="38100" dir="2700000" algn="tl" rotWithShape="0">
                    <a:schemeClr val="accent5">
                      <a:lumMod val="60000"/>
                      <a:lumOff val="40000"/>
                    </a:schemeClr>
                  </a:outerShdw>
                </a:effectLst>
                <a:latin typeface="Great Vibes" pitchFamily="2" charset="0"/>
              </a:rPr>
              <a:t>Vì muôn dân</a:t>
            </a:r>
            <a:endParaRPr lang="en-US" sz="9600" b="1" dirty="0">
              <a:ln w="9525">
                <a:solidFill>
                  <a:schemeClr val="bg1"/>
                </a:solidFill>
                <a:prstDash val="solid"/>
              </a:ln>
              <a:solidFill>
                <a:schemeClr val="bg2">
                  <a:lumMod val="75000"/>
                </a:schemeClr>
              </a:solidFill>
              <a:effectLst>
                <a:outerShdw blurRad="12700" dist="38100" dir="2700000" algn="tl" rotWithShape="0">
                  <a:schemeClr val="accent5">
                    <a:lumMod val="60000"/>
                    <a:lumOff val="40000"/>
                  </a:schemeClr>
                </a:outerShdw>
              </a:effectLst>
              <a:latin typeface="Great Vibes" pitchFamily="2" charset="0"/>
            </a:endParaRPr>
          </a:p>
        </p:txBody>
      </p:sp>
      <p:grpSp>
        <p:nvGrpSpPr>
          <p:cNvPr id="578" name="Google Shape;4132;p60"/>
          <p:cNvGrpSpPr/>
          <p:nvPr/>
        </p:nvGrpSpPr>
        <p:grpSpPr>
          <a:xfrm>
            <a:off x="4295496" y="3969806"/>
            <a:ext cx="553008" cy="489057"/>
            <a:chOff x="5243980" y="1938559"/>
            <a:chExt cx="553008" cy="489057"/>
          </a:xfrm>
        </p:grpSpPr>
        <p:sp>
          <p:nvSpPr>
            <p:cNvPr id="579"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80"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2374840" y="3301378"/>
            <a:ext cx="4540164" cy="439210"/>
            <a:chOff x="1850363" y="3528563"/>
            <a:chExt cx="4540164" cy="439210"/>
          </a:xfrm>
        </p:grpSpPr>
        <p:sp>
          <p:nvSpPr>
            <p:cNvPr id="233" name="Google Shape;1613;p40"/>
            <p:cNvSpPr/>
            <p:nvPr/>
          </p:nvSpPr>
          <p:spPr>
            <a:xfrm>
              <a:off x="1850363" y="3528563"/>
              <a:ext cx="4540164"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167462" y="3536886"/>
              <a:ext cx="3961208" cy="430887"/>
            </a:xfrm>
            <a:prstGeom prst="rect">
              <a:avLst/>
            </a:prstGeom>
            <a:noFill/>
          </p:spPr>
          <p:txBody>
            <a:bodyPr wrap="square" rtlCol="0">
              <a:spAutoFit/>
            </a:bodyPr>
            <a:lstStyle/>
            <a:p>
              <a:r>
                <a:rPr lang="en-US" sz="2200" dirty="0">
                  <a:solidFill>
                    <a:schemeClr val="accent3">
                      <a:lumMod val="10000"/>
                    </a:schemeClr>
                  </a:solidFill>
                  <a:latin typeface="Pattaya" panose="00000500000000000000" pitchFamily="2" charset="-34"/>
                  <a:cs typeface="Pattaya" panose="00000500000000000000" pitchFamily="2" charset="-34"/>
                </a:rPr>
                <a:t>Theo ĐẠI VIỆT SỬ KÍ TOÀN THƯ</a:t>
              </a:r>
            </a:p>
          </p:txBody>
        </p:sp>
      </p:grpSp>
      <p:sp>
        <p:nvSpPr>
          <p:cNvPr id="5" name="Rectangle 4"/>
          <p:cNvSpPr/>
          <p:nvPr/>
        </p:nvSpPr>
        <p:spPr>
          <a:xfrm>
            <a:off x="875379" y="272199"/>
            <a:ext cx="7229864" cy="707886"/>
          </a:xfrm>
          <a:prstGeom prst="rect">
            <a:avLst/>
          </a:prstGeom>
          <a:noFill/>
        </p:spPr>
        <p:txBody>
          <a:bodyPr wrap="none" lIns="91440" tIns="45720" rIns="91440" bIns="45720">
            <a:spAutoFit/>
          </a:bodyPr>
          <a:lstStyle/>
          <a:p>
            <a:pPr algn="ctr"/>
            <a:r>
              <a:rPr lang="en-U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TRƯỜNG TIỂU HỌC ÁI MỘ A</a:t>
            </a:r>
          </a:p>
        </p:txBody>
      </p:sp>
      <p:sp>
        <p:nvSpPr>
          <p:cNvPr id="7" name="TextBox 6"/>
          <p:cNvSpPr txBox="1"/>
          <p:nvPr/>
        </p:nvSpPr>
        <p:spPr>
          <a:xfrm>
            <a:off x="4858391" y="3925384"/>
            <a:ext cx="2759597"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Giáo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viên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a:solidFill>
                  <a:srgbClr val="FF0000"/>
                </a:solidFill>
                <a:latin typeface="Times New Roman" panose="02020603050405020304" pitchFamily="18" charset="0"/>
                <a:cs typeface="Times New Roman" panose="02020603050405020304" pitchFamily="18" charset="0"/>
              </a:rPr>
              <a:t>: Đặng Sáu</a:t>
            </a:r>
            <a:endParaRPr lang="en-US" sz="1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28"/>
                                        </p:tgtEl>
                                        <p:attrNameLst>
                                          <p:attrName>style.visibility</p:attrName>
                                        </p:attrNameLst>
                                      </p:cBhvr>
                                      <p:to>
                                        <p:strVal val="visible"/>
                                      </p:to>
                                    </p:set>
                                    <p:anim calcmode="lin" valueType="num">
                                      <p:cBhvr additive="base">
                                        <p:cTn id="7" dur="500" fill="hold"/>
                                        <p:tgtEl>
                                          <p:spTgt spid="1428"/>
                                        </p:tgtEl>
                                        <p:attrNameLst>
                                          <p:attrName>ppt_x</p:attrName>
                                        </p:attrNameLst>
                                      </p:cBhvr>
                                      <p:tavLst>
                                        <p:tav tm="0">
                                          <p:val>
                                            <p:strVal val="0-#ppt_w/2"/>
                                          </p:val>
                                        </p:tav>
                                        <p:tav tm="100000">
                                          <p:val>
                                            <p:strVal val="#ppt_x"/>
                                          </p:val>
                                        </p:tav>
                                      </p:tavLst>
                                    </p:anim>
                                    <p:anim calcmode="lin" valueType="num">
                                      <p:cBhvr additive="base">
                                        <p:cTn id="8" dur="500" fill="hold"/>
                                        <p:tgtEl>
                                          <p:spTgt spid="14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11"/>
                                        </p:tgtEl>
                                        <p:attrNameLst>
                                          <p:attrName>style.visibility</p:attrName>
                                        </p:attrNameLst>
                                      </p:cBhvr>
                                      <p:to>
                                        <p:strVal val="visible"/>
                                      </p:to>
                                    </p:set>
                                    <p:anim calcmode="lin" valueType="num">
                                      <p:cBhvr additive="base">
                                        <p:cTn id="11" dur="500" fill="hold"/>
                                        <p:tgtEl>
                                          <p:spTgt spid="1311"/>
                                        </p:tgtEl>
                                        <p:attrNameLst>
                                          <p:attrName>ppt_x</p:attrName>
                                        </p:attrNameLst>
                                      </p:cBhvr>
                                      <p:tavLst>
                                        <p:tav tm="0">
                                          <p:val>
                                            <p:strVal val="1+#ppt_w/2"/>
                                          </p:val>
                                        </p:tav>
                                        <p:tav tm="100000">
                                          <p:val>
                                            <p:strVal val="#ppt_x"/>
                                          </p:val>
                                        </p:tav>
                                      </p:tavLst>
                                    </p:anim>
                                    <p:anim calcmode="lin" valueType="num">
                                      <p:cBhvr additive="base">
                                        <p:cTn id="12" dur="500" fill="hold"/>
                                        <p:tgtEl>
                                          <p:spTgt spid="1311"/>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78"/>
                                        </p:tgtEl>
                                        <p:attrNameLst>
                                          <p:attrName>style.visibility</p:attrName>
                                        </p:attrNameLst>
                                      </p:cBhvr>
                                      <p:to>
                                        <p:strVal val="visible"/>
                                      </p:to>
                                    </p:set>
                                    <p:animEffect transition="in" filter="fade">
                                      <p:cBhvr>
                                        <p:cTn id="15" dur="1000"/>
                                        <p:tgtEl>
                                          <p:spTgt spid="578"/>
                                        </p:tgtEl>
                                      </p:cBhvr>
                                    </p:animEffect>
                                    <p:anim calcmode="lin" valueType="num">
                                      <p:cBhvr>
                                        <p:cTn id="16" dur="1000" fill="hold"/>
                                        <p:tgtEl>
                                          <p:spTgt spid="578"/>
                                        </p:tgtEl>
                                        <p:attrNameLst>
                                          <p:attrName>ppt_x</p:attrName>
                                        </p:attrNameLst>
                                      </p:cBhvr>
                                      <p:tavLst>
                                        <p:tav tm="0">
                                          <p:val>
                                            <p:strVal val="#ppt_x"/>
                                          </p:val>
                                        </p:tav>
                                        <p:tav tm="100000">
                                          <p:val>
                                            <p:strVal val="#ppt_x"/>
                                          </p:val>
                                        </p:tav>
                                      </p:tavLst>
                                    </p:anim>
                                    <p:anim calcmode="lin" valueType="num">
                                      <p:cBhvr>
                                        <p:cTn id="17" dur="1000" fill="hold"/>
                                        <p:tgtEl>
                                          <p:spTgt spid="578"/>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1310"/>
                                        </p:tgtEl>
                                        <p:attrNameLst>
                                          <p:attrName>style.visibility</p:attrName>
                                        </p:attrNameLst>
                                      </p:cBhvr>
                                      <p:to>
                                        <p:strVal val="visible"/>
                                      </p:to>
                                    </p:set>
                                    <p:animEffect transition="in" filter="barn(inVertical)">
                                      <p:cBhvr>
                                        <p:cTn id="20" dur="500"/>
                                        <p:tgtEl>
                                          <p:spTgt spid="13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32" presetClass="emph" presetSubtype="0" fill="hold" grpId="1" nodeType="afterEffect">
                                  <p:stCondLst>
                                    <p:cond delay="0"/>
                                  </p:stCondLst>
                                  <p:childTnLst>
                                    <p:animRot by="120000">
                                      <p:cBhvr>
                                        <p:cTn id="36" dur="100" fill="hold">
                                          <p:stCondLst>
                                            <p:cond delay="0"/>
                                          </p:stCondLst>
                                        </p:cTn>
                                        <p:tgtEl>
                                          <p:spTgt spid="3"/>
                                        </p:tgtEl>
                                        <p:attrNameLst>
                                          <p:attrName>r</p:attrName>
                                        </p:attrNameLst>
                                      </p:cBhvr>
                                    </p:animRot>
                                    <p:animRot by="-240000">
                                      <p:cBhvr>
                                        <p:cTn id="37" dur="200" fill="hold">
                                          <p:stCondLst>
                                            <p:cond delay="200"/>
                                          </p:stCondLst>
                                        </p:cTn>
                                        <p:tgtEl>
                                          <p:spTgt spid="3"/>
                                        </p:tgtEl>
                                        <p:attrNameLst>
                                          <p:attrName>r</p:attrName>
                                        </p:attrNameLst>
                                      </p:cBhvr>
                                    </p:animRot>
                                    <p:animRot by="240000">
                                      <p:cBhvr>
                                        <p:cTn id="38" dur="200" fill="hold">
                                          <p:stCondLst>
                                            <p:cond delay="400"/>
                                          </p:stCondLst>
                                        </p:cTn>
                                        <p:tgtEl>
                                          <p:spTgt spid="3"/>
                                        </p:tgtEl>
                                        <p:attrNameLst>
                                          <p:attrName>r</p:attrName>
                                        </p:attrNameLst>
                                      </p:cBhvr>
                                    </p:animRot>
                                    <p:animRot by="-240000">
                                      <p:cBhvr>
                                        <p:cTn id="39" dur="200" fill="hold">
                                          <p:stCondLst>
                                            <p:cond delay="600"/>
                                          </p:stCondLst>
                                        </p:cTn>
                                        <p:tgtEl>
                                          <p:spTgt spid="3"/>
                                        </p:tgtEl>
                                        <p:attrNameLst>
                                          <p:attrName>r</p:attrName>
                                        </p:attrNameLst>
                                      </p:cBhvr>
                                    </p:animRot>
                                    <p:animRot by="120000">
                                      <p:cBhvr>
                                        <p:cTn id="4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 grpId="0"/>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grpSp>
        <p:nvGrpSpPr>
          <p:cNvPr id="148" name="Group 147"/>
          <p:cNvGrpSpPr/>
          <p:nvPr/>
        </p:nvGrpSpPr>
        <p:grpSpPr>
          <a:xfrm>
            <a:off x="664535" y="2142737"/>
            <a:ext cx="3320869" cy="2710742"/>
            <a:chOff x="854316" y="774971"/>
            <a:chExt cx="2554097" cy="1840638"/>
          </a:xfrm>
        </p:grpSpPr>
        <p:pic>
          <p:nvPicPr>
            <p:cNvPr id="149" name="Picture 148"/>
            <p:cNvPicPr>
              <a:picLocks noChangeAspect="1"/>
            </p:cNvPicPr>
            <p:nvPr/>
          </p:nvPicPr>
          <p:blipFill rotWithShape="1">
            <a:blip r:embed="rId3"/>
            <a:srcRect l="13559" t="10529" r="13641" b="2388"/>
            <a:stretch/>
          </p:blipFill>
          <p:spPr>
            <a:xfrm>
              <a:off x="854316" y="777831"/>
              <a:ext cx="2554097" cy="1837778"/>
            </a:xfrm>
            <a:prstGeom prst="rect">
              <a:avLst/>
            </a:prstGeom>
            <a:ln>
              <a:noFill/>
            </a:ln>
            <a:effectLst>
              <a:softEdge rad="112500"/>
            </a:effectLst>
          </p:spPr>
        </p:pic>
        <p:sp>
          <p:nvSpPr>
            <p:cNvPr id="150"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1</a:t>
              </a:r>
              <a:endParaRPr sz="2400" b="1" dirty="0">
                <a:solidFill>
                  <a:schemeClr val="accent3">
                    <a:lumMod val="25000"/>
                  </a:schemeClr>
                </a:solidFill>
              </a:endParaRPr>
            </a:p>
          </p:txBody>
        </p:sp>
      </p:grpSp>
      <p:sp>
        <p:nvSpPr>
          <p:cNvPr id="151" name="TextBox 150"/>
          <p:cNvSpPr txBox="1"/>
          <p:nvPr/>
        </p:nvSpPr>
        <p:spPr>
          <a:xfrm>
            <a:off x="777551" y="320497"/>
            <a:ext cx="8162047" cy="1865126"/>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“Năm 1235, khi Trần Quốc Tuấn mới 5, 6 tuổi, cha ông là Trần Liễu có chuyện tị hiềm với vua Trần Thái Tông. Năm 1251, Trần Liễu lâm bệnh nặng, trước khi mất có trăn trối dặn Trần Quốc Tuấn phải vì cha mà giành lại ngôi vua.</a:t>
            </a:r>
            <a:endParaRPr lang="en-US" sz="2400" dirty="0">
              <a:latin typeface="Arial" panose="020B0604020202020204" pitchFamily="34" charset="0"/>
              <a:cs typeface="Arial" panose="020B0604020202020204" pitchFamily="34" charset="0"/>
            </a:endParaRPr>
          </a:p>
        </p:txBody>
      </p:sp>
      <p:sp>
        <p:nvSpPr>
          <p:cNvPr id="152" name="TextBox 151"/>
          <p:cNvSpPr txBox="1"/>
          <p:nvPr/>
        </p:nvSpPr>
        <p:spPr>
          <a:xfrm>
            <a:off x="3983790" y="2142737"/>
            <a:ext cx="4842792" cy="2710742"/>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Biết cha không quên hận cũ, thương cha, Quốc Tuấn đành gật đầu để cha yên lòng, nhưng ông không cho đó là điều phải và luôn tìm cách hòa giải mối hiềm khích trong gia tộc..</a:t>
            </a:r>
            <a:endParaRPr lang="en-US" sz="2400" dirty="0">
              <a:latin typeface="Arial" panose="020B0604020202020204" pitchFamily="34" charset="0"/>
              <a:cs typeface="Arial" panose="020B0604020202020204" pitchFamily="34" charset="0"/>
            </a:endParaRPr>
          </a:p>
        </p:txBody>
      </p:sp>
      <p:grpSp>
        <p:nvGrpSpPr>
          <p:cNvPr id="153" name="Google Shape;2029;p44"/>
          <p:cNvGrpSpPr/>
          <p:nvPr/>
        </p:nvGrpSpPr>
        <p:grpSpPr>
          <a:xfrm>
            <a:off x="8500342" y="4442265"/>
            <a:ext cx="643658" cy="701235"/>
            <a:chOff x="7532513" y="3451183"/>
            <a:chExt cx="1047475" cy="1141175"/>
          </a:xfrm>
        </p:grpSpPr>
        <p:sp>
          <p:nvSpPr>
            <p:cNvPr id="154" name="Google Shape;2030;p44"/>
            <p:cNvSpPr/>
            <p:nvPr/>
          </p:nvSpPr>
          <p:spPr>
            <a:xfrm>
              <a:off x="7532513" y="3451183"/>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5" name="Google Shape;2031;p44"/>
            <p:cNvSpPr/>
            <p:nvPr/>
          </p:nvSpPr>
          <p:spPr>
            <a:xfrm>
              <a:off x="7609284" y="3517505"/>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32;p44"/>
            <p:cNvSpPr/>
            <p:nvPr/>
          </p:nvSpPr>
          <p:spPr>
            <a:xfrm>
              <a:off x="7618459" y="3506255"/>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33;p44"/>
            <p:cNvSpPr/>
            <p:nvPr/>
          </p:nvSpPr>
          <p:spPr>
            <a:xfrm>
              <a:off x="7684584" y="3560055"/>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34;p44"/>
            <p:cNvSpPr/>
            <p:nvPr/>
          </p:nvSpPr>
          <p:spPr>
            <a:xfrm>
              <a:off x="8226384" y="3517505"/>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35;p44"/>
            <p:cNvSpPr/>
            <p:nvPr/>
          </p:nvSpPr>
          <p:spPr>
            <a:xfrm>
              <a:off x="8209859" y="3506255"/>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36;p44"/>
            <p:cNvSpPr/>
            <p:nvPr/>
          </p:nvSpPr>
          <p:spPr>
            <a:xfrm>
              <a:off x="8266784" y="3560055"/>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37;p44"/>
            <p:cNvSpPr/>
            <p:nvPr/>
          </p:nvSpPr>
          <p:spPr>
            <a:xfrm>
              <a:off x="7604384" y="3572655"/>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38;p44"/>
            <p:cNvSpPr/>
            <p:nvPr/>
          </p:nvSpPr>
          <p:spPr>
            <a:xfrm>
              <a:off x="7619084" y="3559805"/>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39;p44"/>
            <p:cNvSpPr/>
            <p:nvPr/>
          </p:nvSpPr>
          <p:spPr>
            <a:xfrm>
              <a:off x="7725609" y="4115405"/>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40;p44"/>
            <p:cNvSpPr/>
            <p:nvPr/>
          </p:nvSpPr>
          <p:spPr>
            <a:xfrm>
              <a:off x="8152909" y="4115405"/>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41;p44"/>
            <p:cNvSpPr/>
            <p:nvPr/>
          </p:nvSpPr>
          <p:spPr>
            <a:xfrm>
              <a:off x="7945984" y="4400305"/>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42;p44"/>
            <p:cNvSpPr/>
            <p:nvPr/>
          </p:nvSpPr>
          <p:spPr>
            <a:xfrm>
              <a:off x="8080059" y="4398930"/>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43;p44"/>
            <p:cNvSpPr/>
            <p:nvPr/>
          </p:nvSpPr>
          <p:spPr>
            <a:xfrm>
              <a:off x="7579284" y="4197630"/>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44;p44"/>
            <p:cNvSpPr/>
            <p:nvPr/>
          </p:nvSpPr>
          <p:spPr>
            <a:xfrm>
              <a:off x="7634384" y="4063030"/>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45;p44"/>
            <p:cNvSpPr/>
            <p:nvPr/>
          </p:nvSpPr>
          <p:spPr>
            <a:xfrm>
              <a:off x="8183534" y="3632230"/>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46;p44"/>
            <p:cNvSpPr/>
            <p:nvPr/>
          </p:nvSpPr>
          <p:spPr>
            <a:xfrm>
              <a:off x="7733559" y="4032280"/>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47;p44"/>
            <p:cNvSpPr/>
            <p:nvPr/>
          </p:nvSpPr>
          <p:spPr>
            <a:xfrm>
              <a:off x="8119859" y="4032280"/>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48;p44"/>
            <p:cNvSpPr/>
            <p:nvPr/>
          </p:nvSpPr>
          <p:spPr>
            <a:xfrm>
              <a:off x="7947834" y="4049605"/>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49;p44"/>
            <p:cNvSpPr/>
            <p:nvPr/>
          </p:nvSpPr>
          <p:spPr>
            <a:xfrm>
              <a:off x="7631309" y="4270105"/>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50;p44"/>
            <p:cNvSpPr/>
            <p:nvPr/>
          </p:nvSpPr>
          <p:spPr>
            <a:xfrm>
              <a:off x="7622134" y="4257255"/>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51;p44"/>
            <p:cNvSpPr/>
            <p:nvPr/>
          </p:nvSpPr>
          <p:spPr>
            <a:xfrm>
              <a:off x="8367184" y="3997530"/>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48"/>
                                        </p:tgtEl>
                                        <p:attrNameLst>
                                          <p:attrName>style.visibility</p:attrName>
                                        </p:attrNameLst>
                                      </p:cBhvr>
                                      <p:to>
                                        <p:strVal val="visible"/>
                                      </p:to>
                                    </p:set>
                                    <p:animEffect transition="in" filter="randombar(horizontal)">
                                      <p:cBhvr>
                                        <p:cTn id="13" dur="500"/>
                                        <p:tgtEl>
                                          <p:spTgt spid="14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2"/>
                                        </p:tgtEl>
                                        <p:attrNameLst>
                                          <p:attrName>style.visibility</p:attrName>
                                        </p:attrNameLst>
                                      </p:cBhvr>
                                      <p:to>
                                        <p:strVal val="visible"/>
                                      </p:to>
                                    </p:set>
                                    <p:animEffect transition="in" filter="fade">
                                      <p:cBhvr>
                                        <p:cTn id="18" dur="1000"/>
                                        <p:tgtEl>
                                          <p:spTgt spid="152"/>
                                        </p:tgtEl>
                                      </p:cBhvr>
                                    </p:animEffect>
                                    <p:anim calcmode="lin" valueType="num">
                                      <p:cBhvr>
                                        <p:cTn id="19" dur="1000" fill="hold"/>
                                        <p:tgtEl>
                                          <p:spTgt spid="152"/>
                                        </p:tgtEl>
                                        <p:attrNameLst>
                                          <p:attrName>ppt_x</p:attrName>
                                        </p:attrNameLst>
                                      </p:cBhvr>
                                      <p:tavLst>
                                        <p:tav tm="0">
                                          <p:val>
                                            <p:strVal val="#ppt_x"/>
                                          </p:val>
                                        </p:tav>
                                        <p:tav tm="100000">
                                          <p:val>
                                            <p:strVal val="#ppt_x"/>
                                          </p:val>
                                        </p:tav>
                                      </p:tavLst>
                                    </p:anim>
                                    <p:anim calcmode="lin" valueType="num">
                                      <p:cBhvr>
                                        <p:cTn id="20"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777551" y="320497"/>
            <a:ext cx="8162047" cy="978729"/>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Cuối năm 1284, nhà Nguyên lại kéo hàng chục vạn quân sang xâm chiếm nước ta. Thế giặc mạnh như chẻ tre.</a:t>
            </a:r>
            <a:endParaRPr lang="en-US" sz="2400" dirty="0">
              <a:latin typeface="Arial" panose="020B0604020202020204" pitchFamily="34" charset="0"/>
              <a:cs typeface="Arial" panose="020B0604020202020204" pitchFamily="34" charset="0"/>
            </a:endParaRPr>
          </a:p>
        </p:txBody>
      </p:sp>
      <p:grpSp>
        <p:nvGrpSpPr>
          <p:cNvPr id="30" name="Group 29"/>
          <p:cNvGrpSpPr/>
          <p:nvPr/>
        </p:nvGrpSpPr>
        <p:grpSpPr>
          <a:xfrm>
            <a:off x="1759789" y="1235761"/>
            <a:ext cx="5624422" cy="3639299"/>
            <a:chOff x="3580698" y="774971"/>
            <a:chExt cx="2562602" cy="1840638"/>
          </a:xfrm>
        </p:grpSpPr>
        <p:pic>
          <p:nvPicPr>
            <p:cNvPr id="31" name="Picture 30"/>
            <p:cNvPicPr>
              <a:picLocks noChangeAspect="1"/>
            </p:cNvPicPr>
            <p:nvPr/>
          </p:nvPicPr>
          <p:blipFill rotWithShape="1">
            <a:blip r:embed="rId3"/>
            <a:srcRect l="13516" t="1154" r="13885" b="1835"/>
            <a:stretch/>
          </p:blipFill>
          <p:spPr>
            <a:xfrm>
              <a:off x="3580698" y="774971"/>
              <a:ext cx="2562602" cy="1840638"/>
            </a:xfrm>
            <a:prstGeom prst="rect">
              <a:avLst/>
            </a:prstGeom>
            <a:ln>
              <a:noFill/>
            </a:ln>
            <a:effectLst>
              <a:softEdge rad="112500"/>
            </a:effectLst>
          </p:spPr>
        </p:pic>
        <p:sp>
          <p:nvSpPr>
            <p:cNvPr id="32" name="Google Shape;3572;p54"/>
            <p:cNvSpPr/>
            <p:nvPr/>
          </p:nvSpPr>
          <p:spPr>
            <a:xfrm>
              <a:off x="5802374" y="807069"/>
              <a:ext cx="304988" cy="308970"/>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33" name="Google Shape;4736;p67"/>
          <p:cNvGrpSpPr/>
          <p:nvPr/>
        </p:nvGrpSpPr>
        <p:grpSpPr>
          <a:xfrm>
            <a:off x="8366449" y="4325520"/>
            <a:ext cx="762228" cy="771719"/>
            <a:chOff x="7643001" y="983751"/>
            <a:chExt cx="966630" cy="978666"/>
          </a:xfrm>
        </p:grpSpPr>
        <p:sp>
          <p:nvSpPr>
            <p:cNvPr id="34" name="Google Shape;4737;p67"/>
            <p:cNvSpPr/>
            <p:nvPr/>
          </p:nvSpPr>
          <p:spPr>
            <a:xfrm>
              <a:off x="7657009" y="983751"/>
              <a:ext cx="938614" cy="978666"/>
            </a:xfrm>
            <a:custGeom>
              <a:avLst/>
              <a:gdLst/>
              <a:ahLst/>
              <a:cxnLst/>
              <a:rect l="l" t="t" r="r" b="b"/>
              <a:pathLst>
                <a:path w="11123" h="11599" extrusionOk="0">
                  <a:moveTo>
                    <a:pt x="5549" y="1"/>
                  </a:moveTo>
                  <a:cubicBezTo>
                    <a:pt x="4359" y="1"/>
                    <a:pt x="3097" y="882"/>
                    <a:pt x="2049" y="2454"/>
                  </a:cubicBezTo>
                  <a:cubicBezTo>
                    <a:pt x="1311" y="3549"/>
                    <a:pt x="691" y="4930"/>
                    <a:pt x="358" y="6288"/>
                  </a:cubicBezTo>
                  <a:cubicBezTo>
                    <a:pt x="1" y="7740"/>
                    <a:pt x="1" y="9026"/>
                    <a:pt x="358" y="9931"/>
                  </a:cubicBezTo>
                  <a:cubicBezTo>
                    <a:pt x="644" y="10646"/>
                    <a:pt x="1144" y="11074"/>
                    <a:pt x="1977" y="11312"/>
                  </a:cubicBezTo>
                  <a:cubicBezTo>
                    <a:pt x="2692" y="11503"/>
                    <a:pt x="3692" y="11598"/>
                    <a:pt x="5573" y="11598"/>
                  </a:cubicBezTo>
                  <a:cubicBezTo>
                    <a:pt x="7431" y="11598"/>
                    <a:pt x="8431" y="11503"/>
                    <a:pt x="9145" y="11312"/>
                  </a:cubicBezTo>
                  <a:cubicBezTo>
                    <a:pt x="9979" y="11074"/>
                    <a:pt x="10479" y="10646"/>
                    <a:pt x="10765" y="9931"/>
                  </a:cubicBezTo>
                  <a:cubicBezTo>
                    <a:pt x="11122" y="9026"/>
                    <a:pt x="11122" y="7740"/>
                    <a:pt x="10765" y="6288"/>
                  </a:cubicBezTo>
                  <a:cubicBezTo>
                    <a:pt x="10431" y="4930"/>
                    <a:pt x="9812" y="3549"/>
                    <a:pt x="9074" y="2454"/>
                  </a:cubicBezTo>
                  <a:cubicBezTo>
                    <a:pt x="8026" y="882"/>
                    <a:pt x="6764" y="1"/>
                    <a:pt x="55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 name="Google Shape;4738;p67"/>
            <p:cNvSpPr/>
            <p:nvPr/>
          </p:nvSpPr>
          <p:spPr>
            <a:xfrm>
              <a:off x="7643001" y="1034039"/>
              <a:ext cx="966630" cy="878091"/>
            </a:xfrm>
            <a:custGeom>
              <a:avLst/>
              <a:gdLst/>
              <a:ahLst/>
              <a:cxnLst/>
              <a:rect l="l" t="t" r="r" b="b"/>
              <a:pathLst>
                <a:path w="11455" h="10407" extrusionOk="0">
                  <a:moveTo>
                    <a:pt x="5739" y="0"/>
                  </a:moveTo>
                  <a:cubicBezTo>
                    <a:pt x="2786" y="0"/>
                    <a:pt x="0" y="6478"/>
                    <a:pt x="1048" y="9121"/>
                  </a:cubicBezTo>
                  <a:cubicBezTo>
                    <a:pt x="1477" y="10169"/>
                    <a:pt x="2405" y="10407"/>
                    <a:pt x="5739" y="10407"/>
                  </a:cubicBezTo>
                  <a:cubicBezTo>
                    <a:pt x="9050" y="10407"/>
                    <a:pt x="9978" y="10169"/>
                    <a:pt x="10407" y="9121"/>
                  </a:cubicBezTo>
                  <a:cubicBezTo>
                    <a:pt x="11455" y="6478"/>
                    <a:pt x="8668" y="0"/>
                    <a:pt x="5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39;p67"/>
            <p:cNvSpPr/>
            <p:nvPr/>
          </p:nvSpPr>
          <p:spPr>
            <a:xfrm>
              <a:off x="7805691" y="1034039"/>
              <a:ext cx="641157" cy="293372"/>
            </a:xfrm>
            <a:custGeom>
              <a:avLst/>
              <a:gdLst/>
              <a:ahLst/>
              <a:cxnLst/>
              <a:rect l="l" t="t" r="r" b="b"/>
              <a:pathLst>
                <a:path w="7598" h="3477" extrusionOk="0">
                  <a:moveTo>
                    <a:pt x="3811" y="0"/>
                  </a:moveTo>
                  <a:cubicBezTo>
                    <a:pt x="2359" y="0"/>
                    <a:pt x="954" y="1548"/>
                    <a:pt x="1" y="3477"/>
                  </a:cubicBezTo>
                  <a:lnTo>
                    <a:pt x="7598" y="3477"/>
                  </a:lnTo>
                  <a:cubicBezTo>
                    <a:pt x="6645" y="1548"/>
                    <a:pt x="5240" y="0"/>
                    <a:pt x="3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40;p67"/>
            <p:cNvSpPr/>
            <p:nvPr/>
          </p:nvSpPr>
          <p:spPr>
            <a:xfrm>
              <a:off x="7709242" y="1618763"/>
              <a:ext cx="834061" cy="293372"/>
            </a:xfrm>
            <a:custGeom>
              <a:avLst/>
              <a:gdLst/>
              <a:ahLst/>
              <a:cxnLst/>
              <a:rect l="l" t="t" r="r" b="b"/>
              <a:pathLst>
                <a:path w="9884" h="3477" extrusionOk="0">
                  <a:moveTo>
                    <a:pt x="96" y="0"/>
                  </a:moveTo>
                  <a:cubicBezTo>
                    <a:pt x="1" y="857"/>
                    <a:pt x="49" y="1596"/>
                    <a:pt x="263" y="2191"/>
                  </a:cubicBezTo>
                  <a:cubicBezTo>
                    <a:pt x="692" y="3239"/>
                    <a:pt x="1620" y="3477"/>
                    <a:pt x="4954" y="3477"/>
                  </a:cubicBezTo>
                  <a:cubicBezTo>
                    <a:pt x="8265" y="3477"/>
                    <a:pt x="9193" y="3239"/>
                    <a:pt x="9622" y="2191"/>
                  </a:cubicBezTo>
                  <a:cubicBezTo>
                    <a:pt x="9836" y="1596"/>
                    <a:pt x="9884" y="857"/>
                    <a:pt x="9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741;p67"/>
            <p:cNvSpPr/>
            <p:nvPr/>
          </p:nvSpPr>
          <p:spPr>
            <a:xfrm>
              <a:off x="7926275" y="1510256"/>
              <a:ext cx="72487" cy="26156"/>
            </a:xfrm>
            <a:custGeom>
              <a:avLst/>
              <a:gdLst/>
              <a:ahLst/>
              <a:cxnLst/>
              <a:rect l="l" t="t" r="r" b="b"/>
              <a:pathLst>
                <a:path w="859" h="310" extrusionOk="0">
                  <a:moveTo>
                    <a:pt x="168" y="0"/>
                  </a:moveTo>
                  <a:cubicBezTo>
                    <a:pt x="72" y="0"/>
                    <a:pt x="1" y="71"/>
                    <a:pt x="1" y="167"/>
                  </a:cubicBezTo>
                  <a:cubicBezTo>
                    <a:pt x="1" y="238"/>
                    <a:pt x="72" y="310"/>
                    <a:pt x="168" y="310"/>
                  </a:cubicBezTo>
                  <a:lnTo>
                    <a:pt x="691" y="310"/>
                  </a:lnTo>
                  <a:cubicBezTo>
                    <a:pt x="787" y="310"/>
                    <a:pt x="858" y="238"/>
                    <a:pt x="858" y="167"/>
                  </a:cubicBezTo>
                  <a:cubicBezTo>
                    <a:pt x="858" y="71"/>
                    <a:pt x="787"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742;p67"/>
            <p:cNvSpPr/>
            <p:nvPr/>
          </p:nvSpPr>
          <p:spPr>
            <a:xfrm>
              <a:off x="8253849" y="1510256"/>
              <a:ext cx="72402" cy="26156"/>
            </a:xfrm>
            <a:custGeom>
              <a:avLst/>
              <a:gdLst/>
              <a:ahLst/>
              <a:cxnLst/>
              <a:rect l="l" t="t" r="r" b="b"/>
              <a:pathLst>
                <a:path w="858" h="310" extrusionOk="0">
                  <a:moveTo>
                    <a:pt x="167" y="0"/>
                  </a:moveTo>
                  <a:cubicBezTo>
                    <a:pt x="72" y="0"/>
                    <a:pt x="1" y="71"/>
                    <a:pt x="1" y="167"/>
                  </a:cubicBezTo>
                  <a:cubicBezTo>
                    <a:pt x="1" y="238"/>
                    <a:pt x="72" y="310"/>
                    <a:pt x="167" y="310"/>
                  </a:cubicBezTo>
                  <a:lnTo>
                    <a:pt x="691" y="310"/>
                  </a:lnTo>
                  <a:cubicBezTo>
                    <a:pt x="786" y="310"/>
                    <a:pt x="858" y="238"/>
                    <a:pt x="858" y="167"/>
                  </a:cubicBezTo>
                  <a:cubicBezTo>
                    <a:pt x="858" y="71"/>
                    <a:pt x="786"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43;p67"/>
            <p:cNvSpPr/>
            <p:nvPr/>
          </p:nvSpPr>
          <p:spPr>
            <a:xfrm>
              <a:off x="7940367" y="1228947"/>
              <a:ext cx="24218" cy="24131"/>
            </a:xfrm>
            <a:custGeom>
              <a:avLst/>
              <a:gdLst/>
              <a:ahLst/>
              <a:cxnLst/>
              <a:rect l="l" t="t" r="r" b="b"/>
              <a:pathLst>
                <a:path w="287" h="286" extrusionOk="0">
                  <a:moveTo>
                    <a:pt x="143" y="0"/>
                  </a:moveTo>
                  <a:cubicBezTo>
                    <a:pt x="72" y="0"/>
                    <a:pt x="1" y="48"/>
                    <a:pt x="1" y="143"/>
                  </a:cubicBezTo>
                  <a:cubicBezTo>
                    <a:pt x="1" y="214"/>
                    <a:pt x="72" y="286"/>
                    <a:pt x="143" y="286"/>
                  </a:cubicBezTo>
                  <a:cubicBezTo>
                    <a:pt x="239" y="286"/>
                    <a:pt x="286" y="214"/>
                    <a:pt x="286" y="143"/>
                  </a:cubicBezTo>
                  <a:cubicBezTo>
                    <a:pt x="286" y="48"/>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744;p67"/>
            <p:cNvSpPr/>
            <p:nvPr/>
          </p:nvSpPr>
          <p:spPr>
            <a:xfrm>
              <a:off x="7976567" y="1154528"/>
              <a:ext cx="26159" cy="26241"/>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45;p67"/>
            <p:cNvSpPr/>
            <p:nvPr/>
          </p:nvSpPr>
          <p:spPr>
            <a:xfrm>
              <a:off x="8002641" y="1214857"/>
              <a:ext cx="24218" cy="26156"/>
            </a:xfrm>
            <a:custGeom>
              <a:avLst/>
              <a:gdLst/>
              <a:ahLst/>
              <a:cxnLst/>
              <a:rect l="l" t="t" r="r" b="b"/>
              <a:pathLst>
                <a:path w="287" h="310" extrusionOk="0">
                  <a:moveTo>
                    <a:pt x="144" y="0"/>
                  </a:moveTo>
                  <a:cubicBezTo>
                    <a:pt x="72" y="0"/>
                    <a:pt x="1" y="72"/>
                    <a:pt x="1" y="167"/>
                  </a:cubicBezTo>
                  <a:cubicBezTo>
                    <a:pt x="1" y="238"/>
                    <a:pt x="72" y="310"/>
                    <a:pt x="144" y="310"/>
                  </a:cubicBezTo>
                  <a:cubicBezTo>
                    <a:pt x="239" y="310"/>
                    <a:pt x="287" y="238"/>
                    <a:pt x="287" y="167"/>
                  </a:cubicBezTo>
                  <a:cubicBezTo>
                    <a:pt x="287"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46;p67"/>
            <p:cNvSpPr/>
            <p:nvPr/>
          </p:nvSpPr>
          <p:spPr>
            <a:xfrm>
              <a:off x="8028800" y="1128456"/>
              <a:ext cx="24218" cy="26156"/>
            </a:xfrm>
            <a:custGeom>
              <a:avLst/>
              <a:gdLst/>
              <a:ahLst/>
              <a:cxnLst/>
              <a:rect l="l" t="t" r="r" b="b"/>
              <a:pathLst>
                <a:path w="287" h="310" extrusionOk="0">
                  <a:moveTo>
                    <a:pt x="143" y="0"/>
                  </a:moveTo>
                  <a:cubicBezTo>
                    <a:pt x="72" y="0"/>
                    <a:pt x="0" y="72"/>
                    <a:pt x="0" y="167"/>
                  </a:cubicBezTo>
                  <a:cubicBezTo>
                    <a:pt x="0" y="238"/>
                    <a:pt x="72" y="310"/>
                    <a:pt x="143" y="310"/>
                  </a:cubicBezTo>
                  <a:cubicBezTo>
                    <a:pt x="239" y="310"/>
                    <a:pt x="286" y="238"/>
                    <a:pt x="286" y="167"/>
                  </a:cubicBezTo>
                  <a:cubicBezTo>
                    <a:pt x="286"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47;p67"/>
            <p:cNvSpPr/>
            <p:nvPr/>
          </p:nvSpPr>
          <p:spPr>
            <a:xfrm>
              <a:off x="8249799" y="1184734"/>
              <a:ext cx="26244" cy="26156"/>
            </a:xfrm>
            <a:custGeom>
              <a:avLst/>
              <a:gdLst/>
              <a:ahLst/>
              <a:cxnLst/>
              <a:rect l="l" t="t" r="r" b="b"/>
              <a:pathLst>
                <a:path w="311" h="310" extrusionOk="0">
                  <a:moveTo>
                    <a:pt x="168" y="0"/>
                  </a:moveTo>
                  <a:cubicBezTo>
                    <a:pt x="72" y="0"/>
                    <a:pt x="1" y="72"/>
                    <a:pt x="1" y="167"/>
                  </a:cubicBezTo>
                  <a:cubicBezTo>
                    <a:pt x="1" y="238"/>
                    <a:pt x="72" y="310"/>
                    <a:pt x="168" y="310"/>
                  </a:cubicBezTo>
                  <a:cubicBezTo>
                    <a:pt x="239" y="310"/>
                    <a:pt x="311" y="238"/>
                    <a:pt x="311" y="167"/>
                  </a:cubicBezTo>
                  <a:cubicBezTo>
                    <a:pt x="311" y="72"/>
                    <a:pt x="239"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48;p67"/>
            <p:cNvSpPr/>
            <p:nvPr/>
          </p:nvSpPr>
          <p:spPr>
            <a:xfrm>
              <a:off x="8396541" y="1389683"/>
              <a:ext cx="24218" cy="26156"/>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49;p67"/>
            <p:cNvSpPr/>
            <p:nvPr/>
          </p:nvSpPr>
          <p:spPr>
            <a:xfrm>
              <a:off x="8446749" y="1683058"/>
              <a:ext cx="24218" cy="26156"/>
            </a:xfrm>
            <a:custGeom>
              <a:avLst/>
              <a:gdLst/>
              <a:ahLst/>
              <a:cxnLst/>
              <a:rect l="l" t="t" r="r" b="b"/>
              <a:pathLst>
                <a:path w="287" h="310" extrusionOk="0">
                  <a:moveTo>
                    <a:pt x="144" y="0"/>
                  </a:moveTo>
                  <a:cubicBezTo>
                    <a:pt x="48" y="0"/>
                    <a:pt x="1" y="72"/>
                    <a:pt x="1" y="143"/>
                  </a:cubicBezTo>
                  <a:cubicBezTo>
                    <a:pt x="1" y="238"/>
                    <a:pt x="48" y="310"/>
                    <a:pt x="144" y="310"/>
                  </a:cubicBezTo>
                  <a:cubicBezTo>
                    <a:pt x="215" y="310"/>
                    <a:pt x="287" y="238"/>
                    <a:pt x="287" y="143"/>
                  </a:cubicBezTo>
                  <a:cubicBezTo>
                    <a:pt x="287" y="72"/>
                    <a:pt x="215"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50;p67"/>
            <p:cNvSpPr/>
            <p:nvPr/>
          </p:nvSpPr>
          <p:spPr>
            <a:xfrm>
              <a:off x="8446749" y="1775449"/>
              <a:ext cx="24218" cy="26241"/>
            </a:xfrm>
            <a:custGeom>
              <a:avLst/>
              <a:gdLst/>
              <a:ahLst/>
              <a:cxnLst/>
              <a:rect l="l" t="t" r="r" b="b"/>
              <a:pathLst>
                <a:path w="287" h="311" extrusionOk="0">
                  <a:moveTo>
                    <a:pt x="144" y="1"/>
                  </a:moveTo>
                  <a:cubicBezTo>
                    <a:pt x="48" y="1"/>
                    <a:pt x="1" y="72"/>
                    <a:pt x="1" y="167"/>
                  </a:cubicBezTo>
                  <a:cubicBezTo>
                    <a:pt x="1" y="239"/>
                    <a:pt x="48" y="310"/>
                    <a:pt x="144" y="310"/>
                  </a:cubicBezTo>
                  <a:cubicBezTo>
                    <a:pt x="215" y="310"/>
                    <a:pt x="287" y="239"/>
                    <a:pt x="287" y="167"/>
                  </a:cubicBezTo>
                  <a:cubicBezTo>
                    <a:pt x="287" y="72"/>
                    <a:pt x="215"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51;p67"/>
            <p:cNvSpPr/>
            <p:nvPr/>
          </p:nvSpPr>
          <p:spPr>
            <a:xfrm>
              <a:off x="8396541" y="1741277"/>
              <a:ext cx="24218" cy="24216"/>
            </a:xfrm>
            <a:custGeom>
              <a:avLst/>
              <a:gdLst/>
              <a:ahLst/>
              <a:cxnLst/>
              <a:rect l="l" t="t" r="r" b="b"/>
              <a:pathLst>
                <a:path w="287" h="287" extrusionOk="0">
                  <a:moveTo>
                    <a:pt x="143" y="1"/>
                  </a:moveTo>
                  <a:cubicBezTo>
                    <a:pt x="48" y="1"/>
                    <a:pt x="0" y="72"/>
                    <a:pt x="0" y="144"/>
                  </a:cubicBezTo>
                  <a:cubicBezTo>
                    <a:pt x="0" y="239"/>
                    <a:pt x="48" y="286"/>
                    <a:pt x="143" y="286"/>
                  </a:cubicBezTo>
                  <a:cubicBezTo>
                    <a:pt x="215" y="286"/>
                    <a:pt x="286" y="239"/>
                    <a:pt x="286" y="144"/>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52;p67"/>
            <p:cNvSpPr/>
            <p:nvPr/>
          </p:nvSpPr>
          <p:spPr>
            <a:xfrm>
              <a:off x="8356374" y="1813587"/>
              <a:ext cx="26159" cy="26241"/>
            </a:xfrm>
            <a:custGeom>
              <a:avLst/>
              <a:gdLst/>
              <a:ahLst/>
              <a:cxnLst/>
              <a:rect l="l" t="t" r="r" b="b"/>
              <a:pathLst>
                <a:path w="310" h="311" extrusionOk="0">
                  <a:moveTo>
                    <a:pt x="167" y="1"/>
                  </a:moveTo>
                  <a:cubicBezTo>
                    <a:pt x="72" y="1"/>
                    <a:pt x="0" y="72"/>
                    <a:pt x="0" y="168"/>
                  </a:cubicBezTo>
                  <a:cubicBezTo>
                    <a:pt x="0" y="239"/>
                    <a:pt x="72" y="311"/>
                    <a:pt x="167" y="311"/>
                  </a:cubicBezTo>
                  <a:cubicBezTo>
                    <a:pt x="238" y="311"/>
                    <a:pt x="310" y="239"/>
                    <a:pt x="310" y="168"/>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53;p67"/>
            <p:cNvSpPr/>
            <p:nvPr/>
          </p:nvSpPr>
          <p:spPr>
            <a:xfrm>
              <a:off x="7823834" y="1484100"/>
              <a:ext cx="26159" cy="26241"/>
            </a:xfrm>
            <a:custGeom>
              <a:avLst/>
              <a:gdLst/>
              <a:ahLst/>
              <a:cxnLst/>
              <a:rect l="l" t="t" r="r" b="b"/>
              <a:pathLst>
                <a:path w="310" h="311"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54;p67"/>
            <p:cNvSpPr/>
            <p:nvPr/>
          </p:nvSpPr>
          <p:spPr>
            <a:xfrm>
              <a:off x="7849908" y="1787515"/>
              <a:ext cx="26244" cy="26156"/>
            </a:xfrm>
            <a:custGeom>
              <a:avLst/>
              <a:gdLst/>
              <a:ahLst/>
              <a:cxnLst/>
              <a:rect l="l" t="t" r="r" b="b"/>
              <a:pathLst>
                <a:path w="311" h="310" extrusionOk="0">
                  <a:moveTo>
                    <a:pt x="144" y="0"/>
                  </a:moveTo>
                  <a:cubicBezTo>
                    <a:pt x="72" y="0"/>
                    <a:pt x="1" y="72"/>
                    <a:pt x="1" y="167"/>
                  </a:cubicBezTo>
                  <a:cubicBezTo>
                    <a:pt x="1" y="239"/>
                    <a:pt x="72" y="310"/>
                    <a:pt x="144" y="310"/>
                  </a:cubicBezTo>
                  <a:cubicBezTo>
                    <a:pt x="239" y="310"/>
                    <a:pt x="310" y="239"/>
                    <a:pt x="310" y="167"/>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55;p67"/>
            <p:cNvSpPr/>
            <p:nvPr/>
          </p:nvSpPr>
          <p:spPr>
            <a:xfrm>
              <a:off x="7972516" y="1709130"/>
              <a:ext cx="26244" cy="24216"/>
            </a:xfrm>
            <a:custGeom>
              <a:avLst/>
              <a:gdLst/>
              <a:ahLst/>
              <a:cxnLst/>
              <a:rect l="l" t="t" r="r" b="b"/>
              <a:pathLst>
                <a:path w="311" h="287" extrusionOk="0">
                  <a:moveTo>
                    <a:pt x="143" y="1"/>
                  </a:moveTo>
                  <a:cubicBezTo>
                    <a:pt x="72" y="1"/>
                    <a:pt x="1" y="72"/>
                    <a:pt x="1" y="144"/>
                  </a:cubicBezTo>
                  <a:cubicBezTo>
                    <a:pt x="1" y="239"/>
                    <a:pt x="72" y="286"/>
                    <a:pt x="143" y="286"/>
                  </a:cubicBezTo>
                  <a:cubicBezTo>
                    <a:pt x="239" y="286"/>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56;p67"/>
            <p:cNvSpPr/>
            <p:nvPr/>
          </p:nvSpPr>
          <p:spPr>
            <a:xfrm>
              <a:off x="8221699" y="1813587"/>
              <a:ext cx="24218" cy="26241"/>
            </a:xfrm>
            <a:custGeom>
              <a:avLst/>
              <a:gdLst/>
              <a:ahLst/>
              <a:cxnLst/>
              <a:rect l="l" t="t" r="r" b="b"/>
              <a:pathLst>
                <a:path w="287" h="311" extrusionOk="0">
                  <a:moveTo>
                    <a:pt x="143" y="1"/>
                  </a:moveTo>
                  <a:cubicBezTo>
                    <a:pt x="48" y="1"/>
                    <a:pt x="1" y="72"/>
                    <a:pt x="1" y="168"/>
                  </a:cubicBezTo>
                  <a:cubicBezTo>
                    <a:pt x="1" y="239"/>
                    <a:pt x="48" y="311"/>
                    <a:pt x="143" y="311"/>
                  </a:cubicBezTo>
                  <a:cubicBezTo>
                    <a:pt x="215" y="311"/>
                    <a:pt x="286" y="239"/>
                    <a:pt x="286" y="168"/>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57;p67"/>
            <p:cNvSpPr/>
            <p:nvPr/>
          </p:nvSpPr>
          <p:spPr>
            <a:xfrm>
              <a:off x="7665025" y="1112340"/>
              <a:ext cx="836087" cy="799791"/>
            </a:xfrm>
            <a:custGeom>
              <a:avLst/>
              <a:gdLst/>
              <a:ahLst/>
              <a:cxnLst/>
              <a:rect l="l" t="t" r="r" b="b"/>
              <a:pathLst>
                <a:path w="9908" h="9479" extrusionOk="0">
                  <a:moveTo>
                    <a:pt x="3454" y="1"/>
                  </a:moveTo>
                  <a:lnTo>
                    <a:pt x="3454" y="1"/>
                  </a:lnTo>
                  <a:cubicBezTo>
                    <a:pt x="1430" y="1906"/>
                    <a:pt x="1" y="6169"/>
                    <a:pt x="787" y="8193"/>
                  </a:cubicBezTo>
                  <a:cubicBezTo>
                    <a:pt x="1216" y="9241"/>
                    <a:pt x="2144" y="9479"/>
                    <a:pt x="5478" y="9479"/>
                  </a:cubicBezTo>
                  <a:cubicBezTo>
                    <a:pt x="8288" y="9479"/>
                    <a:pt x="9384" y="9312"/>
                    <a:pt x="9908" y="8622"/>
                  </a:cubicBezTo>
                  <a:lnTo>
                    <a:pt x="9908" y="8622"/>
                  </a:lnTo>
                  <a:cubicBezTo>
                    <a:pt x="9289" y="9074"/>
                    <a:pt x="8146" y="9193"/>
                    <a:pt x="5764" y="9193"/>
                  </a:cubicBezTo>
                  <a:cubicBezTo>
                    <a:pt x="2430" y="9193"/>
                    <a:pt x="1525" y="8955"/>
                    <a:pt x="1096" y="7883"/>
                  </a:cubicBezTo>
                  <a:cubicBezTo>
                    <a:pt x="334" y="5978"/>
                    <a:pt x="1597" y="2025"/>
                    <a:pt x="345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58;p67"/>
            <p:cNvSpPr/>
            <p:nvPr/>
          </p:nvSpPr>
          <p:spPr>
            <a:xfrm>
              <a:off x="7693209" y="1019949"/>
              <a:ext cx="866212" cy="906272"/>
            </a:xfrm>
            <a:custGeom>
              <a:avLst/>
              <a:gdLst/>
              <a:ahLst/>
              <a:cxnLst/>
              <a:rect l="l" t="t" r="r" b="b"/>
              <a:pathLst>
                <a:path w="10265" h="10741" extrusionOk="0">
                  <a:moveTo>
                    <a:pt x="5144" y="310"/>
                  </a:moveTo>
                  <a:cubicBezTo>
                    <a:pt x="6097" y="310"/>
                    <a:pt x="7121" y="1072"/>
                    <a:pt x="8050" y="2429"/>
                  </a:cubicBezTo>
                  <a:cubicBezTo>
                    <a:pt x="8264" y="2739"/>
                    <a:pt x="8478" y="3096"/>
                    <a:pt x="8669" y="3477"/>
                  </a:cubicBezTo>
                  <a:lnTo>
                    <a:pt x="1596" y="3477"/>
                  </a:lnTo>
                  <a:cubicBezTo>
                    <a:pt x="1786" y="3096"/>
                    <a:pt x="2001" y="2739"/>
                    <a:pt x="2215" y="2429"/>
                  </a:cubicBezTo>
                  <a:cubicBezTo>
                    <a:pt x="3144" y="1072"/>
                    <a:pt x="4168" y="310"/>
                    <a:pt x="5144" y="310"/>
                  </a:cubicBezTo>
                  <a:close/>
                  <a:moveTo>
                    <a:pt x="3192" y="4858"/>
                  </a:moveTo>
                  <a:cubicBezTo>
                    <a:pt x="2930" y="4858"/>
                    <a:pt x="2715" y="5073"/>
                    <a:pt x="2715" y="5335"/>
                  </a:cubicBezTo>
                  <a:cubicBezTo>
                    <a:pt x="2715" y="5430"/>
                    <a:pt x="2787" y="5501"/>
                    <a:pt x="2882" y="5501"/>
                  </a:cubicBezTo>
                  <a:cubicBezTo>
                    <a:pt x="2953" y="5501"/>
                    <a:pt x="3025" y="5430"/>
                    <a:pt x="3025" y="5335"/>
                  </a:cubicBezTo>
                  <a:cubicBezTo>
                    <a:pt x="3025" y="5239"/>
                    <a:pt x="3096" y="5168"/>
                    <a:pt x="3192" y="5168"/>
                  </a:cubicBezTo>
                  <a:cubicBezTo>
                    <a:pt x="3287" y="5168"/>
                    <a:pt x="3358" y="5239"/>
                    <a:pt x="3358" y="5335"/>
                  </a:cubicBezTo>
                  <a:cubicBezTo>
                    <a:pt x="3358" y="5430"/>
                    <a:pt x="3430" y="5501"/>
                    <a:pt x="3501" y="5501"/>
                  </a:cubicBezTo>
                  <a:cubicBezTo>
                    <a:pt x="3596" y="5501"/>
                    <a:pt x="3668" y="5430"/>
                    <a:pt x="3668" y="5335"/>
                  </a:cubicBezTo>
                  <a:cubicBezTo>
                    <a:pt x="3668" y="5073"/>
                    <a:pt x="3453" y="4858"/>
                    <a:pt x="3192" y="4858"/>
                  </a:cubicBezTo>
                  <a:close/>
                  <a:moveTo>
                    <a:pt x="7073" y="4858"/>
                  </a:moveTo>
                  <a:cubicBezTo>
                    <a:pt x="6811" y="4858"/>
                    <a:pt x="6597" y="5073"/>
                    <a:pt x="6597" y="5335"/>
                  </a:cubicBezTo>
                  <a:cubicBezTo>
                    <a:pt x="6597" y="5430"/>
                    <a:pt x="6668" y="5501"/>
                    <a:pt x="6764" y="5501"/>
                  </a:cubicBezTo>
                  <a:cubicBezTo>
                    <a:pt x="6835" y="5501"/>
                    <a:pt x="6907" y="5430"/>
                    <a:pt x="6907" y="5335"/>
                  </a:cubicBezTo>
                  <a:cubicBezTo>
                    <a:pt x="6907" y="5239"/>
                    <a:pt x="6978" y="5168"/>
                    <a:pt x="7073" y="5168"/>
                  </a:cubicBezTo>
                  <a:cubicBezTo>
                    <a:pt x="7169" y="5168"/>
                    <a:pt x="7240" y="5239"/>
                    <a:pt x="7240" y="5335"/>
                  </a:cubicBezTo>
                  <a:cubicBezTo>
                    <a:pt x="7240" y="5430"/>
                    <a:pt x="7311" y="5501"/>
                    <a:pt x="7383" y="5501"/>
                  </a:cubicBezTo>
                  <a:cubicBezTo>
                    <a:pt x="7478" y="5501"/>
                    <a:pt x="7550" y="5430"/>
                    <a:pt x="7550" y="5335"/>
                  </a:cubicBezTo>
                  <a:cubicBezTo>
                    <a:pt x="7550" y="5073"/>
                    <a:pt x="7335" y="4858"/>
                    <a:pt x="7073" y="4858"/>
                  </a:cubicBezTo>
                  <a:close/>
                  <a:moveTo>
                    <a:pt x="4501" y="5192"/>
                  </a:moveTo>
                  <a:cubicBezTo>
                    <a:pt x="4430" y="5192"/>
                    <a:pt x="4358" y="5263"/>
                    <a:pt x="4358" y="5335"/>
                  </a:cubicBezTo>
                  <a:cubicBezTo>
                    <a:pt x="4358" y="5597"/>
                    <a:pt x="4549" y="5811"/>
                    <a:pt x="4811" y="5811"/>
                  </a:cubicBezTo>
                  <a:cubicBezTo>
                    <a:pt x="4930" y="5811"/>
                    <a:pt x="5049" y="5763"/>
                    <a:pt x="5144" y="5692"/>
                  </a:cubicBezTo>
                  <a:cubicBezTo>
                    <a:pt x="5216" y="5763"/>
                    <a:pt x="5335" y="5811"/>
                    <a:pt x="5454" y="5811"/>
                  </a:cubicBezTo>
                  <a:cubicBezTo>
                    <a:pt x="5716" y="5811"/>
                    <a:pt x="5906" y="5597"/>
                    <a:pt x="5906" y="5335"/>
                  </a:cubicBezTo>
                  <a:cubicBezTo>
                    <a:pt x="5906" y="5263"/>
                    <a:pt x="5835" y="5192"/>
                    <a:pt x="5763" y="5192"/>
                  </a:cubicBezTo>
                  <a:cubicBezTo>
                    <a:pt x="5668" y="5192"/>
                    <a:pt x="5597" y="5263"/>
                    <a:pt x="5597" y="5335"/>
                  </a:cubicBezTo>
                  <a:cubicBezTo>
                    <a:pt x="5597" y="5430"/>
                    <a:pt x="5525" y="5501"/>
                    <a:pt x="5454" y="5501"/>
                  </a:cubicBezTo>
                  <a:cubicBezTo>
                    <a:pt x="5359" y="5501"/>
                    <a:pt x="5287" y="5430"/>
                    <a:pt x="5287" y="5335"/>
                  </a:cubicBezTo>
                  <a:cubicBezTo>
                    <a:pt x="5287" y="5263"/>
                    <a:pt x="5216" y="5192"/>
                    <a:pt x="5144" y="5192"/>
                  </a:cubicBezTo>
                  <a:cubicBezTo>
                    <a:pt x="5049" y="5192"/>
                    <a:pt x="4978" y="5263"/>
                    <a:pt x="4978" y="5335"/>
                  </a:cubicBezTo>
                  <a:cubicBezTo>
                    <a:pt x="4978" y="5430"/>
                    <a:pt x="4906" y="5501"/>
                    <a:pt x="4811" y="5501"/>
                  </a:cubicBezTo>
                  <a:cubicBezTo>
                    <a:pt x="4739" y="5501"/>
                    <a:pt x="4668" y="5430"/>
                    <a:pt x="4668" y="5335"/>
                  </a:cubicBezTo>
                  <a:cubicBezTo>
                    <a:pt x="4668" y="5263"/>
                    <a:pt x="4597" y="5192"/>
                    <a:pt x="4501" y="5192"/>
                  </a:cubicBezTo>
                  <a:close/>
                  <a:moveTo>
                    <a:pt x="8812" y="3787"/>
                  </a:moveTo>
                  <a:cubicBezTo>
                    <a:pt x="9169" y="4501"/>
                    <a:pt x="9431" y="5263"/>
                    <a:pt x="9621" y="6025"/>
                  </a:cubicBezTo>
                  <a:cubicBezTo>
                    <a:pt x="9693" y="6335"/>
                    <a:pt x="9764" y="6645"/>
                    <a:pt x="9812" y="6954"/>
                  </a:cubicBezTo>
                  <a:lnTo>
                    <a:pt x="453" y="6954"/>
                  </a:lnTo>
                  <a:cubicBezTo>
                    <a:pt x="500" y="6645"/>
                    <a:pt x="572" y="6335"/>
                    <a:pt x="643" y="6025"/>
                  </a:cubicBezTo>
                  <a:cubicBezTo>
                    <a:pt x="834" y="5263"/>
                    <a:pt x="1096" y="4501"/>
                    <a:pt x="1453" y="3787"/>
                  </a:cubicBezTo>
                  <a:close/>
                  <a:moveTo>
                    <a:pt x="9836" y="7264"/>
                  </a:moveTo>
                  <a:cubicBezTo>
                    <a:pt x="9907" y="8050"/>
                    <a:pt x="9860" y="8716"/>
                    <a:pt x="9645" y="9216"/>
                  </a:cubicBezTo>
                  <a:cubicBezTo>
                    <a:pt x="9264" y="10193"/>
                    <a:pt x="8431" y="10431"/>
                    <a:pt x="5144" y="10431"/>
                  </a:cubicBezTo>
                  <a:cubicBezTo>
                    <a:pt x="1834" y="10431"/>
                    <a:pt x="1001" y="10193"/>
                    <a:pt x="620" y="9216"/>
                  </a:cubicBezTo>
                  <a:cubicBezTo>
                    <a:pt x="405" y="8716"/>
                    <a:pt x="358" y="8050"/>
                    <a:pt x="429" y="7264"/>
                  </a:cubicBezTo>
                  <a:close/>
                  <a:moveTo>
                    <a:pt x="5120" y="0"/>
                  </a:moveTo>
                  <a:cubicBezTo>
                    <a:pt x="4073" y="0"/>
                    <a:pt x="2953" y="810"/>
                    <a:pt x="1953" y="2239"/>
                  </a:cubicBezTo>
                  <a:cubicBezTo>
                    <a:pt x="1239" y="3311"/>
                    <a:pt x="643" y="4644"/>
                    <a:pt x="334" y="5954"/>
                  </a:cubicBezTo>
                  <a:cubicBezTo>
                    <a:pt x="0" y="7311"/>
                    <a:pt x="0" y="8526"/>
                    <a:pt x="310" y="9336"/>
                  </a:cubicBezTo>
                  <a:cubicBezTo>
                    <a:pt x="548" y="9955"/>
                    <a:pt x="953" y="10288"/>
                    <a:pt x="1667" y="10479"/>
                  </a:cubicBezTo>
                  <a:cubicBezTo>
                    <a:pt x="2334" y="10669"/>
                    <a:pt x="3311" y="10741"/>
                    <a:pt x="5120" y="10741"/>
                  </a:cubicBezTo>
                  <a:cubicBezTo>
                    <a:pt x="6954" y="10741"/>
                    <a:pt x="7931" y="10669"/>
                    <a:pt x="8597" y="10479"/>
                  </a:cubicBezTo>
                  <a:cubicBezTo>
                    <a:pt x="9312" y="10288"/>
                    <a:pt x="9717" y="9955"/>
                    <a:pt x="9955" y="9336"/>
                  </a:cubicBezTo>
                  <a:cubicBezTo>
                    <a:pt x="10264" y="8526"/>
                    <a:pt x="10264" y="7311"/>
                    <a:pt x="9931" y="5954"/>
                  </a:cubicBezTo>
                  <a:cubicBezTo>
                    <a:pt x="9621" y="4644"/>
                    <a:pt x="9026" y="3311"/>
                    <a:pt x="8312" y="2239"/>
                  </a:cubicBezTo>
                  <a:cubicBezTo>
                    <a:pt x="7311" y="810"/>
                    <a:pt x="6192" y="0"/>
                    <a:pt x="5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72598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829311" y="309593"/>
            <a:ext cx="3932472" cy="4524315"/>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Vua Trần Nhân Tông (cháu Trần Thái Tông) cho mời Hưng Đạo về kinh. Vừa từ Vạn Kiếp về tới Thăng Long, đậu thuyền ở bến Đông, ông sai mời Thượng tướng Thái sư Trần Quang Khải (con vua Trần Thái Tông) đến cùng bàn kế đánh giặc.</a:t>
            </a:r>
            <a:endParaRPr lang="en-US" sz="2400" dirty="0">
              <a:latin typeface="Arial" panose="020B0604020202020204" pitchFamily="34" charset="0"/>
              <a:cs typeface="Arial" panose="020B0604020202020204" pitchFamily="34" charset="0"/>
            </a:endParaRPr>
          </a:p>
        </p:txBody>
      </p:sp>
      <p:grpSp>
        <p:nvGrpSpPr>
          <p:cNvPr id="30" name="Group 29"/>
          <p:cNvGrpSpPr/>
          <p:nvPr/>
        </p:nvGrpSpPr>
        <p:grpSpPr>
          <a:xfrm>
            <a:off x="4780579" y="820588"/>
            <a:ext cx="4012970" cy="3502325"/>
            <a:chOff x="6315585" y="774971"/>
            <a:chExt cx="2562602" cy="1840638"/>
          </a:xfrm>
        </p:grpSpPr>
        <p:pic>
          <p:nvPicPr>
            <p:cNvPr id="31" name="Picture 30"/>
            <p:cNvPicPr>
              <a:picLocks noChangeAspect="1"/>
            </p:cNvPicPr>
            <p:nvPr/>
          </p:nvPicPr>
          <p:blipFill rotWithShape="1">
            <a:blip r:embed="rId3"/>
            <a:srcRect l="12988" t="1620" r="13340" b="2103"/>
            <a:stretch/>
          </p:blipFill>
          <p:spPr>
            <a:xfrm>
              <a:off x="6315585" y="774971"/>
              <a:ext cx="2562602" cy="1840638"/>
            </a:xfrm>
            <a:prstGeom prst="rect">
              <a:avLst/>
            </a:prstGeom>
            <a:ln>
              <a:noFill/>
            </a:ln>
            <a:effectLst>
              <a:softEdge rad="112500"/>
            </a:effectLst>
          </p:spPr>
        </p:pic>
        <p:sp>
          <p:nvSpPr>
            <p:cNvPr id="32" name="Google Shape;3572;p54"/>
            <p:cNvSpPr/>
            <p:nvPr/>
          </p:nvSpPr>
          <p:spPr>
            <a:xfrm>
              <a:off x="8487466" y="819137"/>
              <a:ext cx="336673" cy="290121"/>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33" name="Google Shape;3792;p56"/>
          <p:cNvGrpSpPr/>
          <p:nvPr/>
        </p:nvGrpSpPr>
        <p:grpSpPr>
          <a:xfrm>
            <a:off x="8548594" y="4310847"/>
            <a:ext cx="489909" cy="832653"/>
            <a:chOff x="7146001" y="706783"/>
            <a:chExt cx="761512" cy="1294272"/>
          </a:xfrm>
        </p:grpSpPr>
        <p:sp>
          <p:nvSpPr>
            <p:cNvPr id="34" name="Google Shape;3793;p56"/>
            <p:cNvSpPr/>
            <p:nvPr/>
          </p:nvSpPr>
          <p:spPr>
            <a:xfrm>
              <a:off x="7146001" y="706783"/>
              <a:ext cx="761512" cy="1294272"/>
            </a:xfrm>
            <a:custGeom>
              <a:avLst/>
              <a:gdLst/>
              <a:ahLst/>
              <a:cxnLst/>
              <a:rect l="l" t="t" r="r" b="b"/>
              <a:pathLst>
                <a:path w="11965" h="20335" extrusionOk="0">
                  <a:moveTo>
                    <a:pt x="4721" y="1"/>
                  </a:moveTo>
                  <a:cubicBezTo>
                    <a:pt x="3364" y="1"/>
                    <a:pt x="2256" y="1109"/>
                    <a:pt x="2256" y="2466"/>
                  </a:cubicBezTo>
                  <a:cubicBezTo>
                    <a:pt x="2256" y="2743"/>
                    <a:pt x="2313" y="3030"/>
                    <a:pt x="2399" y="3288"/>
                  </a:cubicBezTo>
                  <a:cubicBezTo>
                    <a:pt x="956" y="4396"/>
                    <a:pt x="87" y="6126"/>
                    <a:pt x="87" y="7970"/>
                  </a:cubicBezTo>
                  <a:cubicBezTo>
                    <a:pt x="87" y="8343"/>
                    <a:pt x="125" y="8725"/>
                    <a:pt x="202" y="9098"/>
                  </a:cubicBezTo>
                  <a:cubicBezTo>
                    <a:pt x="1" y="9499"/>
                    <a:pt x="1" y="9967"/>
                    <a:pt x="182" y="10388"/>
                  </a:cubicBezTo>
                  <a:lnTo>
                    <a:pt x="4272" y="19436"/>
                  </a:lnTo>
                  <a:cubicBezTo>
                    <a:pt x="4511" y="19971"/>
                    <a:pt x="5037" y="20325"/>
                    <a:pt x="5639" y="20334"/>
                  </a:cubicBezTo>
                  <a:lnTo>
                    <a:pt x="5677" y="20334"/>
                  </a:lnTo>
                  <a:cubicBezTo>
                    <a:pt x="6250" y="20334"/>
                    <a:pt x="6776" y="20019"/>
                    <a:pt x="7043" y="19513"/>
                  </a:cubicBezTo>
                  <a:lnTo>
                    <a:pt x="11735" y="10464"/>
                  </a:lnTo>
                  <a:cubicBezTo>
                    <a:pt x="11964" y="10024"/>
                    <a:pt x="11964" y="9518"/>
                    <a:pt x="11754" y="9078"/>
                  </a:cubicBezTo>
                  <a:cubicBezTo>
                    <a:pt x="11821" y="8715"/>
                    <a:pt x="11859" y="8343"/>
                    <a:pt x="11859" y="7970"/>
                  </a:cubicBezTo>
                  <a:cubicBezTo>
                    <a:pt x="11859" y="5142"/>
                    <a:pt x="9852" y="2753"/>
                    <a:pt x="7167" y="2199"/>
                  </a:cubicBezTo>
                  <a:cubicBezTo>
                    <a:pt x="7034" y="966"/>
                    <a:pt x="5983" y="1"/>
                    <a:pt x="4721" y="1"/>
                  </a:cubicBezTo>
                  <a:close/>
                </a:path>
              </a:pathLst>
            </a:custGeom>
            <a:solidFill>
              <a:schemeClr val="lt1"/>
            </a:solidFill>
            <a:ln w="952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 name="Google Shape;3794;p56"/>
            <p:cNvSpPr/>
            <p:nvPr/>
          </p:nvSpPr>
          <p:spPr>
            <a:xfrm>
              <a:off x="7217793" y="905045"/>
              <a:ext cx="617293" cy="617381"/>
            </a:xfrm>
            <a:custGeom>
              <a:avLst/>
              <a:gdLst/>
              <a:ahLst/>
              <a:cxnLst/>
              <a:rect l="l" t="t" r="r" b="b"/>
              <a:pathLst>
                <a:path w="9699" h="9700" extrusionOk="0">
                  <a:moveTo>
                    <a:pt x="4845" y="1"/>
                  </a:moveTo>
                  <a:cubicBezTo>
                    <a:pt x="2169" y="1"/>
                    <a:pt x="0" y="2170"/>
                    <a:pt x="0" y="4855"/>
                  </a:cubicBezTo>
                  <a:cubicBezTo>
                    <a:pt x="0" y="7530"/>
                    <a:pt x="2169" y="9700"/>
                    <a:pt x="4845" y="9700"/>
                  </a:cubicBezTo>
                  <a:cubicBezTo>
                    <a:pt x="7520" y="9700"/>
                    <a:pt x="9699" y="7530"/>
                    <a:pt x="9699" y="4855"/>
                  </a:cubicBezTo>
                  <a:cubicBezTo>
                    <a:pt x="9699" y="2170"/>
                    <a:pt x="7520" y="1"/>
                    <a:pt x="4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95;p56"/>
            <p:cNvSpPr/>
            <p:nvPr/>
          </p:nvSpPr>
          <p:spPr>
            <a:xfrm>
              <a:off x="7205000" y="892315"/>
              <a:ext cx="642878" cy="642903"/>
            </a:xfrm>
            <a:custGeom>
              <a:avLst/>
              <a:gdLst/>
              <a:ahLst/>
              <a:cxnLst/>
              <a:rect l="l" t="t" r="r" b="b"/>
              <a:pathLst>
                <a:path w="10101" h="10101" extrusionOk="0">
                  <a:moveTo>
                    <a:pt x="5046" y="402"/>
                  </a:moveTo>
                  <a:cubicBezTo>
                    <a:pt x="7607" y="402"/>
                    <a:pt x="9699" y="2485"/>
                    <a:pt x="9699" y="5055"/>
                  </a:cubicBezTo>
                  <a:cubicBezTo>
                    <a:pt x="9699" y="7616"/>
                    <a:pt x="7607" y="9699"/>
                    <a:pt x="5046" y="9699"/>
                  </a:cubicBezTo>
                  <a:cubicBezTo>
                    <a:pt x="2485" y="9699"/>
                    <a:pt x="393" y="7616"/>
                    <a:pt x="393" y="5055"/>
                  </a:cubicBezTo>
                  <a:cubicBezTo>
                    <a:pt x="393" y="2485"/>
                    <a:pt x="2485" y="402"/>
                    <a:pt x="5046" y="402"/>
                  </a:cubicBezTo>
                  <a:close/>
                  <a:moveTo>
                    <a:pt x="5046" y="0"/>
                  </a:moveTo>
                  <a:cubicBezTo>
                    <a:pt x="2265" y="0"/>
                    <a:pt x="1" y="2265"/>
                    <a:pt x="1" y="5055"/>
                  </a:cubicBezTo>
                  <a:cubicBezTo>
                    <a:pt x="1" y="7836"/>
                    <a:pt x="2265" y="10100"/>
                    <a:pt x="5046" y="10100"/>
                  </a:cubicBezTo>
                  <a:cubicBezTo>
                    <a:pt x="7836" y="10100"/>
                    <a:pt x="10101" y="7836"/>
                    <a:pt x="10101" y="5055"/>
                  </a:cubicBezTo>
                  <a:cubicBezTo>
                    <a:pt x="10101" y="2265"/>
                    <a:pt x="7836" y="0"/>
                    <a:pt x="5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96;p56"/>
            <p:cNvSpPr/>
            <p:nvPr/>
          </p:nvSpPr>
          <p:spPr>
            <a:xfrm>
              <a:off x="7208055" y="1295522"/>
              <a:ext cx="637405" cy="639912"/>
            </a:xfrm>
            <a:custGeom>
              <a:avLst/>
              <a:gdLst/>
              <a:ahLst/>
              <a:cxnLst/>
              <a:rect l="l" t="t" r="r" b="b"/>
              <a:pathLst>
                <a:path w="10015" h="10054" extrusionOk="0">
                  <a:moveTo>
                    <a:pt x="612" y="0"/>
                  </a:moveTo>
                  <a:cubicBezTo>
                    <a:pt x="249" y="0"/>
                    <a:pt x="1" y="373"/>
                    <a:pt x="153" y="708"/>
                  </a:cubicBezTo>
                  <a:lnTo>
                    <a:pt x="4243" y="9756"/>
                  </a:lnTo>
                  <a:cubicBezTo>
                    <a:pt x="4332" y="9953"/>
                    <a:pt x="4517" y="10054"/>
                    <a:pt x="4703" y="10054"/>
                  </a:cubicBezTo>
                  <a:cubicBezTo>
                    <a:pt x="4878" y="10054"/>
                    <a:pt x="5054" y="9965"/>
                    <a:pt x="5151" y="9785"/>
                  </a:cubicBezTo>
                  <a:lnTo>
                    <a:pt x="9842" y="736"/>
                  </a:lnTo>
                  <a:cubicBezTo>
                    <a:pt x="10014" y="402"/>
                    <a:pt x="9776" y="0"/>
                    <a:pt x="9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797;p56"/>
            <p:cNvSpPr/>
            <p:nvPr/>
          </p:nvSpPr>
          <p:spPr>
            <a:xfrm>
              <a:off x="7200163" y="1282729"/>
              <a:ext cx="652616" cy="665435"/>
            </a:xfrm>
            <a:custGeom>
              <a:avLst/>
              <a:gdLst/>
              <a:ahLst/>
              <a:cxnLst/>
              <a:rect l="l" t="t" r="r" b="b"/>
              <a:pathLst>
                <a:path w="10254" h="10455" extrusionOk="0">
                  <a:moveTo>
                    <a:pt x="9517" y="402"/>
                  </a:moveTo>
                  <a:cubicBezTo>
                    <a:pt x="9622" y="402"/>
                    <a:pt x="9718" y="450"/>
                    <a:pt x="9775" y="545"/>
                  </a:cubicBezTo>
                  <a:cubicBezTo>
                    <a:pt x="9833" y="641"/>
                    <a:pt x="9842" y="746"/>
                    <a:pt x="9785" y="842"/>
                  </a:cubicBezTo>
                  <a:lnTo>
                    <a:pt x="5093" y="9890"/>
                  </a:lnTo>
                  <a:cubicBezTo>
                    <a:pt x="5036" y="9996"/>
                    <a:pt x="4931" y="10053"/>
                    <a:pt x="4816" y="10053"/>
                  </a:cubicBezTo>
                  <a:cubicBezTo>
                    <a:pt x="4692" y="10053"/>
                    <a:pt x="4596" y="9986"/>
                    <a:pt x="4549" y="9871"/>
                  </a:cubicBezTo>
                  <a:lnTo>
                    <a:pt x="459" y="832"/>
                  </a:lnTo>
                  <a:cubicBezTo>
                    <a:pt x="421" y="737"/>
                    <a:pt x="430" y="631"/>
                    <a:pt x="488" y="536"/>
                  </a:cubicBezTo>
                  <a:cubicBezTo>
                    <a:pt x="545" y="450"/>
                    <a:pt x="631" y="402"/>
                    <a:pt x="736" y="402"/>
                  </a:cubicBezTo>
                  <a:close/>
                  <a:moveTo>
                    <a:pt x="736" y="1"/>
                  </a:moveTo>
                  <a:cubicBezTo>
                    <a:pt x="497" y="1"/>
                    <a:pt x="277" y="125"/>
                    <a:pt x="144" y="326"/>
                  </a:cubicBezTo>
                  <a:cubicBezTo>
                    <a:pt x="19" y="526"/>
                    <a:pt x="0" y="775"/>
                    <a:pt x="96" y="995"/>
                  </a:cubicBezTo>
                  <a:lnTo>
                    <a:pt x="4186" y="10043"/>
                  </a:lnTo>
                  <a:cubicBezTo>
                    <a:pt x="4291" y="10292"/>
                    <a:pt x="4530" y="10445"/>
                    <a:pt x="4807" y="10454"/>
                  </a:cubicBezTo>
                  <a:lnTo>
                    <a:pt x="4826" y="10454"/>
                  </a:lnTo>
                  <a:cubicBezTo>
                    <a:pt x="5084" y="10454"/>
                    <a:pt x="5323" y="10311"/>
                    <a:pt x="5447" y="10072"/>
                  </a:cubicBezTo>
                  <a:lnTo>
                    <a:pt x="10138" y="1033"/>
                  </a:lnTo>
                  <a:cubicBezTo>
                    <a:pt x="10253" y="813"/>
                    <a:pt x="10244" y="555"/>
                    <a:pt x="10119" y="335"/>
                  </a:cubicBezTo>
                  <a:cubicBezTo>
                    <a:pt x="9986" y="125"/>
                    <a:pt x="9766" y="1"/>
                    <a:pt x="9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798;p56"/>
            <p:cNvSpPr/>
            <p:nvPr/>
          </p:nvSpPr>
          <p:spPr>
            <a:xfrm>
              <a:off x="7208055" y="1295522"/>
              <a:ext cx="637405" cy="639912"/>
            </a:xfrm>
            <a:custGeom>
              <a:avLst/>
              <a:gdLst/>
              <a:ahLst/>
              <a:cxnLst/>
              <a:rect l="l" t="t" r="r" b="b"/>
              <a:pathLst>
                <a:path w="10015" h="10054" extrusionOk="0">
                  <a:moveTo>
                    <a:pt x="612" y="0"/>
                  </a:moveTo>
                  <a:cubicBezTo>
                    <a:pt x="249" y="0"/>
                    <a:pt x="1" y="373"/>
                    <a:pt x="153" y="708"/>
                  </a:cubicBezTo>
                  <a:lnTo>
                    <a:pt x="4243" y="9756"/>
                  </a:lnTo>
                  <a:cubicBezTo>
                    <a:pt x="4332" y="9953"/>
                    <a:pt x="4517" y="10054"/>
                    <a:pt x="4703" y="10054"/>
                  </a:cubicBezTo>
                  <a:cubicBezTo>
                    <a:pt x="4878" y="10054"/>
                    <a:pt x="5054" y="9965"/>
                    <a:pt x="5151" y="9785"/>
                  </a:cubicBezTo>
                  <a:lnTo>
                    <a:pt x="9842" y="736"/>
                  </a:lnTo>
                  <a:cubicBezTo>
                    <a:pt x="10014" y="402"/>
                    <a:pt x="9776" y="0"/>
                    <a:pt x="9393" y="0"/>
                  </a:cubicBezTo>
                  <a:lnTo>
                    <a:pt x="9059" y="0"/>
                  </a:lnTo>
                  <a:cubicBezTo>
                    <a:pt x="9326" y="77"/>
                    <a:pt x="9479" y="383"/>
                    <a:pt x="9346" y="641"/>
                  </a:cubicBezTo>
                  <a:lnTo>
                    <a:pt x="5132" y="8763"/>
                  </a:lnTo>
                  <a:cubicBezTo>
                    <a:pt x="5049" y="8924"/>
                    <a:pt x="4892" y="9003"/>
                    <a:pt x="4736" y="9003"/>
                  </a:cubicBezTo>
                  <a:cubicBezTo>
                    <a:pt x="4567" y="9003"/>
                    <a:pt x="4399" y="8912"/>
                    <a:pt x="4320" y="8734"/>
                  </a:cubicBezTo>
                  <a:lnTo>
                    <a:pt x="650" y="622"/>
                  </a:lnTo>
                  <a:cubicBezTo>
                    <a:pt x="536" y="364"/>
                    <a:pt x="689" y="67"/>
                    <a:pt x="94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799;p56"/>
            <p:cNvSpPr/>
            <p:nvPr/>
          </p:nvSpPr>
          <p:spPr>
            <a:xfrm>
              <a:off x="7328714" y="1368941"/>
              <a:ext cx="388188" cy="397418"/>
            </a:xfrm>
            <a:custGeom>
              <a:avLst/>
              <a:gdLst/>
              <a:ahLst/>
              <a:cxnLst/>
              <a:rect l="l" t="t" r="r" b="b"/>
              <a:pathLst>
                <a:path w="6909" h="7073" extrusionOk="0">
                  <a:moveTo>
                    <a:pt x="2564" y="1"/>
                  </a:moveTo>
                  <a:cubicBezTo>
                    <a:pt x="2539" y="1"/>
                    <a:pt x="2515" y="8"/>
                    <a:pt x="2494" y="21"/>
                  </a:cubicBezTo>
                  <a:lnTo>
                    <a:pt x="784" y="1425"/>
                  </a:lnTo>
                  <a:lnTo>
                    <a:pt x="363" y="689"/>
                  </a:lnTo>
                  <a:cubicBezTo>
                    <a:pt x="343" y="650"/>
                    <a:pt x="305" y="628"/>
                    <a:pt x="268" y="628"/>
                  </a:cubicBezTo>
                  <a:cubicBezTo>
                    <a:pt x="251" y="628"/>
                    <a:pt x="235" y="633"/>
                    <a:pt x="220" y="642"/>
                  </a:cubicBezTo>
                  <a:cubicBezTo>
                    <a:pt x="172" y="670"/>
                    <a:pt x="153" y="737"/>
                    <a:pt x="182" y="785"/>
                  </a:cubicBezTo>
                  <a:lnTo>
                    <a:pt x="612" y="1559"/>
                  </a:lnTo>
                  <a:lnTo>
                    <a:pt x="48" y="2027"/>
                  </a:lnTo>
                  <a:cubicBezTo>
                    <a:pt x="0" y="2056"/>
                    <a:pt x="0" y="2123"/>
                    <a:pt x="29" y="2170"/>
                  </a:cubicBezTo>
                  <a:cubicBezTo>
                    <a:pt x="57" y="2199"/>
                    <a:pt x="86" y="2209"/>
                    <a:pt x="115" y="2209"/>
                  </a:cubicBezTo>
                  <a:cubicBezTo>
                    <a:pt x="134" y="2209"/>
                    <a:pt x="163" y="2199"/>
                    <a:pt x="182" y="2190"/>
                  </a:cubicBezTo>
                  <a:lnTo>
                    <a:pt x="717" y="1750"/>
                  </a:lnTo>
                  <a:lnTo>
                    <a:pt x="1462" y="3059"/>
                  </a:lnTo>
                  <a:lnTo>
                    <a:pt x="860" y="3575"/>
                  </a:lnTo>
                  <a:cubicBezTo>
                    <a:pt x="822" y="3613"/>
                    <a:pt x="812" y="3680"/>
                    <a:pt x="851" y="3728"/>
                  </a:cubicBezTo>
                  <a:cubicBezTo>
                    <a:pt x="870" y="3747"/>
                    <a:pt x="898" y="3766"/>
                    <a:pt x="927" y="3766"/>
                  </a:cubicBezTo>
                  <a:cubicBezTo>
                    <a:pt x="956" y="3766"/>
                    <a:pt x="975" y="3757"/>
                    <a:pt x="994" y="3737"/>
                  </a:cubicBezTo>
                  <a:lnTo>
                    <a:pt x="1567" y="3250"/>
                  </a:lnTo>
                  <a:lnTo>
                    <a:pt x="2150" y="4292"/>
                  </a:lnTo>
                  <a:cubicBezTo>
                    <a:pt x="2169" y="4320"/>
                    <a:pt x="2207" y="4339"/>
                    <a:pt x="2246" y="4339"/>
                  </a:cubicBezTo>
                  <a:cubicBezTo>
                    <a:pt x="2265" y="4339"/>
                    <a:pt x="2284" y="4339"/>
                    <a:pt x="2293" y="4330"/>
                  </a:cubicBezTo>
                  <a:cubicBezTo>
                    <a:pt x="2351" y="4301"/>
                    <a:pt x="2370" y="4234"/>
                    <a:pt x="2341" y="4187"/>
                  </a:cubicBezTo>
                  <a:lnTo>
                    <a:pt x="1730" y="3107"/>
                  </a:lnTo>
                  <a:lnTo>
                    <a:pt x="3239" y="1807"/>
                  </a:lnTo>
                  <a:lnTo>
                    <a:pt x="4061" y="3269"/>
                  </a:lnTo>
                  <a:lnTo>
                    <a:pt x="1730" y="5391"/>
                  </a:lnTo>
                  <a:cubicBezTo>
                    <a:pt x="1682" y="5438"/>
                    <a:pt x="1682" y="5496"/>
                    <a:pt x="1720" y="5543"/>
                  </a:cubicBezTo>
                  <a:cubicBezTo>
                    <a:pt x="1739" y="5563"/>
                    <a:pt x="1768" y="5582"/>
                    <a:pt x="1797" y="5582"/>
                  </a:cubicBezTo>
                  <a:cubicBezTo>
                    <a:pt x="1825" y="5582"/>
                    <a:pt x="1844" y="5572"/>
                    <a:pt x="1873" y="5553"/>
                  </a:cubicBezTo>
                  <a:lnTo>
                    <a:pt x="4166" y="3451"/>
                  </a:lnTo>
                  <a:lnTo>
                    <a:pt x="4950" y="4836"/>
                  </a:lnTo>
                  <a:lnTo>
                    <a:pt x="2647" y="6891"/>
                  </a:lnTo>
                  <a:cubicBezTo>
                    <a:pt x="2609" y="6929"/>
                    <a:pt x="2599" y="6996"/>
                    <a:pt x="2637" y="7044"/>
                  </a:cubicBezTo>
                  <a:cubicBezTo>
                    <a:pt x="2657" y="7063"/>
                    <a:pt x="2685" y="7072"/>
                    <a:pt x="2714" y="7072"/>
                  </a:cubicBezTo>
                  <a:cubicBezTo>
                    <a:pt x="2743" y="7072"/>
                    <a:pt x="2771" y="7072"/>
                    <a:pt x="2790" y="7053"/>
                  </a:cubicBezTo>
                  <a:lnTo>
                    <a:pt x="5055" y="5027"/>
                  </a:lnTo>
                  <a:lnTo>
                    <a:pt x="5103" y="5104"/>
                  </a:lnTo>
                  <a:cubicBezTo>
                    <a:pt x="5122" y="5133"/>
                    <a:pt x="5150" y="5152"/>
                    <a:pt x="5189" y="5152"/>
                  </a:cubicBezTo>
                  <a:cubicBezTo>
                    <a:pt x="5208" y="5152"/>
                    <a:pt x="5227" y="5152"/>
                    <a:pt x="5246" y="5142"/>
                  </a:cubicBezTo>
                  <a:cubicBezTo>
                    <a:pt x="5294" y="5113"/>
                    <a:pt x="5313" y="5047"/>
                    <a:pt x="5284" y="4999"/>
                  </a:cubicBezTo>
                  <a:lnTo>
                    <a:pt x="5217" y="4884"/>
                  </a:lnTo>
                  <a:lnTo>
                    <a:pt x="5705" y="4445"/>
                  </a:lnTo>
                  <a:cubicBezTo>
                    <a:pt x="5752" y="4406"/>
                    <a:pt x="5752" y="4339"/>
                    <a:pt x="5714" y="4301"/>
                  </a:cubicBezTo>
                  <a:cubicBezTo>
                    <a:pt x="5694" y="4276"/>
                    <a:pt x="5666" y="4264"/>
                    <a:pt x="5638" y="4264"/>
                  </a:cubicBezTo>
                  <a:cubicBezTo>
                    <a:pt x="5613" y="4264"/>
                    <a:pt x="5589" y="4274"/>
                    <a:pt x="5571" y="4292"/>
                  </a:cubicBezTo>
                  <a:lnTo>
                    <a:pt x="5112" y="4693"/>
                  </a:lnTo>
                  <a:lnTo>
                    <a:pt x="4329" y="3308"/>
                  </a:lnTo>
                  <a:lnTo>
                    <a:pt x="6870" y="995"/>
                  </a:lnTo>
                  <a:cubicBezTo>
                    <a:pt x="6909" y="957"/>
                    <a:pt x="6909" y="890"/>
                    <a:pt x="6870" y="852"/>
                  </a:cubicBezTo>
                  <a:cubicBezTo>
                    <a:pt x="6850" y="827"/>
                    <a:pt x="6822" y="815"/>
                    <a:pt x="6794" y="815"/>
                  </a:cubicBezTo>
                  <a:cubicBezTo>
                    <a:pt x="6770" y="815"/>
                    <a:pt x="6745" y="824"/>
                    <a:pt x="6727" y="842"/>
                  </a:cubicBezTo>
                  <a:lnTo>
                    <a:pt x="4224" y="3126"/>
                  </a:lnTo>
                  <a:lnTo>
                    <a:pt x="3402" y="1674"/>
                  </a:lnTo>
                  <a:lnTo>
                    <a:pt x="5074" y="240"/>
                  </a:lnTo>
                  <a:cubicBezTo>
                    <a:pt x="5122" y="202"/>
                    <a:pt x="5122" y="135"/>
                    <a:pt x="5084" y="87"/>
                  </a:cubicBezTo>
                  <a:cubicBezTo>
                    <a:pt x="5062" y="66"/>
                    <a:pt x="5032" y="54"/>
                    <a:pt x="5002" y="54"/>
                  </a:cubicBezTo>
                  <a:cubicBezTo>
                    <a:pt x="4979" y="54"/>
                    <a:pt x="4957" y="61"/>
                    <a:pt x="4940" y="78"/>
                  </a:cubicBezTo>
                  <a:lnTo>
                    <a:pt x="3297" y="1482"/>
                  </a:lnTo>
                  <a:cubicBezTo>
                    <a:pt x="3279" y="1459"/>
                    <a:pt x="3252" y="1447"/>
                    <a:pt x="3222" y="1447"/>
                  </a:cubicBezTo>
                  <a:cubicBezTo>
                    <a:pt x="3202" y="1447"/>
                    <a:pt x="3182" y="1452"/>
                    <a:pt x="3163" y="1463"/>
                  </a:cubicBezTo>
                  <a:cubicBezTo>
                    <a:pt x="3115" y="1492"/>
                    <a:pt x="3096" y="1549"/>
                    <a:pt x="3125" y="1607"/>
                  </a:cubicBezTo>
                  <a:lnTo>
                    <a:pt x="3134" y="1626"/>
                  </a:lnTo>
                  <a:lnTo>
                    <a:pt x="1625" y="2925"/>
                  </a:lnTo>
                  <a:lnTo>
                    <a:pt x="889" y="1607"/>
                  </a:lnTo>
                  <a:lnTo>
                    <a:pt x="2628" y="183"/>
                  </a:lnTo>
                  <a:cubicBezTo>
                    <a:pt x="2676" y="154"/>
                    <a:pt x="2676" y="87"/>
                    <a:pt x="2647" y="40"/>
                  </a:cubicBezTo>
                  <a:cubicBezTo>
                    <a:pt x="2625" y="13"/>
                    <a:pt x="2595" y="1"/>
                    <a:pt x="256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00;p56"/>
            <p:cNvSpPr/>
            <p:nvPr/>
          </p:nvSpPr>
          <p:spPr>
            <a:xfrm>
              <a:off x="7535254" y="1257207"/>
              <a:ext cx="221994" cy="101009"/>
            </a:xfrm>
            <a:custGeom>
              <a:avLst/>
              <a:gdLst/>
              <a:ahLst/>
              <a:cxnLst/>
              <a:rect l="l" t="t" r="r" b="b"/>
              <a:pathLst>
                <a:path w="3488" h="1587" extrusionOk="0">
                  <a:moveTo>
                    <a:pt x="3488" y="0"/>
                  </a:moveTo>
                  <a:lnTo>
                    <a:pt x="0" y="373"/>
                  </a:lnTo>
                  <a:lnTo>
                    <a:pt x="0" y="1224"/>
                  </a:lnTo>
                  <a:cubicBezTo>
                    <a:pt x="0" y="1396"/>
                    <a:pt x="134" y="1520"/>
                    <a:pt x="296" y="1520"/>
                  </a:cubicBezTo>
                  <a:lnTo>
                    <a:pt x="602" y="1520"/>
                  </a:lnTo>
                  <a:cubicBezTo>
                    <a:pt x="765" y="1520"/>
                    <a:pt x="898" y="1396"/>
                    <a:pt x="898" y="1224"/>
                  </a:cubicBezTo>
                  <a:cubicBezTo>
                    <a:pt x="898" y="1061"/>
                    <a:pt x="1032" y="927"/>
                    <a:pt x="1195" y="927"/>
                  </a:cubicBezTo>
                  <a:lnTo>
                    <a:pt x="1606" y="927"/>
                  </a:lnTo>
                  <a:cubicBezTo>
                    <a:pt x="1778" y="927"/>
                    <a:pt x="1902" y="1061"/>
                    <a:pt x="1902" y="1224"/>
                  </a:cubicBezTo>
                  <a:lnTo>
                    <a:pt x="1902" y="1290"/>
                  </a:lnTo>
                  <a:cubicBezTo>
                    <a:pt x="1902" y="1453"/>
                    <a:pt x="2036" y="1587"/>
                    <a:pt x="2208" y="1587"/>
                  </a:cubicBezTo>
                  <a:lnTo>
                    <a:pt x="2580" y="1587"/>
                  </a:lnTo>
                  <a:cubicBezTo>
                    <a:pt x="2743" y="1587"/>
                    <a:pt x="2876" y="1453"/>
                    <a:pt x="2876" y="1290"/>
                  </a:cubicBezTo>
                  <a:lnTo>
                    <a:pt x="2876" y="889"/>
                  </a:lnTo>
                  <a:cubicBezTo>
                    <a:pt x="2876" y="727"/>
                    <a:pt x="3001" y="593"/>
                    <a:pt x="3173" y="593"/>
                  </a:cubicBezTo>
                  <a:lnTo>
                    <a:pt x="3192" y="593"/>
                  </a:lnTo>
                  <a:cubicBezTo>
                    <a:pt x="3354" y="593"/>
                    <a:pt x="3488" y="469"/>
                    <a:pt x="3488" y="297"/>
                  </a:cubicBezTo>
                  <a:lnTo>
                    <a:pt x="34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01;p56"/>
            <p:cNvSpPr/>
            <p:nvPr/>
          </p:nvSpPr>
          <p:spPr>
            <a:xfrm>
              <a:off x="7522461" y="1244413"/>
              <a:ext cx="247579" cy="126595"/>
            </a:xfrm>
            <a:custGeom>
              <a:avLst/>
              <a:gdLst/>
              <a:ahLst/>
              <a:cxnLst/>
              <a:rect l="l" t="t" r="r" b="b"/>
              <a:pathLst>
                <a:path w="3890" h="1989" extrusionOk="0">
                  <a:moveTo>
                    <a:pt x="3689" y="1"/>
                  </a:moveTo>
                  <a:cubicBezTo>
                    <a:pt x="3584" y="1"/>
                    <a:pt x="3488" y="96"/>
                    <a:pt x="3488" y="201"/>
                  </a:cubicBezTo>
                  <a:lnTo>
                    <a:pt x="3488" y="498"/>
                  </a:lnTo>
                  <a:cubicBezTo>
                    <a:pt x="3488" y="555"/>
                    <a:pt x="3450" y="603"/>
                    <a:pt x="3393" y="603"/>
                  </a:cubicBezTo>
                  <a:lnTo>
                    <a:pt x="3374" y="603"/>
                  </a:lnTo>
                  <a:cubicBezTo>
                    <a:pt x="3097" y="603"/>
                    <a:pt x="2877" y="823"/>
                    <a:pt x="2877" y="1090"/>
                  </a:cubicBezTo>
                  <a:lnTo>
                    <a:pt x="2877" y="1491"/>
                  </a:lnTo>
                  <a:cubicBezTo>
                    <a:pt x="2877" y="1549"/>
                    <a:pt x="2829" y="1587"/>
                    <a:pt x="2781" y="1587"/>
                  </a:cubicBezTo>
                  <a:lnTo>
                    <a:pt x="2409" y="1587"/>
                  </a:lnTo>
                  <a:cubicBezTo>
                    <a:pt x="2351" y="1587"/>
                    <a:pt x="2303" y="1549"/>
                    <a:pt x="2303" y="1491"/>
                  </a:cubicBezTo>
                  <a:lnTo>
                    <a:pt x="2303" y="1425"/>
                  </a:lnTo>
                  <a:cubicBezTo>
                    <a:pt x="2303" y="1157"/>
                    <a:pt x="2084" y="937"/>
                    <a:pt x="1816" y="937"/>
                  </a:cubicBezTo>
                  <a:lnTo>
                    <a:pt x="1396" y="937"/>
                  </a:lnTo>
                  <a:cubicBezTo>
                    <a:pt x="1128" y="937"/>
                    <a:pt x="899" y="1157"/>
                    <a:pt x="899" y="1425"/>
                  </a:cubicBezTo>
                  <a:cubicBezTo>
                    <a:pt x="899" y="1482"/>
                    <a:pt x="861" y="1530"/>
                    <a:pt x="803" y="1530"/>
                  </a:cubicBezTo>
                  <a:lnTo>
                    <a:pt x="497" y="1530"/>
                  </a:lnTo>
                  <a:cubicBezTo>
                    <a:pt x="440" y="1530"/>
                    <a:pt x="402" y="1482"/>
                    <a:pt x="402" y="1425"/>
                  </a:cubicBezTo>
                  <a:lnTo>
                    <a:pt x="402" y="574"/>
                  </a:lnTo>
                  <a:cubicBezTo>
                    <a:pt x="402" y="469"/>
                    <a:pt x="316" y="383"/>
                    <a:pt x="201" y="383"/>
                  </a:cubicBezTo>
                  <a:cubicBezTo>
                    <a:pt x="87" y="383"/>
                    <a:pt x="1" y="469"/>
                    <a:pt x="1" y="574"/>
                  </a:cubicBezTo>
                  <a:lnTo>
                    <a:pt x="1" y="1425"/>
                  </a:lnTo>
                  <a:cubicBezTo>
                    <a:pt x="1" y="1702"/>
                    <a:pt x="220" y="1921"/>
                    <a:pt x="497" y="1921"/>
                  </a:cubicBezTo>
                  <a:lnTo>
                    <a:pt x="803" y="1921"/>
                  </a:lnTo>
                  <a:cubicBezTo>
                    <a:pt x="1080" y="1921"/>
                    <a:pt x="1300" y="1702"/>
                    <a:pt x="1300" y="1425"/>
                  </a:cubicBezTo>
                  <a:cubicBezTo>
                    <a:pt x="1300" y="1377"/>
                    <a:pt x="1348" y="1329"/>
                    <a:pt x="1396" y="1329"/>
                  </a:cubicBezTo>
                  <a:lnTo>
                    <a:pt x="1816" y="1329"/>
                  </a:lnTo>
                  <a:cubicBezTo>
                    <a:pt x="1864" y="1329"/>
                    <a:pt x="1912" y="1377"/>
                    <a:pt x="1912" y="1425"/>
                  </a:cubicBezTo>
                  <a:lnTo>
                    <a:pt x="1912" y="1491"/>
                  </a:lnTo>
                  <a:cubicBezTo>
                    <a:pt x="1912" y="1769"/>
                    <a:pt x="2131" y="1988"/>
                    <a:pt x="2409" y="1988"/>
                  </a:cubicBezTo>
                  <a:lnTo>
                    <a:pt x="2781" y="1988"/>
                  </a:lnTo>
                  <a:cubicBezTo>
                    <a:pt x="3049" y="1988"/>
                    <a:pt x="3278" y="1769"/>
                    <a:pt x="3278" y="1491"/>
                  </a:cubicBezTo>
                  <a:lnTo>
                    <a:pt x="3278" y="1090"/>
                  </a:lnTo>
                  <a:cubicBezTo>
                    <a:pt x="3278" y="1042"/>
                    <a:pt x="3316" y="995"/>
                    <a:pt x="3374" y="995"/>
                  </a:cubicBezTo>
                  <a:lnTo>
                    <a:pt x="3393" y="995"/>
                  </a:lnTo>
                  <a:cubicBezTo>
                    <a:pt x="3670" y="995"/>
                    <a:pt x="3890" y="775"/>
                    <a:pt x="3890" y="498"/>
                  </a:cubicBezTo>
                  <a:lnTo>
                    <a:pt x="3890" y="201"/>
                  </a:lnTo>
                  <a:cubicBezTo>
                    <a:pt x="3890" y="96"/>
                    <a:pt x="3804" y="1"/>
                    <a:pt x="3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02;p56"/>
            <p:cNvSpPr/>
            <p:nvPr/>
          </p:nvSpPr>
          <p:spPr>
            <a:xfrm>
              <a:off x="7381997" y="915101"/>
              <a:ext cx="168532" cy="65111"/>
            </a:xfrm>
            <a:custGeom>
              <a:avLst/>
              <a:gdLst/>
              <a:ahLst/>
              <a:cxnLst/>
              <a:rect l="l" t="t" r="r" b="b"/>
              <a:pathLst>
                <a:path w="2648" h="1023" extrusionOk="0">
                  <a:moveTo>
                    <a:pt x="2235" y="1"/>
                  </a:moveTo>
                  <a:cubicBezTo>
                    <a:pt x="1980" y="1"/>
                    <a:pt x="1614" y="64"/>
                    <a:pt x="1223" y="187"/>
                  </a:cubicBezTo>
                  <a:cubicBezTo>
                    <a:pt x="526" y="407"/>
                    <a:pt x="0" y="722"/>
                    <a:pt x="58" y="904"/>
                  </a:cubicBezTo>
                  <a:cubicBezTo>
                    <a:pt x="79" y="984"/>
                    <a:pt x="211" y="1023"/>
                    <a:pt x="412" y="1023"/>
                  </a:cubicBezTo>
                  <a:cubicBezTo>
                    <a:pt x="668" y="1023"/>
                    <a:pt x="1034" y="960"/>
                    <a:pt x="1424" y="837"/>
                  </a:cubicBezTo>
                  <a:cubicBezTo>
                    <a:pt x="2122" y="617"/>
                    <a:pt x="2647" y="302"/>
                    <a:pt x="2590" y="120"/>
                  </a:cubicBezTo>
                  <a:cubicBezTo>
                    <a:pt x="2569" y="40"/>
                    <a:pt x="2436" y="1"/>
                    <a:pt x="223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03;p56"/>
            <p:cNvSpPr/>
            <p:nvPr/>
          </p:nvSpPr>
          <p:spPr>
            <a:xfrm>
              <a:off x="7347310" y="773676"/>
              <a:ext cx="198954" cy="181332"/>
            </a:xfrm>
            <a:custGeom>
              <a:avLst/>
              <a:gdLst/>
              <a:ahLst/>
              <a:cxnLst/>
              <a:rect l="l" t="t" r="r" b="b"/>
              <a:pathLst>
                <a:path w="3126" h="2849" extrusionOk="0">
                  <a:moveTo>
                    <a:pt x="1565" y="0"/>
                  </a:moveTo>
                  <a:cubicBezTo>
                    <a:pt x="1456" y="0"/>
                    <a:pt x="1345" y="13"/>
                    <a:pt x="1233" y="39"/>
                  </a:cubicBezTo>
                  <a:cubicBezTo>
                    <a:pt x="469" y="221"/>
                    <a:pt x="1" y="985"/>
                    <a:pt x="182" y="1750"/>
                  </a:cubicBezTo>
                  <a:cubicBezTo>
                    <a:pt x="338" y="2404"/>
                    <a:pt x="921" y="2849"/>
                    <a:pt x="1565" y="2849"/>
                  </a:cubicBezTo>
                  <a:cubicBezTo>
                    <a:pt x="1673" y="2849"/>
                    <a:pt x="1783" y="2836"/>
                    <a:pt x="1893" y="2810"/>
                  </a:cubicBezTo>
                  <a:cubicBezTo>
                    <a:pt x="2657" y="2629"/>
                    <a:pt x="3125" y="1855"/>
                    <a:pt x="2944" y="1090"/>
                  </a:cubicBezTo>
                  <a:cubicBezTo>
                    <a:pt x="2789" y="437"/>
                    <a:pt x="2208" y="0"/>
                    <a:pt x="1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04;p56"/>
            <p:cNvSpPr/>
            <p:nvPr/>
          </p:nvSpPr>
          <p:spPr>
            <a:xfrm>
              <a:off x="7343046" y="760310"/>
              <a:ext cx="206846" cy="206282"/>
            </a:xfrm>
            <a:custGeom>
              <a:avLst/>
              <a:gdLst/>
              <a:ahLst/>
              <a:cxnLst/>
              <a:rect l="l" t="t" r="r" b="b"/>
              <a:pathLst>
                <a:path w="3250" h="3241" extrusionOk="0">
                  <a:moveTo>
                    <a:pt x="1625" y="402"/>
                  </a:moveTo>
                  <a:cubicBezTo>
                    <a:pt x="2294" y="402"/>
                    <a:pt x="2848" y="947"/>
                    <a:pt x="2848" y="1625"/>
                  </a:cubicBezTo>
                  <a:cubicBezTo>
                    <a:pt x="2848" y="2294"/>
                    <a:pt x="2294" y="2848"/>
                    <a:pt x="1625" y="2848"/>
                  </a:cubicBezTo>
                  <a:cubicBezTo>
                    <a:pt x="947" y="2848"/>
                    <a:pt x="402" y="2294"/>
                    <a:pt x="402" y="1625"/>
                  </a:cubicBezTo>
                  <a:cubicBezTo>
                    <a:pt x="402" y="947"/>
                    <a:pt x="947" y="402"/>
                    <a:pt x="1625" y="402"/>
                  </a:cubicBezTo>
                  <a:close/>
                  <a:moveTo>
                    <a:pt x="1625" y="1"/>
                  </a:moveTo>
                  <a:cubicBezTo>
                    <a:pt x="727" y="1"/>
                    <a:pt x="1" y="727"/>
                    <a:pt x="1" y="1625"/>
                  </a:cubicBezTo>
                  <a:cubicBezTo>
                    <a:pt x="1" y="2514"/>
                    <a:pt x="727" y="3240"/>
                    <a:pt x="1625" y="3240"/>
                  </a:cubicBezTo>
                  <a:cubicBezTo>
                    <a:pt x="2514" y="3240"/>
                    <a:pt x="3250" y="2514"/>
                    <a:pt x="3250" y="1625"/>
                  </a:cubicBezTo>
                  <a:cubicBezTo>
                    <a:pt x="3250" y="727"/>
                    <a:pt x="2514" y="1"/>
                    <a:pt x="1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05;p56"/>
            <p:cNvSpPr/>
            <p:nvPr/>
          </p:nvSpPr>
          <p:spPr>
            <a:xfrm>
              <a:off x="7268900" y="1126475"/>
              <a:ext cx="138682" cy="110110"/>
            </a:xfrm>
            <a:custGeom>
              <a:avLst/>
              <a:gdLst/>
              <a:ahLst/>
              <a:cxnLst/>
              <a:rect l="l" t="t" r="r" b="b"/>
              <a:pathLst>
                <a:path w="2179" h="1730" extrusionOk="0">
                  <a:moveTo>
                    <a:pt x="1089" y="0"/>
                  </a:moveTo>
                  <a:cubicBezTo>
                    <a:pt x="487" y="0"/>
                    <a:pt x="0" y="382"/>
                    <a:pt x="0" y="870"/>
                  </a:cubicBezTo>
                  <a:cubicBezTo>
                    <a:pt x="0" y="1347"/>
                    <a:pt x="487" y="1730"/>
                    <a:pt x="1089" y="1730"/>
                  </a:cubicBezTo>
                  <a:cubicBezTo>
                    <a:pt x="1691" y="1730"/>
                    <a:pt x="2179" y="1347"/>
                    <a:pt x="2179" y="870"/>
                  </a:cubicBezTo>
                  <a:cubicBezTo>
                    <a:pt x="2179" y="382"/>
                    <a:pt x="1691" y="0"/>
                    <a:pt x="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06;p56"/>
            <p:cNvSpPr/>
            <p:nvPr/>
          </p:nvSpPr>
          <p:spPr>
            <a:xfrm>
              <a:off x="7644723" y="1126475"/>
              <a:ext cx="138682" cy="110110"/>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07;p56"/>
            <p:cNvSpPr/>
            <p:nvPr/>
          </p:nvSpPr>
          <p:spPr>
            <a:xfrm>
              <a:off x="7366149" y="1087522"/>
              <a:ext cx="25649" cy="53591"/>
            </a:xfrm>
            <a:custGeom>
              <a:avLst/>
              <a:gdLst/>
              <a:ahLst/>
              <a:cxnLst/>
              <a:rect l="l" t="t" r="r" b="b"/>
              <a:pathLst>
                <a:path w="403" h="842" extrusionOk="0">
                  <a:moveTo>
                    <a:pt x="202" y="1"/>
                  </a:moveTo>
                  <a:cubicBezTo>
                    <a:pt x="87" y="1"/>
                    <a:pt x="1" y="87"/>
                    <a:pt x="1" y="201"/>
                  </a:cubicBezTo>
                  <a:lnTo>
                    <a:pt x="1" y="641"/>
                  </a:lnTo>
                  <a:cubicBezTo>
                    <a:pt x="1" y="755"/>
                    <a:pt x="87" y="841"/>
                    <a:pt x="202" y="841"/>
                  </a:cubicBezTo>
                  <a:cubicBezTo>
                    <a:pt x="307" y="841"/>
                    <a:pt x="402" y="755"/>
                    <a:pt x="402" y="641"/>
                  </a:cubicBezTo>
                  <a:lnTo>
                    <a:pt x="402" y="201"/>
                  </a:lnTo>
                  <a:cubicBezTo>
                    <a:pt x="402" y="87"/>
                    <a:pt x="30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08;p56"/>
            <p:cNvSpPr/>
            <p:nvPr/>
          </p:nvSpPr>
          <p:spPr>
            <a:xfrm>
              <a:off x="7661144" y="1087522"/>
              <a:ext cx="24949" cy="53591"/>
            </a:xfrm>
            <a:custGeom>
              <a:avLst/>
              <a:gdLst/>
              <a:ahLst/>
              <a:cxnLst/>
              <a:rect l="l" t="t" r="r" b="b"/>
              <a:pathLst>
                <a:path w="392" h="842" extrusionOk="0">
                  <a:moveTo>
                    <a:pt x="191" y="1"/>
                  </a:moveTo>
                  <a:cubicBezTo>
                    <a:pt x="86" y="1"/>
                    <a:pt x="0" y="87"/>
                    <a:pt x="0" y="201"/>
                  </a:cubicBezTo>
                  <a:lnTo>
                    <a:pt x="0" y="641"/>
                  </a:lnTo>
                  <a:cubicBezTo>
                    <a:pt x="0" y="755"/>
                    <a:pt x="86" y="841"/>
                    <a:pt x="191" y="841"/>
                  </a:cubicBezTo>
                  <a:cubicBezTo>
                    <a:pt x="306" y="841"/>
                    <a:pt x="392" y="755"/>
                    <a:pt x="392" y="641"/>
                  </a:cubicBezTo>
                  <a:lnTo>
                    <a:pt x="392" y="201"/>
                  </a:lnTo>
                  <a:cubicBezTo>
                    <a:pt x="392" y="87"/>
                    <a:pt x="30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09;p56"/>
            <p:cNvSpPr/>
            <p:nvPr/>
          </p:nvSpPr>
          <p:spPr>
            <a:xfrm>
              <a:off x="7473200" y="1114636"/>
              <a:ext cx="105905" cy="43471"/>
            </a:xfrm>
            <a:custGeom>
              <a:avLst/>
              <a:gdLst/>
              <a:ahLst/>
              <a:cxnLst/>
              <a:rect l="l" t="t" r="r" b="b"/>
              <a:pathLst>
                <a:path w="1664" h="683" extrusionOk="0">
                  <a:moveTo>
                    <a:pt x="222" y="0"/>
                  </a:moveTo>
                  <a:cubicBezTo>
                    <a:pt x="176" y="0"/>
                    <a:pt x="131" y="17"/>
                    <a:pt x="96" y="52"/>
                  </a:cubicBezTo>
                  <a:cubicBezTo>
                    <a:pt x="10" y="129"/>
                    <a:pt x="1" y="253"/>
                    <a:pt x="68" y="339"/>
                  </a:cubicBezTo>
                  <a:cubicBezTo>
                    <a:pt x="268" y="559"/>
                    <a:pt x="545" y="683"/>
                    <a:pt x="832" y="683"/>
                  </a:cubicBezTo>
                  <a:cubicBezTo>
                    <a:pt x="1128" y="683"/>
                    <a:pt x="1405" y="559"/>
                    <a:pt x="1596" y="339"/>
                  </a:cubicBezTo>
                  <a:cubicBezTo>
                    <a:pt x="1663" y="253"/>
                    <a:pt x="1654" y="129"/>
                    <a:pt x="1577" y="52"/>
                  </a:cubicBezTo>
                  <a:cubicBezTo>
                    <a:pt x="1538" y="17"/>
                    <a:pt x="1491" y="0"/>
                    <a:pt x="1444" y="0"/>
                  </a:cubicBezTo>
                  <a:cubicBezTo>
                    <a:pt x="1388" y="0"/>
                    <a:pt x="1332" y="25"/>
                    <a:pt x="1291" y="71"/>
                  </a:cubicBezTo>
                  <a:cubicBezTo>
                    <a:pt x="1176" y="205"/>
                    <a:pt x="1013" y="282"/>
                    <a:pt x="832" y="282"/>
                  </a:cubicBezTo>
                  <a:cubicBezTo>
                    <a:pt x="660" y="282"/>
                    <a:pt x="488" y="205"/>
                    <a:pt x="373" y="71"/>
                  </a:cubicBezTo>
                  <a:cubicBezTo>
                    <a:pt x="332" y="25"/>
                    <a:pt x="276"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737912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803059" y="216926"/>
            <a:ext cx="8162047" cy="1421928"/>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Biết Quang Khải ngại tắm, ông sai nấu sẵn nước thơm và xin được tắm giùm. Ông tự tay cởi áo cho Quang Khải, dội nước thơm cho Quang Khải và thân mật đùa:</a:t>
            </a:r>
          </a:p>
        </p:txBody>
      </p:sp>
      <p:grpSp>
        <p:nvGrpSpPr>
          <p:cNvPr id="30" name="Group 29"/>
          <p:cNvGrpSpPr/>
          <p:nvPr/>
        </p:nvGrpSpPr>
        <p:grpSpPr>
          <a:xfrm>
            <a:off x="2607788" y="1460578"/>
            <a:ext cx="3872959" cy="2850729"/>
            <a:chOff x="854316" y="2752627"/>
            <a:chExt cx="2554097" cy="1840638"/>
          </a:xfrm>
        </p:grpSpPr>
        <p:pic>
          <p:nvPicPr>
            <p:cNvPr id="31" name="Picture 30"/>
            <p:cNvPicPr>
              <a:picLocks noChangeAspect="1"/>
            </p:cNvPicPr>
            <p:nvPr/>
          </p:nvPicPr>
          <p:blipFill rotWithShape="1">
            <a:blip r:embed="rId3"/>
            <a:srcRect l="13532" t="1907" r="13329" b="1914"/>
            <a:stretch/>
          </p:blipFill>
          <p:spPr>
            <a:xfrm>
              <a:off x="854316" y="2752627"/>
              <a:ext cx="2554097" cy="1840638"/>
            </a:xfrm>
            <a:prstGeom prst="rect">
              <a:avLst/>
            </a:prstGeom>
            <a:ln>
              <a:noFill/>
            </a:ln>
            <a:effectLst>
              <a:softEdge rad="112500"/>
            </a:effectLst>
          </p:spPr>
        </p:pic>
        <p:sp>
          <p:nvSpPr>
            <p:cNvPr id="32" name="Google Shape;3572;p54"/>
            <p:cNvSpPr/>
            <p:nvPr/>
          </p:nvSpPr>
          <p:spPr>
            <a:xfrm>
              <a:off x="909354" y="2793814"/>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sp>
        <p:nvSpPr>
          <p:cNvPr id="4" name="Rounded Rectangular Callout 3"/>
          <p:cNvSpPr/>
          <p:nvPr/>
        </p:nvSpPr>
        <p:spPr>
          <a:xfrm>
            <a:off x="6491022" y="1745118"/>
            <a:ext cx="2339413" cy="987965"/>
          </a:xfrm>
          <a:prstGeom prst="wedgeRoundRectCallout">
            <a:avLst>
              <a:gd name="adj1" fmla="val -82087"/>
              <a:gd name="adj2" fmla="val -33992"/>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 name="TextBox 2"/>
          <p:cNvSpPr txBox="1"/>
          <p:nvPr/>
        </p:nvSpPr>
        <p:spPr>
          <a:xfrm>
            <a:off x="6498868" y="1717421"/>
            <a:ext cx="2341842" cy="1015663"/>
          </a:xfrm>
          <a:prstGeom prst="rect">
            <a:avLst/>
          </a:prstGeom>
          <a:noFill/>
        </p:spPr>
        <p:txBody>
          <a:bodyPr wrap="square" rtlCol="0">
            <a:spAutoFit/>
          </a:bodyPr>
          <a:lstStyle/>
          <a:p>
            <a:pPr algn="just"/>
            <a:r>
              <a:rPr lang="vi-VN" sz="2000" dirty="0">
                <a:solidFill>
                  <a:srgbClr val="002060"/>
                </a:solidFill>
              </a:rPr>
              <a:t>- Hôm nay, thật may mắn, tôi được tắm hầu Thái sư.</a:t>
            </a:r>
            <a:endParaRPr lang="en-US" sz="2000" dirty="0">
              <a:solidFill>
                <a:srgbClr val="002060"/>
              </a:solidFill>
            </a:endParaRPr>
          </a:p>
        </p:txBody>
      </p:sp>
      <p:sp>
        <p:nvSpPr>
          <p:cNvPr id="36" name="Rounded Rectangular Callout 35"/>
          <p:cNvSpPr/>
          <p:nvPr/>
        </p:nvSpPr>
        <p:spPr>
          <a:xfrm>
            <a:off x="1193481" y="2080302"/>
            <a:ext cx="2828615" cy="987965"/>
          </a:xfrm>
          <a:prstGeom prst="wedgeRoundRectCallout">
            <a:avLst>
              <a:gd name="adj1" fmla="val 71625"/>
              <a:gd name="adj2" fmla="val 4504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7" name="TextBox 36"/>
          <p:cNvSpPr txBox="1"/>
          <p:nvPr/>
        </p:nvSpPr>
        <p:spPr>
          <a:xfrm>
            <a:off x="1203755" y="2080302"/>
            <a:ext cx="2808066" cy="1015663"/>
          </a:xfrm>
          <a:prstGeom prst="rect">
            <a:avLst/>
          </a:prstGeom>
          <a:noFill/>
        </p:spPr>
        <p:txBody>
          <a:bodyPr wrap="square" rtlCol="0">
            <a:spAutoFit/>
          </a:bodyPr>
          <a:lstStyle/>
          <a:p>
            <a:pPr algn="just"/>
            <a:r>
              <a:rPr lang="vi-VN" sz="2000" dirty="0">
                <a:solidFill>
                  <a:srgbClr val="002060"/>
                </a:solidFill>
              </a:rPr>
              <a:t>- Tôi mới thật có may mắn vì được Quốc công Tiết chế tắm cho.</a:t>
            </a:r>
            <a:endParaRPr lang="en-US" sz="2000" dirty="0">
              <a:solidFill>
                <a:srgbClr val="002060"/>
              </a:solidFill>
            </a:endParaRPr>
          </a:p>
        </p:txBody>
      </p:sp>
      <p:sp>
        <p:nvSpPr>
          <p:cNvPr id="38" name="TextBox 37"/>
          <p:cNvSpPr txBox="1"/>
          <p:nvPr/>
        </p:nvSpPr>
        <p:spPr>
          <a:xfrm>
            <a:off x="803059" y="4120646"/>
            <a:ext cx="8162047" cy="830997"/>
          </a:xfrm>
          <a:prstGeom prst="rect">
            <a:avLst/>
          </a:prstGeom>
          <a:noFill/>
        </p:spPr>
        <p:txBody>
          <a:bodyPr wrap="square" rtlCol="0">
            <a:spAutoFit/>
          </a:bodyPr>
          <a:lstStyle/>
          <a:p>
            <a:pPr algn="just"/>
            <a:r>
              <a:rPr lang="vi-VN" sz="2400" dirty="0">
                <a:latin typeface="Arial" panose="020B0604020202020204" pitchFamily="34" charset="0"/>
                <a:cs typeface="Arial" panose="020B0604020202020204" pitchFamily="34" charset="0"/>
              </a:rPr>
              <a:t>Trước tấm lòng chân tình của cả hai người, mối hiềm khích của cả hai bên được cởi bỏ.</a:t>
            </a:r>
          </a:p>
        </p:txBody>
      </p:sp>
      <p:grpSp>
        <p:nvGrpSpPr>
          <p:cNvPr id="39" name="Google Shape;4783;p68"/>
          <p:cNvGrpSpPr/>
          <p:nvPr/>
        </p:nvGrpSpPr>
        <p:grpSpPr>
          <a:xfrm>
            <a:off x="8594199" y="4568674"/>
            <a:ext cx="472471" cy="543503"/>
            <a:chOff x="4984801" y="3486302"/>
            <a:chExt cx="781352" cy="898822"/>
          </a:xfrm>
        </p:grpSpPr>
        <p:sp>
          <p:nvSpPr>
            <p:cNvPr id="40" name="Google Shape;4784;p68"/>
            <p:cNvSpPr/>
            <p:nvPr/>
          </p:nvSpPr>
          <p:spPr>
            <a:xfrm>
              <a:off x="4984801" y="3486302"/>
              <a:ext cx="781352" cy="898822"/>
            </a:xfrm>
            <a:custGeom>
              <a:avLst/>
              <a:gdLst/>
              <a:ahLst/>
              <a:cxnLst/>
              <a:rect l="l" t="t" r="r" b="b"/>
              <a:pathLst>
                <a:path w="16083" h="18500" extrusionOk="0">
                  <a:moveTo>
                    <a:pt x="8190" y="1"/>
                  </a:moveTo>
                  <a:cubicBezTo>
                    <a:pt x="7588" y="1"/>
                    <a:pt x="7043" y="326"/>
                    <a:pt x="6766" y="861"/>
                  </a:cubicBezTo>
                  <a:lnTo>
                    <a:pt x="2351" y="9355"/>
                  </a:lnTo>
                  <a:cubicBezTo>
                    <a:pt x="2199" y="9116"/>
                    <a:pt x="2160" y="8667"/>
                    <a:pt x="2246" y="8084"/>
                  </a:cubicBezTo>
                  <a:cubicBezTo>
                    <a:pt x="2285" y="7807"/>
                    <a:pt x="2218" y="7530"/>
                    <a:pt x="2055" y="7310"/>
                  </a:cubicBezTo>
                  <a:cubicBezTo>
                    <a:pt x="1893" y="7091"/>
                    <a:pt x="1654" y="6947"/>
                    <a:pt x="1386" y="6900"/>
                  </a:cubicBezTo>
                  <a:cubicBezTo>
                    <a:pt x="1329" y="6900"/>
                    <a:pt x="1272" y="6890"/>
                    <a:pt x="1214" y="6890"/>
                  </a:cubicBezTo>
                  <a:cubicBezTo>
                    <a:pt x="708" y="6890"/>
                    <a:pt x="268" y="7272"/>
                    <a:pt x="201" y="7769"/>
                  </a:cubicBezTo>
                  <a:cubicBezTo>
                    <a:pt x="1" y="9069"/>
                    <a:pt x="221" y="10091"/>
                    <a:pt x="851" y="10798"/>
                  </a:cubicBezTo>
                  <a:cubicBezTo>
                    <a:pt x="1004" y="10970"/>
                    <a:pt x="1167" y="11113"/>
                    <a:pt x="1339" y="11218"/>
                  </a:cubicBezTo>
                  <a:cubicBezTo>
                    <a:pt x="851" y="11706"/>
                    <a:pt x="565" y="12365"/>
                    <a:pt x="565" y="13053"/>
                  </a:cubicBezTo>
                  <a:cubicBezTo>
                    <a:pt x="565" y="14477"/>
                    <a:pt x="1721" y="15633"/>
                    <a:pt x="3145" y="15633"/>
                  </a:cubicBezTo>
                  <a:lnTo>
                    <a:pt x="5084" y="15633"/>
                  </a:lnTo>
                  <a:cubicBezTo>
                    <a:pt x="5084" y="16340"/>
                    <a:pt x="5132" y="17229"/>
                    <a:pt x="5352" y="17821"/>
                  </a:cubicBezTo>
                  <a:cubicBezTo>
                    <a:pt x="5505" y="18222"/>
                    <a:pt x="5896" y="18500"/>
                    <a:pt x="6326" y="18500"/>
                  </a:cubicBezTo>
                  <a:cubicBezTo>
                    <a:pt x="6451" y="18500"/>
                    <a:pt x="6575" y="18471"/>
                    <a:pt x="6690" y="18433"/>
                  </a:cubicBezTo>
                  <a:cubicBezTo>
                    <a:pt x="7225" y="18232"/>
                    <a:pt x="7492" y="17630"/>
                    <a:pt x="7301" y="17095"/>
                  </a:cubicBezTo>
                  <a:cubicBezTo>
                    <a:pt x="7196" y="16837"/>
                    <a:pt x="7158" y="16235"/>
                    <a:pt x="7158" y="15633"/>
                  </a:cubicBezTo>
                  <a:lnTo>
                    <a:pt x="8104" y="15633"/>
                  </a:lnTo>
                  <a:cubicBezTo>
                    <a:pt x="8104" y="16235"/>
                    <a:pt x="8056" y="16837"/>
                    <a:pt x="7960" y="17095"/>
                  </a:cubicBezTo>
                  <a:cubicBezTo>
                    <a:pt x="7760" y="17630"/>
                    <a:pt x="8037" y="18232"/>
                    <a:pt x="8572" y="18433"/>
                  </a:cubicBezTo>
                  <a:cubicBezTo>
                    <a:pt x="8687" y="18471"/>
                    <a:pt x="8811" y="18490"/>
                    <a:pt x="8925" y="18490"/>
                  </a:cubicBezTo>
                  <a:cubicBezTo>
                    <a:pt x="9355" y="18490"/>
                    <a:pt x="9747" y="18222"/>
                    <a:pt x="9900" y="17821"/>
                  </a:cubicBezTo>
                  <a:cubicBezTo>
                    <a:pt x="10120" y="17229"/>
                    <a:pt x="10177" y="16340"/>
                    <a:pt x="10177" y="15633"/>
                  </a:cubicBezTo>
                  <a:lnTo>
                    <a:pt x="12900" y="15633"/>
                  </a:lnTo>
                  <a:cubicBezTo>
                    <a:pt x="14324" y="15633"/>
                    <a:pt x="15480" y="14477"/>
                    <a:pt x="15480" y="13053"/>
                  </a:cubicBezTo>
                  <a:cubicBezTo>
                    <a:pt x="15480" y="12356"/>
                    <a:pt x="15203" y="11715"/>
                    <a:pt x="14725" y="11238"/>
                  </a:cubicBezTo>
                  <a:cubicBezTo>
                    <a:pt x="14917" y="11113"/>
                    <a:pt x="15079" y="10970"/>
                    <a:pt x="15232" y="10798"/>
                  </a:cubicBezTo>
                  <a:cubicBezTo>
                    <a:pt x="15863" y="10091"/>
                    <a:pt x="16082" y="9069"/>
                    <a:pt x="15891" y="7769"/>
                  </a:cubicBezTo>
                  <a:cubicBezTo>
                    <a:pt x="15815" y="7272"/>
                    <a:pt x="15375" y="6890"/>
                    <a:pt x="14869" y="6890"/>
                  </a:cubicBezTo>
                  <a:cubicBezTo>
                    <a:pt x="14811" y="6890"/>
                    <a:pt x="14754" y="6900"/>
                    <a:pt x="14706" y="6900"/>
                  </a:cubicBezTo>
                  <a:cubicBezTo>
                    <a:pt x="14439" y="6947"/>
                    <a:pt x="14200" y="7091"/>
                    <a:pt x="14028" y="7310"/>
                  </a:cubicBezTo>
                  <a:cubicBezTo>
                    <a:pt x="13866" y="7530"/>
                    <a:pt x="13799" y="7807"/>
                    <a:pt x="13846" y="8084"/>
                  </a:cubicBezTo>
                  <a:cubicBezTo>
                    <a:pt x="13932" y="8686"/>
                    <a:pt x="13885" y="9145"/>
                    <a:pt x="13713" y="9384"/>
                  </a:cubicBezTo>
                  <a:lnTo>
                    <a:pt x="9642" y="908"/>
                  </a:lnTo>
                  <a:cubicBezTo>
                    <a:pt x="9375" y="354"/>
                    <a:pt x="8830" y="10"/>
                    <a:pt x="8218"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 name="Google Shape;4785;p68"/>
            <p:cNvSpPr/>
            <p:nvPr/>
          </p:nvSpPr>
          <p:spPr>
            <a:xfrm>
              <a:off x="5062339" y="3536635"/>
              <a:ext cx="618844" cy="606146"/>
            </a:xfrm>
            <a:custGeom>
              <a:avLst/>
              <a:gdLst/>
              <a:ahLst/>
              <a:cxnLst/>
              <a:rect l="l" t="t" r="r" b="b"/>
              <a:pathLst>
                <a:path w="12738" h="12476" extrusionOk="0">
                  <a:moveTo>
                    <a:pt x="6595" y="0"/>
                  </a:moveTo>
                  <a:cubicBezTo>
                    <a:pt x="6396" y="0"/>
                    <a:pt x="6195" y="101"/>
                    <a:pt x="6087" y="302"/>
                  </a:cubicBezTo>
                  <a:lnTo>
                    <a:pt x="201" y="11644"/>
                  </a:lnTo>
                  <a:cubicBezTo>
                    <a:pt x="1" y="12027"/>
                    <a:pt x="278" y="12476"/>
                    <a:pt x="708" y="12476"/>
                  </a:cubicBezTo>
                  <a:lnTo>
                    <a:pt x="12050" y="12476"/>
                  </a:lnTo>
                  <a:cubicBezTo>
                    <a:pt x="12470" y="12476"/>
                    <a:pt x="12738" y="12036"/>
                    <a:pt x="12556" y="11664"/>
                  </a:cubicBezTo>
                  <a:lnTo>
                    <a:pt x="7110" y="322"/>
                  </a:lnTo>
                  <a:cubicBezTo>
                    <a:pt x="7008" y="108"/>
                    <a:pt x="6802" y="0"/>
                    <a:pt x="6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86;p68"/>
            <p:cNvSpPr/>
            <p:nvPr/>
          </p:nvSpPr>
          <p:spPr>
            <a:xfrm>
              <a:off x="5057238" y="3526675"/>
              <a:ext cx="629532" cy="625872"/>
            </a:xfrm>
            <a:custGeom>
              <a:avLst/>
              <a:gdLst/>
              <a:ahLst/>
              <a:cxnLst/>
              <a:rect l="l" t="t" r="r" b="b"/>
              <a:pathLst>
                <a:path w="12958" h="12882" extrusionOk="0">
                  <a:moveTo>
                    <a:pt x="6708" y="402"/>
                  </a:moveTo>
                  <a:cubicBezTo>
                    <a:pt x="6852" y="402"/>
                    <a:pt x="6966" y="479"/>
                    <a:pt x="7033" y="613"/>
                  </a:cubicBezTo>
                  <a:lnTo>
                    <a:pt x="12489" y="11955"/>
                  </a:lnTo>
                  <a:cubicBezTo>
                    <a:pt x="12547" y="12069"/>
                    <a:pt x="12537" y="12203"/>
                    <a:pt x="12461" y="12308"/>
                  </a:cubicBezTo>
                  <a:cubicBezTo>
                    <a:pt x="12394" y="12423"/>
                    <a:pt x="12279" y="12480"/>
                    <a:pt x="12155" y="12480"/>
                  </a:cubicBezTo>
                  <a:lnTo>
                    <a:pt x="813" y="12480"/>
                  </a:lnTo>
                  <a:cubicBezTo>
                    <a:pt x="679" y="12480"/>
                    <a:pt x="564" y="12413"/>
                    <a:pt x="497" y="12308"/>
                  </a:cubicBezTo>
                  <a:cubicBezTo>
                    <a:pt x="430" y="12193"/>
                    <a:pt x="421" y="12060"/>
                    <a:pt x="488" y="11945"/>
                  </a:cubicBezTo>
                  <a:lnTo>
                    <a:pt x="6374" y="603"/>
                  </a:lnTo>
                  <a:cubicBezTo>
                    <a:pt x="6441" y="479"/>
                    <a:pt x="6555" y="402"/>
                    <a:pt x="6699" y="402"/>
                  </a:cubicBezTo>
                  <a:close/>
                  <a:moveTo>
                    <a:pt x="6699" y="1"/>
                  </a:moveTo>
                  <a:cubicBezTo>
                    <a:pt x="6412" y="1"/>
                    <a:pt x="6154" y="163"/>
                    <a:pt x="6020" y="421"/>
                  </a:cubicBezTo>
                  <a:lnTo>
                    <a:pt x="134" y="11754"/>
                  </a:lnTo>
                  <a:cubicBezTo>
                    <a:pt x="0" y="12002"/>
                    <a:pt x="10" y="12279"/>
                    <a:pt x="153" y="12509"/>
                  </a:cubicBezTo>
                  <a:cubicBezTo>
                    <a:pt x="297" y="12748"/>
                    <a:pt x="536" y="12881"/>
                    <a:pt x="813" y="12881"/>
                  </a:cubicBezTo>
                  <a:lnTo>
                    <a:pt x="12155" y="12881"/>
                  </a:lnTo>
                  <a:cubicBezTo>
                    <a:pt x="12422" y="12881"/>
                    <a:pt x="12661" y="12748"/>
                    <a:pt x="12804" y="12518"/>
                  </a:cubicBezTo>
                  <a:cubicBezTo>
                    <a:pt x="12948" y="12299"/>
                    <a:pt x="12957" y="12021"/>
                    <a:pt x="12843" y="11783"/>
                  </a:cubicBezTo>
                  <a:lnTo>
                    <a:pt x="7396" y="441"/>
                  </a:lnTo>
                  <a:cubicBezTo>
                    <a:pt x="7262" y="173"/>
                    <a:pt x="7004" y="11"/>
                    <a:pt x="6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87;p68"/>
            <p:cNvSpPr/>
            <p:nvPr/>
          </p:nvSpPr>
          <p:spPr>
            <a:xfrm>
              <a:off x="5422091" y="3665042"/>
              <a:ext cx="96631" cy="125398"/>
            </a:xfrm>
            <a:custGeom>
              <a:avLst/>
              <a:gdLst/>
              <a:ahLst/>
              <a:cxnLst/>
              <a:rect l="l" t="t" r="r" b="b"/>
              <a:pathLst>
                <a:path w="1989" h="2581" extrusionOk="0">
                  <a:moveTo>
                    <a:pt x="813" y="0"/>
                  </a:moveTo>
                  <a:cubicBezTo>
                    <a:pt x="335" y="201"/>
                    <a:pt x="1" y="679"/>
                    <a:pt x="1" y="1233"/>
                  </a:cubicBezTo>
                  <a:cubicBezTo>
                    <a:pt x="1" y="1978"/>
                    <a:pt x="603" y="2580"/>
                    <a:pt x="1339" y="2580"/>
                  </a:cubicBezTo>
                  <a:cubicBezTo>
                    <a:pt x="1577" y="2580"/>
                    <a:pt x="1797" y="2523"/>
                    <a:pt x="1988" y="2418"/>
                  </a:cubicBezTo>
                  <a:lnTo>
                    <a:pt x="8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88;p68"/>
            <p:cNvSpPr/>
            <p:nvPr/>
          </p:nvSpPr>
          <p:spPr>
            <a:xfrm>
              <a:off x="5412375" y="3652507"/>
              <a:ext cx="118881" cy="147650"/>
            </a:xfrm>
            <a:custGeom>
              <a:avLst/>
              <a:gdLst/>
              <a:ahLst/>
              <a:cxnLst/>
              <a:rect l="l" t="t" r="r" b="b"/>
              <a:pathLst>
                <a:path w="2447" h="3039" extrusionOk="0">
                  <a:moveTo>
                    <a:pt x="927" y="526"/>
                  </a:moveTo>
                  <a:lnTo>
                    <a:pt x="1911" y="2580"/>
                  </a:lnTo>
                  <a:cubicBezTo>
                    <a:pt x="1797" y="2619"/>
                    <a:pt x="1672" y="2647"/>
                    <a:pt x="1539" y="2647"/>
                  </a:cubicBezTo>
                  <a:cubicBezTo>
                    <a:pt x="908" y="2647"/>
                    <a:pt x="392" y="2131"/>
                    <a:pt x="392" y="1491"/>
                  </a:cubicBezTo>
                  <a:cubicBezTo>
                    <a:pt x="392" y="1099"/>
                    <a:pt x="602" y="736"/>
                    <a:pt x="927" y="526"/>
                  </a:cubicBezTo>
                  <a:close/>
                  <a:moveTo>
                    <a:pt x="1118" y="0"/>
                  </a:moveTo>
                  <a:lnTo>
                    <a:pt x="937" y="67"/>
                  </a:lnTo>
                  <a:cubicBezTo>
                    <a:pt x="363" y="316"/>
                    <a:pt x="0" y="870"/>
                    <a:pt x="0" y="1491"/>
                  </a:cubicBezTo>
                  <a:cubicBezTo>
                    <a:pt x="0" y="2351"/>
                    <a:pt x="688" y="3039"/>
                    <a:pt x="1539" y="3039"/>
                  </a:cubicBezTo>
                  <a:cubicBezTo>
                    <a:pt x="1797" y="3039"/>
                    <a:pt x="2055" y="2982"/>
                    <a:pt x="2274" y="2857"/>
                  </a:cubicBezTo>
                  <a:lnTo>
                    <a:pt x="2446" y="2762"/>
                  </a:lnTo>
                  <a:lnTo>
                    <a:pt x="11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89;p68"/>
            <p:cNvSpPr/>
            <p:nvPr/>
          </p:nvSpPr>
          <p:spPr>
            <a:xfrm>
              <a:off x="5244765" y="3639972"/>
              <a:ext cx="127238" cy="149545"/>
            </a:xfrm>
            <a:custGeom>
              <a:avLst/>
              <a:gdLst/>
              <a:ahLst/>
              <a:cxnLst/>
              <a:rect l="l" t="t" r="r" b="b"/>
              <a:pathLst>
                <a:path w="2619" h="3078" extrusionOk="0">
                  <a:moveTo>
                    <a:pt x="1386" y="0"/>
                  </a:moveTo>
                  <a:lnTo>
                    <a:pt x="1" y="2666"/>
                  </a:lnTo>
                  <a:cubicBezTo>
                    <a:pt x="278" y="2924"/>
                    <a:pt x="651" y="3077"/>
                    <a:pt x="1061" y="3077"/>
                  </a:cubicBezTo>
                  <a:cubicBezTo>
                    <a:pt x="1921" y="3077"/>
                    <a:pt x="2619" y="2380"/>
                    <a:pt x="2619" y="1520"/>
                  </a:cubicBezTo>
                  <a:cubicBezTo>
                    <a:pt x="2619" y="774"/>
                    <a:pt x="2093" y="153"/>
                    <a:pt x="1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90;p68"/>
            <p:cNvSpPr/>
            <p:nvPr/>
          </p:nvSpPr>
          <p:spPr>
            <a:xfrm>
              <a:off x="5232717" y="3628847"/>
              <a:ext cx="149051" cy="170388"/>
            </a:xfrm>
            <a:custGeom>
              <a:avLst/>
              <a:gdLst/>
              <a:ahLst/>
              <a:cxnLst/>
              <a:rect l="l" t="t" r="r" b="b"/>
              <a:pathLst>
                <a:path w="3068" h="3507" extrusionOk="0">
                  <a:moveTo>
                    <a:pt x="1739" y="459"/>
                  </a:moveTo>
                  <a:cubicBezTo>
                    <a:pt x="2284" y="650"/>
                    <a:pt x="2666" y="1166"/>
                    <a:pt x="2666" y="1749"/>
                  </a:cubicBezTo>
                  <a:cubicBezTo>
                    <a:pt x="2666" y="2494"/>
                    <a:pt x="2055" y="3106"/>
                    <a:pt x="1309" y="3106"/>
                  </a:cubicBezTo>
                  <a:cubicBezTo>
                    <a:pt x="1013" y="3106"/>
                    <a:pt x="736" y="3010"/>
                    <a:pt x="507" y="2838"/>
                  </a:cubicBezTo>
                  <a:lnTo>
                    <a:pt x="1739" y="459"/>
                  </a:lnTo>
                  <a:close/>
                  <a:moveTo>
                    <a:pt x="1529" y="0"/>
                  </a:moveTo>
                  <a:lnTo>
                    <a:pt x="0" y="2934"/>
                  </a:lnTo>
                  <a:lnTo>
                    <a:pt x="115" y="3039"/>
                  </a:lnTo>
                  <a:cubicBezTo>
                    <a:pt x="440" y="3344"/>
                    <a:pt x="870" y="3507"/>
                    <a:pt x="1309" y="3507"/>
                  </a:cubicBezTo>
                  <a:cubicBezTo>
                    <a:pt x="2274" y="3507"/>
                    <a:pt x="3068" y="2714"/>
                    <a:pt x="3068" y="1749"/>
                  </a:cubicBezTo>
                  <a:cubicBezTo>
                    <a:pt x="3068" y="927"/>
                    <a:pt x="2485" y="201"/>
                    <a:pt x="1682" y="29"/>
                  </a:cubicBezTo>
                  <a:lnTo>
                    <a:pt x="1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91;p68"/>
            <p:cNvSpPr/>
            <p:nvPr/>
          </p:nvSpPr>
          <p:spPr>
            <a:xfrm>
              <a:off x="5073464" y="3969128"/>
              <a:ext cx="108242" cy="138856"/>
            </a:xfrm>
            <a:custGeom>
              <a:avLst/>
              <a:gdLst/>
              <a:ahLst/>
              <a:cxnLst/>
              <a:rect l="l" t="t" r="r" b="b"/>
              <a:pathLst>
                <a:path w="2228" h="2858" extrusionOk="0">
                  <a:moveTo>
                    <a:pt x="1396" y="0"/>
                  </a:moveTo>
                  <a:lnTo>
                    <a:pt x="1" y="2685"/>
                  </a:lnTo>
                  <a:cubicBezTo>
                    <a:pt x="221" y="2800"/>
                    <a:pt x="460" y="2857"/>
                    <a:pt x="718" y="2857"/>
                  </a:cubicBezTo>
                  <a:cubicBezTo>
                    <a:pt x="1549" y="2857"/>
                    <a:pt x="2227" y="2188"/>
                    <a:pt x="2227" y="1347"/>
                  </a:cubicBezTo>
                  <a:cubicBezTo>
                    <a:pt x="2227" y="755"/>
                    <a:pt x="1893" y="249"/>
                    <a:pt x="1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92;p68"/>
            <p:cNvSpPr/>
            <p:nvPr/>
          </p:nvSpPr>
          <p:spPr>
            <a:xfrm>
              <a:off x="5060493" y="3956107"/>
              <a:ext cx="130930" cy="161594"/>
            </a:xfrm>
            <a:custGeom>
              <a:avLst/>
              <a:gdLst/>
              <a:ahLst/>
              <a:cxnLst/>
              <a:rect l="l" t="t" r="r" b="b"/>
              <a:pathLst>
                <a:path w="2695" h="3326" extrusionOk="0">
                  <a:moveTo>
                    <a:pt x="1739" y="545"/>
                  </a:moveTo>
                  <a:cubicBezTo>
                    <a:pt x="2093" y="794"/>
                    <a:pt x="2294" y="1185"/>
                    <a:pt x="2294" y="1615"/>
                  </a:cubicBezTo>
                  <a:cubicBezTo>
                    <a:pt x="2294" y="2342"/>
                    <a:pt x="1711" y="2924"/>
                    <a:pt x="985" y="2924"/>
                  </a:cubicBezTo>
                  <a:cubicBezTo>
                    <a:pt x="832" y="2924"/>
                    <a:pt x="688" y="2905"/>
                    <a:pt x="545" y="2858"/>
                  </a:cubicBezTo>
                  <a:lnTo>
                    <a:pt x="1739" y="545"/>
                  </a:lnTo>
                  <a:close/>
                  <a:moveTo>
                    <a:pt x="1577" y="1"/>
                  </a:moveTo>
                  <a:lnTo>
                    <a:pt x="0" y="3030"/>
                  </a:lnTo>
                  <a:lnTo>
                    <a:pt x="182" y="3125"/>
                  </a:lnTo>
                  <a:cubicBezTo>
                    <a:pt x="421" y="3259"/>
                    <a:pt x="707" y="3326"/>
                    <a:pt x="985" y="3326"/>
                  </a:cubicBezTo>
                  <a:cubicBezTo>
                    <a:pt x="1930" y="3326"/>
                    <a:pt x="2695" y="2561"/>
                    <a:pt x="2695" y="1615"/>
                  </a:cubicBezTo>
                  <a:cubicBezTo>
                    <a:pt x="2695" y="966"/>
                    <a:pt x="2332" y="383"/>
                    <a:pt x="1749" y="87"/>
                  </a:cubicBezTo>
                  <a:lnTo>
                    <a:pt x="15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93;p68"/>
            <p:cNvSpPr/>
            <p:nvPr/>
          </p:nvSpPr>
          <p:spPr>
            <a:xfrm>
              <a:off x="5534462" y="3937548"/>
              <a:ext cx="121651" cy="151391"/>
            </a:xfrm>
            <a:custGeom>
              <a:avLst/>
              <a:gdLst/>
              <a:ahLst/>
              <a:cxnLst/>
              <a:rect l="l" t="t" r="r" b="b"/>
              <a:pathLst>
                <a:path w="2504" h="3116" extrusionOk="0">
                  <a:moveTo>
                    <a:pt x="1137" y="0"/>
                  </a:moveTo>
                  <a:cubicBezTo>
                    <a:pt x="478" y="191"/>
                    <a:pt x="0" y="803"/>
                    <a:pt x="0" y="1520"/>
                  </a:cubicBezTo>
                  <a:cubicBezTo>
                    <a:pt x="0" y="2399"/>
                    <a:pt x="707" y="3115"/>
                    <a:pt x="1586" y="3115"/>
                  </a:cubicBezTo>
                  <a:cubicBezTo>
                    <a:pt x="1930" y="3115"/>
                    <a:pt x="2246" y="3001"/>
                    <a:pt x="2504" y="2819"/>
                  </a:cubicBez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94;p68"/>
            <p:cNvSpPr/>
            <p:nvPr/>
          </p:nvSpPr>
          <p:spPr>
            <a:xfrm>
              <a:off x="5524697" y="3925937"/>
              <a:ext cx="143513" cy="172720"/>
            </a:xfrm>
            <a:custGeom>
              <a:avLst/>
              <a:gdLst/>
              <a:ahLst/>
              <a:cxnLst/>
              <a:rect l="l" t="t" r="r" b="b"/>
              <a:pathLst>
                <a:path w="2954" h="3555" extrusionOk="0">
                  <a:moveTo>
                    <a:pt x="1243" y="488"/>
                  </a:moveTo>
                  <a:lnTo>
                    <a:pt x="2447" y="2991"/>
                  </a:lnTo>
                  <a:cubicBezTo>
                    <a:pt x="2246" y="3096"/>
                    <a:pt x="2017" y="3154"/>
                    <a:pt x="1787" y="3154"/>
                  </a:cubicBezTo>
                  <a:cubicBezTo>
                    <a:pt x="1023" y="3154"/>
                    <a:pt x="402" y="2533"/>
                    <a:pt x="402" y="1759"/>
                  </a:cubicBezTo>
                  <a:cubicBezTo>
                    <a:pt x="402" y="1204"/>
                    <a:pt x="736" y="698"/>
                    <a:pt x="1243" y="488"/>
                  </a:cubicBezTo>
                  <a:close/>
                  <a:moveTo>
                    <a:pt x="1453" y="0"/>
                  </a:moveTo>
                  <a:lnTo>
                    <a:pt x="1291" y="48"/>
                  </a:lnTo>
                  <a:cubicBezTo>
                    <a:pt x="526" y="268"/>
                    <a:pt x="1" y="975"/>
                    <a:pt x="1" y="1759"/>
                  </a:cubicBezTo>
                  <a:cubicBezTo>
                    <a:pt x="1" y="2752"/>
                    <a:pt x="803" y="3555"/>
                    <a:pt x="1787" y="3555"/>
                  </a:cubicBezTo>
                  <a:cubicBezTo>
                    <a:pt x="2160" y="3555"/>
                    <a:pt x="2514" y="3440"/>
                    <a:pt x="2819" y="3230"/>
                  </a:cubicBezTo>
                  <a:lnTo>
                    <a:pt x="2953" y="3125"/>
                  </a:lnTo>
                  <a:lnTo>
                    <a:pt x="14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95;p68"/>
            <p:cNvSpPr/>
            <p:nvPr/>
          </p:nvSpPr>
          <p:spPr>
            <a:xfrm>
              <a:off x="5368262" y="3801076"/>
              <a:ext cx="77100" cy="77104"/>
            </a:xfrm>
            <a:custGeom>
              <a:avLst/>
              <a:gdLst/>
              <a:ahLst/>
              <a:cxnLst/>
              <a:rect l="l" t="t" r="r" b="b"/>
              <a:pathLst>
                <a:path w="1587" h="1587" extrusionOk="0">
                  <a:moveTo>
                    <a:pt x="794" y="0"/>
                  </a:moveTo>
                  <a:cubicBezTo>
                    <a:pt x="354" y="0"/>
                    <a:pt x="0" y="354"/>
                    <a:pt x="0" y="793"/>
                  </a:cubicBezTo>
                  <a:cubicBezTo>
                    <a:pt x="0" y="1233"/>
                    <a:pt x="354" y="1586"/>
                    <a:pt x="794" y="1586"/>
                  </a:cubicBezTo>
                  <a:cubicBezTo>
                    <a:pt x="1233" y="1586"/>
                    <a:pt x="1587" y="1233"/>
                    <a:pt x="1587" y="793"/>
                  </a:cubicBezTo>
                  <a:cubicBezTo>
                    <a:pt x="1587" y="354"/>
                    <a:pt x="1233"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96;p68"/>
            <p:cNvSpPr/>
            <p:nvPr/>
          </p:nvSpPr>
          <p:spPr>
            <a:xfrm>
              <a:off x="5358497" y="3791311"/>
              <a:ext cx="96631" cy="96587"/>
            </a:xfrm>
            <a:custGeom>
              <a:avLst/>
              <a:gdLst/>
              <a:ahLst/>
              <a:cxnLst/>
              <a:rect l="l" t="t" r="r" b="b"/>
              <a:pathLst>
                <a:path w="1989" h="1988" extrusionOk="0">
                  <a:moveTo>
                    <a:pt x="995" y="402"/>
                  </a:moveTo>
                  <a:cubicBezTo>
                    <a:pt x="1319" y="402"/>
                    <a:pt x="1587" y="669"/>
                    <a:pt x="1587" y="994"/>
                  </a:cubicBezTo>
                  <a:cubicBezTo>
                    <a:pt x="1587" y="1329"/>
                    <a:pt x="1319" y="1596"/>
                    <a:pt x="995" y="1596"/>
                  </a:cubicBezTo>
                  <a:cubicBezTo>
                    <a:pt x="670" y="1596"/>
                    <a:pt x="402" y="1329"/>
                    <a:pt x="402" y="994"/>
                  </a:cubicBezTo>
                  <a:cubicBezTo>
                    <a:pt x="402" y="669"/>
                    <a:pt x="670" y="402"/>
                    <a:pt x="995" y="402"/>
                  </a:cubicBezTo>
                  <a:close/>
                  <a:moveTo>
                    <a:pt x="995" y="0"/>
                  </a:moveTo>
                  <a:cubicBezTo>
                    <a:pt x="450" y="0"/>
                    <a:pt x="1" y="450"/>
                    <a:pt x="1" y="994"/>
                  </a:cubicBezTo>
                  <a:cubicBezTo>
                    <a:pt x="1" y="1548"/>
                    <a:pt x="450" y="1988"/>
                    <a:pt x="995" y="1988"/>
                  </a:cubicBezTo>
                  <a:cubicBezTo>
                    <a:pt x="1539" y="1988"/>
                    <a:pt x="1988" y="1548"/>
                    <a:pt x="1988" y="994"/>
                  </a:cubicBezTo>
                  <a:cubicBezTo>
                    <a:pt x="1988" y="450"/>
                    <a:pt x="1539" y="0"/>
                    <a:pt x="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97;p68"/>
            <p:cNvSpPr/>
            <p:nvPr/>
          </p:nvSpPr>
          <p:spPr>
            <a:xfrm>
              <a:off x="5062824" y="4045258"/>
              <a:ext cx="623945" cy="149982"/>
            </a:xfrm>
            <a:custGeom>
              <a:avLst/>
              <a:gdLst/>
              <a:ahLst/>
              <a:cxnLst/>
              <a:rect l="l" t="t" r="r" b="b"/>
              <a:pathLst>
                <a:path w="12843" h="3087" extrusionOk="0">
                  <a:moveTo>
                    <a:pt x="1539" y="0"/>
                  </a:moveTo>
                  <a:cubicBezTo>
                    <a:pt x="688" y="0"/>
                    <a:pt x="0" y="698"/>
                    <a:pt x="0" y="1548"/>
                  </a:cubicBezTo>
                  <a:cubicBezTo>
                    <a:pt x="0" y="2398"/>
                    <a:pt x="688" y="3086"/>
                    <a:pt x="1539" y="3086"/>
                  </a:cubicBezTo>
                  <a:lnTo>
                    <a:pt x="11294" y="3086"/>
                  </a:lnTo>
                  <a:cubicBezTo>
                    <a:pt x="12145" y="3086"/>
                    <a:pt x="12842" y="2398"/>
                    <a:pt x="12842" y="1548"/>
                  </a:cubicBezTo>
                  <a:cubicBezTo>
                    <a:pt x="12842" y="698"/>
                    <a:pt x="12145" y="0"/>
                    <a:pt x="11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98;p68"/>
            <p:cNvSpPr/>
            <p:nvPr/>
          </p:nvSpPr>
          <p:spPr>
            <a:xfrm>
              <a:off x="5053059" y="4035493"/>
              <a:ext cx="643475" cy="169513"/>
            </a:xfrm>
            <a:custGeom>
              <a:avLst/>
              <a:gdLst/>
              <a:ahLst/>
              <a:cxnLst/>
              <a:rect l="l" t="t" r="r" b="b"/>
              <a:pathLst>
                <a:path w="13245" h="3489" extrusionOk="0">
                  <a:moveTo>
                    <a:pt x="11495" y="402"/>
                  </a:moveTo>
                  <a:cubicBezTo>
                    <a:pt x="12241" y="402"/>
                    <a:pt x="12843" y="1004"/>
                    <a:pt x="12843" y="1749"/>
                  </a:cubicBezTo>
                  <a:cubicBezTo>
                    <a:pt x="12843" y="2485"/>
                    <a:pt x="12241" y="3087"/>
                    <a:pt x="11495" y="3087"/>
                  </a:cubicBezTo>
                  <a:lnTo>
                    <a:pt x="1740" y="3087"/>
                  </a:lnTo>
                  <a:cubicBezTo>
                    <a:pt x="1004" y="3087"/>
                    <a:pt x="402" y="2485"/>
                    <a:pt x="402" y="1749"/>
                  </a:cubicBezTo>
                  <a:cubicBezTo>
                    <a:pt x="402" y="1004"/>
                    <a:pt x="1004" y="402"/>
                    <a:pt x="1740" y="402"/>
                  </a:cubicBezTo>
                  <a:close/>
                  <a:moveTo>
                    <a:pt x="1740" y="0"/>
                  </a:moveTo>
                  <a:cubicBezTo>
                    <a:pt x="784" y="0"/>
                    <a:pt x="0" y="784"/>
                    <a:pt x="0" y="1749"/>
                  </a:cubicBezTo>
                  <a:cubicBezTo>
                    <a:pt x="0" y="2705"/>
                    <a:pt x="784" y="3488"/>
                    <a:pt x="1740" y="3488"/>
                  </a:cubicBezTo>
                  <a:lnTo>
                    <a:pt x="11495" y="3488"/>
                  </a:lnTo>
                  <a:cubicBezTo>
                    <a:pt x="12461" y="3488"/>
                    <a:pt x="13244" y="2705"/>
                    <a:pt x="13244" y="1749"/>
                  </a:cubicBezTo>
                  <a:cubicBezTo>
                    <a:pt x="13244" y="784"/>
                    <a:pt x="12461" y="0"/>
                    <a:pt x="11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99;p68"/>
            <p:cNvSpPr/>
            <p:nvPr/>
          </p:nvSpPr>
          <p:spPr>
            <a:xfrm>
              <a:off x="5062824" y="4100498"/>
              <a:ext cx="623945" cy="94741"/>
            </a:xfrm>
            <a:custGeom>
              <a:avLst/>
              <a:gdLst/>
              <a:ahLst/>
              <a:cxnLst/>
              <a:rect l="l" t="t" r="r" b="b"/>
              <a:pathLst>
                <a:path w="12843" h="1950" extrusionOk="0">
                  <a:moveTo>
                    <a:pt x="57" y="0"/>
                  </a:moveTo>
                  <a:cubicBezTo>
                    <a:pt x="19" y="134"/>
                    <a:pt x="0" y="268"/>
                    <a:pt x="0" y="411"/>
                  </a:cubicBezTo>
                  <a:cubicBezTo>
                    <a:pt x="0" y="1261"/>
                    <a:pt x="688" y="1949"/>
                    <a:pt x="1539" y="1949"/>
                  </a:cubicBezTo>
                  <a:lnTo>
                    <a:pt x="11294" y="1949"/>
                  </a:lnTo>
                  <a:cubicBezTo>
                    <a:pt x="12145" y="1949"/>
                    <a:pt x="12842" y="1261"/>
                    <a:pt x="12842" y="411"/>
                  </a:cubicBezTo>
                  <a:cubicBezTo>
                    <a:pt x="12842" y="268"/>
                    <a:pt x="12814" y="134"/>
                    <a:pt x="12785" y="0"/>
                  </a:cubicBezTo>
                  <a:cubicBezTo>
                    <a:pt x="12603" y="660"/>
                    <a:pt x="12002" y="1137"/>
                    <a:pt x="11294" y="1137"/>
                  </a:cubicBezTo>
                  <a:lnTo>
                    <a:pt x="1539" y="1137"/>
                  </a:lnTo>
                  <a:cubicBezTo>
                    <a:pt x="831" y="1137"/>
                    <a:pt x="229" y="660"/>
                    <a:pt x="5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00;p68"/>
            <p:cNvSpPr/>
            <p:nvPr/>
          </p:nvSpPr>
          <p:spPr>
            <a:xfrm>
              <a:off x="5137544" y="4077761"/>
              <a:ext cx="29781" cy="29248"/>
            </a:xfrm>
            <a:custGeom>
              <a:avLst/>
              <a:gdLst/>
              <a:ahLst/>
              <a:cxnLst/>
              <a:rect l="l" t="t" r="r" b="b"/>
              <a:pathLst>
                <a:path w="613" h="602" extrusionOk="0">
                  <a:moveTo>
                    <a:pt x="306" y="0"/>
                  </a:moveTo>
                  <a:cubicBezTo>
                    <a:pt x="144" y="0"/>
                    <a:pt x="1" y="134"/>
                    <a:pt x="1" y="306"/>
                  </a:cubicBezTo>
                  <a:cubicBezTo>
                    <a:pt x="1" y="468"/>
                    <a:pt x="144" y="602"/>
                    <a:pt x="306" y="602"/>
                  </a:cubicBezTo>
                  <a:cubicBezTo>
                    <a:pt x="478" y="602"/>
                    <a:pt x="612" y="468"/>
                    <a:pt x="612" y="306"/>
                  </a:cubicBezTo>
                  <a:cubicBezTo>
                    <a:pt x="612" y="134"/>
                    <a:pt x="478" y="0"/>
                    <a:pt x="30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01;p68"/>
            <p:cNvSpPr/>
            <p:nvPr/>
          </p:nvSpPr>
          <p:spPr>
            <a:xfrm>
              <a:off x="5272652" y="4104676"/>
              <a:ext cx="28809" cy="28374"/>
            </a:xfrm>
            <a:custGeom>
              <a:avLst/>
              <a:gdLst/>
              <a:ahLst/>
              <a:cxnLst/>
              <a:rect l="l" t="t" r="r" b="b"/>
              <a:pathLst>
                <a:path w="593" h="584" extrusionOk="0">
                  <a:moveTo>
                    <a:pt x="296" y="0"/>
                  </a:moveTo>
                  <a:cubicBezTo>
                    <a:pt x="134" y="0"/>
                    <a:pt x="0" y="124"/>
                    <a:pt x="0" y="287"/>
                  </a:cubicBezTo>
                  <a:cubicBezTo>
                    <a:pt x="0" y="449"/>
                    <a:pt x="134" y="583"/>
                    <a:pt x="296" y="583"/>
                  </a:cubicBezTo>
                  <a:cubicBezTo>
                    <a:pt x="459" y="583"/>
                    <a:pt x="593" y="449"/>
                    <a:pt x="593" y="287"/>
                  </a:cubicBezTo>
                  <a:cubicBezTo>
                    <a:pt x="593" y="124"/>
                    <a:pt x="459" y="0"/>
                    <a:pt x="2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02;p68"/>
            <p:cNvSpPr/>
            <p:nvPr/>
          </p:nvSpPr>
          <p:spPr>
            <a:xfrm>
              <a:off x="5406788" y="4077761"/>
              <a:ext cx="16761" cy="16713"/>
            </a:xfrm>
            <a:custGeom>
              <a:avLst/>
              <a:gdLst/>
              <a:ahLst/>
              <a:cxnLst/>
              <a:rect l="l" t="t" r="r" b="b"/>
              <a:pathLst>
                <a:path w="345" h="344" extrusionOk="0">
                  <a:moveTo>
                    <a:pt x="173" y="0"/>
                  </a:moveTo>
                  <a:cubicBezTo>
                    <a:pt x="77" y="0"/>
                    <a:pt x="1" y="76"/>
                    <a:pt x="1" y="172"/>
                  </a:cubicBezTo>
                  <a:cubicBezTo>
                    <a:pt x="1" y="268"/>
                    <a:pt x="77" y="344"/>
                    <a:pt x="173" y="344"/>
                  </a:cubicBezTo>
                  <a:cubicBezTo>
                    <a:pt x="268" y="344"/>
                    <a:pt x="345" y="268"/>
                    <a:pt x="345" y="172"/>
                  </a:cubicBezTo>
                  <a:cubicBezTo>
                    <a:pt x="345" y="76"/>
                    <a:pt x="268" y="0"/>
                    <a:pt x="17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03;p68"/>
            <p:cNvSpPr/>
            <p:nvPr/>
          </p:nvSpPr>
          <p:spPr>
            <a:xfrm>
              <a:off x="5602234" y="4102782"/>
              <a:ext cx="32988" cy="33038"/>
            </a:xfrm>
            <a:custGeom>
              <a:avLst/>
              <a:gdLst/>
              <a:ahLst/>
              <a:cxnLst/>
              <a:rect l="l" t="t" r="r" b="b"/>
              <a:pathLst>
                <a:path w="679" h="680" extrusionOk="0">
                  <a:moveTo>
                    <a:pt x="344" y="1"/>
                  </a:moveTo>
                  <a:cubicBezTo>
                    <a:pt x="153" y="1"/>
                    <a:pt x="0" y="144"/>
                    <a:pt x="0" y="335"/>
                  </a:cubicBezTo>
                  <a:cubicBezTo>
                    <a:pt x="0" y="527"/>
                    <a:pt x="153" y="679"/>
                    <a:pt x="344" y="679"/>
                  </a:cubicBezTo>
                  <a:cubicBezTo>
                    <a:pt x="535" y="679"/>
                    <a:pt x="679" y="527"/>
                    <a:pt x="679" y="335"/>
                  </a:cubicBezTo>
                  <a:cubicBezTo>
                    <a:pt x="679" y="144"/>
                    <a:pt x="535" y="1"/>
                    <a:pt x="3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04;p68"/>
            <p:cNvSpPr/>
            <p:nvPr/>
          </p:nvSpPr>
          <p:spPr>
            <a:xfrm>
              <a:off x="5503369" y="4092579"/>
              <a:ext cx="28324" cy="28374"/>
            </a:xfrm>
            <a:custGeom>
              <a:avLst/>
              <a:gdLst/>
              <a:ahLst/>
              <a:cxnLst/>
              <a:rect l="l" t="t" r="r" b="b"/>
              <a:pathLst>
                <a:path w="583" h="584" extrusionOk="0">
                  <a:moveTo>
                    <a:pt x="287" y="1"/>
                  </a:moveTo>
                  <a:cubicBezTo>
                    <a:pt x="124" y="1"/>
                    <a:pt x="0" y="135"/>
                    <a:pt x="0" y="287"/>
                  </a:cubicBezTo>
                  <a:cubicBezTo>
                    <a:pt x="0" y="450"/>
                    <a:pt x="124" y="584"/>
                    <a:pt x="287" y="584"/>
                  </a:cubicBezTo>
                  <a:cubicBezTo>
                    <a:pt x="449" y="584"/>
                    <a:pt x="583" y="450"/>
                    <a:pt x="583" y="287"/>
                  </a:cubicBezTo>
                  <a:cubicBezTo>
                    <a:pt x="583" y="135"/>
                    <a:pt x="449" y="1"/>
                    <a:pt x="28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05;p68"/>
            <p:cNvSpPr/>
            <p:nvPr/>
          </p:nvSpPr>
          <p:spPr>
            <a:xfrm>
              <a:off x="5027068" y="3861709"/>
              <a:ext cx="105424" cy="151537"/>
            </a:xfrm>
            <a:custGeom>
              <a:avLst/>
              <a:gdLst/>
              <a:ahLst/>
              <a:cxnLst/>
              <a:rect l="l" t="t" r="r" b="b"/>
              <a:pathLst>
                <a:path w="2170" h="3119" extrusionOk="0">
                  <a:moveTo>
                    <a:pt x="348" y="1"/>
                  </a:moveTo>
                  <a:cubicBezTo>
                    <a:pt x="249" y="1"/>
                    <a:pt x="170" y="72"/>
                    <a:pt x="153" y="166"/>
                  </a:cubicBezTo>
                  <a:cubicBezTo>
                    <a:pt x="0" y="1208"/>
                    <a:pt x="153" y="2001"/>
                    <a:pt x="612" y="2517"/>
                  </a:cubicBezTo>
                  <a:cubicBezTo>
                    <a:pt x="1118" y="3090"/>
                    <a:pt x="1816" y="3119"/>
                    <a:pt x="1950" y="3119"/>
                  </a:cubicBezTo>
                  <a:lnTo>
                    <a:pt x="1978" y="3119"/>
                  </a:lnTo>
                  <a:cubicBezTo>
                    <a:pt x="2083" y="3109"/>
                    <a:pt x="2169" y="3023"/>
                    <a:pt x="2169" y="2909"/>
                  </a:cubicBezTo>
                  <a:cubicBezTo>
                    <a:pt x="2160" y="2804"/>
                    <a:pt x="2074" y="2718"/>
                    <a:pt x="1959" y="2718"/>
                  </a:cubicBezTo>
                  <a:cubicBezTo>
                    <a:pt x="1958" y="2718"/>
                    <a:pt x="1955" y="2718"/>
                    <a:pt x="1948" y="2718"/>
                  </a:cubicBezTo>
                  <a:cubicBezTo>
                    <a:pt x="1862" y="2718"/>
                    <a:pt x="1307" y="2701"/>
                    <a:pt x="908" y="2249"/>
                  </a:cubicBezTo>
                  <a:cubicBezTo>
                    <a:pt x="526" y="1829"/>
                    <a:pt x="411" y="1150"/>
                    <a:pt x="545" y="233"/>
                  </a:cubicBezTo>
                  <a:cubicBezTo>
                    <a:pt x="564" y="118"/>
                    <a:pt x="488" y="23"/>
                    <a:pt x="383" y="4"/>
                  </a:cubicBezTo>
                  <a:cubicBezTo>
                    <a:pt x="371" y="2"/>
                    <a:pt x="359"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06;p68"/>
            <p:cNvSpPr/>
            <p:nvPr/>
          </p:nvSpPr>
          <p:spPr>
            <a:xfrm>
              <a:off x="5618461" y="3861709"/>
              <a:ext cx="105910" cy="151537"/>
            </a:xfrm>
            <a:custGeom>
              <a:avLst/>
              <a:gdLst/>
              <a:ahLst/>
              <a:cxnLst/>
              <a:rect l="l" t="t" r="r" b="b"/>
              <a:pathLst>
                <a:path w="2180" h="3119" extrusionOk="0">
                  <a:moveTo>
                    <a:pt x="1830" y="1"/>
                  </a:moveTo>
                  <a:cubicBezTo>
                    <a:pt x="1819" y="1"/>
                    <a:pt x="1808" y="2"/>
                    <a:pt x="1797" y="4"/>
                  </a:cubicBezTo>
                  <a:cubicBezTo>
                    <a:pt x="1682" y="23"/>
                    <a:pt x="1606" y="118"/>
                    <a:pt x="1625" y="233"/>
                  </a:cubicBezTo>
                  <a:cubicBezTo>
                    <a:pt x="1768" y="1141"/>
                    <a:pt x="1644" y="1819"/>
                    <a:pt x="1272" y="2249"/>
                  </a:cubicBezTo>
                  <a:cubicBezTo>
                    <a:pt x="870" y="2708"/>
                    <a:pt x="278" y="2718"/>
                    <a:pt x="221" y="2718"/>
                  </a:cubicBezTo>
                  <a:lnTo>
                    <a:pt x="211" y="2718"/>
                  </a:lnTo>
                  <a:cubicBezTo>
                    <a:pt x="96" y="2718"/>
                    <a:pt x="10" y="2804"/>
                    <a:pt x="10" y="2909"/>
                  </a:cubicBezTo>
                  <a:cubicBezTo>
                    <a:pt x="1" y="3023"/>
                    <a:pt x="87" y="3109"/>
                    <a:pt x="201" y="3119"/>
                  </a:cubicBezTo>
                  <a:lnTo>
                    <a:pt x="221" y="3119"/>
                  </a:lnTo>
                  <a:cubicBezTo>
                    <a:pt x="354" y="3119"/>
                    <a:pt x="1052" y="3090"/>
                    <a:pt x="1568" y="2517"/>
                  </a:cubicBezTo>
                  <a:cubicBezTo>
                    <a:pt x="2026" y="2001"/>
                    <a:pt x="2179" y="1208"/>
                    <a:pt x="2017" y="166"/>
                  </a:cubicBezTo>
                  <a:cubicBezTo>
                    <a:pt x="2008" y="72"/>
                    <a:pt x="1923" y="1"/>
                    <a:pt x="1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07;p68"/>
            <p:cNvSpPr/>
            <p:nvPr/>
          </p:nvSpPr>
          <p:spPr>
            <a:xfrm>
              <a:off x="5267502" y="4193779"/>
              <a:ext cx="35805" cy="150468"/>
            </a:xfrm>
            <a:custGeom>
              <a:avLst/>
              <a:gdLst/>
              <a:ahLst/>
              <a:cxnLst/>
              <a:rect l="l" t="t" r="r" b="b"/>
              <a:pathLst>
                <a:path w="737" h="3097" extrusionOk="0">
                  <a:moveTo>
                    <a:pt x="318" y="0"/>
                  </a:moveTo>
                  <a:cubicBezTo>
                    <a:pt x="211" y="0"/>
                    <a:pt x="125" y="83"/>
                    <a:pt x="125" y="192"/>
                  </a:cubicBezTo>
                  <a:cubicBezTo>
                    <a:pt x="116" y="268"/>
                    <a:pt x="1" y="2122"/>
                    <a:pt x="316" y="2963"/>
                  </a:cubicBezTo>
                  <a:cubicBezTo>
                    <a:pt x="355" y="3049"/>
                    <a:pt x="431" y="3097"/>
                    <a:pt x="507" y="3097"/>
                  </a:cubicBezTo>
                  <a:cubicBezTo>
                    <a:pt x="527" y="3097"/>
                    <a:pt x="555" y="3097"/>
                    <a:pt x="574" y="3087"/>
                  </a:cubicBezTo>
                  <a:cubicBezTo>
                    <a:pt x="679" y="3049"/>
                    <a:pt x="737" y="2934"/>
                    <a:pt x="699" y="2829"/>
                  </a:cubicBezTo>
                  <a:cubicBezTo>
                    <a:pt x="412" y="2055"/>
                    <a:pt x="517" y="230"/>
                    <a:pt x="517" y="221"/>
                  </a:cubicBezTo>
                  <a:cubicBezTo>
                    <a:pt x="527" y="106"/>
                    <a:pt x="441" y="10"/>
                    <a:pt x="335" y="1"/>
                  </a:cubicBezTo>
                  <a:cubicBezTo>
                    <a:pt x="330" y="0"/>
                    <a:pt x="324"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08;p68"/>
            <p:cNvSpPr/>
            <p:nvPr/>
          </p:nvSpPr>
          <p:spPr>
            <a:xfrm>
              <a:off x="5407711" y="4193779"/>
              <a:ext cx="35319" cy="150468"/>
            </a:xfrm>
            <a:custGeom>
              <a:avLst/>
              <a:gdLst/>
              <a:ahLst/>
              <a:cxnLst/>
              <a:rect l="l" t="t" r="r" b="b"/>
              <a:pathLst>
                <a:path w="727" h="3097" extrusionOk="0">
                  <a:moveTo>
                    <a:pt x="418" y="0"/>
                  </a:moveTo>
                  <a:cubicBezTo>
                    <a:pt x="413" y="0"/>
                    <a:pt x="407" y="0"/>
                    <a:pt x="402" y="1"/>
                  </a:cubicBezTo>
                  <a:cubicBezTo>
                    <a:pt x="287" y="10"/>
                    <a:pt x="201" y="106"/>
                    <a:pt x="211" y="211"/>
                  </a:cubicBezTo>
                  <a:cubicBezTo>
                    <a:pt x="211" y="230"/>
                    <a:pt x="326" y="2055"/>
                    <a:pt x="39" y="2829"/>
                  </a:cubicBezTo>
                  <a:cubicBezTo>
                    <a:pt x="1" y="2934"/>
                    <a:pt x="48" y="3049"/>
                    <a:pt x="154" y="3087"/>
                  </a:cubicBezTo>
                  <a:cubicBezTo>
                    <a:pt x="173" y="3097"/>
                    <a:pt x="201" y="3097"/>
                    <a:pt x="220" y="3097"/>
                  </a:cubicBezTo>
                  <a:cubicBezTo>
                    <a:pt x="306" y="3097"/>
                    <a:pt x="383" y="3049"/>
                    <a:pt x="412" y="2963"/>
                  </a:cubicBezTo>
                  <a:cubicBezTo>
                    <a:pt x="727" y="2113"/>
                    <a:pt x="612" y="268"/>
                    <a:pt x="612" y="192"/>
                  </a:cubicBezTo>
                  <a:cubicBezTo>
                    <a:pt x="603" y="83"/>
                    <a:pt x="51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09;p68"/>
            <p:cNvSpPr/>
            <p:nvPr/>
          </p:nvSpPr>
          <p:spPr>
            <a:xfrm>
              <a:off x="5176556" y="3941241"/>
              <a:ext cx="105424" cy="83615"/>
            </a:xfrm>
            <a:custGeom>
              <a:avLst/>
              <a:gdLst/>
              <a:ahLst/>
              <a:cxnLst/>
              <a:rect l="l" t="t" r="r" b="b"/>
              <a:pathLst>
                <a:path w="2170" h="1721" extrusionOk="0">
                  <a:moveTo>
                    <a:pt x="1068" y="1"/>
                  </a:moveTo>
                  <a:cubicBezTo>
                    <a:pt x="476" y="1"/>
                    <a:pt x="0" y="389"/>
                    <a:pt x="0" y="861"/>
                  </a:cubicBezTo>
                  <a:cubicBezTo>
                    <a:pt x="0" y="1329"/>
                    <a:pt x="487" y="1721"/>
                    <a:pt x="1080" y="1721"/>
                  </a:cubicBezTo>
                  <a:cubicBezTo>
                    <a:pt x="1682" y="1721"/>
                    <a:pt x="2169" y="1339"/>
                    <a:pt x="2169" y="861"/>
                  </a:cubicBezTo>
                  <a:cubicBezTo>
                    <a:pt x="2169" y="383"/>
                    <a:pt x="1682" y="1"/>
                    <a:pt x="1089" y="1"/>
                  </a:cubicBezTo>
                  <a:cubicBezTo>
                    <a:pt x="1082" y="1"/>
                    <a:pt x="1075" y="1"/>
                    <a:pt x="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10;p68"/>
            <p:cNvSpPr/>
            <p:nvPr/>
          </p:nvSpPr>
          <p:spPr>
            <a:xfrm>
              <a:off x="5461588" y="3942164"/>
              <a:ext cx="105424" cy="83615"/>
            </a:xfrm>
            <a:custGeom>
              <a:avLst/>
              <a:gdLst/>
              <a:ahLst/>
              <a:cxnLst/>
              <a:rect l="l" t="t" r="r" b="b"/>
              <a:pathLst>
                <a:path w="2170" h="1721" extrusionOk="0">
                  <a:moveTo>
                    <a:pt x="1068" y="1"/>
                  </a:moveTo>
                  <a:cubicBezTo>
                    <a:pt x="485" y="1"/>
                    <a:pt x="10" y="389"/>
                    <a:pt x="10" y="861"/>
                  </a:cubicBezTo>
                  <a:cubicBezTo>
                    <a:pt x="0" y="1329"/>
                    <a:pt x="487" y="1721"/>
                    <a:pt x="1089" y="1721"/>
                  </a:cubicBezTo>
                  <a:cubicBezTo>
                    <a:pt x="1682" y="1721"/>
                    <a:pt x="2169" y="1339"/>
                    <a:pt x="2169" y="861"/>
                  </a:cubicBezTo>
                  <a:cubicBezTo>
                    <a:pt x="2169" y="383"/>
                    <a:pt x="1691" y="1"/>
                    <a:pt x="1089" y="1"/>
                  </a:cubicBezTo>
                  <a:cubicBezTo>
                    <a:pt x="1082" y="1"/>
                    <a:pt x="1075" y="1"/>
                    <a:pt x="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11;p68"/>
            <p:cNvSpPr/>
            <p:nvPr/>
          </p:nvSpPr>
          <p:spPr>
            <a:xfrm>
              <a:off x="5329250" y="3922681"/>
              <a:ext cx="85019" cy="76181"/>
            </a:xfrm>
            <a:custGeom>
              <a:avLst/>
              <a:gdLst/>
              <a:ahLst/>
              <a:cxnLst/>
              <a:rect l="l" t="t" r="r" b="b"/>
              <a:pathLst>
                <a:path w="1750" h="1568" extrusionOk="0">
                  <a:moveTo>
                    <a:pt x="880" y="1"/>
                  </a:moveTo>
                  <a:cubicBezTo>
                    <a:pt x="402" y="1"/>
                    <a:pt x="10" y="48"/>
                    <a:pt x="1" y="583"/>
                  </a:cubicBezTo>
                  <a:cubicBezTo>
                    <a:pt x="1" y="1128"/>
                    <a:pt x="393" y="1568"/>
                    <a:pt x="880" y="1568"/>
                  </a:cubicBezTo>
                  <a:cubicBezTo>
                    <a:pt x="1358" y="1568"/>
                    <a:pt x="1749" y="1128"/>
                    <a:pt x="1749" y="593"/>
                  </a:cubicBezTo>
                  <a:cubicBezTo>
                    <a:pt x="1749" y="48"/>
                    <a:pt x="1367" y="1"/>
                    <a:pt x="8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12;p68"/>
            <p:cNvSpPr/>
            <p:nvPr/>
          </p:nvSpPr>
          <p:spPr>
            <a:xfrm>
              <a:off x="5319534" y="3912916"/>
              <a:ext cx="104501" cy="95712"/>
            </a:xfrm>
            <a:custGeom>
              <a:avLst/>
              <a:gdLst/>
              <a:ahLst/>
              <a:cxnLst/>
              <a:rect l="l" t="t" r="r" b="b"/>
              <a:pathLst>
                <a:path w="2151" h="1970" extrusionOk="0">
                  <a:moveTo>
                    <a:pt x="1080" y="402"/>
                  </a:moveTo>
                  <a:cubicBezTo>
                    <a:pt x="1653" y="402"/>
                    <a:pt x="1749" y="498"/>
                    <a:pt x="1749" y="794"/>
                  </a:cubicBezTo>
                  <a:cubicBezTo>
                    <a:pt x="1749" y="1224"/>
                    <a:pt x="1453" y="1568"/>
                    <a:pt x="1080" y="1568"/>
                  </a:cubicBezTo>
                  <a:cubicBezTo>
                    <a:pt x="898" y="1568"/>
                    <a:pt x="736" y="1492"/>
                    <a:pt x="612" y="1348"/>
                  </a:cubicBezTo>
                  <a:cubicBezTo>
                    <a:pt x="478" y="1195"/>
                    <a:pt x="401" y="995"/>
                    <a:pt x="401" y="784"/>
                  </a:cubicBezTo>
                  <a:cubicBezTo>
                    <a:pt x="401" y="574"/>
                    <a:pt x="478" y="507"/>
                    <a:pt x="554" y="469"/>
                  </a:cubicBezTo>
                  <a:cubicBezTo>
                    <a:pt x="669" y="412"/>
                    <a:pt x="870" y="402"/>
                    <a:pt x="1061" y="402"/>
                  </a:cubicBezTo>
                  <a:close/>
                  <a:moveTo>
                    <a:pt x="1080" y="1"/>
                  </a:moveTo>
                  <a:cubicBezTo>
                    <a:pt x="793" y="1"/>
                    <a:pt x="564" y="20"/>
                    <a:pt x="373" y="116"/>
                  </a:cubicBezTo>
                  <a:cubicBezTo>
                    <a:pt x="134" y="230"/>
                    <a:pt x="10" y="460"/>
                    <a:pt x="10" y="784"/>
                  </a:cubicBezTo>
                  <a:cubicBezTo>
                    <a:pt x="0" y="1100"/>
                    <a:pt x="115" y="1386"/>
                    <a:pt x="306" y="1616"/>
                  </a:cubicBezTo>
                  <a:cubicBezTo>
                    <a:pt x="516" y="1836"/>
                    <a:pt x="784" y="1969"/>
                    <a:pt x="1070" y="1969"/>
                  </a:cubicBezTo>
                  <a:lnTo>
                    <a:pt x="1080" y="1969"/>
                  </a:lnTo>
                  <a:cubicBezTo>
                    <a:pt x="1672" y="1969"/>
                    <a:pt x="2150" y="1444"/>
                    <a:pt x="2150" y="794"/>
                  </a:cubicBezTo>
                  <a:cubicBezTo>
                    <a:pt x="2150" y="1"/>
                    <a:pt x="1453" y="1"/>
                    <a:pt x="1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13;p68"/>
            <p:cNvSpPr/>
            <p:nvPr/>
          </p:nvSpPr>
          <p:spPr>
            <a:xfrm>
              <a:off x="5225284" y="3902714"/>
              <a:ext cx="69667" cy="44601"/>
            </a:xfrm>
            <a:custGeom>
              <a:avLst/>
              <a:gdLst/>
              <a:ahLst/>
              <a:cxnLst/>
              <a:rect l="l" t="t" r="r" b="b"/>
              <a:pathLst>
                <a:path w="1434" h="918" extrusionOk="0">
                  <a:moveTo>
                    <a:pt x="717" y="1"/>
                  </a:moveTo>
                  <a:cubicBezTo>
                    <a:pt x="325" y="1"/>
                    <a:pt x="0" y="316"/>
                    <a:pt x="0" y="717"/>
                  </a:cubicBezTo>
                  <a:cubicBezTo>
                    <a:pt x="0" y="822"/>
                    <a:pt x="86" y="918"/>
                    <a:pt x="201" y="918"/>
                  </a:cubicBezTo>
                  <a:cubicBezTo>
                    <a:pt x="306" y="918"/>
                    <a:pt x="402" y="822"/>
                    <a:pt x="402" y="717"/>
                  </a:cubicBezTo>
                  <a:cubicBezTo>
                    <a:pt x="402" y="631"/>
                    <a:pt x="430" y="555"/>
                    <a:pt x="488" y="488"/>
                  </a:cubicBezTo>
                  <a:cubicBezTo>
                    <a:pt x="555" y="431"/>
                    <a:pt x="631" y="402"/>
                    <a:pt x="717" y="402"/>
                  </a:cubicBezTo>
                  <a:cubicBezTo>
                    <a:pt x="803" y="402"/>
                    <a:pt x="880" y="431"/>
                    <a:pt x="937" y="498"/>
                  </a:cubicBezTo>
                  <a:cubicBezTo>
                    <a:pt x="994" y="555"/>
                    <a:pt x="1032" y="631"/>
                    <a:pt x="1032" y="717"/>
                  </a:cubicBezTo>
                  <a:cubicBezTo>
                    <a:pt x="1032" y="832"/>
                    <a:pt x="1118" y="918"/>
                    <a:pt x="1233" y="918"/>
                  </a:cubicBezTo>
                  <a:cubicBezTo>
                    <a:pt x="1338" y="918"/>
                    <a:pt x="1434" y="832"/>
                    <a:pt x="1434" y="717"/>
                  </a:cubicBezTo>
                  <a:cubicBezTo>
                    <a:pt x="1434" y="526"/>
                    <a:pt x="1357" y="345"/>
                    <a:pt x="1224" y="211"/>
                  </a:cubicBezTo>
                  <a:cubicBezTo>
                    <a:pt x="1090" y="77"/>
                    <a:pt x="90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14;p68"/>
            <p:cNvSpPr/>
            <p:nvPr/>
          </p:nvSpPr>
          <p:spPr>
            <a:xfrm>
              <a:off x="5449054" y="3903637"/>
              <a:ext cx="69667" cy="44164"/>
            </a:xfrm>
            <a:custGeom>
              <a:avLst/>
              <a:gdLst/>
              <a:ahLst/>
              <a:cxnLst/>
              <a:rect l="l" t="t" r="r" b="b"/>
              <a:pathLst>
                <a:path w="1434" h="909" extrusionOk="0">
                  <a:moveTo>
                    <a:pt x="717" y="1"/>
                  </a:moveTo>
                  <a:cubicBezTo>
                    <a:pt x="526" y="1"/>
                    <a:pt x="344" y="68"/>
                    <a:pt x="210" y="201"/>
                  </a:cubicBezTo>
                  <a:cubicBezTo>
                    <a:pt x="77" y="335"/>
                    <a:pt x="0" y="517"/>
                    <a:pt x="0" y="708"/>
                  </a:cubicBezTo>
                  <a:cubicBezTo>
                    <a:pt x="0" y="823"/>
                    <a:pt x="96" y="909"/>
                    <a:pt x="201" y="909"/>
                  </a:cubicBezTo>
                  <a:cubicBezTo>
                    <a:pt x="315" y="909"/>
                    <a:pt x="401" y="823"/>
                    <a:pt x="401" y="708"/>
                  </a:cubicBezTo>
                  <a:cubicBezTo>
                    <a:pt x="401" y="622"/>
                    <a:pt x="440" y="545"/>
                    <a:pt x="497" y="488"/>
                  </a:cubicBezTo>
                  <a:cubicBezTo>
                    <a:pt x="554" y="431"/>
                    <a:pt x="631" y="393"/>
                    <a:pt x="717" y="393"/>
                  </a:cubicBezTo>
                  <a:cubicBezTo>
                    <a:pt x="803" y="393"/>
                    <a:pt x="879" y="431"/>
                    <a:pt x="946" y="488"/>
                  </a:cubicBezTo>
                  <a:cubicBezTo>
                    <a:pt x="1003" y="545"/>
                    <a:pt x="1032" y="631"/>
                    <a:pt x="1032" y="717"/>
                  </a:cubicBezTo>
                  <a:cubicBezTo>
                    <a:pt x="1032" y="823"/>
                    <a:pt x="1118" y="909"/>
                    <a:pt x="1233" y="909"/>
                  </a:cubicBezTo>
                  <a:cubicBezTo>
                    <a:pt x="1347" y="909"/>
                    <a:pt x="1433" y="823"/>
                    <a:pt x="1433" y="717"/>
                  </a:cubicBezTo>
                  <a:cubicBezTo>
                    <a:pt x="1433" y="526"/>
                    <a:pt x="1357" y="345"/>
                    <a:pt x="1223" y="211"/>
                  </a:cubicBezTo>
                  <a:cubicBezTo>
                    <a:pt x="1089" y="68"/>
                    <a:pt x="90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00651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down)">
                                      <p:cBhvr>
                                        <p:cTn id="26" dur="500"/>
                                        <p:tgtEl>
                                          <p:spTgt spid="3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4" grpId="0" animBg="1"/>
      <p:bldP spid="3" grpId="0"/>
      <p:bldP spid="36" grpId="0" animBg="1"/>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769418" y="309593"/>
            <a:ext cx="8162047" cy="4524315"/>
          </a:xfrm>
          <a:prstGeom prst="rect">
            <a:avLst/>
          </a:prstGeom>
          <a:noFill/>
        </p:spPr>
        <p:txBody>
          <a:bodyPr wrap="square" rtlCol="0">
            <a:spAutoFit/>
          </a:bodyPr>
          <a:lstStyle/>
          <a:p>
            <a:pPr algn="just"/>
            <a:r>
              <a:rPr lang="vi-VN" sz="2400" dirty="0">
                <a:latin typeface="Arial" panose="020B0604020202020204" pitchFamily="34" charset="0"/>
                <a:cs typeface="Arial" panose="020B0604020202020204" pitchFamily="34" charset="0"/>
              </a:rPr>
              <a:t>Hôm sau, hai người vào cung. Vua đã chờ sẵn để bàn việc nước. Nhà vua băn khoăn:</a:t>
            </a:r>
          </a:p>
          <a:p>
            <a:pPr algn="just"/>
            <a:r>
              <a:rPr lang="vi-VN" sz="2400" dirty="0">
                <a:latin typeface="Arial" panose="020B0604020202020204" pitchFamily="34" charset="0"/>
                <a:cs typeface="Arial" panose="020B0604020202020204" pitchFamily="34" charset="0"/>
              </a:rPr>
              <a:t>- Lần trước, giặc Nguyên đã bị ta đánh bại. Nhưng lần này chúng đông và mạnh hơn trước bội phần. Các khanh xem có kế gì để giữ yên xã tắc?</a:t>
            </a:r>
          </a:p>
          <a:p>
            <a:pPr algn="just"/>
            <a:r>
              <a:rPr lang="vi-VN" sz="2400" dirty="0">
                <a:latin typeface="Arial" panose="020B0604020202020204" pitchFamily="34" charset="0"/>
                <a:cs typeface="Arial" panose="020B0604020202020204" pitchFamily="34" charset="0"/>
              </a:rPr>
              <a:t>Hưng Đạo trình bày kĩ mọi việc, từ trấn giữ biên thùy, cắt cử các tướng..., đoạn ông nhấn mạnh:</a:t>
            </a:r>
          </a:p>
          <a:p>
            <a:pPr algn="just"/>
            <a:r>
              <a:rPr lang="vi-VN" sz="2400" dirty="0">
                <a:latin typeface="Arial" panose="020B0604020202020204" pitchFamily="34" charset="0"/>
                <a:cs typeface="Arial" panose="020B0604020202020204" pitchFamily="34" charset="0"/>
              </a:rPr>
              <a:t>- Nên triệu gấp bô lão cả nước về kinh để cùng bàn luận. Có sức mạnh nào mạnh bằng sức mạnh trăm họ! Anh em hòa thuận, trên dưới một lòng thì giặc kia dẫu mạnh mấy cũng phải tan!</a:t>
            </a:r>
          </a:p>
          <a:p>
            <a:pPr algn="just"/>
            <a:r>
              <a:rPr lang="vi-VN" sz="2400" dirty="0">
                <a:latin typeface="Arial" panose="020B0604020202020204" pitchFamily="34" charset="0"/>
                <a:cs typeface="Arial" panose="020B0604020202020204" pitchFamily="34" charset="0"/>
              </a:rPr>
              <a:t>Vua y lời.</a:t>
            </a:r>
            <a:endParaRPr lang="en-US" sz="2400" dirty="0">
              <a:latin typeface="Arial" panose="020B0604020202020204" pitchFamily="34" charset="0"/>
              <a:cs typeface="Arial" panose="020B0604020202020204" pitchFamily="34" charset="0"/>
            </a:endParaRPr>
          </a:p>
        </p:txBody>
      </p:sp>
      <p:grpSp>
        <p:nvGrpSpPr>
          <p:cNvPr id="30" name="Google Shape;3049;p51"/>
          <p:cNvGrpSpPr/>
          <p:nvPr/>
        </p:nvGrpSpPr>
        <p:grpSpPr>
          <a:xfrm>
            <a:off x="8628502" y="4267439"/>
            <a:ext cx="515498" cy="876061"/>
            <a:chOff x="2967815" y="3542249"/>
            <a:chExt cx="748061" cy="1271290"/>
          </a:xfrm>
        </p:grpSpPr>
        <p:sp>
          <p:nvSpPr>
            <p:cNvPr id="31" name="Google Shape;3050;p51"/>
            <p:cNvSpPr/>
            <p:nvPr/>
          </p:nvSpPr>
          <p:spPr>
            <a:xfrm>
              <a:off x="3428160" y="4762806"/>
              <a:ext cx="387" cy="39"/>
            </a:xfrm>
            <a:custGeom>
              <a:avLst/>
              <a:gdLst/>
              <a:ahLst/>
              <a:cxnLst/>
              <a:rect l="l" t="t" r="r" b="b"/>
              <a:pathLst>
                <a:path w="10" h="1" extrusionOk="0">
                  <a:moveTo>
                    <a:pt x="10" y="1"/>
                  </a:moveTo>
                  <a:cubicBezTo>
                    <a:pt x="10" y="1"/>
                    <a:pt x="10" y="1"/>
                    <a:pt x="10" y="1"/>
                  </a:cubicBezTo>
                  <a:cubicBezTo>
                    <a:pt x="10" y="1"/>
                    <a:pt x="0" y="1"/>
                    <a:pt x="0" y="1"/>
                  </a:cubicBezTo>
                  <a:cubicBezTo>
                    <a:pt x="10" y="1"/>
                    <a:pt x="10"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51;p51"/>
            <p:cNvSpPr/>
            <p:nvPr/>
          </p:nvSpPr>
          <p:spPr>
            <a:xfrm>
              <a:off x="2967815" y="3542249"/>
              <a:ext cx="748061" cy="1271290"/>
            </a:xfrm>
            <a:custGeom>
              <a:avLst/>
              <a:gdLst/>
              <a:ahLst/>
              <a:cxnLst/>
              <a:rect l="l" t="t" r="r" b="b"/>
              <a:pathLst>
                <a:path w="19331" h="32852" extrusionOk="0">
                  <a:moveTo>
                    <a:pt x="11180" y="0"/>
                  </a:moveTo>
                  <a:cubicBezTo>
                    <a:pt x="9947" y="0"/>
                    <a:pt x="8810" y="440"/>
                    <a:pt x="8074" y="1204"/>
                  </a:cubicBezTo>
                  <a:lnTo>
                    <a:pt x="8017" y="1261"/>
                  </a:lnTo>
                  <a:lnTo>
                    <a:pt x="7969" y="1319"/>
                  </a:lnTo>
                  <a:cubicBezTo>
                    <a:pt x="7558" y="1883"/>
                    <a:pt x="7549" y="2504"/>
                    <a:pt x="7568" y="2800"/>
                  </a:cubicBezTo>
                  <a:cubicBezTo>
                    <a:pt x="7549" y="3020"/>
                    <a:pt x="7530" y="3230"/>
                    <a:pt x="7520" y="3431"/>
                  </a:cubicBezTo>
                  <a:cubicBezTo>
                    <a:pt x="7501" y="3708"/>
                    <a:pt x="7482" y="3975"/>
                    <a:pt x="7453" y="4233"/>
                  </a:cubicBezTo>
                  <a:cubicBezTo>
                    <a:pt x="7434" y="4367"/>
                    <a:pt x="7415" y="4510"/>
                    <a:pt x="7396" y="4663"/>
                  </a:cubicBezTo>
                  <a:cubicBezTo>
                    <a:pt x="7386" y="4778"/>
                    <a:pt x="7377" y="4883"/>
                    <a:pt x="7367" y="4998"/>
                  </a:cubicBezTo>
                  <a:cubicBezTo>
                    <a:pt x="5743" y="5332"/>
                    <a:pt x="4415" y="6096"/>
                    <a:pt x="3526" y="6727"/>
                  </a:cubicBezTo>
                  <a:lnTo>
                    <a:pt x="3507" y="6746"/>
                  </a:lnTo>
                  <a:lnTo>
                    <a:pt x="3488" y="6765"/>
                  </a:lnTo>
                  <a:cubicBezTo>
                    <a:pt x="2131" y="7835"/>
                    <a:pt x="1223" y="9546"/>
                    <a:pt x="994" y="11447"/>
                  </a:cubicBezTo>
                  <a:lnTo>
                    <a:pt x="984" y="11572"/>
                  </a:lnTo>
                  <a:lnTo>
                    <a:pt x="994" y="11696"/>
                  </a:lnTo>
                  <a:cubicBezTo>
                    <a:pt x="1013" y="11896"/>
                    <a:pt x="898" y="12193"/>
                    <a:pt x="774" y="12508"/>
                  </a:cubicBezTo>
                  <a:cubicBezTo>
                    <a:pt x="535" y="13139"/>
                    <a:pt x="0" y="14524"/>
                    <a:pt x="1328" y="15547"/>
                  </a:cubicBezTo>
                  <a:cubicBezTo>
                    <a:pt x="1109" y="18614"/>
                    <a:pt x="1013" y="21710"/>
                    <a:pt x="1061" y="24767"/>
                  </a:cubicBezTo>
                  <a:lnTo>
                    <a:pt x="1061" y="24796"/>
                  </a:lnTo>
                  <a:lnTo>
                    <a:pt x="1061" y="24815"/>
                  </a:lnTo>
                  <a:cubicBezTo>
                    <a:pt x="1099" y="25417"/>
                    <a:pt x="1118" y="26038"/>
                    <a:pt x="1137" y="26640"/>
                  </a:cubicBezTo>
                  <a:cubicBezTo>
                    <a:pt x="1147" y="26984"/>
                    <a:pt x="1156" y="27328"/>
                    <a:pt x="1175" y="27691"/>
                  </a:cubicBezTo>
                  <a:cubicBezTo>
                    <a:pt x="1214" y="28408"/>
                    <a:pt x="1300" y="30319"/>
                    <a:pt x="2886" y="31303"/>
                  </a:cubicBezTo>
                  <a:cubicBezTo>
                    <a:pt x="4510" y="32325"/>
                    <a:pt x="6765" y="32851"/>
                    <a:pt x="9584" y="32851"/>
                  </a:cubicBezTo>
                  <a:cubicBezTo>
                    <a:pt x="10349" y="32851"/>
                    <a:pt x="11161" y="32813"/>
                    <a:pt x="12011" y="32736"/>
                  </a:cubicBezTo>
                  <a:lnTo>
                    <a:pt x="12059" y="32727"/>
                  </a:lnTo>
                  <a:lnTo>
                    <a:pt x="12097" y="32727"/>
                  </a:lnTo>
                  <a:cubicBezTo>
                    <a:pt x="13091" y="32555"/>
                    <a:pt x="14362" y="32268"/>
                    <a:pt x="15365" y="31466"/>
                  </a:cubicBezTo>
                  <a:lnTo>
                    <a:pt x="15451" y="31399"/>
                  </a:lnTo>
                  <a:lnTo>
                    <a:pt x="15527" y="31313"/>
                  </a:lnTo>
                  <a:cubicBezTo>
                    <a:pt x="16473" y="30223"/>
                    <a:pt x="16665" y="28838"/>
                    <a:pt x="16846" y="27624"/>
                  </a:cubicBezTo>
                  <a:cubicBezTo>
                    <a:pt x="16884" y="27299"/>
                    <a:pt x="16932" y="26984"/>
                    <a:pt x="16989" y="26707"/>
                  </a:cubicBezTo>
                  <a:lnTo>
                    <a:pt x="16999" y="26669"/>
                  </a:lnTo>
                  <a:lnTo>
                    <a:pt x="16999" y="26640"/>
                  </a:lnTo>
                  <a:cubicBezTo>
                    <a:pt x="17247" y="24901"/>
                    <a:pt x="17391" y="23000"/>
                    <a:pt x="17439" y="20831"/>
                  </a:cubicBezTo>
                  <a:cubicBezTo>
                    <a:pt x="17496" y="19197"/>
                    <a:pt x="17544" y="17505"/>
                    <a:pt x="17448" y="15805"/>
                  </a:cubicBezTo>
                  <a:cubicBezTo>
                    <a:pt x="17725" y="15671"/>
                    <a:pt x="18002" y="15508"/>
                    <a:pt x="18251" y="15298"/>
                  </a:cubicBezTo>
                  <a:cubicBezTo>
                    <a:pt x="19025" y="14677"/>
                    <a:pt x="19330" y="13798"/>
                    <a:pt x="19111" y="12852"/>
                  </a:cubicBezTo>
                  <a:lnTo>
                    <a:pt x="19111" y="12814"/>
                  </a:lnTo>
                  <a:cubicBezTo>
                    <a:pt x="18986" y="12365"/>
                    <a:pt x="18824" y="11925"/>
                    <a:pt x="18604" y="11505"/>
                  </a:cubicBezTo>
                  <a:cubicBezTo>
                    <a:pt x="18432" y="9087"/>
                    <a:pt x="16741" y="6832"/>
                    <a:pt x="14390" y="5772"/>
                  </a:cubicBezTo>
                  <a:cubicBezTo>
                    <a:pt x="14429" y="5523"/>
                    <a:pt x="14467" y="5275"/>
                    <a:pt x="14495" y="5026"/>
                  </a:cubicBezTo>
                  <a:cubicBezTo>
                    <a:pt x="14581" y="4491"/>
                    <a:pt x="14658" y="3937"/>
                    <a:pt x="14725" y="3383"/>
                  </a:cubicBezTo>
                  <a:cubicBezTo>
                    <a:pt x="15117" y="1949"/>
                    <a:pt x="14457" y="1204"/>
                    <a:pt x="14027" y="879"/>
                  </a:cubicBezTo>
                  <a:cubicBezTo>
                    <a:pt x="13263" y="325"/>
                    <a:pt x="12231" y="0"/>
                    <a:pt x="1118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 name="Google Shape;3052;p51"/>
            <p:cNvSpPr/>
            <p:nvPr/>
          </p:nvSpPr>
          <p:spPr>
            <a:xfrm>
              <a:off x="3278788" y="4161950"/>
              <a:ext cx="133893" cy="45895"/>
            </a:xfrm>
            <a:custGeom>
              <a:avLst/>
              <a:gdLst/>
              <a:ahLst/>
              <a:cxnLst/>
              <a:rect l="l" t="t" r="r" b="b"/>
              <a:pathLst>
                <a:path w="3460" h="1186" extrusionOk="0">
                  <a:moveTo>
                    <a:pt x="3459" y="1"/>
                  </a:moveTo>
                  <a:cubicBezTo>
                    <a:pt x="2892" y="58"/>
                    <a:pt x="2324" y="81"/>
                    <a:pt x="1758" y="81"/>
                  </a:cubicBezTo>
                  <a:cubicBezTo>
                    <a:pt x="1285" y="81"/>
                    <a:pt x="814" y="65"/>
                    <a:pt x="344" y="39"/>
                  </a:cubicBezTo>
                  <a:cubicBezTo>
                    <a:pt x="239" y="39"/>
                    <a:pt x="143" y="29"/>
                    <a:pt x="38" y="20"/>
                  </a:cubicBezTo>
                  <a:cubicBezTo>
                    <a:pt x="0" y="373"/>
                    <a:pt x="29" y="717"/>
                    <a:pt x="29" y="1071"/>
                  </a:cubicBezTo>
                  <a:cubicBezTo>
                    <a:pt x="29" y="1109"/>
                    <a:pt x="29" y="1147"/>
                    <a:pt x="29" y="1186"/>
                  </a:cubicBezTo>
                  <a:cubicBezTo>
                    <a:pt x="354" y="1157"/>
                    <a:pt x="679" y="1090"/>
                    <a:pt x="1003" y="1033"/>
                  </a:cubicBezTo>
                  <a:cubicBezTo>
                    <a:pt x="1729" y="889"/>
                    <a:pt x="2472" y="822"/>
                    <a:pt x="3215" y="822"/>
                  </a:cubicBezTo>
                  <a:cubicBezTo>
                    <a:pt x="3265" y="822"/>
                    <a:pt x="3314" y="822"/>
                    <a:pt x="3364" y="822"/>
                  </a:cubicBezTo>
                  <a:cubicBezTo>
                    <a:pt x="3402" y="545"/>
                    <a:pt x="3430" y="278"/>
                    <a:pt x="3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53;p51"/>
            <p:cNvSpPr/>
            <p:nvPr/>
          </p:nvSpPr>
          <p:spPr>
            <a:xfrm>
              <a:off x="3427038" y="4128671"/>
              <a:ext cx="152778" cy="72945"/>
            </a:xfrm>
            <a:custGeom>
              <a:avLst/>
              <a:gdLst/>
              <a:ahLst/>
              <a:cxnLst/>
              <a:rect l="l" t="t" r="r" b="b"/>
              <a:pathLst>
                <a:path w="3948" h="1885" extrusionOk="0">
                  <a:moveTo>
                    <a:pt x="3947" y="1"/>
                  </a:moveTo>
                  <a:cubicBezTo>
                    <a:pt x="2695" y="450"/>
                    <a:pt x="1367" y="651"/>
                    <a:pt x="58" y="813"/>
                  </a:cubicBezTo>
                  <a:cubicBezTo>
                    <a:pt x="39" y="1109"/>
                    <a:pt x="20" y="1405"/>
                    <a:pt x="1" y="1702"/>
                  </a:cubicBezTo>
                  <a:cubicBezTo>
                    <a:pt x="590" y="1823"/>
                    <a:pt x="1104" y="1884"/>
                    <a:pt x="1599" y="1884"/>
                  </a:cubicBezTo>
                  <a:cubicBezTo>
                    <a:pt x="2349" y="1884"/>
                    <a:pt x="3056" y="1745"/>
                    <a:pt x="3918" y="1463"/>
                  </a:cubicBezTo>
                  <a:cubicBezTo>
                    <a:pt x="3938" y="975"/>
                    <a:pt x="3947" y="488"/>
                    <a:pt x="3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54;p51"/>
            <p:cNvSpPr/>
            <p:nvPr/>
          </p:nvSpPr>
          <p:spPr>
            <a:xfrm>
              <a:off x="3463298" y="3815105"/>
              <a:ext cx="62187" cy="62187"/>
            </a:xfrm>
            <a:custGeom>
              <a:avLst/>
              <a:gdLst/>
              <a:ahLst/>
              <a:cxnLst/>
              <a:rect l="l" t="t" r="r" b="b"/>
              <a:pathLst>
                <a:path w="1607" h="1607" extrusionOk="0">
                  <a:moveTo>
                    <a:pt x="946" y="278"/>
                  </a:moveTo>
                  <a:cubicBezTo>
                    <a:pt x="954" y="278"/>
                    <a:pt x="968" y="284"/>
                    <a:pt x="983" y="292"/>
                  </a:cubicBezTo>
                  <a:lnTo>
                    <a:pt x="983" y="292"/>
                  </a:lnTo>
                  <a:cubicBezTo>
                    <a:pt x="971" y="287"/>
                    <a:pt x="958" y="282"/>
                    <a:pt x="946" y="278"/>
                  </a:cubicBezTo>
                  <a:close/>
                  <a:moveTo>
                    <a:pt x="210" y="1"/>
                  </a:moveTo>
                  <a:cubicBezTo>
                    <a:pt x="124" y="536"/>
                    <a:pt x="67" y="1071"/>
                    <a:pt x="0" y="1606"/>
                  </a:cubicBezTo>
                  <a:cubicBezTo>
                    <a:pt x="468" y="1530"/>
                    <a:pt x="975" y="1472"/>
                    <a:pt x="1357" y="1176"/>
                  </a:cubicBezTo>
                  <a:cubicBezTo>
                    <a:pt x="1606" y="826"/>
                    <a:pt x="1330" y="430"/>
                    <a:pt x="983" y="292"/>
                  </a:cubicBezTo>
                  <a:lnTo>
                    <a:pt x="983" y="292"/>
                  </a:lnTo>
                  <a:cubicBezTo>
                    <a:pt x="968" y="284"/>
                    <a:pt x="952" y="276"/>
                    <a:pt x="937" y="268"/>
                  </a:cubicBezTo>
                  <a:lnTo>
                    <a:pt x="937" y="268"/>
                  </a:lnTo>
                  <a:cubicBezTo>
                    <a:pt x="937" y="269"/>
                    <a:pt x="937" y="272"/>
                    <a:pt x="939" y="275"/>
                  </a:cubicBezTo>
                  <a:lnTo>
                    <a:pt x="939" y="275"/>
                  </a:lnTo>
                  <a:cubicBezTo>
                    <a:pt x="693" y="171"/>
                    <a:pt x="456" y="77"/>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55;p51"/>
            <p:cNvSpPr/>
            <p:nvPr/>
          </p:nvSpPr>
          <p:spPr>
            <a:xfrm>
              <a:off x="3468096" y="4076158"/>
              <a:ext cx="85831" cy="59594"/>
            </a:xfrm>
            <a:custGeom>
              <a:avLst/>
              <a:gdLst/>
              <a:ahLst/>
              <a:cxnLst/>
              <a:rect l="l" t="t" r="r" b="b"/>
              <a:pathLst>
                <a:path w="2218" h="1540" extrusionOk="0">
                  <a:moveTo>
                    <a:pt x="2169" y="1"/>
                  </a:moveTo>
                  <a:cubicBezTo>
                    <a:pt x="1720" y="125"/>
                    <a:pt x="1252" y="230"/>
                    <a:pt x="784" y="307"/>
                  </a:cubicBezTo>
                  <a:cubicBezTo>
                    <a:pt x="536" y="345"/>
                    <a:pt x="278" y="383"/>
                    <a:pt x="20" y="412"/>
                  </a:cubicBezTo>
                  <a:cubicBezTo>
                    <a:pt x="10" y="784"/>
                    <a:pt x="20" y="1167"/>
                    <a:pt x="0" y="1539"/>
                  </a:cubicBezTo>
                  <a:cubicBezTo>
                    <a:pt x="736" y="1434"/>
                    <a:pt x="1472" y="1291"/>
                    <a:pt x="2189" y="1100"/>
                  </a:cubicBezTo>
                  <a:cubicBezTo>
                    <a:pt x="2179" y="737"/>
                    <a:pt x="2217" y="364"/>
                    <a:pt x="2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56;p51"/>
            <p:cNvSpPr/>
            <p:nvPr/>
          </p:nvSpPr>
          <p:spPr>
            <a:xfrm>
              <a:off x="3069860" y="3819942"/>
              <a:ext cx="577599" cy="257996"/>
            </a:xfrm>
            <a:custGeom>
              <a:avLst/>
              <a:gdLst/>
              <a:ahLst/>
              <a:cxnLst/>
              <a:rect l="l" t="t" r="r" b="b"/>
              <a:pathLst>
                <a:path w="14926" h="6667" extrusionOk="0">
                  <a:moveTo>
                    <a:pt x="13329" y="1992"/>
                  </a:moveTo>
                  <a:cubicBezTo>
                    <a:pt x="13333" y="1997"/>
                    <a:pt x="13336" y="2002"/>
                    <a:pt x="13340" y="2007"/>
                  </a:cubicBezTo>
                  <a:cubicBezTo>
                    <a:pt x="13337" y="2001"/>
                    <a:pt x="13333" y="1996"/>
                    <a:pt x="13329" y="1992"/>
                  </a:cubicBezTo>
                  <a:close/>
                  <a:moveTo>
                    <a:pt x="12486" y="2099"/>
                  </a:moveTo>
                  <a:cubicBezTo>
                    <a:pt x="13020" y="2099"/>
                    <a:pt x="13397" y="4370"/>
                    <a:pt x="13397" y="4759"/>
                  </a:cubicBezTo>
                  <a:cubicBezTo>
                    <a:pt x="13402" y="4896"/>
                    <a:pt x="13291" y="4968"/>
                    <a:pt x="13181" y="4968"/>
                  </a:cubicBezTo>
                  <a:cubicBezTo>
                    <a:pt x="13076" y="4968"/>
                    <a:pt x="12972" y="4903"/>
                    <a:pt x="12967" y="4768"/>
                  </a:cubicBezTo>
                  <a:cubicBezTo>
                    <a:pt x="12929" y="4080"/>
                    <a:pt x="12776" y="3392"/>
                    <a:pt x="12499" y="2762"/>
                  </a:cubicBezTo>
                  <a:cubicBezTo>
                    <a:pt x="12432" y="2561"/>
                    <a:pt x="12155" y="2293"/>
                    <a:pt x="12394" y="2121"/>
                  </a:cubicBezTo>
                  <a:cubicBezTo>
                    <a:pt x="12425" y="2106"/>
                    <a:pt x="12456" y="2099"/>
                    <a:pt x="12486" y="2099"/>
                  </a:cubicBezTo>
                  <a:close/>
                  <a:moveTo>
                    <a:pt x="13312" y="5237"/>
                  </a:moveTo>
                  <a:cubicBezTo>
                    <a:pt x="13400" y="5237"/>
                    <a:pt x="13488" y="5293"/>
                    <a:pt x="13492" y="5408"/>
                  </a:cubicBezTo>
                  <a:cubicBezTo>
                    <a:pt x="13497" y="5527"/>
                    <a:pt x="13403" y="5589"/>
                    <a:pt x="13310" y="5589"/>
                  </a:cubicBezTo>
                  <a:cubicBezTo>
                    <a:pt x="13222" y="5589"/>
                    <a:pt x="13134" y="5534"/>
                    <a:pt x="13129" y="5418"/>
                  </a:cubicBezTo>
                  <a:cubicBezTo>
                    <a:pt x="13124" y="5300"/>
                    <a:pt x="13218" y="5237"/>
                    <a:pt x="13312" y="5237"/>
                  </a:cubicBezTo>
                  <a:close/>
                  <a:moveTo>
                    <a:pt x="3287" y="0"/>
                  </a:moveTo>
                  <a:cubicBezTo>
                    <a:pt x="2857" y="201"/>
                    <a:pt x="2437" y="430"/>
                    <a:pt x="2045" y="717"/>
                  </a:cubicBezTo>
                  <a:cubicBezTo>
                    <a:pt x="860" y="1605"/>
                    <a:pt x="172" y="3067"/>
                    <a:pt x="48" y="4529"/>
                  </a:cubicBezTo>
                  <a:cubicBezTo>
                    <a:pt x="67" y="4835"/>
                    <a:pt x="0" y="5236"/>
                    <a:pt x="287" y="5447"/>
                  </a:cubicBezTo>
                  <a:cubicBezTo>
                    <a:pt x="832" y="5829"/>
                    <a:pt x="1529" y="5944"/>
                    <a:pt x="2160" y="6125"/>
                  </a:cubicBezTo>
                  <a:cubicBezTo>
                    <a:pt x="3968" y="6511"/>
                    <a:pt x="5817" y="6667"/>
                    <a:pt x="7667" y="6667"/>
                  </a:cubicBezTo>
                  <a:cubicBezTo>
                    <a:pt x="8016" y="6667"/>
                    <a:pt x="8366" y="6661"/>
                    <a:pt x="8715" y="6651"/>
                  </a:cubicBezTo>
                  <a:cubicBezTo>
                    <a:pt x="10358" y="6584"/>
                    <a:pt x="12050" y="6373"/>
                    <a:pt x="13559" y="5676"/>
                  </a:cubicBezTo>
                  <a:cubicBezTo>
                    <a:pt x="14925" y="5116"/>
                    <a:pt x="13946" y="2833"/>
                    <a:pt x="13315" y="1977"/>
                  </a:cubicBezTo>
                  <a:lnTo>
                    <a:pt x="13315" y="1977"/>
                  </a:lnTo>
                  <a:cubicBezTo>
                    <a:pt x="13320" y="1982"/>
                    <a:pt x="13325" y="1987"/>
                    <a:pt x="13329" y="1992"/>
                  </a:cubicBezTo>
                  <a:lnTo>
                    <a:pt x="13329" y="1992"/>
                  </a:lnTo>
                  <a:cubicBezTo>
                    <a:pt x="12978" y="1491"/>
                    <a:pt x="12561" y="1028"/>
                    <a:pt x="12078" y="659"/>
                  </a:cubicBezTo>
                  <a:lnTo>
                    <a:pt x="12078" y="659"/>
                  </a:lnTo>
                  <a:cubicBezTo>
                    <a:pt x="12212" y="1875"/>
                    <a:pt x="10348" y="2096"/>
                    <a:pt x="8746" y="2096"/>
                  </a:cubicBezTo>
                  <a:cubicBezTo>
                    <a:pt x="8636" y="2096"/>
                    <a:pt x="8526" y="2095"/>
                    <a:pt x="8419" y="2093"/>
                  </a:cubicBezTo>
                  <a:cubicBezTo>
                    <a:pt x="8314" y="2136"/>
                    <a:pt x="8202" y="2158"/>
                    <a:pt x="8090" y="2158"/>
                  </a:cubicBezTo>
                  <a:cubicBezTo>
                    <a:pt x="7956" y="2158"/>
                    <a:pt x="7822" y="2127"/>
                    <a:pt x="7702" y="2064"/>
                  </a:cubicBezTo>
                  <a:cubicBezTo>
                    <a:pt x="7339" y="2055"/>
                    <a:pt x="7033" y="2035"/>
                    <a:pt x="6832" y="2026"/>
                  </a:cubicBezTo>
                  <a:cubicBezTo>
                    <a:pt x="5714" y="1911"/>
                    <a:pt x="2494" y="1806"/>
                    <a:pt x="32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57;p51"/>
            <p:cNvSpPr/>
            <p:nvPr/>
          </p:nvSpPr>
          <p:spPr>
            <a:xfrm>
              <a:off x="3373055" y="4093920"/>
              <a:ext cx="81033" cy="51816"/>
            </a:xfrm>
            <a:custGeom>
              <a:avLst/>
              <a:gdLst/>
              <a:ahLst/>
              <a:cxnLst/>
              <a:rect l="l" t="t" r="r" b="b"/>
              <a:pathLst>
                <a:path w="2094" h="1339" extrusionOk="0">
                  <a:moveTo>
                    <a:pt x="2093" y="1"/>
                  </a:moveTo>
                  <a:cubicBezTo>
                    <a:pt x="1485" y="52"/>
                    <a:pt x="869" y="88"/>
                    <a:pt x="252" y="88"/>
                  </a:cubicBezTo>
                  <a:cubicBezTo>
                    <a:pt x="181" y="88"/>
                    <a:pt x="110" y="88"/>
                    <a:pt x="39" y="87"/>
                  </a:cubicBezTo>
                  <a:cubicBezTo>
                    <a:pt x="1" y="497"/>
                    <a:pt x="39" y="918"/>
                    <a:pt x="10" y="1338"/>
                  </a:cubicBezTo>
                  <a:cubicBezTo>
                    <a:pt x="469" y="1319"/>
                    <a:pt x="928" y="1281"/>
                    <a:pt x="1377" y="1224"/>
                  </a:cubicBezTo>
                  <a:lnTo>
                    <a:pt x="1358" y="1224"/>
                  </a:lnTo>
                  <a:cubicBezTo>
                    <a:pt x="1577" y="1195"/>
                    <a:pt x="1797" y="1166"/>
                    <a:pt x="2017" y="1138"/>
                  </a:cubicBezTo>
                  <a:cubicBezTo>
                    <a:pt x="2026" y="861"/>
                    <a:pt x="2084" y="583"/>
                    <a:pt x="2084" y="306"/>
                  </a:cubicBezTo>
                  <a:cubicBezTo>
                    <a:pt x="2093" y="201"/>
                    <a:pt x="2093" y="96"/>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58;p51"/>
            <p:cNvSpPr/>
            <p:nvPr/>
          </p:nvSpPr>
          <p:spPr>
            <a:xfrm>
              <a:off x="3065797" y="4118338"/>
              <a:ext cx="1896" cy="1122"/>
            </a:xfrm>
            <a:custGeom>
              <a:avLst/>
              <a:gdLst/>
              <a:ahLst/>
              <a:cxnLst/>
              <a:rect l="l" t="t" r="r" b="b"/>
              <a:pathLst>
                <a:path w="49" h="29" extrusionOk="0">
                  <a:moveTo>
                    <a:pt x="0" y="0"/>
                  </a:moveTo>
                  <a:cubicBezTo>
                    <a:pt x="10" y="10"/>
                    <a:pt x="29" y="19"/>
                    <a:pt x="48" y="29"/>
                  </a:cubicBezTo>
                  <a:cubicBezTo>
                    <a:pt x="48" y="29"/>
                    <a:pt x="48" y="19"/>
                    <a:pt x="48" y="19"/>
                  </a:cubicBezTo>
                  <a:cubicBezTo>
                    <a:pt x="29" y="10"/>
                    <a:pt x="10" y="0"/>
                    <a:pt x="0" y="0"/>
                  </a:cubicBezTo>
                  <a:close/>
                </a:path>
              </a:pathLst>
            </a:custGeom>
            <a:solidFill>
              <a:srgbClr val="67C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59;p51"/>
            <p:cNvSpPr/>
            <p:nvPr/>
          </p:nvSpPr>
          <p:spPr>
            <a:xfrm>
              <a:off x="3279136" y="4094307"/>
              <a:ext cx="80297" cy="51893"/>
            </a:xfrm>
            <a:custGeom>
              <a:avLst/>
              <a:gdLst/>
              <a:ahLst/>
              <a:cxnLst/>
              <a:rect l="l" t="t" r="r" b="b"/>
              <a:pathLst>
                <a:path w="2075" h="1341" extrusionOk="0">
                  <a:moveTo>
                    <a:pt x="77" y="0"/>
                  </a:moveTo>
                  <a:cubicBezTo>
                    <a:pt x="39" y="430"/>
                    <a:pt x="39" y="860"/>
                    <a:pt x="1" y="1290"/>
                  </a:cubicBezTo>
                  <a:cubicBezTo>
                    <a:pt x="555" y="1322"/>
                    <a:pt x="1115" y="1340"/>
                    <a:pt x="1677" y="1340"/>
                  </a:cubicBezTo>
                  <a:cubicBezTo>
                    <a:pt x="1794" y="1340"/>
                    <a:pt x="1910" y="1340"/>
                    <a:pt x="2026" y="1338"/>
                  </a:cubicBezTo>
                  <a:cubicBezTo>
                    <a:pt x="2036" y="975"/>
                    <a:pt x="2046" y="612"/>
                    <a:pt x="2055" y="249"/>
                  </a:cubicBezTo>
                  <a:cubicBezTo>
                    <a:pt x="2065" y="191"/>
                    <a:pt x="2074" y="134"/>
                    <a:pt x="2074" y="67"/>
                  </a:cubicBezTo>
                  <a:cubicBezTo>
                    <a:pt x="1415" y="67"/>
                    <a:pt x="746" y="38"/>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60;p51"/>
            <p:cNvSpPr/>
            <p:nvPr/>
          </p:nvSpPr>
          <p:spPr>
            <a:xfrm>
              <a:off x="3101670" y="4063233"/>
              <a:ext cx="66598" cy="67721"/>
            </a:xfrm>
            <a:custGeom>
              <a:avLst/>
              <a:gdLst/>
              <a:ahLst/>
              <a:cxnLst/>
              <a:rect l="l" t="t" r="r" b="b"/>
              <a:pathLst>
                <a:path w="1721" h="1750" extrusionOk="0">
                  <a:moveTo>
                    <a:pt x="115" y="0"/>
                  </a:moveTo>
                  <a:cubicBezTo>
                    <a:pt x="67" y="278"/>
                    <a:pt x="38" y="555"/>
                    <a:pt x="19" y="841"/>
                  </a:cubicBezTo>
                  <a:cubicBezTo>
                    <a:pt x="10" y="994"/>
                    <a:pt x="10" y="1157"/>
                    <a:pt x="0" y="1319"/>
                  </a:cubicBezTo>
                  <a:cubicBezTo>
                    <a:pt x="507" y="1501"/>
                    <a:pt x="1032" y="1644"/>
                    <a:pt x="1558" y="1749"/>
                  </a:cubicBezTo>
                  <a:cubicBezTo>
                    <a:pt x="1577" y="1300"/>
                    <a:pt x="1653" y="860"/>
                    <a:pt x="1720" y="411"/>
                  </a:cubicBezTo>
                  <a:cubicBezTo>
                    <a:pt x="1175" y="325"/>
                    <a:pt x="640" y="172"/>
                    <a:pt x="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61;p51"/>
            <p:cNvSpPr/>
            <p:nvPr/>
          </p:nvSpPr>
          <p:spPr>
            <a:xfrm>
              <a:off x="3180032" y="4082079"/>
              <a:ext cx="88811" cy="61413"/>
            </a:xfrm>
            <a:custGeom>
              <a:avLst/>
              <a:gdLst/>
              <a:ahLst/>
              <a:cxnLst/>
              <a:rect l="l" t="t" r="r" b="b"/>
              <a:pathLst>
                <a:path w="2295" h="1587" extrusionOk="0">
                  <a:moveTo>
                    <a:pt x="106" y="1"/>
                  </a:moveTo>
                  <a:cubicBezTo>
                    <a:pt x="30" y="440"/>
                    <a:pt x="1" y="889"/>
                    <a:pt x="1" y="1339"/>
                  </a:cubicBezTo>
                  <a:cubicBezTo>
                    <a:pt x="708" y="1453"/>
                    <a:pt x="1415" y="1539"/>
                    <a:pt x="2132" y="1587"/>
                  </a:cubicBezTo>
                  <a:cubicBezTo>
                    <a:pt x="2122" y="1262"/>
                    <a:pt x="2227" y="947"/>
                    <a:pt x="2256" y="622"/>
                  </a:cubicBezTo>
                  <a:cubicBezTo>
                    <a:pt x="2265" y="507"/>
                    <a:pt x="2275" y="402"/>
                    <a:pt x="2294" y="287"/>
                  </a:cubicBezTo>
                  <a:cubicBezTo>
                    <a:pt x="1558" y="221"/>
                    <a:pt x="832" y="135"/>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62;p51"/>
            <p:cNvSpPr/>
            <p:nvPr/>
          </p:nvSpPr>
          <p:spPr>
            <a:xfrm>
              <a:off x="3038051" y="4033281"/>
              <a:ext cx="54409" cy="74377"/>
            </a:xfrm>
            <a:custGeom>
              <a:avLst/>
              <a:gdLst/>
              <a:ahLst/>
              <a:cxnLst/>
              <a:rect l="l" t="t" r="r" b="b"/>
              <a:pathLst>
                <a:path w="1406" h="1922" extrusionOk="0">
                  <a:moveTo>
                    <a:pt x="498" y="1"/>
                  </a:moveTo>
                  <a:lnTo>
                    <a:pt x="498" y="1"/>
                  </a:lnTo>
                  <a:cubicBezTo>
                    <a:pt x="459" y="488"/>
                    <a:pt x="1" y="1166"/>
                    <a:pt x="507" y="1529"/>
                  </a:cubicBezTo>
                  <a:cubicBezTo>
                    <a:pt x="717" y="1682"/>
                    <a:pt x="956" y="1806"/>
                    <a:pt x="1205" y="1921"/>
                  </a:cubicBezTo>
                  <a:cubicBezTo>
                    <a:pt x="1262" y="1491"/>
                    <a:pt x="1329" y="1071"/>
                    <a:pt x="1405" y="641"/>
                  </a:cubicBezTo>
                  <a:cubicBezTo>
                    <a:pt x="1061" y="507"/>
                    <a:pt x="689" y="335"/>
                    <a:pt x="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63;p51"/>
            <p:cNvSpPr/>
            <p:nvPr/>
          </p:nvSpPr>
          <p:spPr>
            <a:xfrm>
              <a:off x="3083172" y="4126078"/>
              <a:ext cx="180833" cy="81768"/>
            </a:xfrm>
            <a:custGeom>
              <a:avLst/>
              <a:gdLst/>
              <a:ahLst/>
              <a:cxnLst/>
              <a:rect l="l" t="t" r="r" b="b"/>
              <a:pathLst>
                <a:path w="4673" h="2113" extrusionOk="0">
                  <a:moveTo>
                    <a:pt x="0" y="1"/>
                  </a:moveTo>
                  <a:lnTo>
                    <a:pt x="0" y="1"/>
                  </a:lnTo>
                  <a:cubicBezTo>
                    <a:pt x="29" y="526"/>
                    <a:pt x="39" y="1042"/>
                    <a:pt x="48" y="1558"/>
                  </a:cubicBezTo>
                  <a:cubicBezTo>
                    <a:pt x="307" y="1426"/>
                    <a:pt x="602" y="1390"/>
                    <a:pt x="896" y="1390"/>
                  </a:cubicBezTo>
                  <a:cubicBezTo>
                    <a:pt x="1026" y="1390"/>
                    <a:pt x="1155" y="1397"/>
                    <a:pt x="1281" y="1405"/>
                  </a:cubicBezTo>
                  <a:cubicBezTo>
                    <a:pt x="2418" y="1501"/>
                    <a:pt x="3459" y="2017"/>
                    <a:pt x="4587" y="2113"/>
                  </a:cubicBezTo>
                  <a:cubicBezTo>
                    <a:pt x="4654" y="1721"/>
                    <a:pt x="4616" y="1320"/>
                    <a:pt x="4673" y="928"/>
                  </a:cubicBezTo>
                  <a:cubicBezTo>
                    <a:pt x="3087" y="804"/>
                    <a:pt x="1491" y="59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64;p51"/>
            <p:cNvSpPr/>
            <p:nvPr/>
          </p:nvSpPr>
          <p:spPr>
            <a:xfrm>
              <a:off x="3197794" y="3792931"/>
              <a:ext cx="95080" cy="82116"/>
            </a:xfrm>
            <a:custGeom>
              <a:avLst/>
              <a:gdLst/>
              <a:ahLst/>
              <a:cxnLst/>
              <a:rect l="l" t="t" r="r" b="b"/>
              <a:pathLst>
                <a:path w="2457" h="2122" extrusionOk="0">
                  <a:moveTo>
                    <a:pt x="2456" y="1"/>
                  </a:moveTo>
                  <a:cubicBezTo>
                    <a:pt x="1787" y="20"/>
                    <a:pt x="1" y="507"/>
                    <a:pt x="402" y="1424"/>
                  </a:cubicBezTo>
                  <a:cubicBezTo>
                    <a:pt x="440" y="1463"/>
                    <a:pt x="469" y="1510"/>
                    <a:pt x="517" y="1539"/>
                  </a:cubicBezTo>
                  <a:cubicBezTo>
                    <a:pt x="1023" y="1912"/>
                    <a:pt x="1673" y="2026"/>
                    <a:pt x="2284" y="2122"/>
                  </a:cubicBezTo>
                  <a:cubicBezTo>
                    <a:pt x="2342" y="1701"/>
                    <a:pt x="2303" y="1271"/>
                    <a:pt x="2380" y="851"/>
                  </a:cubicBezTo>
                  <a:cubicBezTo>
                    <a:pt x="2418" y="574"/>
                    <a:pt x="2428" y="287"/>
                    <a:pt x="24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65;p51"/>
            <p:cNvSpPr/>
            <p:nvPr/>
          </p:nvSpPr>
          <p:spPr>
            <a:xfrm>
              <a:off x="3567200" y="4027747"/>
              <a:ext cx="80994" cy="85792"/>
            </a:xfrm>
            <a:custGeom>
              <a:avLst/>
              <a:gdLst/>
              <a:ahLst/>
              <a:cxnLst/>
              <a:rect l="l" t="t" r="r" b="b"/>
              <a:pathLst>
                <a:path w="2093" h="2217" extrusionOk="0">
                  <a:moveTo>
                    <a:pt x="1778" y="0"/>
                  </a:moveTo>
                  <a:cubicBezTo>
                    <a:pt x="1491" y="688"/>
                    <a:pt x="640" y="879"/>
                    <a:pt x="0" y="1137"/>
                  </a:cubicBezTo>
                  <a:cubicBezTo>
                    <a:pt x="29" y="1491"/>
                    <a:pt x="67" y="1854"/>
                    <a:pt x="58" y="2217"/>
                  </a:cubicBezTo>
                  <a:cubicBezTo>
                    <a:pt x="144" y="2179"/>
                    <a:pt x="249" y="2141"/>
                    <a:pt x="363" y="2102"/>
                  </a:cubicBezTo>
                  <a:cubicBezTo>
                    <a:pt x="363" y="2102"/>
                    <a:pt x="363" y="2093"/>
                    <a:pt x="363" y="2093"/>
                  </a:cubicBezTo>
                  <a:cubicBezTo>
                    <a:pt x="392" y="2083"/>
                    <a:pt x="421" y="2083"/>
                    <a:pt x="449" y="2074"/>
                  </a:cubicBezTo>
                  <a:cubicBezTo>
                    <a:pt x="1090" y="1863"/>
                    <a:pt x="1997" y="1548"/>
                    <a:pt x="2045" y="984"/>
                  </a:cubicBezTo>
                  <a:cubicBezTo>
                    <a:pt x="2093" y="660"/>
                    <a:pt x="1921" y="373"/>
                    <a:pt x="1806" y="77"/>
                  </a:cubicBezTo>
                  <a:lnTo>
                    <a:pt x="1806" y="77"/>
                  </a:lnTo>
                  <a:lnTo>
                    <a:pt x="1816" y="96"/>
                  </a:lnTo>
                  <a:cubicBezTo>
                    <a:pt x="1806" y="77"/>
                    <a:pt x="1806" y="67"/>
                    <a:pt x="1797" y="48"/>
                  </a:cubicBezTo>
                  <a:cubicBezTo>
                    <a:pt x="1797" y="48"/>
                    <a:pt x="1797" y="58"/>
                    <a:pt x="1797" y="58"/>
                  </a:cubicBezTo>
                  <a:cubicBezTo>
                    <a:pt x="1787" y="38"/>
                    <a:pt x="1787" y="19"/>
                    <a:pt x="1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66;p51"/>
            <p:cNvSpPr/>
            <p:nvPr/>
          </p:nvSpPr>
          <p:spPr>
            <a:xfrm>
              <a:off x="3391823" y="4309272"/>
              <a:ext cx="94074" cy="93300"/>
            </a:xfrm>
            <a:custGeom>
              <a:avLst/>
              <a:gdLst/>
              <a:ahLst/>
              <a:cxnLst/>
              <a:rect l="l" t="t" r="r" b="b"/>
              <a:pathLst>
                <a:path w="2431" h="2411" extrusionOk="0">
                  <a:moveTo>
                    <a:pt x="1522" y="472"/>
                  </a:moveTo>
                  <a:cubicBezTo>
                    <a:pt x="1705" y="472"/>
                    <a:pt x="1886" y="584"/>
                    <a:pt x="1895" y="818"/>
                  </a:cubicBezTo>
                  <a:cubicBezTo>
                    <a:pt x="1905" y="1072"/>
                    <a:pt x="1706" y="1204"/>
                    <a:pt x="1510" y="1204"/>
                  </a:cubicBezTo>
                  <a:cubicBezTo>
                    <a:pt x="1328" y="1204"/>
                    <a:pt x="1149" y="1091"/>
                    <a:pt x="1140" y="857"/>
                  </a:cubicBezTo>
                  <a:cubicBezTo>
                    <a:pt x="1125" y="603"/>
                    <a:pt x="1324" y="472"/>
                    <a:pt x="1522" y="472"/>
                  </a:cubicBezTo>
                  <a:close/>
                  <a:moveTo>
                    <a:pt x="1148" y="1"/>
                  </a:moveTo>
                  <a:cubicBezTo>
                    <a:pt x="653" y="1"/>
                    <a:pt x="178" y="345"/>
                    <a:pt x="89" y="1143"/>
                  </a:cubicBezTo>
                  <a:cubicBezTo>
                    <a:pt x="0" y="1962"/>
                    <a:pt x="611" y="2410"/>
                    <a:pt x="1228" y="2410"/>
                  </a:cubicBezTo>
                  <a:cubicBezTo>
                    <a:pt x="1742" y="2410"/>
                    <a:pt x="2261" y="2099"/>
                    <a:pt x="2382" y="1430"/>
                  </a:cubicBezTo>
                  <a:cubicBezTo>
                    <a:pt x="2430" y="550"/>
                    <a:pt x="1773" y="1"/>
                    <a:pt x="1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67;p51"/>
            <p:cNvSpPr/>
            <p:nvPr/>
          </p:nvSpPr>
          <p:spPr>
            <a:xfrm>
              <a:off x="3201664" y="4285898"/>
              <a:ext cx="100110" cy="95583"/>
            </a:xfrm>
            <a:custGeom>
              <a:avLst/>
              <a:gdLst/>
              <a:ahLst/>
              <a:cxnLst/>
              <a:rect l="l" t="t" r="r" b="b"/>
              <a:pathLst>
                <a:path w="2587" h="2470" extrusionOk="0">
                  <a:moveTo>
                    <a:pt x="1786" y="595"/>
                  </a:moveTo>
                  <a:cubicBezTo>
                    <a:pt x="1979" y="595"/>
                    <a:pt x="2170" y="715"/>
                    <a:pt x="2175" y="964"/>
                  </a:cubicBezTo>
                  <a:cubicBezTo>
                    <a:pt x="2190" y="1231"/>
                    <a:pt x="1981" y="1370"/>
                    <a:pt x="1774" y="1370"/>
                  </a:cubicBezTo>
                  <a:cubicBezTo>
                    <a:pt x="1582" y="1370"/>
                    <a:pt x="1391" y="1250"/>
                    <a:pt x="1382" y="1002"/>
                  </a:cubicBezTo>
                  <a:cubicBezTo>
                    <a:pt x="1367" y="734"/>
                    <a:pt x="1578" y="595"/>
                    <a:pt x="1786" y="595"/>
                  </a:cubicBezTo>
                  <a:close/>
                  <a:moveTo>
                    <a:pt x="1305" y="0"/>
                  </a:moveTo>
                  <a:cubicBezTo>
                    <a:pt x="790" y="0"/>
                    <a:pt x="270" y="345"/>
                    <a:pt x="92" y="1117"/>
                  </a:cubicBezTo>
                  <a:cubicBezTo>
                    <a:pt x="1" y="1780"/>
                    <a:pt x="550" y="2470"/>
                    <a:pt x="1228" y="2470"/>
                  </a:cubicBezTo>
                  <a:cubicBezTo>
                    <a:pt x="1263" y="2470"/>
                    <a:pt x="1298" y="2468"/>
                    <a:pt x="1334" y="2464"/>
                  </a:cubicBezTo>
                  <a:cubicBezTo>
                    <a:pt x="1869" y="2349"/>
                    <a:pt x="2461" y="2063"/>
                    <a:pt x="2528" y="1461"/>
                  </a:cubicBezTo>
                  <a:cubicBezTo>
                    <a:pt x="2587" y="541"/>
                    <a:pt x="1951" y="0"/>
                    <a:pt x="13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68;p51"/>
            <p:cNvSpPr/>
            <p:nvPr/>
          </p:nvSpPr>
          <p:spPr>
            <a:xfrm>
              <a:off x="3296511" y="4464217"/>
              <a:ext cx="124296" cy="117099"/>
            </a:xfrm>
            <a:custGeom>
              <a:avLst/>
              <a:gdLst/>
              <a:ahLst/>
              <a:cxnLst/>
              <a:rect l="l" t="t" r="r" b="b"/>
              <a:pathLst>
                <a:path w="3212" h="3026" extrusionOk="0">
                  <a:moveTo>
                    <a:pt x="2181" y="607"/>
                  </a:moveTo>
                  <a:cubicBezTo>
                    <a:pt x="2317" y="607"/>
                    <a:pt x="2452" y="691"/>
                    <a:pt x="2456" y="866"/>
                  </a:cubicBezTo>
                  <a:cubicBezTo>
                    <a:pt x="2466" y="1055"/>
                    <a:pt x="2316" y="1153"/>
                    <a:pt x="2169" y="1153"/>
                  </a:cubicBezTo>
                  <a:cubicBezTo>
                    <a:pt x="2032" y="1153"/>
                    <a:pt x="1897" y="1069"/>
                    <a:pt x="1893" y="895"/>
                  </a:cubicBezTo>
                  <a:cubicBezTo>
                    <a:pt x="1883" y="706"/>
                    <a:pt x="2033" y="607"/>
                    <a:pt x="2181" y="607"/>
                  </a:cubicBezTo>
                  <a:close/>
                  <a:moveTo>
                    <a:pt x="1552" y="1"/>
                  </a:moveTo>
                  <a:cubicBezTo>
                    <a:pt x="821" y="1"/>
                    <a:pt x="102" y="689"/>
                    <a:pt x="10" y="1449"/>
                  </a:cubicBezTo>
                  <a:cubicBezTo>
                    <a:pt x="1" y="1563"/>
                    <a:pt x="1" y="1669"/>
                    <a:pt x="10" y="1783"/>
                  </a:cubicBezTo>
                  <a:cubicBezTo>
                    <a:pt x="34" y="1782"/>
                    <a:pt x="58" y="1782"/>
                    <a:pt x="82" y="1782"/>
                  </a:cubicBezTo>
                  <a:cubicBezTo>
                    <a:pt x="928" y="1782"/>
                    <a:pt x="1780" y="2273"/>
                    <a:pt x="2189" y="3025"/>
                  </a:cubicBezTo>
                  <a:cubicBezTo>
                    <a:pt x="2906" y="2337"/>
                    <a:pt x="3211" y="952"/>
                    <a:pt x="2313" y="293"/>
                  </a:cubicBezTo>
                  <a:cubicBezTo>
                    <a:pt x="2077" y="89"/>
                    <a:pt x="1814" y="1"/>
                    <a:pt x="1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69;p51"/>
            <p:cNvSpPr/>
            <p:nvPr/>
          </p:nvSpPr>
          <p:spPr>
            <a:xfrm>
              <a:off x="3121986" y="4547261"/>
              <a:ext cx="132423" cy="122555"/>
            </a:xfrm>
            <a:custGeom>
              <a:avLst/>
              <a:gdLst/>
              <a:ahLst/>
              <a:cxnLst/>
              <a:rect l="l" t="t" r="r" b="b"/>
              <a:pathLst>
                <a:path w="3422" h="3167" extrusionOk="0">
                  <a:moveTo>
                    <a:pt x="2466" y="1240"/>
                  </a:moveTo>
                  <a:cubicBezTo>
                    <a:pt x="2558" y="1240"/>
                    <a:pt x="2652" y="1297"/>
                    <a:pt x="2657" y="1414"/>
                  </a:cubicBezTo>
                  <a:cubicBezTo>
                    <a:pt x="2662" y="1537"/>
                    <a:pt x="2566" y="1602"/>
                    <a:pt x="2470" y="1602"/>
                  </a:cubicBezTo>
                  <a:cubicBezTo>
                    <a:pt x="2379" y="1602"/>
                    <a:pt x="2289" y="1545"/>
                    <a:pt x="2284" y="1424"/>
                  </a:cubicBezTo>
                  <a:cubicBezTo>
                    <a:pt x="2275" y="1302"/>
                    <a:pt x="2369" y="1240"/>
                    <a:pt x="2466" y="1240"/>
                  </a:cubicBezTo>
                  <a:close/>
                  <a:moveTo>
                    <a:pt x="1737" y="0"/>
                  </a:moveTo>
                  <a:cubicBezTo>
                    <a:pt x="1036" y="0"/>
                    <a:pt x="341" y="544"/>
                    <a:pt x="163" y="1491"/>
                  </a:cubicBezTo>
                  <a:cubicBezTo>
                    <a:pt x="1" y="2294"/>
                    <a:pt x="641" y="3020"/>
                    <a:pt x="1405" y="3163"/>
                  </a:cubicBezTo>
                  <a:cubicBezTo>
                    <a:pt x="1433" y="3165"/>
                    <a:pt x="1461" y="3166"/>
                    <a:pt x="1488" y="3166"/>
                  </a:cubicBezTo>
                  <a:cubicBezTo>
                    <a:pt x="1855" y="3166"/>
                    <a:pt x="2231" y="2996"/>
                    <a:pt x="2533" y="2809"/>
                  </a:cubicBezTo>
                  <a:cubicBezTo>
                    <a:pt x="3068" y="2418"/>
                    <a:pt x="3421" y="1653"/>
                    <a:pt x="3135" y="1013"/>
                  </a:cubicBezTo>
                  <a:lnTo>
                    <a:pt x="3135" y="1013"/>
                  </a:lnTo>
                  <a:cubicBezTo>
                    <a:pt x="3135" y="1032"/>
                    <a:pt x="3144" y="1042"/>
                    <a:pt x="3144" y="1051"/>
                  </a:cubicBezTo>
                  <a:cubicBezTo>
                    <a:pt x="2831" y="329"/>
                    <a:pt x="2282" y="0"/>
                    <a:pt x="17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70;p51"/>
            <p:cNvSpPr/>
            <p:nvPr/>
          </p:nvSpPr>
          <p:spPr>
            <a:xfrm>
              <a:off x="3388225" y="4571331"/>
              <a:ext cx="114390" cy="118724"/>
            </a:xfrm>
            <a:custGeom>
              <a:avLst/>
              <a:gdLst/>
              <a:ahLst/>
              <a:cxnLst/>
              <a:rect l="l" t="t" r="r" b="b"/>
              <a:pathLst>
                <a:path w="2956" h="3068" extrusionOk="0">
                  <a:moveTo>
                    <a:pt x="2158" y="875"/>
                  </a:moveTo>
                  <a:cubicBezTo>
                    <a:pt x="2282" y="875"/>
                    <a:pt x="2404" y="951"/>
                    <a:pt x="2408" y="1108"/>
                  </a:cubicBezTo>
                  <a:cubicBezTo>
                    <a:pt x="2418" y="1281"/>
                    <a:pt x="2285" y="1370"/>
                    <a:pt x="2152" y="1370"/>
                  </a:cubicBezTo>
                  <a:cubicBezTo>
                    <a:pt x="2029" y="1370"/>
                    <a:pt x="1907" y="1293"/>
                    <a:pt x="1902" y="1136"/>
                  </a:cubicBezTo>
                  <a:cubicBezTo>
                    <a:pt x="1892" y="963"/>
                    <a:pt x="2026" y="875"/>
                    <a:pt x="2158" y="875"/>
                  </a:cubicBezTo>
                  <a:close/>
                  <a:moveTo>
                    <a:pt x="1600" y="0"/>
                  </a:moveTo>
                  <a:cubicBezTo>
                    <a:pt x="953" y="0"/>
                    <a:pt x="278" y="453"/>
                    <a:pt x="153" y="1375"/>
                  </a:cubicBezTo>
                  <a:cubicBezTo>
                    <a:pt x="0" y="2092"/>
                    <a:pt x="383" y="2895"/>
                    <a:pt x="1128" y="3067"/>
                  </a:cubicBezTo>
                  <a:cubicBezTo>
                    <a:pt x="1145" y="3067"/>
                    <a:pt x="1163" y="3067"/>
                    <a:pt x="1180" y="3067"/>
                  </a:cubicBezTo>
                  <a:cubicBezTo>
                    <a:pt x="2045" y="3067"/>
                    <a:pt x="2755" y="2371"/>
                    <a:pt x="2877" y="1538"/>
                  </a:cubicBezTo>
                  <a:cubicBezTo>
                    <a:pt x="2956" y="520"/>
                    <a:pt x="2293" y="0"/>
                    <a:pt x="1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71;p51"/>
            <p:cNvSpPr/>
            <p:nvPr/>
          </p:nvSpPr>
          <p:spPr>
            <a:xfrm>
              <a:off x="3240323" y="4547339"/>
              <a:ext cx="137570" cy="147283"/>
            </a:xfrm>
            <a:custGeom>
              <a:avLst/>
              <a:gdLst/>
              <a:ahLst/>
              <a:cxnLst/>
              <a:rect l="l" t="t" r="r" b="b"/>
              <a:pathLst>
                <a:path w="3555" h="3806" extrusionOk="0">
                  <a:moveTo>
                    <a:pt x="2377" y="1068"/>
                  </a:moveTo>
                  <a:cubicBezTo>
                    <a:pt x="2544" y="1068"/>
                    <a:pt x="2709" y="1171"/>
                    <a:pt x="2714" y="1384"/>
                  </a:cubicBezTo>
                  <a:cubicBezTo>
                    <a:pt x="2729" y="1615"/>
                    <a:pt x="2550" y="1735"/>
                    <a:pt x="2373" y="1735"/>
                  </a:cubicBezTo>
                  <a:cubicBezTo>
                    <a:pt x="2206" y="1735"/>
                    <a:pt x="2040" y="1630"/>
                    <a:pt x="2036" y="1412"/>
                  </a:cubicBezTo>
                  <a:cubicBezTo>
                    <a:pt x="2021" y="1186"/>
                    <a:pt x="2200" y="1068"/>
                    <a:pt x="2377" y="1068"/>
                  </a:cubicBezTo>
                  <a:close/>
                  <a:moveTo>
                    <a:pt x="1551" y="0"/>
                  </a:moveTo>
                  <a:cubicBezTo>
                    <a:pt x="1073" y="0"/>
                    <a:pt x="542" y="181"/>
                    <a:pt x="277" y="591"/>
                  </a:cubicBezTo>
                  <a:cubicBezTo>
                    <a:pt x="793" y="1307"/>
                    <a:pt x="583" y="2330"/>
                    <a:pt x="0" y="2941"/>
                  </a:cubicBezTo>
                  <a:cubicBezTo>
                    <a:pt x="298" y="3550"/>
                    <a:pt x="806" y="3805"/>
                    <a:pt x="1338" y="3805"/>
                  </a:cubicBezTo>
                  <a:cubicBezTo>
                    <a:pt x="2261" y="3805"/>
                    <a:pt x="3258" y="3041"/>
                    <a:pt x="3373" y="2024"/>
                  </a:cubicBezTo>
                  <a:cubicBezTo>
                    <a:pt x="3555" y="1030"/>
                    <a:pt x="2666" y="94"/>
                    <a:pt x="1692" y="8"/>
                  </a:cubicBezTo>
                  <a:lnTo>
                    <a:pt x="1720" y="8"/>
                  </a:lnTo>
                  <a:cubicBezTo>
                    <a:pt x="1665" y="3"/>
                    <a:pt x="1609" y="0"/>
                    <a:pt x="1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72;p51"/>
            <p:cNvSpPr/>
            <p:nvPr/>
          </p:nvSpPr>
          <p:spPr>
            <a:xfrm>
              <a:off x="3151589" y="4464100"/>
              <a:ext cx="108740" cy="92061"/>
            </a:xfrm>
            <a:custGeom>
              <a:avLst/>
              <a:gdLst/>
              <a:ahLst/>
              <a:cxnLst/>
              <a:rect l="l" t="t" r="r" b="b"/>
              <a:pathLst>
                <a:path w="2810" h="2379" extrusionOk="0">
                  <a:moveTo>
                    <a:pt x="2001" y="676"/>
                  </a:moveTo>
                  <a:cubicBezTo>
                    <a:pt x="2145" y="676"/>
                    <a:pt x="2289" y="765"/>
                    <a:pt x="2293" y="945"/>
                  </a:cubicBezTo>
                  <a:cubicBezTo>
                    <a:pt x="2303" y="1144"/>
                    <a:pt x="2149" y="1247"/>
                    <a:pt x="1995" y="1247"/>
                  </a:cubicBezTo>
                  <a:cubicBezTo>
                    <a:pt x="1852" y="1247"/>
                    <a:pt x="1710" y="1158"/>
                    <a:pt x="1701" y="974"/>
                  </a:cubicBezTo>
                  <a:cubicBezTo>
                    <a:pt x="1691" y="777"/>
                    <a:pt x="1846" y="676"/>
                    <a:pt x="2001" y="676"/>
                  </a:cubicBezTo>
                  <a:close/>
                  <a:moveTo>
                    <a:pt x="1549" y="0"/>
                  </a:moveTo>
                  <a:cubicBezTo>
                    <a:pt x="863" y="0"/>
                    <a:pt x="162" y="623"/>
                    <a:pt x="38" y="1366"/>
                  </a:cubicBezTo>
                  <a:cubicBezTo>
                    <a:pt x="19" y="1576"/>
                    <a:pt x="0" y="1824"/>
                    <a:pt x="143" y="2006"/>
                  </a:cubicBezTo>
                  <a:cubicBezTo>
                    <a:pt x="399" y="1861"/>
                    <a:pt x="677" y="1793"/>
                    <a:pt x="954" y="1793"/>
                  </a:cubicBezTo>
                  <a:cubicBezTo>
                    <a:pt x="1446" y="1793"/>
                    <a:pt x="1932" y="2006"/>
                    <a:pt x="2274" y="2379"/>
                  </a:cubicBezTo>
                  <a:cubicBezTo>
                    <a:pt x="2762" y="1882"/>
                    <a:pt x="2809" y="1031"/>
                    <a:pt x="2437" y="458"/>
                  </a:cubicBezTo>
                  <a:cubicBezTo>
                    <a:pt x="2184" y="136"/>
                    <a:pt x="1868"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73;p51"/>
            <p:cNvSpPr/>
            <p:nvPr/>
          </p:nvSpPr>
          <p:spPr>
            <a:xfrm>
              <a:off x="3221825" y="4671480"/>
              <a:ext cx="7430" cy="4489"/>
            </a:xfrm>
            <a:custGeom>
              <a:avLst/>
              <a:gdLst/>
              <a:ahLst/>
              <a:cxnLst/>
              <a:rect l="l" t="t" r="r" b="b"/>
              <a:pathLst>
                <a:path w="192" h="116" extrusionOk="0">
                  <a:moveTo>
                    <a:pt x="182" y="1"/>
                  </a:moveTo>
                  <a:cubicBezTo>
                    <a:pt x="125" y="49"/>
                    <a:pt x="58" y="87"/>
                    <a:pt x="1" y="115"/>
                  </a:cubicBezTo>
                  <a:lnTo>
                    <a:pt x="10" y="115"/>
                  </a:lnTo>
                  <a:cubicBezTo>
                    <a:pt x="20" y="115"/>
                    <a:pt x="29" y="106"/>
                    <a:pt x="48" y="106"/>
                  </a:cubicBezTo>
                  <a:cubicBezTo>
                    <a:pt x="58" y="96"/>
                    <a:pt x="68" y="96"/>
                    <a:pt x="77" y="96"/>
                  </a:cubicBezTo>
                  <a:cubicBezTo>
                    <a:pt x="87" y="87"/>
                    <a:pt x="96" y="87"/>
                    <a:pt x="106" y="87"/>
                  </a:cubicBezTo>
                  <a:cubicBezTo>
                    <a:pt x="115" y="77"/>
                    <a:pt x="134" y="68"/>
                    <a:pt x="144" y="68"/>
                  </a:cubicBezTo>
                  <a:lnTo>
                    <a:pt x="154" y="68"/>
                  </a:lnTo>
                  <a:cubicBezTo>
                    <a:pt x="173" y="58"/>
                    <a:pt x="182" y="49"/>
                    <a:pt x="192" y="49"/>
                  </a:cubicBezTo>
                  <a:cubicBezTo>
                    <a:pt x="192" y="29"/>
                    <a:pt x="182" y="20"/>
                    <a:pt x="182" y="1"/>
                  </a:cubicBezTo>
                  <a:close/>
                </a:path>
              </a:pathLst>
            </a:custGeom>
            <a:solidFill>
              <a:srgbClr val="64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74;p51"/>
            <p:cNvSpPr/>
            <p:nvPr/>
          </p:nvSpPr>
          <p:spPr>
            <a:xfrm>
              <a:off x="3076865" y="4195113"/>
              <a:ext cx="501829" cy="462358"/>
            </a:xfrm>
            <a:custGeom>
              <a:avLst/>
              <a:gdLst/>
              <a:ahLst/>
              <a:cxnLst/>
              <a:rect l="l" t="t" r="r" b="b"/>
              <a:pathLst>
                <a:path w="12968" h="11948" extrusionOk="0">
                  <a:moveTo>
                    <a:pt x="12334" y="1131"/>
                  </a:moveTo>
                  <a:cubicBezTo>
                    <a:pt x="12774" y="1131"/>
                    <a:pt x="12490" y="2136"/>
                    <a:pt x="12518" y="2440"/>
                  </a:cubicBezTo>
                  <a:cubicBezTo>
                    <a:pt x="12499" y="2784"/>
                    <a:pt x="12480" y="3128"/>
                    <a:pt x="12404" y="3472"/>
                  </a:cubicBezTo>
                  <a:cubicBezTo>
                    <a:pt x="12387" y="3557"/>
                    <a:pt x="12303" y="3619"/>
                    <a:pt x="12217" y="3619"/>
                  </a:cubicBezTo>
                  <a:cubicBezTo>
                    <a:pt x="12206" y="3619"/>
                    <a:pt x="12195" y="3618"/>
                    <a:pt x="12184" y="3616"/>
                  </a:cubicBezTo>
                  <a:cubicBezTo>
                    <a:pt x="11869" y="3491"/>
                    <a:pt x="12127" y="2928"/>
                    <a:pt x="12069" y="2660"/>
                  </a:cubicBezTo>
                  <a:cubicBezTo>
                    <a:pt x="12069" y="2383"/>
                    <a:pt x="12088" y="2096"/>
                    <a:pt x="12098" y="1819"/>
                  </a:cubicBezTo>
                  <a:cubicBezTo>
                    <a:pt x="12127" y="1590"/>
                    <a:pt x="11983" y="1169"/>
                    <a:pt x="12327" y="1131"/>
                  </a:cubicBezTo>
                  <a:cubicBezTo>
                    <a:pt x="12329" y="1131"/>
                    <a:pt x="12331" y="1131"/>
                    <a:pt x="12334" y="1131"/>
                  </a:cubicBezTo>
                  <a:close/>
                  <a:moveTo>
                    <a:pt x="12170" y="4238"/>
                  </a:moveTo>
                  <a:cubicBezTo>
                    <a:pt x="12245" y="4238"/>
                    <a:pt x="12318" y="4283"/>
                    <a:pt x="12318" y="4380"/>
                  </a:cubicBezTo>
                  <a:cubicBezTo>
                    <a:pt x="12323" y="4483"/>
                    <a:pt x="12245" y="4535"/>
                    <a:pt x="12167" y="4535"/>
                  </a:cubicBezTo>
                  <a:cubicBezTo>
                    <a:pt x="12092" y="4535"/>
                    <a:pt x="12017" y="4487"/>
                    <a:pt x="12012" y="4390"/>
                  </a:cubicBezTo>
                  <a:cubicBezTo>
                    <a:pt x="12007" y="4291"/>
                    <a:pt x="12089" y="4238"/>
                    <a:pt x="12170" y="4238"/>
                  </a:cubicBezTo>
                  <a:close/>
                  <a:moveTo>
                    <a:pt x="4534" y="1955"/>
                  </a:moveTo>
                  <a:cubicBezTo>
                    <a:pt x="5199" y="1955"/>
                    <a:pt x="5834" y="2477"/>
                    <a:pt x="6049" y="3100"/>
                  </a:cubicBezTo>
                  <a:cubicBezTo>
                    <a:pt x="6474" y="4342"/>
                    <a:pt x="5430" y="5226"/>
                    <a:pt x="4417" y="5226"/>
                  </a:cubicBezTo>
                  <a:cubicBezTo>
                    <a:pt x="3811" y="5226"/>
                    <a:pt x="3215" y="4909"/>
                    <a:pt x="2954" y="4160"/>
                  </a:cubicBezTo>
                  <a:cubicBezTo>
                    <a:pt x="2600" y="3252"/>
                    <a:pt x="3278" y="2297"/>
                    <a:pt x="4138" y="2020"/>
                  </a:cubicBezTo>
                  <a:cubicBezTo>
                    <a:pt x="4269" y="1976"/>
                    <a:pt x="4402" y="1955"/>
                    <a:pt x="4534" y="1955"/>
                  </a:cubicBezTo>
                  <a:close/>
                  <a:moveTo>
                    <a:pt x="9350" y="2588"/>
                  </a:moveTo>
                  <a:cubicBezTo>
                    <a:pt x="9968" y="2588"/>
                    <a:pt x="10590" y="2960"/>
                    <a:pt x="10865" y="3835"/>
                  </a:cubicBezTo>
                  <a:cubicBezTo>
                    <a:pt x="11179" y="5023"/>
                    <a:pt x="10197" y="5831"/>
                    <a:pt x="9238" y="5831"/>
                  </a:cubicBezTo>
                  <a:cubicBezTo>
                    <a:pt x="8647" y="5831"/>
                    <a:pt x="8064" y="5524"/>
                    <a:pt x="7798" y="4810"/>
                  </a:cubicBezTo>
                  <a:cubicBezTo>
                    <a:pt x="7419" y="3498"/>
                    <a:pt x="8381" y="2588"/>
                    <a:pt x="9350" y="2588"/>
                  </a:cubicBezTo>
                  <a:close/>
                  <a:moveTo>
                    <a:pt x="1158" y="0"/>
                  </a:moveTo>
                  <a:cubicBezTo>
                    <a:pt x="825" y="0"/>
                    <a:pt x="504" y="63"/>
                    <a:pt x="202" y="223"/>
                  </a:cubicBezTo>
                  <a:cubicBezTo>
                    <a:pt x="221" y="3004"/>
                    <a:pt x="39" y="5785"/>
                    <a:pt x="87" y="8565"/>
                  </a:cubicBezTo>
                  <a:cubicBezTo>
                    <a:pt x="154" y="9588"/>
                    <a:pt x="1" y="10677"/>
                    <a:pt x="211" y="11690"/>
                  </a:cubicBezTo>
                  <a:cubicBezTo>
                    <a:pt x="441" y="11642"/>
                    <a:pt x="670" y="11604"/>
                    <a:pt x="909" y="11566"/>
                  </a:cubicBezTo>
                  <a:cubicBezTo>
                    <a:pt x="584" y="10772"/>
                    <a:pt x="765" y="9769"/>
                    <a:pt x="1797" y="9110"/>
                  </a:cubicBezTo>
                  <a:cubicBezTo>
                    <a:pt x="1214" y="8173"/>
                    <a:pt x="1979" y="6864"/>
                    <a:pt x="2992" y="6616"/>
                  </a:cubicBezTo>
                  <a:cubicBezTo>
                    <a:pt x="3149" y="6571"/>
                    <a:pt x="3302" y="6549"/>
                    <a:pt x="3450" y="6549"/>
                  </a:cubicBezTo>
                  <a:cubicBezTo>
                    <a:pt x="4580" y="6549"/>
                    <a:pt x="5386" y="7784"/>
                    <a:pt x="4989" y="8900"/>
                  </a:cubicBezTo>
                  <a:cubicBezTo>
                    <a:pt x="5103" y="8852"/>
                    <a:pt x="5218" y="8814"/>
                    <a:pt x="5333" y="8785"/>
                  </a:cubicBezTo>
                  <a:cubicBezTo>
                    <a:pt x="5172" y="7608"/>
                    <a:pt x="6039" y="6522"/>
                    <a:pt x="7182" y="6522"/>
                  </a:cubicBezTo>
                  <a:cubicBezTo>
                    <a:pt x="7329" y="6522"/>
                    <a:pt x="7481" y="6540"/>
                    <a:pt x="7636" y="6578"/>
                  </a:cubicBezTo>
                  <a:cubicBezTo>
                    <a:pt x="8916" y="7027"/>
                    <a:pt x="9270" y="8288"/>
                    <a:pt x="8782" y="9473"/>
                  </a:cubicBezTo>
                  <a:cubicBezTo>
                    <a:pt x="9020" y="9358"/>
                    <a:pt x="9286" y="9303"/>
                    <a:pt x="9553" y="9303"/>
                  </a:cubicBezTo>
                  <a:cubicBezTo>
                    <a:pt x="10349" y="9303"/>
                    <a:pt x="11159" y="9790"/>
                    <a:pt x="11295" y="10620"/>
                  </a:cubicBezTo>
                  <a:cubicBezTo>
                    <a:pt x="11391" y="11011"/>
                    <a:pt x="11372" y="11394"/>
                    <a:pt x="11257" y="11738"/>
                  </a:cubicBezTo>
                  <a:cubicBezTo>
                    <a:pt x="11295" y="11747"/>
                    <a:pt x="11333" y="11757"/>
                    <a:pt x="11372" y="11766"/>
                  </a:cubicBezTo>
                  <a:cubicBezTo>
                    <a:pt x="11448" y="11422"/>
                    <a:pt x="11486" y="11069"/>
                    <a:pt x="11515" y="10725"/>
                  </a:cubicBezTo>
                  <a:cubicBezTo>
                    <a:pt x="11515" y="10744"/>
                    <a:pt x="11515" y="10763"/>
                    <a:pt x="11515" y="10782"/>
                  </a:cubicBezTo>
                  <a:cubicBezTo>
                    <a:pt x="11582" y="10161"/>
                    <a:pt x="11630" y="9540"/>
                    <a:pt x="11716" y="8919"/>
                  </a:cubicBezTo>
                  <a:cubicBezTo>
                    <a:pt x="11725" y="8871"/>
                    <a:pt x="11763" y="8823"/>
                    <a:pt x="11802" y="8794"/>
                  </a:cubicBezTo>
                  <a:cubicBezTo>
                    <a:pt x="11846" y="8782"/>
                    <a:pt x="11883" y="8776"/>
                    <a:pt x="11916" y="8776"/>
                  </a:cubicBezTo>
                  <a:cubicBezTo>
                    <a:pt x="12250" y="8776"/>
                    <a:pt x="12013" y="9400"/>
                    <a:pt x="12021" y="9635"/>
                  </a:cubicBezTo>
                  <a:cubicBezTo>
                    <a:pt x="12002" y="10018"/>
                    <a:pt x="11983" y="10400"/>
                    <a:pt x="11935" y="10782"/>
                  </a:cubicBezTo>
                  <a:cubicBezTo>
                    <a:pt x="11935" y="10782"/>
                    <a:pt x="11935" y="10772"/>
                    <a:pt x="11935" y="10772"/>
                  </a:cubicBezTo>
                  <a:cubicBezTo>
                    <a:pt x="11888" y="11136"/>
                    <a:pt x="11840" y="11508"/>
                    <a:pt x="11754" y="11862"/>
                  </a:cubicBezTo>
                  <a:cubicBezTo>
                    <a:pt x="11849" y="11890"/>
                    <a:pt x="11955" y="11919"/>
                    <a:pt x="12050" y="11948"/>
                  </a:cubicBezTo>
                  <a:cubicBezTo>
                    <a:pt x="12279" y="11069"/>
                    <a:pt x="12337" y="10123"/>
                    <a:pt x="12499" y="9234"/>
                  </a:cubicBezTo>
                  <a:cubicBezTo>
                    <a:pt x="12843" y="6616"/>
                    <a:pt x="12862" y="3979"/>
                    <a:pt x="12958" y="1341"/>
                  </a:cubicBezTo>
                  <a:cubicBezTo>
                    <a:pt x="12958" y="969"/>
                    <a:pt x="12967" y="596"/>
                    <a:pt x="12967" y="223"/>
                  </a:cubicBezTo>
                  <a:lnTo>
                    <a:pt x="12967" y="223"/>
                  </a:lnTo>
                  <a:cubicBezTo>
                    <a:pt x="12275" y="537"/>
                    <a:pt x="11516" y="688"/>
                    <a:pt x="10757" y="688"/>
                  </a:cubicBezTo>
                  <a:cubicBezTo>
                    <a:pt x="10614" y="688"/>
                    <a:pt x="10472" y="683"/>
                    <a:pt x="10330" y="673"/>
                  </a:cubicBezTo>
                  <a:cubicBezTo>
                    <a:pt x="9786" y="644"/>
                    <a:pt x="9260" y="472"/>
                    <a:pt x="8706" y="472"/>
                  </a:cubicBezTo>
                  <a:cubicBezTo>
                    <a:pt x="8593" y="465"/>
                    <a:pt x="8480" y="462"/>
                    <a:pt x="8367" y="462"/>
                  </a:cubicBezTo>
                  <a:cubicBezTo>
                    <a:pt x="7233" y="462"/>
                    <a:pt x="6118" y="782"/>
                    <a:pt x="4979" y="825"/>
                  </a:cubicBezTo>
                  <a:cubicBezTo>
                    <a:pt x="4954" y="826"/>
                    <a:pt x="4928" y="827"/>
                    <a:pt x="4902" y="827"/>
                  </a:cubicBezTo>
                  <a:cubicBezTo>
                    <a:pt x="3724" y="827"/>
                    <a:pt x="2365" y="0"/>
                    <a:pt x="1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075;p51"/>
            <p:cNvSpPr/>
            <p:nvPr/>
          </p:nvSpPr>
          <p:spPr>
            <a:xfrm>
              <a:off x="3221825" y="4675931"/>
              <a:ext cx="426" cy="39"/>
            </a:xfrm>
            <a:custGeom>
              <a:avLst/>
              <a:gdLst/>
              <a:ahLst/>
              <a:cxnLst/>
              <a:rect l="l" t="t" r="r" b="b"/>
              <a:pathLst>
                <a:path w="11" h="1" extrusionOk="0">
                  <a:moveTo>
                    <a:pt x="1" y="0"/>
                  </a:moveTo>
                  <a:cubicBezTo>
                    <a:pt x="1" y="0"/>
                    <a:pt x="10" y="0"/>
                    <a:pt x="10" y="0"/>
                  </a:cubicBezTo>
                  <a:lnTo>
                    <a:pt x="1" y="0"/>
                  </a:lnTo>
                  <a:cubicBezTo>
                    <a:pt x="1" y="0"/>
                    <a:pt x="1" y="0"/>
                    <a:pt x="1" y="0"/>
                  </a:cubicBezTo>
                  <a:close/>
                </a:path>
              </a:pathLst>
            </a:custGeom>
            <a:solidFill>
              <a:srgbClr val="FFDC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076;p51"/>
            <p:cNvSpPr/>
            <p:nvPr/>
          </p:nvSpPr>
          <p:spPr>
            <a:xfrm>
              <a:off x="3227746" y="4673338"/>
              <a:ext cx="1509" cy="774"/>
            </a:xfrm>
            <a:custGeom>
              <a:avLst/>
              <a:gdLst/>
              <a:ahLst/>
              <a:cxnLst/>
              <a:rect l="l" t="t" r="r" b="b"/>
              <a:pathLst>
                <a:path w="39" h="20" extrusionOk="0">
                  <a:moveTo>
                    <a:pt x="1" y="20"/>
                  </a:moveTo>
                  <a:cubicBezTo>
                    <a:pt x="20" y="10"/>
                    <a:pt x="29" y="1"/>
                    <a:pt x="39" y="1"/>
                  </a:cubicBezTo>
                  <a:lnTo>
                    <a:pt x="39" y="1"/>
                  </a:lnTo>
                  <a:cubicBezTo>
                    <a:pt x="29" y="1"/>
                    <a:pt x="20" y="10"/>
                    <a:pt x="1" y="20"/>
                  </a:cubicBezTo>
                  <a:close/>
                </a:path>
              </a:pathLst>
            </a:custGeom>
            <a:solidFill>
              <a:srgbClr val="FFDC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077;p51"/>
            <p:cNvSpPr/>
            <p:nvPr/>
          </p:nvSpPr>
          <p:spPr>
            <a:xfrm>
              <a:off x="3227359" y="4674073"/>
              <a:ext cx="426" cy="39"/>
            </a:xfrm>
            <a:custGeom>
              <a:avLst/>
              <a:gdLst/>
              <a:ahLst/>
              <a:cxnLst/>
              <a:rect l="l" t="t" r="r" b="b"/>
              <a:pathLst>
                <a:path w="11" h="1" extrusionOk="0">
                  <a:moveTo>
                    <a:pt x="11" y="1"/>
                  </a:moveTo>
                  <a:cubicBezTo>
                    <a:pt x="11" y="1"/>
                    <a:pt x="11" y="1"/>
                    <a:pt x="1" y="1"/>
                  </a:cubicBezTo>
                  <a:cubicBezTo>
                    <a:pt x="11" y="1"/>
                    <a:pt x="11" y="1"/>
                    <a:pt x="11"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078;p51"/>
            <p:cNvSpPr/>
            <p:nvPr/>
          </p:nvSpPr>
          <p:spPr>
            <a:xfrm>
              <a:off x="3222212" y="4675544"/>
              <a:ext cx="1509" cy="426"/>
            </a:xfrm>
            <a:custGeom>
              <a:avLst/>
              <a:gdLst/>
              <a:ahLst/>
              <a:cxnLst/>
              <a:rect l="l" t="t" r="r" b="b"/>
              <a:pathLst>
                <a:path w="39" h="11" extrusionOk="0">
                  <a:moveTo>
                    <a:pt x="38" y="1"/>
                  </a:moveTo>
                  <a:cubicBezTo>
                    <a:pt x="19" y="1"/>
                    <a:pt x="10" y="10"/>
                    <a:pt x="0" y="10"/>
                  </a:cubicBezTo>
                  <a:cubicBezTo>
                    <a:pt x="10" y="10"/>
                    <a:pt x="19" y="1"/>
                    <a:pt x="38"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079;p51"/>
            <p:cNvSpPr/>
            <p:nvPr/>
          </p:nvSpPr>
          <p:spPr>
            <a:xfrm>
              <a:off x="3224805" y="4674808"/>
              <a:ext cx="1122" cy="426"/>
            </a:xfrm>
            <a:custGeom>
              <a:avLst/>
              <a:gdLst/>
              <a:ahLst/>
              <a:cxnLst/>
              <a:rect l="l" t="t" r="r" b="b"/>
              <a:pathLst>
                <a:path w="29" h="11" extrusionOk="0">
                  <a:moveTo>
                    <a:pt x="29" y="1"/>
                  </a:moveTo>
                  <a:cubicBezTo>
                    <a:pt x="19" y="1"/>
                    <a:pt x="10" y="1"/>
                    <a:pt x="0" y="10"/>
                  </a:cubicBezTo>
                  <a:cubicBezTo>
                    <a:pt x="10" y="1"/>
                    <a:pt x="19" y="1"/>
                    <a:pt x="29"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080;p51"/>
            <p:cNvSpPr/>
            <p:nvPr/>
          </p:nvSpPr>
          <p:spPr>
            <a:xfrm>
              <a:off x="3085030" y="4642651"/>
              <a:ext cx="458178" cy="105412"/>
            </a:xfrm>
            <a:custGeom>
              <a:avLst/>
              <a:gdLst/>
              <a:ahLst/>
              <a:cxnLst/>
              <a:rect l="l" t="t" r="r" b="b"/>
              <a:pathLst>
                <a:path w="11840" h="2724" extrusionOk="0">
                  <a:moveTo>
                    <a:pt x="5724" y="1826"/>
                  </a:moveTo>
                  <a:cubicBezTo>
                    <a:pt x="5721" y="1826"/>
                    <a:pt x="5718" y="1826"/>
                    <a:pt x="5715" y="1827"/>
                  </a:cubicBezTo>
                  <a:lnTo>
                    <a:pt x="5715" y="1827"/>
                  </a:lnTo>
                  <a:cubicBezTo>
                    <a:pt x="5718" y="1827"/>
                    <a:pt x="5721" y="1826"/>
                    <a:pt x="5724" y="1826"/>
                  </a:cubicBezTo>
                  <a:close/>
                  <a:moveTo>
                    <a:pt x="10267" y="1615"/>
                  </a:moveTo>
                  <a:cubicBezTo>
                    <a:pt x="10368" y="1615"/>
                    <a:pt x="10468" y="1677"/>
                    <a:pt x="10473" y="1806"/>
                  </a:cubicBezTo>
                  <a:cubicBezTo>
                    <a:pt x="10478" y="1950"/>
                    <a:pt x="10368" y="2024"/>
                    <a:pt x="10259" y="2024"/>
                  </a:cubicBezTo>
                  <a:cubicBezTo>
                    <a:pt x="10157" y="2024"/>
                    <a:pt x="10057" y="1959"/>
                    <a:pt x="10052" y="1826"/>
                  </a:cubicBezTo>
                  <a:cubicBezTo>
                    <a:pt x="10047" y="1687"/>
                    <a:pt x="10158" y="1615"/>
                    <a:pt x="10267" y="1615"/>
                  </a:cubicBezTo>
                  <a:close/>
                  <a:moveTo>
                    <a:pt x="698" y="1"/>
                  </a:moveTo>
                  <a:cubicBezTo>
                    <a:pt x="459" y="39"/>
                    <a:pt x="230" y="77"/>
                    <a:pt x="0" y="125"/>
                  </a:cubicBezTo>
                  <a:cubicBezTo>
                    <a:pt x="48" y="344"/>
                    <a:pt x="115" y="564"/>
                    <a:pt x="201" y="784"/>
                  </a:cubicBezTo>
                  <a:cubicBezTo>
                    <a:pt x="1045" y="2198"/>
                    <a:pt x="4287" y="2724"/>
                    <a:pt x="6869" y="2724"/>
                  </a:cubicBezTo>
                  <a:cubicBezTo>
                    <a:pt x="7969" y="2724"/>
                    <a:pt x="8950" y="2628"/>
                    <a:pt x="9575" y="2466"/>
                  </a:cubicBezTo>
                  <a:cubicBezTo>
                    <a:pt x="10196" y="2256"/>
                    <a:pt x="10931" y="2131"/>
                    <a:pt x="11371" y="1615"/>
                  </a:cubicBezTo>
                  <a:cubicBezTo>
                    <a:pt x="11591" y="1224"/>
                    <a:pt x="11734" y="813"/>
                    <a:pt x="11839" y="383"/>
                  </a:cubicBezTo>
                  <a:cubicBezTo>
                    <a:pt x="11744" y="354"/>
                    <a:pt x="11638" y="325"/>
                    <a:pt x="11543" y="297"/>
                  </a:cubicBezTo>
                  <a:cubicBezTo>
                    <a:pt x="11466" y="583"/>
                    <a:pt x="11371" y="870"/>
                    <a:pt x="11237" y="1138"/>
                  </a:cubicBezTo>
                  <a:cubicBezTo>
                    <a:pt x="11193" y="1290"/>
                    <a:pt x="10974" y="1511"/>
                    <a:pt x="10825" y="1511"/>
                  </a:cubicBezTo>
                  <a:cubicBezTo>
                    <a:pt x="10750" y="1511"/>
                    <a:pt x="10693" y="1456"/>
                    <a:pt x="10683" y="1310"/>
                  </a:cubicBezTo>
                  <a:cubicBezTo>
                    <a:pt x="10931" y="975"/>
                    <a:pt x="11065" y="593"/>
                    <a:pt x="11161" y="201"/>
                  </a:cubicBezTo>
                  <a:cubicBezTo>
                    <a:pt x="11122" y="192"/>
                    <a:pt x="11084" y="182"/>
                    <a:pt x="11046" y="173"/>
                  </a:cubicBezTo>
                  <a:cubicBezTo>
                    <a:pt x="10755" y="1057"/>
                    <a:pt x="9894" y="1692"/>
                    <a:pt x="9063" y="1692"/>
                  </a:cubicBezTo>
                  <a:cubicBezTo>
                    <a:pt x="8475" y="1692"/>
                    <a:pt x="7903" y="1374"/>
                    <a:pt x="7558" y="602"/>
                  </a:cubicBezTo>
                  <a:cubicBezTo>
                    <a:pt x="7151" y="1238"/>
                    <a:pt x="6461" y="1732"/>
                    <a:pt x="5694" y="1833"/>
                  </a:cubicBezTo>
                  <a:lnTo>
                    <a:pt x="5694" y="1833"/>
                  </a:lnTo>
                  <a:cubicBezTo>
                    <a:pt x="5702" y="1831"/>
                    <a:pt x="5709" y="1829"/>
                    <a:pt x="5715" y="1827"/>
                  </a:cubicBezTo>
                  <a:lnTo>
                    <a:pt x="5715" y="1827"/>
                  </a:lnTo>
                  <a:cubicBezTo>
                    <a:pt x="5620" y="1843"/>
                    <a:pt x="5524" y="1851"/>
                    <a:pt x="5427" y="1851"/>
                  </a:cubicBezTo>
                  <a:cubicBezTo>
                    <a:pt x="4873" y="1851"/>
                    <a:pt x="4311" y="1591"/>
                    <a:pt x="3961" y="1156"/>
                  </a:cubicBezTo>
                  <a:lnTo>
                    <a:pt x="3961" y="1156"/>
                  </a:lnTo>
                  <a:cubicBezTo>
                    <a:pt x="3963" y="1156"/>
                    <a:pt x="3964" y="1157"/>
                    <a:pt x="3966" y="1157"/>
                  </a:cubicBezTo>
                  <a:cubicBezTo>
                    <a:pt x="3870" y="1052"/>
                    <a:pt x="3794" y="927"/>
                    <a:pt x="3736" y="794"/>
                  </a:cubicBezTo>
                  <a:cubicBezTo>
                    <a:pt x="3660" y="822"/>
                    <a:pt x="3593" y="851"/>
                    <a:pt x="3517" y="880"/>
                  </a:cubicBezTo>
                  <a:cubicBezTo>
                    <a:pt x="3136" y="1109"/>
                    <a:pt x="2764" y="1209"/>
                    <a:pt x="2418" y="1209"/>
                  </a:cubicBezTo>
                  <a:cubicBezTo>
                    <a:pt x="1627" y="1209"/>
                    <a:pt x="977" y="686"/>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081;p51"/>
            <p:cNvSpPr/>
            <p:nvPr/>
          </p:nvSpPr>
          <p:spPr>
            <a:xfrm>
              <a:off x="3221090" y="4673338"/>
              <a:ext cx="8552" cy="3367"/>
            </a:xfrm>
            <a:custGeom>
              <a:avLst/>
              <a:gdLst/>
              <a:ahLst/>
              <a:cxnLst/>
              <a:rect l="l" t="t" r="r" b="b"/>
              <a:pathLst>
                <a:path w="221" h="87" extrusionOk="0">
                  <a:moveTo>
                    <a:pt x="211" y="1"/>
                  </a:moveTo>
                  <a:cubicBezTo>
                    <a:pt x="202" y="1"/>
                    <a:pt x="194" y="8"/>
                    <a:pt x="178" y="17"/>
                  </a:cubicBezTo>
                  <a:lnTo>
                    <a:pt x="178" y="17"/>
                  </a:lnTo>
                  <a:cubicBezTo>
                    <a:pt x="192" y="11"/>
                    <a:pt x="206" y="6"/>
                    <a:pt x="220" y="1"/>
                  </a:cubicBezTo>
                  <a:close/>
                  <a:moveTo>
                    <a:pt x="178" y="17"/>
                  </a:moveTo>
                  <a:cubicBezTo>
                    <a:pt x="176" y="18"/>
                    <a:pt x="173" y="19"/>
                    <a:pt x="171" y="20"/>
                  </a:cubicBezTo>
                  <a:lnTo>
                    <a:pt x="173" y="20"/>
                  </a:lnTo>
                  <a:cubicBezTo>
                    <a:pt x="175" y="19"/>
                    <a:pt x="176" y="18"/>
                    <a:pt x="178" y="17"/>
                  </a:cubicBezTo>
                  <a:close/>
                  <a:moveTo>
                    <a:pt x="163" y="20"/>
                  </a:moveTo>
                  <a:cubicBezTo>
                    <a:pt x="154" y="20"/>
                    <a:pt x="136" y="28"/>
                    <a:pt x="126" y="37"/>
                  </a:cubicBezTo>
                  <a:lnTo>
                    <a:pt x="126" y="37"/>
                  </a:lnTo>
                  <a:cubicBezTo>
                    <a:pt x="141" y="31"/>
                    <a:pt x="156" y="26"/>
                    <a:pt x="171" y="20"/>
                  </a:cubicBezTo>
                  <a:close/>
                  <a:moveTo>
                    <a:pt x="126" y="37"/>
                  </a:moveTo>
                  <a:cubicBezTo>
                    <a:pt x="125" y="38"/>
                    <a:pt x="124" y="38"/>
                    <a:pt x="122" y="39"/>
                  </a:cubicBezTo>
                  <a:lnTo>
                    <a:pt x="122" y="39"/>
                  </a:lnTo>
                  <a:cubicBezTo>
                    <a:pt x="123" y="39"/>
                    <a:pt x="124" y="39"/>
                    <a:pt x="125" y="39"/>
                  </a:cubicBezTo>
                  <a:cubicBezTo>
                    <a:pt x="125" y="38"/>
                    <a:pt x="126" y="38"/>
                    <a:pt x="126" y="37"/>
                  </a:cubicBezTo>
                  <a:close/>
                  <a:moveTo>
                    <a:pt x="122" y="39"/>
                  </a:moveTo>
                  <a:lnTo>
                    <a:pt x="122" y="39"/>
                  </a:lnTo>
                  <a:cubicBezTo>
                    <a:pt x="114" y="39"/>
                    <a:pt x="105" y="40"/>
                    <a:pt x="96" y="48"/>
                  </a:cubicBezTo>
                  <a:cubicBezTo>
                    <a:pt x="87" y="48"/>
                    <a:pt x="77" y="48"/>
                    <a:pt x="67" y="58"/>
                  </a:cubicBezTo>
                  <a:cubicBezTo>
                    <a:pt x="48" y="58"/>
                    <a:pt x="39" y="67"/>
                    <a:pt x="29" y="67"/>
                  </a:cubicBezTo>
                  <a:lnTo>
                    <a:pt x="20" y="67"/>
                  </a:lnTo>
                  <a:cubicBezTo>
                    <a:pt x="20" y="77"/>
                    <a:pt x="10" y="77"/>
                    <a:pt x="1" y="87"/>
                  </a:cubicBezTo>
                  <a:cubicBezTo>
                    <a:pt x="43" y="71"/>
                    <a:pt x="82" y="55"/>
                    <a:pt x="122" y="39"/>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082;p51"/>
            <p:cNvSpPr/>
            <p:nvPr/>
          </p:nvSpPr>
          <p:spPr>
            <a:xfrm>
              <a:off x="3310946" y="3801793"/>
              <a:ext cx="137221" cy="51971"/>
            </a:xfrm>
            <a:custGeom>
              <a:avLst/>
              <a:gdLst/>
              <a:ahLst/>
              <a:cxnLst/>
              <a:rect l="l" t="t" r="r" b="b"/>
              <a:pathLst>
                <a:path w="3546" h="1343" extrusionOk="0">
                  <a:moveTo>
                    <a:pt x="77" y="1"/>
                  </a:moveTo>
                  <a:cubicBezTo>
                    <a:pt x="48" y="326"/>
                    <a:pt x="20" y="660"/>
                    <a:pt x="0" y="995"/>
                  </a:cubicBezTo>
                  <a:cubicBezTo>
                    <a:pt x="153" y="1042"/>
                    <a:pt x="297" y="1148"/>
                    <a:pt x="459" y="1167"/>
                  </a:cubicBezTo>
                  <a:cubicBezTo>
                    <a:pt x="1013" y="1300"/>
                    <a:pt x="1596" y="1339"/>
                    <a:pt x="2169" y="1339"/>
                  </a:cubicBezTo>
                  <a:cubicBezTo>
                    <a:pt x="2225" y="1341"/>
                    <a:pt x="2281" y="1342"/>
                    <a:pt x="2337" y="1342"/>
                  </a:cubicBezTo>
                  <a:cubicBezTo>
                    <a:pt x="2701" y="1342"/>
                    <a:pt x="3066" y="1292"/>
                    <a:pt x="3431" y="1234"/>
                  </a:cubicBezTo>
                  <a:cubicBezTo>
                    <a:pt x="3469" y="976"/>
                    <a:pt x="3507" y="708"/>
                    <a:pt x="3545" y="450"/>
                  </a:cubicBezTo>
                  <a:lnTo>
                    <a:pt x="3545" y="450"/>
                  </a:lnTo>
                  <a:cubicBezTo>
                    <a:pt x="3402" y="479"/>
                    <a:pt x="3259" y="488"/>
                    <a:pt x="3173" y="498"/>
                  </a:cubicBezTo>
                  <a:cubicBezTo>
                    <a:pt x="3125" y="507"/>
                    <a:pt x="3046" y="511"/>
                    <a:pt x="2945" y="511"/>
                  </a:cubicBezTo>
                  <a:cubicBezTo>
                    <a:pt x="2304" y="511"/>
                    <a:pt x="745" y="331"/>
                    <a:pt x="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083;p51"/>
            <p:cNvSpPr/>
            <p:nvPr/>
          </p:nvSpPr>
          <p:spPr>
            <a:xfrm>
              <a:off x="3315009" y="3759303"/>
              <a:ext cx="141285" cy="46321"/>
            </a:xfrm>
            <a:custGeom>
              <a:avLst/>
              <a:gdLst/>
              <a:ahLst/>
              <a:cxnLst/>
              <a:rect l="l" t="t" r="r" b="b"/>
              <a:pathLst>
                <a:path w="3651" h="1197" extrusionOk="0">
                  <a:moveTo>
                    <a:pt x="67" y="0"/>
                  </a:moveTo>
                  <a:cubicBezTo>
                    <a:pt x="48" y="229"/>
                    <a:pt x="29" y="459"/>
                    <a:pt x="1" y="688"/>
                  </a:cubicBezTo>
                  <a:cubicBezTo>
                    <a:pt x="115" y="755"/>
                    <a:pt x="220" y="831"/>
                    <a:pt x="325" y="841"/>
                  </a:cubicBezTo>
                  <a:cubicBezTo>
                    <a:pt x="1094" y="1088"/>
                    <a:pt x="1911" y="1197"/>
                    <a:pt x="2716" y="1197"/>
                  </a:cubicBezTo>
                  <a:cubicBezTo>
                    <a:pt x="2783" y="1197"/>
                    <a:pt x="2849" y="1196"/>
                    <a:pt x="2915" y="1195"/>
                  </a:cubicBezTo>
                  <a:cubicBezTo>
                    <a:pt x="3106" y="1195"/>
                    <a:pt x="3307" y="1147"/>
                    <a:pt x="3507" y="1137"/>
                  </a:cubicBezTo>
                  <a:cubicBezTo>
                    <a:pt x="3555" y="860"/>
                    <a:pt x="3603" y="583"/>
                    <a:pt x="3651" y="315"/>
                  </a:cubicBezTo>
                  <a:lnTo>
                    <a:pt x="3651" y="315"/>
                  </a:lnTo>
                  <a:cubicBezTo>
                    <a:pt x="3333" y="374"/>
                    <a:pt x="3010" y="397"/>
                    <a:pt x="2687" y="397"/>
                  </a:cubicBezTo>
                  <a:cubicBezTo>
                    <a:pt x="2330" y="397"/>
                    <a:pt x="1971" y="370"/>
                    <a:pt x="1615" y="335"/>
                  </a:cubicBezTo>
                  <a:cubicBezTo>
                    <a:pt x="1090" y="277"/>
                    <a:pt x="574" y="143"/>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084;p51"/>
            <p:cNvSpPr/>
            <p:nvPr/>
          </p:nvSpPr>
          <p:spPr>
            <a:xfrm>
              <a:off x="3321278" y="3669796"/>
              <a:ext cx="153126" cy="41368"/>
            </a:xfrm>
            <a:custGeom>
              <a:avLst/>
              <a:gdLst/>
              <a:ahLst/>
              <a:cxnLst/>
              <a:rect l="l" t="t" r="r" b="b"/>
              <a:pathLst>
                <a:path w="3957" h="1069" extrusionOk="0">
                  <a:moveTo>
                    <a:pt x="1" y="1"/>
                  </a:moveTo>
                  <a:cubicBezTo>
                    <a:pt x="1" y="211"/>
                    <a:pt x="1" y="412"/>
                    <a:pt x="1" y="622"/>
                  </a:cubicBezTo>
                  <a:cubicBezTo>
                    <a:pt x="785" y="896"/>
                    <a:pt x="1630" y="1068"/>
                    <a:pt x="2472" y="1068"/>
                  </a:cubicBezTo>
                  <a:cubicBezTo>
                    <a:pt x="2923" y="1068"/>
                    <a:pt x="3373" y="1019"/>
                    <a:pt x="3814" y="908"/>
                  </a:cubicBezTo>
                  <a:cubicBezTo>
                    <a:pt x="3861" y="670"/>
                    <a:pt x="3909" y="440"/>
                    <a:pt x="3957" y="211"/>
                  </a:cubicBezTo>
                  <a:lnTo>
                    <a:pt x="3957" y="211"/>
                  </a:lnTo>
                  <a:cubicBezTo>
                    <a:pt x="3431" y="440"/>
                    <a:pt x="2814" y="556"/>
                    <a:pt x="2192" y="556"/>
                  </a:cubicBezTo>
                  <a:cubicBezTo>
                    <a:pt x="1411" y="556"/>
                    <a:pt x="623" y="37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085;p51"/>
            <p:cNvSpPr/>
            <p:nvPr/>
          </p:nvSpPr>
          <p:spPr>
            <a:xfrm>
              <a:off x="3309823" y="3853222"/>
              <a:ext cx="131688" cy="28210"/>
            </a:xfrm>
            <a:custGeom>
              <a:avLst/>
              <a:gdLst/>
              <a:ahLst/>
              <a:cxnLst/>
              <a:rect l="l" t="t" r="r" b="b"/>
              <a:pathLst>
                <a:path w="3403" h="729" extrusionOk="0">
                  <a:moveTo>
                    <a:pt x="10" y="0"/>
                  </a:moveTo>
                  <a:cubicBezTo>
                    <a:pt x="1" y="210"/>
                    <a:pt x="29" y="421"/>
                    <a:pt x="58" y="631"/>
                  </a:cubicBezTo>
                  <a:cubicBezTo>
                    <a:pt x="754" y="691"/>
                    <a:pt x="1453" y="729"/>
                    <a:pt x="2149" y="729"/>
                  </a:cubicBezTo>
                  <a:cubicBezTo>
                    <a:pt x="2553" y="729"/>
                    <a:pt x="2955" y="716"/>
                    <a:pt x="3355" y="688"/>
                  </a:cubicBezTo>
                  <a:cubicBezTo>
                    <a:pt x="3364" y="545"/>
                    <a:pt x="3383" y="411"/>
                    <a:pt x="3402" y="277"/>
                  </a:cubicBezTo>
                  <a:lnTo>
                    <a:pt x="3402" y="277"/>
                  </a:lnTo>
                  <a:cubicBezTo>
                    <a:pt x="3117" y="359"/>
                    <a:pt x="2820" y="387"/>
                    <a:pt x="2519" y="387"/>
                  </a:cubicBezTo>
                  <a:cubicBezTo>
                    <a:pt x="2157" y="387"/>
                    <a:pt x="1790" y="347"/>
                    <a:pt x="1434" y="315"/>
                  </a:cubicBezTo>
                  <a:cubicBezTo>
                    <a:pt x="1291" y="306"/>
                    <a:pt x="440" y="182"/>
                    <a:pt x="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086;p51"/>
            <p:cNvSpPr/>
            <p:nvPr/>
          </p:nvSpPr>
          <p:spPr>
            <a:xfrm>
              <a:off x="3318337" y="3709383"/>
              <a:ext cx="146818" cy="50732"/>
            </a:xfrm>
            <a:custGeom>
              <a:avLst/>
              <a:gdLst/>
              <a:ahLst/>
              <a:cxnLst/>
              <a:rect l="l" t="t" r="r" b="b"/>
              <a:pathLst>
                <a:path w="3794" h="1311" extrusionOk="0">
                  <a:moveTo>
                    <a:pt x="58" y="0"/>
                  </a:moveTo>
                  <a:cubicBezTo>
                    <a:pt x="48" y="315"/>
                    <a:pt x="29" y="640"/>
                    <a:pt x="1" y="956"/>
                  </a:cubicBezTo>
                  <a:cubicBezTo>
                    <a:pt x="239" y="1003"/>
                    <a:pt x="469" y="1109"/>
                    <a:pt x="698" y="1137"/>
                  </a:cubicBezTo>
                  <a:cubicBezTo>
                    <a:pt x="1264" y="1246"/>
                    <a:pt x="1837" y="1310"/>
                    <a:pt x="2410" y="1310"/>
                  </a:cubicBezTo>
                  <a:cubicBezTo>
                    <a:pt x="2544" y="1310"/>
                    <a:pt x="2677" y="1307"/>
                    <a:pt x="2810" y="1300"/>
                  </a:cubicBezTo>
                  <a:cubicBezTo>
                    <a:pt x="3096" y="1300"/>
                    <a:pt x="3374" y="1214"/>
                    <a:pt x="3641" y="1166"/>
                  </a:cubicBezTo>
                  <a:cubicBezTo>
                    <a:pt x="3689" y="898"/>
                    <a:pt x="3746" y="631"/>
                    <a:pt x="3794" y="363"/>
                  </a:cubicBezTo>
                  <a:lnTo>
                    <a:pt x="3794" y="363"/>
                  </a:lnTo>
                  <a:cubicBezTo>
                    <a:pt x="3470" y="457"/>
                    <a:pt x="3004" y="473"/>
                    <a:pt x="2644" y="473"/>
                  </a:cubicBezTo>
                  <a:cubicBezTo>
                    <a:pt x="2453" y="473"/>
                    <a:pt x="2291" y="468"/>
                    <a:pt x="2198" y="468"/>
                  </a:cubicBezTo>
                  <a:cubicBezTo>
                    <a:pt x="1778" y="430"/>
                    <a:pt x="1348" y="392"/>
                    <a:pt x="937" y="296"/>
                  </a:cubicBezTo>
                  <a:cubicBezTo>
                    <a:pt x="813" y="258"/>
                    <a:pt x="373" y="143"/>
                    <a:pt x="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087;p51"/>
            <p:cNvSpPr/>
            <p:nvPr/>
          </p:nvSpPr>
          <p:spPr>
            <a:xfrm>
              <a:off x="3324064" y="3605055"/>
              <a:ext cx="154403" cy="66211"/>
            </a:xfrm>
            <a:custGeom>
              <a:avLst/>
              <a:gdLst/>
              <a:ahLst/>
              <a:cxnLst/>
              <a:rect l="l" t="t" r="r" b="b"/>
              <a:pathLst>
                <a:path w="3990" h="1711" extrusionOk="0">
                  <a:moveTo>
                    <a:pt x="1905" y="1"/>
                  </a:moveTo>
                  <a:cubicBezTo>
                    <a:pt x="1138" y="1"/>
                    <a:pt x="222" y="217"/>
                    <a:pt x="15" y="919"/>
                  </a:cubicBezTo>
                  <a:cubicBezTo>
                    <a:pt x="0" y="1434"/>
                    <a:pt x="1054" y="1711"/>
                    <a:pt x="2081" y="1711"/>
                  </a:cubicBezTo>
                  <a:cubicBezTo>
                    <a:pt x="3034" y="1711"/>
                    <a:pt x="3962" y="1473"/>
                    <a:pt x="3990" y="967"/>
                  </a:cubicBezTo>
                  <a:cubicBezTo>
                    <a:pt x="3971" y="307"/>
                    <a:pt x="3034" y="164"/>
                    <a:pt x="2518" y="49"/>
                  </a:cubicBezTo>
                  <a:cubicBezTo>
                    <a:pt x="2341" y="19"/>
                    <a:pt x="2129" y="1"/>
                    <a:pt x="1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088;p51"/>
            <p:cNvSpPr/>
            <p:nvPr/>
          </p:nvSpPr>
          <p:spPr>
            <a:xfrm>
              <a:off x="3367870" y="3899813"/>
              <a:ext cx="27785" cy="3638"/>
            </a:xfrm>
            <a:custGeom>
              <a:avLst/>
              <a:gdLst/>
              <a:ahLst/>
              <a:cxnLst/>
              <a:rect l="l" t="t" r="r" b="b"/>
              <a:pathLst>
                <a:path w="718" h="94" extrusionOk="0">
                  <a:moveTo>
                    <a:pt x="1" y="0"/>
                  </a:moveTo>
                  <a:lnTo>
                    <a:pt x="1" y="0"/>
                  </a:lnTo>
                  <a:cubicBezTo>
                    <a:pt x="121" y="63"/>
                    <a:pt x="255" y="94"/>
                    <a:pt x="389" y="94"/>
                  </a:cubicBezTo>
                  <a:cubicBezTo>
                    <a:pt x="501" y="94"/>
                    <a:pt x="613" y="72"/>
                    <a:pt x="718" y="29"/>
                  </a:cubicBezTo>
                  <a:cubicBezTo>
                    <a:pt x="460" y="19"/>
                    <a:pt x="221" y="1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089;p51"/>
            <p:cNvSpPr/>
            <p:nvPr/>
          </p:nvSpPr>
          <p:spPr>
            <a:xfrm>
              <a:off x="3435358" y="4327498"/>
              <a:ext cx="30184" cy="28365"/>
            </a:xfrm>
            <a:custGeom>
              <a:avLst/>
              <a:gdLst/>
              <a:ahLst/>
              <a:cxnLst/>
              <a:rect l="l" t="t" r="r" b="b"/>
              <a:pathLst>
                <a:path w="780" h="733" extrusionOk="0">
                  <a:moveTo>
                    <a:pt x="397" y="1"/>
                  </a:moveTo>
                  <a:cubicBezTo>
                    <a:pt x="199" y="1"/>
                    <a:pt x="0" y="132"/>
                    <a:pt x="15" y="386"/>
                  </a:cubicBezTo>
                  <a:cubicBezTo>
                    <a:pt x="24" y="620"/>
                    <a:pt x="203" y="733"/>
                    <a:pt x="385" y="733"/>
                  </a:cubicBezTo>
                  <a:cubicBezTo>
                    <a:pt x="581" y="733"/>
                    <a:pt x="780" y="601"/>
                    <a:pt x="770" y="347"/>
                  </a:cubicBezTo>
                  <a:cubicBezTo>
                    <a:pt x="761" y="113"/>
                    <a:pt x="580"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090;p51"/>
            <p:cNvSpPr/>
            <p:nvPr/>
          </p:nvSpPr>
          <p:spPr>
            <a:xfrm>
              <a:off x="3254525" y="4308923"/>
              <a:ext cx="31887" cy="30029"/>
            </a:xfrm>
            <a:custGeom>
              <a:avLst/>
              <a:gdLst/>
              <a:ahLst/>
              <a:cxnLst/>
              <a:rect l="l" t="t" r="r" b="b"/>
              <a:pathLst>
                <a:path w="824" h="776" extrusionOk="0">
                  <a:moveTo>
                    <a:pt x="420" y="0"/>
                  </a:moveTo>
                  <a:cubicBezTo>
                    <a:pt x="212" y="0"/>
                    <a:pt x="1" y="139"/>
                    <a:pt x="16" y="407"/>
                  </a:cubicBezTo>
                  <a:cubicBezTo>
                    <a:pt x="25" y="655"/>
                    <a:pt x="216" y="775"/>
                    <a:pt x="408" y="775"/>
                  </a:cubicBezTo>
                  <a:cubicBezTo>
                    <a:pt x="615" y="775"/>
                    <a:pt x="824" y="636"/>
                    <a:pt x="809" y="369"/>
                  </a:cubicBezTo>
                  <a:cubicBezTo>
                    <a:pt x="804" y="120"/>
                    <a:pt x="613" y="0"/>
                    <a:pt x="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091;p51"/>
            <p:cNvSpPr/>
            <p:nvPr/>
          </p:nvSpPr>
          <p:spPr>
            <a:xfrm>
              <a:off x="3369340" y="4487706"/>
              <a:ext cx="22638" cy="21129"/>
            </a:xfrm>
            <a:custGeom>
              <a:avLst/>
              <a:gdLst/>
              <a:ahLst/>
              <a:cxnLst/>
              <a:rect l="l" t="t" r="r" b="b"/>
              <a:pathLst>
                <a:path w="585" h="546" extrusionOk="0">
                  <a:moveTo>
                    <a:pt x="299" y="0"/>
                  </a:moveTo>
                  <a:cubicBezTo>
                    <a:pt x="151" y="0"/>
                    <a:pt x="1" y="99"/>
                    <a:pt x="11" y="288"/>
                  </a:cubicBezTo>
                  <a:cubicBezTo>
                    <a:pt x="15" y="462"/>
                    <a:pt x="150" y="546"/>
                    <a:pt x="287" y="546"/>
                  </a:cubicBezTo>
                  <a:cubicBezTo>
                    <a:pt x="434" y="546"/>
                    <a:pt x="584" y="448"/>
                    <a:pt x="574" y="259"/>
                  </a:cubicBezTo>
                  <a:cubicBezTo>
                    <a:pt x="570" y="84"/>
                    <a:pt x="435" y="0"/>
                    <a:pt x="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092;p51"/>
            <p:cNvSpPr/>
            <p:nvPr/>
          </p:nvSpPr>
          <p:spPr>
            <a:xfrm>
              <a:off x="3461440" y="4605153"/>
              <a:ext cx="20394" cy="19194"/>
            </a:xfrm>
            <a:custGeom>
              <a:avLst/>
              <a:gdLst/>
              <a:ahLst/>
              <a:cxnLst/>
              <a:rect l="l" t="t" r="r" b="b"/>
              <a:pathLst>
                <a:path w="527" h="496" extrusionOk="0">
                  <a:moveTo>
                    <a:pt x="266" y="1"/>
                  </a:moveTo>
                  <a:cubicBezTo>
                    <a:pt x="134" y="1"/>
                    <a:pt x="0" y="89"/>
                    <a:pt x="10" y="262"/>
                  </a:cubicBezTo>
                  <a:cubicBezTo>
                    <a:pt x="15" y="419"/>
                    <a:pt x="137" y="496"/>
                    <a:pt x="260" y="496"/>
                  </a:cubicBezTo>
                  <a:cubicBezTo>
                    <a:pt x="393" y="496"/>
                    <a:pt x="526" y="407"/>
                    <a:pt x="516" y="234"/>
                  </a:cubicBezTo>
                  <a:cubicBezTo>
                    <a:pt x="512" y="77"/>
                    <a:pt x="390"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93;p51"/>
            <p:cNvSpPr/>
            <p:nvPr/>
          </p:nvSpPr>
          <p:spPr>
            <a:xfrm>
              <a:off x="3318492" y="4588668"/>
              <a:ext cx="27437" cy="25850"/>
            </a:xfrm>
            <a:custGeom>
              <a:avLst/>
              <a:gdLst/>
              <a:ahLst/>
              <a:cxnLst/>
              <a:rect l="l" t="t" r="r" b="b"/>
              <a:pathLst>
                <a:path w="709" h="668" extrusionOk="0">
                  <a:moveTo>
                    <a:pt x="357" y="0"/>
                  </a:moveTo>
                  <a:cubicBezTo>
                    <a:pt x="180" y="0"/>
                    <a:pt x="1" y="118"/>
                    <a:pt x="16" y="344"/>
                  </a:cubicBezTo>
                  <a:cubicBezTo>
                    <a:pt x="20" y="562"/>
                    <a:pt x="186" y="667"/>
                    <a:pt x="353" y="667"/>
                  </a:cubicBezTo>
                  <a:cubicBezTo>
                    <a:pt x="530" y="667"/>
                    <a:pt x="709" y="547"/>
                    <a:pt x="694" y="316"/>
                  </a:cubicBezTo>
                  <a:cubicBezTo>
                    <a:pt x="689" y="103"/>
                    <a:pt x="524" y="0"/>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94;p51"/>
            <p:cNvSpPr/>
            <p:nvPr/>
          </p:nvSpPr>
          <p:spPr>
            <a:xfrm>
              <a:off x="3209984" y="4595208"/>
              <a:ext cx="15015" cy="14086"/>
            </a:xfrm>
            <a:custGeom>
              <a:avLst/>
              <a:gdLst/>
              <a:ahLst/>
              <a:cxnLst/>
              <a:rect l="l" t="t" r="r" b="b"/>
              <a:pathLst>
                <a:path w="388" h="364" extrusionOk="0">
                  <a:moveTo>
                    <a:pt x="192" y="1"/>
                  </a:moveTo>
                  <a:cubicBezTo>
                    <a:pt x="95" y="1"/>
                    <a:pt x="1" y="63"/>
                    <a:pt x="10" y="185"/>
                  </a:cubicBezTo>
                  <a:cubicBezTo>
                    <a:pt x="15" y="306"/>
                    <a:pt x="105" y="363"/>
                    <a:pt x="196" y="363"/>
                  </a:cubicBezTo>
                  <a:cubicBezTo>
                    <a:pt x="292" y="363"/>
                    <a:pt x="388" y="298"/>
                    <a:pt x="383" y="175"/>
                  </a:cubicBezTo>
                  <a:cubicBezTo>
                    <a:pt x="378" y="58"/>
                    <a:pt x="284"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95;p51"/>
            <p:cNvSpPr/>
            <p:nvPr/>
          </p:nvSpPr>
          <p:spPr>
            <a:xfrm>
              <a:off x="3217027" y="4490260"/>
              <a:ext cx="23722" cy="22096"/>
            </a:xfrm>
            <a:custGeom>
              <a:avLst/>
              <a:gdLst/>
              <a:ahLst/>
              <a:cxnLst/>
              <a:rect l="l" t="t" r="r" b="b"/>
              <a:pathLst>
                <a:path w="613" h="571" extrusionOk="0">
                  <a:moveTo>
                    <a:pt x="310" y="0"/>
                  </a:moveTo>
                  <a:cubicBezTo>
                    <a:pt x="155" y="0"/>
                    <a:pt x="0" y="101"/>
                    <a:pt x="10" y="298"/>
                  </a:cubicBezTo>
                  <a:cubicBezTo>
                    <a:pt x="19" y="482"/>
                    <a:pt x="161" y="571"/>
                    <a:pt x="304" y="571"/>
                  </a:cubicBezTo>
                  <a:cubicBezTo>
                    <a:pt x="458" y="571"/>
                    <a:pt x="612" y="468"/>
                    <a:pt x="602" y="269"/>
                  </a:cubicBezTo>
                  <a:cubicBezTo>
                    <a:pt x="598" y="89"/>
                    <a:pt x="454"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96;p51"/>
            <p:cNvSpPr/>
            <p:nvPr/>
          </p:nvSpPr>
          <p:spPr>
            <a:xfrm>
              <a:off x="3498396" y="4534685"/>
              <a:ext cx="52551" cy="166477"/>
            </a:xfrm>
            <a:custGeom>
              <a:avLst/>
              <a:gdLst/>
              <a:ahLst/>
              <a:cxnLst/>
              <a:rect l="l" t="t" r="r" b="b"/>
              <a:pathLst>
                <a:path w="1358" h="4302" extrusionOk="0">
                  <a:moveTo>
                    <a:pt x="1023" y="1"/>
                  </a:moveTo>
                  <a:cubicBezTo>
                    <a:pt x="990" y="1"/>
                    <a:pt x="953" y="7"/>
                    <a:pt x="909" y="19"/>
                  </a:cubicBezTo>
                  <a:cubicBezTo>
                    <a:pt x="870" y="48"/>
                    <a:pt x="832" y="96"/>
                    <a:pt x="823" y="144"/>
                  </a:cubicBezTo>
                  <a:cubicBezTo>
                    <a:pt x="737" y="765"/>
                    <a:pt x="689" y="1386"/>
                    <a:pt x="622" y="2007"/>
                  </a:cubicBezTo>
                  <a:cubicBezTo>
                    <a:pt x="622" y="1988"/>
                    <a:pt x="622" y="1969"/>
                    <a:pt x="622" y="1950"/>
                  </a:cubicBezTo>
                  <a:cubicBezTo>
                    <a:pt x="593" y="2294"/>
                    <a:pt x="555" y="2647"/>
                    <a:pt x="479" y="2991"/>
                  </a:cubicBezTo>
                  <a:cubicBezTo>
                    <a:pt x="383" y="3383"/>
                    <a:pt x="249" y="3765"/>
                    <a:pt x="1" y="4100"/>
                  </a:cubicBezTo>
                  <a:cubicBezTo>
                    <a:pt x="11" y="4246"/>
                    <a:pt x="68" y="4301"/>
                    <a:pt x="143" y="4301"/>
                  </a:cubicBezTo>
                  <a:cubicBezTo>
                    <a:pt x="292" y="4301"/>
                    <a:pt x="511" y="4080"/>
                    <a:pt x="555" y="3928"/>
                  </a:cubicBezTo>
                  <a:cubicBezTo>
                    <a:pt x="689" y="3660"/>
                    <a:pt x="784" y="3373"/>
                    <a:pt x="861" y="3087"/>
                  </a:cubicBezTo>
                  <a:cubicBezTo>
                    <a:pt x="947" y="2733"/>
                    <a:pt x="995" y="2361"/>
                    <a:pt x="1042" y="1997"/>
                  </a:cubicBezTo>
                  <a:cubicBezTo>
                    <a:pt x="1042" y="1997"/>
                    <a:pt x="1042" y="2007"/>
                    <a:pt x="1042" y="2007"/>
                  </a:cubicBezTo>
                  <a:cubicBezTo>
                    <a:pt x="1090" y="1625"/>
                    <a:pt x="1109" y="1243"/>
                    <a:pt x="1128" y="860"/>
                  </a:cubicBezTo>
                  <a:cubicBezTo>
                    <a:pt x="1120" y="625"/>
                    <a:pt x="1357" y="1"/>
                    <a:pt x="10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97;p51"/>
            <p:cNvSpPr/>
            <p:nvPr/>
          </p:nvSpPr>
          <p:spPr>
            <a:xfrm>
              <a:off x="3473823" y="4705147"/>
              <a:ext cx="16679" cy="15866"/>
            </a:xfrm>
            <a:custGeom>
              <a:avLst/>
              <a:gdLst/>
              <a:ahLst/>
              <a:cxnLst/>
              <a:rect l="l" t="t" r="r" b="b"/>
              <a:pathLst>
                <a:path w="431" h="410" extrusionOk="0">
                  <a:moveTo>
                    <a:pt x="220" y="0"/>
                  </a:moveTo>
                  <a:cubicBezTo>
                    <a:pt x="111" y="0"/>
                    <a:pt x="0" y="72"/>
                    <a:pt x="5" y="211"/>
                  </a:cubicBezTo>
                  <a:cubicBezTo>
                    <a:pt x="10" y="344"/>
                    <a:pt x="110" y="409"/>
                    <a:pt x="212" y="409"/>
                  </a:cubicBezTo>
                  <a:cubicBezTo>
                    <a:pt x="321" y="409"/>
                    <a:pt x="431" y="335"/>
                    <a:pt x="426" y="191"/>
                  </a:cubicBezTo>
                  <a:cubicBezTo>
                    <a:pt x="421" y="62"/>
                    <a:pt x="321"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098;p51"/>
            <p:cNvSpPr/>
            <p:nvPr/>
          </p:nvSpPr>
          <p:spPr>
            <a:xfrm>
              <a:off x="3536126" y="4238881"/>
              <a:ext cx="35060" cy="96279"/>
            </a:xfrm>
            <a:custGeom>
              <a:avLst/>
              <a:gdLst/>
              <a:ahLst/>
              <a:cxnLst/>
              <a:rect l="l" t="t" r="r" b="b"/>
              <a:pathLst>
                <a:path w="906" h="2488" extrusionOk="0">
                  <a:moveTo>
                    <a:pt x="466" y="0"/>
                  </a:moveTo>
                  <a:cubicBezTo>
                    <a:pt x="463" y="0"/>
                    <a:pt x="461" y="0"/>
                    <a:pt x="459" y="0"/>
                  </a:cubicBezTo>
                  <a:cubicBezTo>
                    <a:pt x="115" y="38"/>
                    <a:pt x="259" y="459"/>
                    <a:pt x="230" y="688"/>
                  </a:cubicBezTo>
                  <a:cubicBezTo>
                    <a:pt x="220" y="965"/>
                    <a:pt x="201" y="1252"/>
                    <a:pt x="201" y="1529"/>
                  </a:cubicBezTo>
                  <a:cubicBezTo>
                    <a:pt x="259" y="1797"/>
                    <a:pt x="1" y="2360"/>
                    <a:pt x="316" y="2485"/>
                  </a:cubicBezTo>
                  <a:cubicBezTo>
                    <a:pt x="327" y="2487"/>
                    <a:pt x="338" y="2488"/>
                    <a:pt x="349" y="2488"/>
                  </a:cubicBezTo>
                  <a:cubicBezTo>
                    <a:pt x="435" y="2488"/>
                    <a:pt x="519" y="2426"/>
                    <a:pt x="536" y="2341"/>
                  </a:cubicBezTo>
                  <a:cubicBezTo>
                    <a:pt x="612" y="1997"/>
                    <a:pt x="631" y="1653"/>
                    <a:pt x="650" y="1309"/>
                  </a:cubicBezTo>
                  <a:cubicBezTo>
                    <a:pt x="622" y="1005"/>
                    <a:pt x="906"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099;p51"/>
            <p:cNvSpPr/>
            <p:nvPr/>
          </p:nvSpPr>
          <p:spPr>
            <a:xfrm>
              <a:off x="3541467" y="4359075"/>
              <a:ext cx="12267" cy="11571"/>
            </a:xfrm>
            <a:custGeom>
              <a:avLst/>
              <a:gdLst/>
              <a:ahLst/>
              <a:cxnLst/>
              <a:rect l="l" t="t" r="r" b="b"/>
              <a:pathLst>
                <a:path w="317" h="299" extrusionOk="0">
                  <a:moveTo>
                    <a:pt x="164" y="1"/>
                  </a:moveTo>
                  <a:cubicBezTo>
                    <a:pt x="83" y="1"/>
                    <a:pt x="1" y="54"/>
                    <a:pt x="6" y="153"/>
                  </a:cubicBezTo>
                  <a:cubicBezTo>
                    <a:pt x="11" y="250"/>
                    <a:pt x="86" y="298"/>
                    <a:pt x="161" y="298"/>
                  </a:cubicBezTo>
                  <a:cubicBezTo>
                    <a:pt x="239" y="298"/>
                    <a:pt x="317" y="246"/>
                    <a:pt x="312" y="143"/>
                  </a:cubicBezTo>
                  <a:cubicBezTo>
                    <a:pt x="312" y="46"/>
                    <a:pt x="23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100;p51"/>
            <p:cNvSpPr/>
            <p:nvPr/>
          </p:nvSpPr>
          <p:spPr>
            <a:xfrm>
              <a:off x="3540190" y="3901129"/>
              <a:ext cx="48294" cy="111062"/>
            </a:xfrm>
            <a:custGeom>
              <a:avLst/>
              <a:gdLst/>
              <a:ahLst/>
              <a:cxnLst/>
              <a:rect l="l" t="t" r="r" b="b"/>
              <a:pathLst>
                <a:path w="1248" h="2870" extrusionOk="0">
                  <a:moveTo>
                    <a:pt x="332" y="1"/>
                  </a:moveTo>
                  <a:cubicBezTo>
                    <a:pt x="302" y="1"/>
                    <a:pt x="271" y="8"/>
                    <a:pt x="240" y="23"/>
                  </a:cubicBezTo>
                  <a:cubicBezTo>
                    <a:pt x="1" y="195"/>
                    <a:pt x="278" y="463"/>
                    <a:pt x="345" y="664"/>
                  </a:cubicBezTo>
                  <a:cubicBezTo>
                    <a:pt x="622" y="1294"/>
                    <a:pt x="775" y="1982"/>
                    <a:pt x="813" y="2670"/>
                  </a:cubicBezTo>
                  <a:cubicBezTo>
                    <a:pt x="818" y="2805"/>
                    <a:pt x="922" y="2870"/>
                    <a:pt x="1027" y="2870"/>
                  </a:cubicBezTo>
                  <a:cubicBezTo>
                    <a:pt x="1137" y="2870"/>
                    <a:pt x="1248" y="2798"/>
                    <a:pt x="1243" y="2661"/>
                  </a:cubicBezTo>
                  <a:cubicBezTo>
                    <a:pt x="1243" y="2272"/>
                    <a:pt x="866"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01;p51"/>
            <p:cNvSpPr/>
            <p:nvPr/>
          </p:nvSpPr>
          <p:spPr>
            <a:xfrm>
              <a:off x="3577726" y="4022601"/>
              <a:ext cx="14473" cy="13622"/>
            </a:xfrm>
            <a:custGeom>
              <a:avLst/>
              <a:gdLst/>
              <a:ahLst/>
              <a:cxnLst/>
              <a:rect l="l" t="t" r="r" b="b"/>
              <a:pathLst>
                <a:path w="374" h="352" extrusionOk="0">
                  <a:moveTo>
                    <a:pt x="188" y="0"/>
                  </a:moveTo>
                  <a:cubicBezTo>
                    <a:pt x="94" y="0"/>
                    <a:pt x="0" y="63"/>
                    <a:pt x="5" y="181"/>
                  </a:cubicBezTo>
                  <a:cubicBezTo>
                    <a:pt x="10" y="297"/>
                    <a:pt x="98" y="352"/>
                    <a:pt x="186" y="352"/>
                  </a:cubicBezTo>
                  <a:cubicBezTo>
                    <a:pt x="279" y="352"/>
                    <a:pt x="373" y="290"/>
                    <a:pt x="368" y="171"/>
                  </a:cubicBezTo>
                  <a:cubicBezTo>
                    <a:pt x="364" y="56"/>
                    <a:pt x="276" y="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102;p51"/>
            <p:cNvSpPr/>
            <p:nvPr/>
          </p:nvSpPr>
          <p:spPr>
            <a:xfrm>
              <a:off x="3320543" y="3693827"/>
              <a:ext cx="148328" cy="33860"/>
            </a:xfrm>
            <a:custGeom>
              <a:avLst/>
              <a:gdLst/>
              <a:ahLst/>
              <a:cxnLst/>
              <a:rect l="l" t="t" r="r" b="b"/>
              <a:pathLst>
                <a:path w="3833" h="875" extrusionOk="0">
                  <a:moveTo>
                    <a:pt x="20" y="1"/>
                  </a:moveTo>
                  <a:cubicBezTo>
                    <a:pt x="10" y="135"/>
                    <a:pt x="10" y="268"/>
                    <a:pt x="1" y="402"/>
                  </a:cubicBezTo>
                  <a:cubicBezTo>
                    <a:pt x="316" y="545"/>
                    <a:pt x="756" y="660"/>
                    <a:pt x="880" y="698"/>
                  </a:cubicBezTo>
                  <a:cubicBezTo>
                    <a:pt x="1291" y="794"/>
                    <a:pt x="1721" y="832"/>
                    <a:pt x="2141" y="870"/>
                  </a:cubicBezTo>
                  <a:cubicBezTo>
                    <a:pt x="2234" y="870"/>
                    <a:pt x="2396" y="875"/>
                    <a:pt x="2587" y="875"/>
                  </a:cubicBezTo>
                  <a:cubicBezTo>
                    <a:pt x="2947" y="875"/>
                    <a:pt x="3413" y="859"/>
                    <a:pt x="3737" y="765"/>
                  </a:cubicBezTo>
                  <a:cubicBezTo>
                    <a:pt x="3775" y="603"/>
                    <a:pt x="3804" y="440"/>
                    <a:pt x="3833" y="287"/>
                  </a:cubicBezTo>
                  <a:lnTo>
                    <a:pt x="3833" y="287"/>
                  </a:lnTo>
                  <a:cubicBezTo>
                    <a:pt x="3392" y="398"/>
                    <a:pt x="2942" y="447"/>
                    <a:pt x="2491" y="447"/>
                  </a:cubicBezTo>
                  <a:cubicBezTo>
                    <a:pt x="1649" y="447"/>
                    <a:pt x="804" y="275"/>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103;p51"/>
            <p:cNvSpPr/>
            <p:nvPr/>
          </p:nvSpPr>
          <p:spPr>
            <a:xfrm>
              <a:off x="3317602" y="3746339"/>
              <a:ext cx="141672" cy="28327"/>
            </a:xfrm>
            <a:custGeom>
              <a:avLst/>
              <a:gdLst/>
              <a:ahLst/>
              <a:cxnLst/>
              <a:rect l="l" t="t" r="r" b="b"/>
              <a:pathLst>
                <a:path w="3661" h="732" extrusionOk="0">
                  <a:moveTo>
                    <a:pt x="20" y="1"/>
                  </a:moveTo>
                  <a:cubicBezTo>
                    <a:pt x="10" y="106"/>
                    <a:pt x="0" y="220"/>
                    <a:pt x="0" y="335"/>
                  </a:cubicBezTo>
                  <a:cubicBezTo>
                    <a:pt x="507" y="478"/>
                    <a:pt x="1023" y="612"/>
                    <a:pt x="1548" y="670"/>
                  </a:cubicBezTo>
                  <a:cubicBezTo>
                    <a:pt x="1904" y="705"/>
                    <a:pt x="2263" y="732"/>
                    <a:pt x="2620" y="732"/>
                  </a:cubicBezTo>
                  <a:cubicBezTo>
                    <a:pt x="2943" y="732"/>
                    <a:pt x="3266" y="709"/>
                    <a:pt x="3584" y="650"/>
                  </a:cubicBezTo>
                  <a:cubicBezTo>
                    <a:pt x="3603" y="498"/>
                    <a:pt x="3631" y="354"/>
                    <a:pt x="3660" y="211"/>
                  </a:cubicBezTo>
                  <a:lnTo>
                    <a:pt x="3660" y="211"/>
                  </a:lnTo>
                  <a:cubicBezTo>
                    <a:pt x="3393" y="259"/>
                    <a:pt x="3115" y="345"/>
                    <a:pt x="2829" y="345"/>
                  </a:cubicBezTo>
                  <a:cubicBezTo>
                    <a:pt x="2696" y="352"/>
                    <a:pt x="2563" y="355"/>
                    <a:pt x="2429" y="355"/>
                  </a:cubicBezTo>
                  <a:cubicBezTo>
                    <a:pt x="1856" y="355"/>
                    <a:pt x="1283" y="291"/>
                    <a:pt x="717" y="182"/>
                  </a:cubicBezTo>
                  <a:cubicBezTo>
                    <a:pt x="488" y="154"/>
                    <a:pt x="258" y="48"/>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04;p51"/>
            <p:cNvSpPr/>
            <p:nvPr/>
          </p:nvSpPr>
          <p:spPr>
            <a:xfrm>
              <a:off x="3313887" y="3785927"/>
              <a:ext cx="136873" cy="35679"/>
            </a:xfrm>
            <a:custGeom>
              <a:avLst/>
              <a:gdLst/>
              <a:ahLst/>
              <a:cxnLst/>
              <a:rect l="l" t="t" r="r" b="b"/>
              <a:pathLst>
                <a:path w="3537" h="922" extrusionOk="0">
                  <a:moveTo>
                    <a:pt x="30" y="0"/>
                  </a:moveTo>
                  <a:cubicBezTo>
                    <a:pt x="20" y="134"/>
                    <a:pt x="10" y="277"/>
                    <a:pt x="1" y="411"/>
                  </a:cubicBezTo>
                  <a:cubicBezTo>
                    <a:pt x="669" y="741"/>
                    <a:pt x="2228" y="921"/>
                    <a:pt x="2869" y="921"/>
                  </a:cubicBezTo>
                  <a:cubicBezTo>
                    <a:pt x="2970" y="921"/>
                    <a:pt x="3049" y="917"/>
                    <a:pt x="3097" y="908"/>
                  </a:cubicBezTo>
                  <a:cubicBezTo>
                    <a:pt x="3183" y="898"/>
                    <a:pt x="3326" y="889"/>
                    <a:pt x="3469" y="860"/>
                  </a:cubicBezTo>
                  <a:cubicBezTo>
                    <a:pt x="3489" y="726"/>
                    <a:pt x="3508" y="583"/>
                    <a:pt x="3536" y="449"/>
                  </a:cubicBezTo>
                  <a:lnTo>
                    <a:pt x="3536" y="449"/>
                  </a:lnTo>
                  <a:cubicBezTo>
                    <a:pt x="3336" y="459"/>
                    <a:pt x="3135" y="507"/>
                    <a:pt x="2944" y="507"/>
                  </a:cubicBezTo>
                  <a:cubicBezTo>
                    <a:pt x="2877" y="508"/>
                    <a:pt x="2810" y="509"/>
                    <a:pt x="2743" y="509"/>
                  </a:cubicBezTo>
                  <a:cubicBezTo>
                    <a:pt x="1931" y="509"/>
                    <a:pt x="1123" y="400"/>
                    <a:pt x="354" y="153"/>
                  </a:cubicBezTo>
                  <a:cubicBezTo>
                    <a:pt x="249" y="143"/>
                    <a:pt x="144" y="67"/>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05;p51"/>
            <p:cNvSpPr/>
            <p:nvPr/>
          </p:nvSpPr>
          <p:spPr>
            <a:xfrm>
              <a:off x="3310210" y="3840258"/>
              <a:ext cx="133506" cy="27940"/>
            </a:xfrm>
            <a:custGeom>
              <a:avLst/>
              <a:gdLst/>
              <a:ahLst/>
              <a:cxnLst/>
              <a:rect l="l" t="t" r="r" b="b"/>
              <a:pathLst>
                <a:path w="3450" h="722" extrusionOk="0">
                  <a:moveTo>
                    <a:pt x="3440" y="297"/>
                  </a:moveTo>
                  <a:lnTo>
                    <a:pt x="3440" y="297"/>
                  </a:lnTo>
                  <a:cubicBezTo>
                    <a:pt x="3439" y="303"/>
                    <a:pt x="3438" y="310"/>
                    <a:pt x="3437" y="316"/>
                  </a:cubicBezTo>
                  <a:lnTo>
                    <a:pt x="3437" y="316"/>
                  </a:lnTo>
                  <a:cubicBezTo>
                    <a:pt x="3439" y="311"/>
                    <a:pt x="3440" y="305"/>
                    <a:pt x="3440" y="297"/>
                  </a:cubicBezTo>
                  <a:close/>
                  <a:moveTo>
                    <a:pt x="19" y="1"/>
                  </a:moveTo>
                  <a:cubicBezTo>
                    <a:pt x="10" y="106"/>
                    <a:pt x="10" y="201"/>
                    <a:pt x="0" y="306"/>
                  </a:cubicBezTo>
                  <a:cubicBezTo>
                    <a:pt x="0" y="316"/>
                    <a:pt x="0" y="326"/>
                    <a:pt x="0" y="335"/>
                  </a:cubicBezTo>
                  <a:cubicBezTo>
                    <a:pt x="430" y="517"/>
                    <a:pt x="1281" y="631"/>
                    <a:pt x="1424" y="650"/>
                  </a:cubicBezTo>
                  <a:cubicBezTo>
                    <a:pt x="1780" y="682"/>
                    <a:pt x="2147" y="722"/>
                    <a:pt x="2509" y="722"/>
                  </a:cubicBezTo>
                  <a:cubicBezTo>
                    <a:pt x="2810" y="722"/>
                    <a:pt x="3107" y="694"/>
                    <a:pt x="3392" y="612"/>
                  </a:cubicBezTo>
                  <a:cubicBezTo>
                    <a:pt x="3401" y="514"/>
                    <a:pt x="3419" y="415"/>
                    <a:pt x="3437" y="316"/>
                  </a:cubicBezTo>
                  <a:lnTo>
                    <a:pt x="3437" y="316"/>
                  </a:lnTo>
                  <a:cubicBezTo>
                    <a:pt x="3436" y="319"/>
                    <a:pt x="3435" y="321"/>
                    <a:pt x="3434" y="323"/>
                  </a:cubicBezTo>
                  <a:lnTo>
                    <a:pt x="3434" y="323"/>
                  </a:lnTo>
                  <a:cubicBezTo>
                    <a:pt x="3440" y="296"/>
                    <a:pt x="3442" y="264"/>
                    <a:pt x="3450" y="240"/>
                  </a:cubicBezTo>
                  <a:lnTo>
                    <a:pt x="3450" y="240"/>
                  </a:lnTo>
                  <a:cubicBezTo>
                    <a:pt x="3085" y="298"/>
                    <a:pt x="2720" y="348"/>
                    <a:pt x="2356" y="348"/>
                  </a:cubicBezTo>
                  <a:cubicBezTo>
                    <a:pt x="2300" y="348"/>
                    <a:pt x="2244" y="347"/>
                    <a:pt x="2188" y="345"/>
                  </a:cubicBezTo>
                  <a:cubicBezTo>
                    <a:pt x="1615" y="345"/>
                    <a:pt x="1032" y="306"/>
                    <a:pt x="478" y="173"/>
                  </a:cubicBezTo>
                  <a:cubicBezTo>
                    <a:pt x="316" y="154"/>
                    <a:pt x="172" y="48"/>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106;p51"/>
            <p:cNvSpPr/>
            <p:nvPr/>
          </p:nvSpPr>
          <p:spPr>
            <a:xfrm>
              <a:off x="3428160" y="4762806"/>
              <a:ext cx="387" cy="39"/>
            </a:xfrm>
            <a:custGeom>
              <a:avLst/>
              <a:gdLst/>
              <a:ahLst/>
              <a:cxnLst/>
              <a:rect l="l" t="t" r="r" b="b"/>
              <a:pathLst>
                <a:path w="10" h="1" extrusionOk="0">
                  <a:moveTo>
                    <a:pt x="10" y="1"/>
                  </a:moveTo>
                  <a:cubicBezTo>
                    <a:pt x="10" y="1"/>
                    <a:pt x="10" y="1"/>
                    <a:pt x="10" y="1"/>
                  </a:cubicBezTo>
                  <a:cubicBezTo>
                    <a:pt x="10" y="1"/>
                    <a:pt x="0" y="1"/>
                    <a:pt x="0" y="1"/>
                  </a:cubicBezTo>
                  <a:cubicBezTo>
                    <a:pt x="10" y="1"/>
                    <a:pt x="10" y="1"/>
                    <a:pt x="10" y="1"/>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107;p51"/>
            <p:cNvSpPr/>
            <p:nvPr/>
          </p:nvSpPr>
          <p:spPr>
            <a:xfrm>
              <a:off x="2995522" y="3588415"/>
              <a:ext cx="677090" cy="1178687"/>
            </a:xfrm>
            <a:custGeom>
              <a:avLst/>
              <a:gdLst/>
              <a:ahLst/>
              <a:cxnLst/>
              <a:rect l="l" t="t" r="r" b="b"/>
              <a:pathLst>
                <a:path w="17497" h="30459" extrusionOk="0">
                  <a:moveTo>
                    <a:pt x="10395" y="431"/>
                  </a:moveTo>
                  <a:cubicBezTo>
                    <a:pt x="10619" y="431"/>
                    <a:pt x="10831" y="449"/>
                    <a:pt x="11008" y="479"/>
                  </a:cubicBezTo>
                  <a:cubicBezTo>
                    <a:pt x="11524" y="594"/>
                    <a:pt x="12461" y="737"/>
                    <a:pt x="12480" y="1397"/>
                  </a:cubicBezTo>
                  <a:cubicBezTo>
                    <a:pt x="12452" y="1903"/>
                    <a:pt x="11524" y="2141"/>
                    <a:pt x="10571" y="2141"/>
                  </a:cubicBezTo>
                  <a:cubicBezTo>
                    <a:pt x="9544" y="2141"/>
                    <a:pt x="8490" y="1864"/>
                    <a:pt x="8505" y="1349"/>
                  </a:cubicBezTo>
                  <a:cubicBezTo>
                    <a:pt x="8712" y="647"/>
                    <a:pt x="9628" y="431"/>
                    <a:pt x="10395" y="431"/>
                  </a:cubicBezTo>
                  <a:close/>
                  <a:moveTo>
                    <a:pt x="11566" y="6831"/>
                  </a:moveTo>
                  <a:lnTo>
                    <a:pt x="11566" y="6831"/>
                  </a:lnTo>
                  <a:cubicBezTo>
                    <a:pt x="11564" y="6835"/>
                    <a:pt x="11563" y="6839"/>
                    <a:pt x="11563" y="6843"/>
                  </a:cubicBezTo>
                  <a:cubicBezTo>
                    <a:pt x="11564" y="6839"/>
                    <a:pt x="11565" y="6835"/>
                    <a:pt x="11566" y="6831"/>
                  </a:cubicBezTo>
                  <a:close/>
                  <a:moveTo>
                    <a:pt x="7683" y="5286"/>
                  </a:moveTo>
                  <a:cubicBezTo>
                    <a:pt x="7655" y="5572"/>
                    <a:pt x="7645" y="5859"/>
                    <a:pt x="7607" y="6136"/>
                  </a:cubicBezTo>
                  <a:cubicBezTo>
                    <a:pt x="7530" y="6556"/>
                    <a:pt x="7569" y="6986"/>
                    <a:pt x="7511" y="7407"/>
                  </a:cubicBezTo>
                  <a:cubicBezTo>
                    <a:pt x="6900" y="7311"/>
                    <a:pt x="6250" y="7197"/>
                    <a:pt x="5744" y="6824"/>
                  </a:cubicBezTo>
                  <a:cubicBezTo>
                    <a:pt x="5696" y="6795"/>
                    <a:pt x="5667" y="6748"/>
                    <a:pt x="5629" y="6709"/>
                  </a:cubicBezTo>
                  <a:cubicBezTo>
                    <a:pt x="5228" y="5792"/>
                    <a:pt x="7014" y="5305"/>
                    <a:pt x="7683" y="5286"/>
                  </a:cubicBezTo>
                  <a:close/>
                  <a:moveTo>
                    <a:pt x="12298" y="5859"/>
                  </a:moveTo>
                  <a:cubicBezTo>
                    <a:pt x="12547" y="5935"/>
                    <a:pt x="12786" y="6031"/>
                    <a:pt x="13034" y="6136"/>
                  </a:cubicBezTo>
                  <a:cubicBezTo>
                    <a:pt x="13397" y="6260"/>
                    <a:pt x="13703" y="6671"/>
                    <a:pt x="13445" y="7034"/>
                  </a:cubicBezTo>
                  <a:cubicBezTo>
                    <a:pt x="13063" y="7330"/>
                    <a:pt x="12556" y="7388"/>
                    <a:pt x="12088" y="7464"/>
                  </a:cubicBezTo>
                  <a:cubicBezTo>
                    <a:pt x="12155" y="6929"/>
                    <a:pt x="12212" y="6394"/>
                    <a:pt x="12298" y="5859"/>
                  </a:cubicBezTo>
                  <a:close/>
                  <a:moveTo>
                    <a:pt x="8419" y="2104"/>
                  </a:moveTo>
                  <a:cubicBezTo>
                    <a:pt x="9041" y="2476"/>
                    <a:pt x="9829" y="2659"/>
                    <a:pt x="10610" y="2659"/>
                  </a:cubicBezTo>
                  <a:cubicBezTo>
                    <a:pt x="11232" y="2659"/>
                    <a:pt x="11849" y="2543"/>
                    <a:pt x="12375" y="2314"/>
                  </a:cubicBezTo>
                  <a:lnTo>
                    <a:pt x="12375" y="2314"/>
                  </a:lnTo>
                  <a:cubicBezTo>
                    <a:pt x="12327" y="2543"/>
                    <a:pt x="12279" y="2773"/>
                    <a:pt x="12232" y="3011"/>
                  </a:cubicBezTo>
                  <a:cubicBezTo>
                    <a:pt x="12203" y="3164"/>
                    <a:pt x="12174" y="3327"/>
                    <a:pt x="12136" y="3489"/>
                  </a:cubicBezTo>
                  <a:cubicBezTo>
                    <a:pt x="12088" y="3757"/>
                    <a:pt x="12031" y="4024"/>
                    <a:pt x="11983" y="4292"/>
                  </a:cubicBezTo>
                  <a:cubicBezTo>
                    <a:pt x="11954" y="4435"/>
                    <a:pt x="11926" y="4579"/>
                    <a:pt x="11907" y="4731"/>
                  </a:cubicBezTo>
                  <a:cubicBezTo>
                    <a:pt x="11859" y="4999"/>
                    <a:pt x="11811" y="5276"/>
                    <a:pt x="11763" y="5553"/>
                  </a:cubicBezTo>
                  <a:cubicBezTo>
                    <a:pt x="11735" y="5687"/>
                    <a:pt x="11716" y="5830"/>
                    <a:pt x="11696" y="5964"/>
                  </a:cubicBezTo>
                  <a:cubicBezTo>
                    <a:pt x="11658" y="6222"/>
                    <a:pt x="11620" y="6490"/>
                    <a:pt x="11582" y="6748"/>
                  </a:cubicBezTo>
                  <a:cubicBezTo>
                    <a:pt x="11574" y="6772"/>
                    <a:pt x="11572" y="6804"/>
                    <a:pt x="11566" y="6831"/>
                  </a:cubicBezTo>
                  <a:lnTo>
                    <a:pt x="11566" y="6831"/>
                  </a:lnTo>
                  <a:cubicBezTo>
                    <a:pt x="11567" y="6829"/>
                    <a:pt x="11568" y="6827"/>
                    <a:pt x="11569" y="6824"/>
                  </a:cubicBezTo>
                  <a:lnTo>
                    <a:pt x="11569" y="6824"/>
                  </a:lnTo>
                  <a:cubicBezTo>
                    <a:pt x="11551" y="6923"/>
                    <a:pt x="11533" y="7022"/>
                    <a:pt x="11524" y="7120"/>
                  </a:cubicBezTo>
                  <a:cubicBezTo>
                    <a:pt x="11505" y="7254"/>
                    <a:pt x="11486" y="7388"/>
                    <a:pt x="11477" y="7531"/>
                  </a:cubicBezTo>
                  <a:cubicBezTo>
                    <a:pt x="11077" y="7559"/>
                    <a:pt x="10675" y="7572"/>
                    <a:pt x="10271" y="7572"/>
                  </a:cubicBezTo>
                  <a:cubicBezTo>
                    <a:pt x="9575" y="7572"/>
                    <a:pt x="8876" y="7534"/>
                    <a:pt x="8180" y="7474"/>
                  </a:cubicBezTo>
                  <a:cubicBezTo>
                    <a:pt x="8151" y="7264"/>
                    <a:pt x="8123" y="7053"/>
                    <a:pt x="8132" y="6843"/>
                  </a:cubicBezTo>
                  <a:cubicBezTo>
                    <a:pt x="8132" y="6834"/>
                    <a:pt x="8132" y="6824"/>
                    <a:pt x="8132" y="6814"/>
                  </a:cubicBezTo>
                  <a:cubicBezTo>
                    <a:pt x="8142" y="6709"/>
                    <a:pt x="8142" y="6614"/>
                    <a:pt x="8151" y="6509"/>
                  </a:cubicBezTo>
                  <a:cubicBezTo>
                    <a:pt x="8171" y="6174"/>
                    <a:pt x="8199" y="5840"/>
                    <a:pt x="8228" y="5515"/>
                  </a:cubicBezTo>
                  <a:cubicBezTo>
                    <a:pt x="8237" y="5381"/>
                    <a:pt x="8247" y="5238"/>
                    <a:pt x="8257" y="5104"/>
                  </a:cubicBezTo>
                  <a:cubicBezTo>
                    <a:pt x="8285" y="4875"/>
                    <a:pt x="8304" y="4645"/>
                    <a:pt x="8323" y="4416"/>
                  </a:cubicBezTo>
                  <a:cubicBezTo>
                    <a:pt x="8323" y="4301"/>
                    <a:pt x="8333" y="4187"/>
                    <a:pt x="8343" y="4082"/>
                  </a:cubicBezTo>
                  <a:cubicBezTo>
                    <a:pt x="8371" y="3766"/>
                    <a:pt x="8390" y="3441"/>
                    <a:pt x="8400" y="3126"/>
                  </a:cubicBezTo>
                  <a:cubicBezTo>
                    <a:pt x="8409" y="2992"/>
                    <a:pt x="8409" y="2859"/>
                    <a:pt x="8419" y="2725"/>
                  </a:cubicBezTo>
                  <a:cubicBezTo>
                    <a:pt x="8419" y="2515"/>
                    <a:pt x="8419" y="2314"/>
                    <a:pt x="8419" y="2104"/>
                  </a:cubicBezTo>
                  <a:close/>
                  <a:moveTo>
                    <a:pt x="15222" y="7942"/>
                  </a:moveTo>
                  <a:cubicBezTo>
                    <a:pt x="15226" y="7949"/>
                    <a:pt x="15231" y="7955"/>
                    <a:pt x="15236" y="7960"/>
                  </a:cubicBezTo>
                  <a:lnTo>
                    <a:pt x="15236" y="7960"/>
                  </a:lnTo>
                  <a:cubicBezTo>
                    <a:pt x="15231" y="7954"/>
                    <a:pt x="15227" y="7948"/>
                    <a:pt x="15222" y="7942"/>
                  </a:cubicBezTo>
                  <a:close/>
                  <a:moveTo>
                    <a:pt x="5208" y="5983"/>
                  </a:moveTo>
                  <a:cubicBezTo>
                    <a:pt x="4415" y="7789"/>
                    <a:pt x="7635" y="7894"/>
                    <a:pt x="8753" y="8009"/>
                  </a:cubicBezTo>
                  <a:cubicBezTo>
                    <a:pt x="8954" y="8018"/>
                    <a:pt x="9260" y="8038"/>
                    <a:pt x="9623" y="8047"/>
                  </a:cubicBezTo>
                  <a:cubicBezTo>
                    <a:pt x="9843" y="8057"/>
                    <a:pt x="10082" y="8066"/>
                    <a:pt x="10340" y="8076"/>
                  </a:cubicBezTo>
                  <a:cubicBezTo>
                    <a:pt x="10447" y="8078"/>
                    <a:pt x="10557" y="8079"/>
                    <a:pt x="10667" y="8079"/>
                  </a:cubicBezTo>
                  <a:cubicBezTo>
                    <a:pt x="12269" y="8079"/>
                    <a:pt x="14133" y="7858"/>
                    <a:pt x="13999" y="6642"/>
                  </a:cubicBezTo>
                  <a:lnTo>
                    <a:pt x="13999" y="6642"/>
                  </a:lnTo>
                  <a:cubicBezTo>
                    <a:pt x="14482" y="7021"/>
                    <a:pt x="14899" y="7474"/>
                    <a:pt x="15250" y="7975"/>
                  </a:cubicBezTo>
                  <a:lnTo>
                    <a:pt x="15250" y="7975"/>
                  </a:lnTo>
                  <a:cubicBezTo>
                    <a:pt x="15246" y="7970"/>
                    <a:pt x="15241" y="7965"/>
                    <a:pt x="15236" y="7960"/>
                  </a:cubicBezTo>
                  <a:lnTo>
                    <a:pt x="15236" y="7960"/>
                  </a:lnTo>
                  <a:cubicBezTo>
                    <a:pt x="15867" y="8816"/>
                    <a:pt x="16846" y="11099"/>
                    <a:pt x="15480" y="11659"/>
                  </a:cubicBezTo>
                  <a:cubicBezTo>
                    <a:pt x="13971" y="12356"/>
                    <a:pt x="12279" y="12567"/>
                    <a:pt x="10636" y="12634"/>
                  </a:cubicBezTo>
                  <a:cubicBezTo>
                    <a:pt x="10287" y="12644"/>
                    <a:pt x="9937" y="12650"/>
                    <a:pt x="9588" y="12650"/>
                  </a:cubicBezTo>
                  <a:cubicBezTo>
                    <a:pt x="7738" y="12650"/>
                    <a:pt x="5889" y="12494"/>
                    <a:pt x="4081" y="12108"/>
                  </a:cubicBezTo>
                  <a:cubicBezTo>
                    <a:pt x="3450" y="11927"/>
                    <a:pt x="2753" y="11812"/>
                    <a:pt x="2208" y="11430"/>
                  </a:cubicBezTo>
                  <a:cubicBezTo>
                    <a:pt x="1921" y="11219"/>
                    <a:pt x="1988" y="10818"/>
                    <a:pt x="1969" y="10512"/>
                  </a:cubicBezTo>
                  <a:cubicBezTo>
                    <a:pt x="2093" y="9050"/>
                    <a:pt x="2781" y="7588"/>
                    <a:pt x="3966" y="6700"/>
                  </a:cubicBezTo>
                  <a:cubicBezTo>
                    <a:pt x="4358" y="6413"/>
                    <a:pt x="4778" y="6184"/>
                    <a:pt x="5208" y="5983"/>
                  </a:cubicBezTo>
                  <a:close/>
                  <a:moveTo>
                    <a:pt x="1597" y="11497"/>
                  </a:moveTo>
                  <a:lnTo>
                    <a:pt x="1597" y="11497"/>
                  </a:lnTo>
                  <a:cubicBezTo>
                    <a:pt x="1788" y="11831"/>
                    <a:pt x="2160" y="12003"/>
                    <a:pt x="2504" y="12137"/>
                  </a:cubicBezTo>
                  <a:cubicBezTo>
                    <a:pt x="2428" y="12567"/>
                    <a:pt x="2361" y="12997"/>
                    <a:pt x="2304" y="13417"/>
                  </a:cubicBezTo>
                  <a:cubicBezTo>
                    <a:pt x="2055" y="13302"/>
                    <a:pt x="1816" y="13178"/>
                    <a:pt x="1606" y="13025"/>
                  </a:cubicBezTo>
                  <a:cubicBezTo>
                    <a:pt x="1100" y="12662"/>
                    <a:pt x="1558" y="11984"/>
                    <a:pt x="1597" y="11497"/>
                  </a:cubicBezTo>
                  <a:close/>
                  <a:moveTo>
                    <a:pt x="16551" y="11353"/>
                  </a:moveTo>
                  <a:cubicBezTo>
                    <a:pt x="16560" y="11372"/>
                    <a:pt x="16560" y="11391"/>
                    <a:pt x="16570" y="11411"/>
                  </a:cubicBezTo>
                  <a:cubicBezTo>
                    <a:pt x="16570" y="11411"/>
                    <a:pt x="16570" y="11401"/>
                    <a:pt x="16570" y="11401"/>
                  </a:cubicBezTo>
                  <a:cubicBezTo>
                    <a:pt x="16579" y="11420"/>
                    <a:pt x="16579" y="11430"/>
                    <a:pt x="16589" y="11449"/>
                  </a:cubicBezTo>
                  <a:lnTo>
                    <a:pt x="16579" y="11430"/>
                  </a:lnTo>
                  <a:lnTo>
                    <a:pt x="16579" y="11430"/>
                  </a:lnTo>
                  <a:cubicBezTo>
                    <a:pt x="16694" y="11726"/>
                    <a:pt x="16866" y="12013"/>
                    <a:pt x="16818" y="12337"/>
                  </a:cubicBezTo>
                  <a:cubicBezTo>
                    <a:pt x="16770" y="12901"/>
                    <a:pt x="15863" y="13216"/>
                    <a:pt x="15222" y="13427"/>
                  </a:cubicBezTo>
                  <a:cubicBezTo>
                    <a:pt x="15194" y="13436"/>
                    <a:pt x="15165" y="13446"/>
                    <a:pt x="15136" y="13455"/>
                  </a:cubicBezTo>
                  <a:cubicBezTo>
                    <a:pt x="15022" y="13494"/>
                    <a:pt x="14917" y="13532"/>
                    <a:pt x="14831" y="13570"/>
                  </a:cubicBezTo>
                  <a:cubicBezTo>
                    <a:pt x="14840" y="13207"/>
                    <a:pt x="14802" y="12844"/>
                    <a:pt x="14773" y="12490"/>
                  </a:cubicBezTo>
                  <a:cubicBezTo>
                    <a:pt x="15413" y="12232"/>
                    <a:pt x="16264" y="12041"/>
                    <a:pt x="16551" y="11353"/>
                  </a:cubicBezTo>
                  <a:close/>
                  <a:moveTo>
                    <a:pt x="2858" y="12270"/>
                  </a:moveTo>
                  <a:cubicBezTo>
                    <a:pt x="3383" y="12442"/>
                    <a:pt x="3918" y="12595"/>
                    <a:pt x="4463" y="12681"/>
                  </a:cubicBezTo>
                  <a:cubicBezTo>
                    <a:pt x="4396" y="13130"/>
                    <a:pt x="4320" y="13570"/>
                    <a:pt x="4301" y="14019"/>
                  </a:cubicBezTo>
                  <a:cubicBezTo>
                    <a:pt x="3775" y="13914"/>
                    <a:pt x="3250" y="13771"/>
                    <a:pt x="2743" y="13589"/>
                  </a:cubicBezTo>
                  <a:cubicBezTo>
                    <a:pt x="2753" y="13427"/>
                    <a:pt x="2753" y="13264"/>
                    <a:pt x="2762" y="13111"/>
                  </a:cubicBezTo>
                  <a:cubicBezTo>
                    <a:pt x="2781" y="12825"/>
                    <a:pt x="2810" y="12548"/>
                    <a:pt x="2858" y="12270"/>
                  </a:cubicBezTo>
                  <a:close/>
                  <a:moveTo>
                    <a:pt x="14381" y="12605"/>
                  </a:moveTo>
                  <a:cubicBezTo>
                    <a:pt x="14429" y="12968"/>
                    <a:pt x="14391" y="13341"/>
                    <a:pt x="14401" y="13704"/>
                  </a:cubicBezTo>
                  <a:cubicBezTo>
                    <a:pt x="13684" y="13895"/>
                    <a:pt x="12948" y="14038"/>
                    <a:pt x="12212" y="14143"/>
                  </a:cubicBezTo>
                  <a:cubicBezTo>
                    <a:pt x="12232" y="13771"/>
                    <a:pt x="12222" y="13388"/>
                    <a:pt x="12232" y="13016"/>
                  </a:cubicBezTo>
                  <a:cubicBezTo>
                    <a:pt x="12490" y="12987"/>
                    <a:pt x="12748" y="12949"/>
                    <a:pt x="12996" y="12911"/>
                  </a:cubicBezTo>
                  <a:cubicBezTo>
                    <a:pt x="13464" y="12834"/>
                    <a:pt x="13932" y="12729"/>
                    <a:pt x="14381" y="12605"/>
                  </a:cubicBezTo>
                  <a:close/>
                  <a:moveTo>
                    <a:pt x="4874" y="12758"/>
                  </a:moveTo>
                  <a:cubicBezTo>
                    <a:pt x="5600" y="12892"/>
                    <a:pt x="6326" y="12978"/>
                    <a:pt x="7062" y="13044"/>
                  </a:cubicBezTo>
                  <a:cubicBezTo>
                    <a:pt x="7043" y="13159"/>
                    <a:pt x="7033" y="13264"/>
                    <a:pt x="7024" y="13379"/>
                  </a:cubicBezTo>
                  <a:cubicBezTo>
                    <a:pt x="6995" y="13704"/>
                    <a:pt x="6890" y="14019"/>
                    <a:pt x="6900" y="14344"/>
                  </a:cubicBezTo>
                  <a:cubicBezTo>
                    <a:pt x="6183" y="14296"/>
                    <a:pt x="5476" y="14210"/>
                    <a:pt x="4769" y="14096"/>
                  </a:cubicBezTo>
                  <a:cubicBezTo>
                    <a:pt x="4769" y="13646"/>
                    <a:pt x="4798" y="13197"/>
                    <a:pt x="4874" y="12758"/>
                  </a:cubicBezTo>
                  <a:close/>
                  <a:moveTo>
                    <a:pt x="11849" y="13064"/>
                  </a:moveTo>
                  <a:cubicBezTo>
                    <a:pt x="11849" y="13159"/>
                    <a:pt x="11849" y="13264"/>
                    <a:pt x="11840" y="13369"/>
                  </a:cubicBezTo>
                  <a:cubicBezTo>
                    <a:pt x="11840" y="13646"/>
                    <a:pt x="11782" y="13924"/>
                    <a:pt x="11773" y="14201"/>
                  </a:cubicBezTo>
                  <a:cubicBezTo>
                    <a:pt x="11553" y="14229"/>
                    <a:pt x="11333" y="14258"/>
                    <a:pt x="11114" y="14287"/>
                  </a:cubicBezTo>
                  <a:lnTo>
                    <a:pt x="11133" y="14287"/>
                  </a:lnTo>
                  <a:cubicBezTo>
                    <a:pt x="10684" y="14344"/>
                    <a:pt x="10225" y="14382"/>
                    <a:pt x="9766" y="14401"/>
                  </a:cubicBezTo>
                  <a:cubicBezTo>
                    <a:pt x="9795" y="13981"/>
                    <a:pt x="9766" y="13560"/>
                    <a:pt x="9795" y="13150"/>
                  </a:cubicBezTo>
                  <a:cubicBezTo>
                    <a:pt x="9866" y="13151"/>
                    <a:pt x="9937" y="13151"/>
                    <a:pt x="10008" y="13151"/>
                  </a:cubicBezTo>
                  <a:cubicBezTo>
                    <a:pt x="10625" y="13151"/>
                    <a:pt x="11241" y="13115"/>
                    <a:pt x="11849" y="13064"/>
                  </a:cubicBezTo>
                  <a:close/>
                  <a:moveTo>
                    <a:pt x="7406" y="13073"/>
                  </a:moveTo>
                  <a:cubicBezTo>
                    <a:pt x="8075" y="13111"/>
                    <a:pt x="8744" y="13140"/>
                    <a:pt x="9403" y="13140"/>
                  </a:cubicBezTo>
                  <a:cubicBezTo>
                    <a:pt x="9403" y="13207"/>
                    <a:pt x="9394" y="13264"/>
                    <a:pt x="9384" y="13322"/>
                  </a:cubicBezTo>
                  <a:cubicBezTo>
                    <a:pt x="9375" y="13685"/>
                    <a:pt x="9365" y="14048"/>
                    <a:pt x="9355" y="14411"/>
                  </a:cubicBezTo>
                  <a:cubicBezTo>
                    <a:pt x="9239" y="14413"/>
                    <a:pt x="9123" y="14413"/>
                    <a:pt x="9006" y="14413"/>
                  </a:cubicBezTo>
                  <a:cubicBezTo>
                    <a:pt x="8444" y="14413"/>
                    <a:pt x="7884" y="14395"/>
                    <a:pt x="7330" y="14363"/>
                  </a:cubicBezTo>
                  <a:cubicBezTo>
                    <a:pt x="7368" y="13933"/>
                    <a:pt x="7368" y="13503"/>
                    <a:pt x="7406" y="13073"/>
                  </a:cubicBezTo>
                  <a:close/>
                  <a:moveTo>
                    <a:pt x="15098" y="13962"/>
                  </a:moveTo>
                  <a:cubicBezTo>
                    <a:pt x="15098" y="14449"/>
                    <a:pt x="15089" y="14936"/>
                    <a:pt x="15069" y="15424"/>
                  </a:cubicBezTo>
                  <a:cubicBezTo>
                    <a:pt x="14207" y="15706"/>
                    <a:pt x="13500" y="15845"/>
                    <a:pt x="12750" y="15845"/>
                  </a:cubicBezTo>
                  <a:cubicBezTo>
                    <a:pt x="12255" y="15845"/>
                    <a:pt x="11741" y="15784"/>
                    <a:pt x="11152" y="15663"/>
                  </a:cubicBezTo>
                  <a:cubicBezTo>
                    <a:pt x="11171" y="15366"/>
                    <a:pt x="11190" y="15070"/>
                    <a:pt x="11209" y="14774"/>
                  </a:cubicBezTo>
                  <a:cubicBezTo>
                    <a:pt x="12518" y="14612"/>
                    <a:pt x="13846" y="14411"/>
                    <a:pt x="15098" y="13962"/>
                  </a:cubicBezTo>
                  <a:close/>
                  <a:moveTo>
                    <a:pt x="2265" y="13895"/>
                  </a:moveTo>
                  <a:lnTo>
                    <a:pt x="2265" y="13895"/>
                  </a:lnTo>
                  <a:cubicBezTo>
                    <a:pt x="3756" y="14487"/>
                    <a:pt x="5352" y="14698"/>
                    <a:pt x="6938" y="14822"/>
                  </a:cubicBezTo>
                  <a:cubicBezTo>
                    <a:pt x="6881" y="15214"/>
                    <a:pt x="6919" y="15615"/>
                    <a:pt x="6852" y="16007"/>
                  </a:cubicBezTo>
                  <a:cubicBezTo>
                    <a:pt x="5724" y="15911"/>
                    <a:pt x="4683" y="15395"/>
                    <a:pt x="3546" y="15299"/>
                  </a:cubicBezTo>
                  <a:cubicBezTo>
                    <a:pt x="3420" y="15291"/>
                    <a:pt x="3291" y="15284"/>
                    <a:pt x="3161" y="15284"/>
                  </a:cubicBezTo>
                  <a:cubicBezTo>
                    <a:pt x="2867" y="15284"/>
                    <a:pt x="2572" y="15320"/>
                    <a:pt x="2313" y="15452"/>
                  </a:cubicBezTo>
                  <a:cubicBezTo>
                    <a:pt x="2304" y="14936"/>
                    <a:pt x="2294" y="14420"/>
                    <a:pt x="2265" y="13895"/>
                  </a:cubicBezTo>
                  <a:close/>
                  <a:moveTo>
                    <a:pt x="10779" y="14822"/>
                  </a:moveTo>
                  <a:cubicBezTo>
                    <a:pt x="10750" y="15099"/>
                    <a:pt x="10722" y="15366"/>
                    <a:pt x="10684" y="15643"/>
                  </a:cubicBezTo>
                  <a:cubicBezTo>
                    <a:pt x="10634" y="15643"/>
                    <a:pt x="10585" y="15643"/>
                    <a:pt x="10535" y="15643"/>
                  </a:cubicBezTo>
                  <a:cubicBezTo>
                    <a:pt x="9792" y="15643"/>
                    <a:pt x="9050" y="15710"/>
                    <a:pt x="8333" y="15854"/>
                  </a:cubicBezTo>
                  <a:cubicBezTo>
                    <a:pt x="7999" y="15911"/>
                    <a:pt x="7674" y="15978"/>
                    <a:pt x="7349" y="16007"/>
                  </a:cubicBezTo>
                  <a:cubicBezTo>
                    <a:pt x="7349" y="15968"/>
                    <a:pt x="7349" y="15930"/>
                    <a:pt x="7349" y="15892"/>
                  </a:cubicBezTo>
                  <a:cubicBezTo>
                    <a:pt x="7349" y="15538"/>
                    <a:pt x="7320" y="15194"/>
                    <a:pt x="7358" y="14841"/>
                  </a:cubicBezTo>
                  <a:cubicBezTo>
                    <a:pt x="7463" y="14850"/>
                    <a:pt x="7559" y="14860"/>
                    <a:pt x="7664" y="14860"/>
                  </a:cubicBezTo>
                  <a:cubicBezTo>
                    <a:pt x="8134" y="14886"/>
                    <a:pt x="8607" y="14902"/>
                    <a:pt x="9081" y="14902"/>
                  </a:cubicBezTo>
                  <a:cubicBezTo>
                    <a:pt x="9649" y="14902"/>
                    <a:pt x="10217" y="14879"/>
                    <a:pt x="10779" y="14822"/>
                  </a:cubicBezTo>
                  <a:close/>
                  <a:moveTo>
                    <a:pt x="3260" y="15678"/>
                  </a:moveTo>
                  <a:cubicBezTo>
                    <a:pt x="4467" y="15678"/>
                    <a:pt x="5826" y="16505"/>
                    <a:pt x="7004" y="16505"/>
                  </a:cubicBezTo>
                  <a:cubicBezTo>
                    <a:pt x="7030" y="16505"/>
                    <a:pt x="7056" y="16504"/>
                    <a:pt x="7081" y="16503"/>
                  </a:cubicBezTo>
                  <a:cubicBezTo>
                    <a:pt x="8220" y="16460"/>
                    <a:pt x="9335" y="16140"/>
                    <a:pt x="10469" y="16140"/>
                  </a:cubicBezTo>
                  <a:cubicBezTo>
                    <a:pt x="10582" y="16140"/>
                    <a:pt x="10695" y="16143"/>
                    <a:pt x="10808" y="16150"/>
                  </a:cubicBezTo>
                  <a:cubicBezTo>
                    <a:pt x="11362" y="16150"/>
                    <a:pt x="11888" y="16322"/>
                    <a:pt x="12432" y="16351"/>
                  </a:cubicBezTo>
                  <a:cubicBezTo>
                    <a:pt x="12574" y="16361"/>
                    <a:pt x="12716" y="16366"/>
                    <a:pt x="12859" y="16366"/>
                  </a:cubicBezTo>
                  <a:cubicBezTo>
                    <a:pt x="13618" y="16366"/>
                    <a:pt x="14377" y="16215"/>
                    <a:pt x="15069" y="15901"/>
                  </a:cubicBezTo>
                  <a:lnTo>
                    <a:pt x="15069" y="15901"/>
                  </a:lnTo>
                  <a:cubicBezTo>
                    <a:pt x="15069" y="16274"/>
                    <a:pt x="15060" y="16647"/>
                    <a:pt x="15060" y="17019"/>
                  </a:cubicBezTo>
                  <a:cubicBezTo>
                    <a:pt x="14964" y="19657"/>
                    <a:pt x="14945" y="22294"/>
                    <a:pt x="14601" y="24912"/>
                  </a:cubicBezTo>
                  <a:cubicBezTo>
                    <a:pt x="14439" y="25801"/>
                    <a:pt x="14381" y="26747"/>
                    <a:pt x="14152" y="27626"/>
                  </a:cubicBezTo>
                  <a:cubicBezTo>
                    <a:pt x="14047" y="28056"/>
                    <a:pt x="13904" y="28467"/>
                    <a:pt x="13684" y="28858"/>
                  </a:cubicBezTo>
                  <a:cubicBezTo>
                    <a:pt x="13244" y="29374"/>
                    <a:pt x="12509" y="29499"/>
                    <a:pt x="11888" y="29709"/>
                  </a:cubicBezTo>
                  <a:cubicBezTo>
                    <a:pt x="11263" y="29871"/>
                    <a:pt x="10282" y="29967"/>
                    <a:pt x="9182" y="29967"/>
                  </a:cubicBezTo>
                  <a:cubicBezTo>
                    <a:pt x="6600" y="29967"/>
                    <a:pt x="3358" y="29441"/>
                    <a:pt x="2514" y="28027"/>
                  </a:cubicBezTo>
                  <a:cubicBezTo>
                    <a:pt x="2428" y="27807"/>
                    <a:pt x="2361" y="27587"/>
                    <a:pt x="2313" y="27368"/>
                  </a:cubicBezTo>
                  <a:cubicBezTo>
                    <a:pt x="2103" y="26355"/>
                    <a:pt x="2256" y="25266"/>
                    <a:pt x="2189" y="24243"/>
                  </a:cubicBezTo>
                  <a:cubicBezTo>
                    <a:pt x="2141" y="21463"/>
                    <a:pt x="2323" y="18682"/>
                    <a:pt x="2304" y="15901"/>
                  </a:cubicBezTo>
                  <a:cubicBezTo>
                    <a:pt x="2606" y="15741"/>
                    <a:pt x="2927" y="15678"/>
                    <a:pt x="3260" y="15678"/>
                  </a:cubicBezTo>
                  <a:close/>
                  <a:moveTo>
                    <a:pt x="10466" y="0"/>
                  </a:moveTo>
                  <a:cubicBezTo>
                    <a:pt x="9616" y="0"/>
                    <a:pt x="8772" y="269"/>
                    <a:pt x="8218" y="842"/>
                  </a:cubicBezTo>
                  <a:cubicBezTo>
                    <a:pt x="8037" y="1072"/>
                    <a:pt x="8027" y="1349"/>
                    <a:pt x="8046" y="1626"/>
                  </a:cubicBezTo>
                  <a:cubicBezTo>
                    <a:pt x="7999" y="2142"/>
                    <a:pt x="7989" y="2668"/>
                    <a:pt x="7922" y="3193"/>
                  </a:cubicBezTo>
                  <a:cubicBezTo>
                    <a:pt x="7903" y="3327"/>
                    <a:pt x="7884" y="3470"/>
                    <a:pt x="7874" y="3604"/>
                  </a:cubicBezTo>
                  <a:cubicBezTo>
                    <a:pt x="7827" y="4015"/>
                    <a:pt x="7788" y="4435"/>
                    <a:pt x="7731" y="4846"/>
                  </a:cubicBezTo>
                  <a:cubicBezTo>
                    <a:pt x="6221" y="4970"/>
                    <a:pt x="4740" y="5620"/>
                    <a:pt x="3508" y="6509"/>
                  </a:cubicBezTo>
                  <a:cubicBezTo>
                    <a:pt x="2332" y="7436"/>
                    <a:pt x="1635" y="8917"/>
                    <a:pt x="1463" y="10388"/>
                  </a:cubicBezTo>
                  <a:cubicBezTo>
                    <a:pt x="1587" y="11764"/>
                    <a:pt x="1" y="12834"/>
                    <a:pt x="1816" y="13694"/>
                  </a:cubicBezTo>
                  <a:cubicBezTo>
                    <a:pt x="1826" y="13694"/>
                    <a:pt x="1845" y="13704"/>
                    <a:pt x="1864" y="13713"/>
                  </a:cubicBezTo>
                  <a:cubicBezTo>
                    <a:pt x="1864" y="13713"/>
                    <a:pt x="1864" y="13723"/>
                    <a:pt x="1864" y="13723"/>
                  </a:cubicBezTo>
                  <a:cubicBezTo>
                    <a:pt x="1597" y="16991"/>
                    <a:pt x="1491" y="20278"/>
                    <a:pt x="1539" y="23555"/>
                  </a:cubicBezTo>
                  <a:cubicBezTo>
                    <a:pt x="1587" y="24520"/>
                    <a:pt x="1616" y="25476"/>
                    <a:pt x="1654" y="26441"/>
                  </a:cubicBezTo>
                  <a:cubicBezTo>
                    <a:pt x="1702" y="27435"/>
                    <a:pt x="1893" y="28533"/>
                    <a:pt x="2800" y="29097"/>
                  </a:cubicBezTo>
                  <a:cubicBezTo>
                    <a:pt x="2791" y="29088"/>
                    <a:pt x="2772" y="29078"/>
                    <a:pt x="2762" y="29069"/>
                  </a:cubicBezTo>
                  <a:lnTo>
                    <a:pt x="2762" y="29069"/>
                  </a:lnTo>
                  <a:cubicBezTo>
                    <a:pt x="4442" y="30144"/>
                    <a:pt x="6722" y="30459"/>
                    <a:pt x="8865" y="30459"/>
                  </a:cubicBezTo>
                  <a:cubicBezTo>
                    <a:pt x="9673" y="30459"/>
                    <a:pt x="10461" y="30414"/>
                    <a:pt x="11190" y="30349"/>
                  </a:cubicBezTo>
                  <a:cubicBezTo>
                    <a:pt x="12136" y="30196"/>
                    <a:pt x="13149" y="29938"/>
                    <a:pt x="13904" y="29336"/>
                  </a:cubicBezTo>
                  <a:cubicBezTo>
                    <a:pt x="14840" y="28256"/>
                    <a:pt x="14840" y="26622"/>
                    <a:pt x="15098" y="25285"/>
                  </a:cubicBezTo>
                  <a:cubicBezTo>
                    <a:pt x="15366" y="23402"/>
                    <a:pt x="15490" y="21501"/>
                    <a:pt x="15528" y="19609"/>
                  </a:cubicBezTo>
                  <a:cubicBezTo>
                    <a:pt x="15595" y="17688"/>
                    <a:pt x="15652" y="15758"/>
                    <a:pt x="15471" y="13838"/>
                  </a:cubicBezTo>
                  <a:cubicBezTo>
                    <a:pt x="16340" y="13503"/>
                    <a:pt x="17496" y="13073"/>
                    <a:pt x="17229" y="11917"/>
                  </a:cubicBezTo>
                  <a:cubicBezTo>
                    <a:pt x="17124" y="11477"/>
                    <a:pt x="16942" y="11038"/>
                    <a:pt x="16713" y="10646"/>
                  </a:cubicBezTo>
                  <a:cubicBezTo>
                    <a:pt x="16656" y="8190"/>
                    <a:pt x="14668" y="6031"/>
                    <a:pt x="12365" y="5372"/>
                  </a:cubicBezTo>
                  <a:cubicBezTo>
                    <a:pt x="12384" y="5228"/>
                    <a:pt x="12404" y="5095"/>
                    <a:pt x="12423" y="4951"/>
                  </a:cubicBezTo>
                  <a:lnTo>
                    <a:pt x="12423" y="4951"/>
                  </a:lnTo>
                  <a:cubicBezTo>
                    <a:pt x="12419" y="4958"/>
                    <a:pt x="12417" y="4963"/>
                    <a:pt x="12416" y="4968"/>
                  </a:cubicBezTo>
                  <a:lnTo>
                    <a:pt x="12416" y="4968"/>
                  </a:lnTo>
                  <a:cubicBezTo>
                    <a:pt x="12540" y="3963"/>
                    <a:pt x="12720" y="2966"/>
                    <a:pt x="12834" y="1960"/>
                  </a:cubicBezTo>
                  <a:cubicBezTo>
                    <a:pt x="12967" y="1502"/>
                    <a:pt x="13025" y="967"/>
                    <a:pt x="12595" y="651"/>
                  </a:cubicBezTo>
                  <a:cubicBezTo>
                    <a:pt x="12028" y="226"/>
                    <a:pt x="11245" y="0"/>
                    <a:pt x="10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108;p51"/>
            <p:cNvSpPr/>
            <p:nvPr/>
          </p:nvSpPr>
          <p:spPr>
            <a:xfrm>
              <a:off x="3499519" y="3825476"/>
              <a:ext cx="2244" cy="1161"/>
            </a:xfrm>
            <a:custGeom>
              <a:avLst/>
              <a:gdLst/>
              <a:ahLst/>
              <a:cxnLst/>
              <a:rect l="l" t="t" r="r" b="b"/>
              <a:pathLst>
                <a:path w="58" h="30" extrusionOk="0">
                  <a:moveTo>
                    <a:pt x="1" y="0"/>
                  </a:moveTo>
                  <a:cubicBezTo>
                    <a:pt x="1" y="1"/>
                    <a:pt x="1" y="10"/>
                    <a:pt x="10" y="10"/>
                  </a:cubicBezTo>
                  <a:cubicBezTo>
                    <a:pt x="20" y="10"/>
                    <a:pt x="39" y="20"/>
                    <a:pt x="58" y="29"/>
                  </a:cubicBezTo>
                  <a:cubicBezTo>
                    <a:pt x="39" y="20"/>
                    <a:pt x="20" y="10"/>
                    <a:pt x="1" y="0"/>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109;p51"/>
            <p:cNvSpPr/>
            <p:nvPr/>
          </p:nvSpPr>
          <p:spPr>
            <a:xfrm>
              <a:off x="3099425" y="4447461"/>
              <a:ext cx="418243" cy="266858"/>
            </a:xfrm>
            <a:custGeom>
              <a:avLst/>
              <a:gdLst/>
              <a:ahLst/>
              <a:cxnLst/>
              <a:rect l="l" t="t" r="r" b="b"/>
              <a:pathLst>
                <a:path w="10808" h="6896" extrusionOk="0">
                  <a:moveTo>
                    <a:pt x="2897" y="430"/>
                  </a:moveTo>
                  <a:cubicBezTo>
                    <a:pt x="3216" y="430"/>
                    <a:pt x="3532" y="566"/>
                    <a:pt x="3785" y="888"/>
                  </a:cubicBezTo>
                  <a:cubicBezTo>
                    <a:pt x="4157" y="1461"/>
                    <a:pt x="4110" y="2312"/>
                    <a:pt x="3622" y="2809"/>
                  </a:cubicBezTo>
                  <a:cubicBezTo>
                    <a:pt x="3280" y="2436"/>
                    <a:pt x="2794" y="2223"/>
                    <a:pt x="2302" y="2223"/>
                  </a:cubicBezTo>
                  <a:cubicBezTo>
                    <a:pt x="2025" y="2223"/>
                    <a:pt x="1747" y="2291"/>
                    <a:pt x="1491" y="2436"/>
                  </a:cubicBezTo>
                  <a:cubicBezTo>
                    <a:pt x="1348" y="2254"/>
                    <a:pt x="1367" y="2006"/>
                    <a:pt x="1386" y="1796"/>
                  </a:cubicBezTo>
                  <a:cubicBezTo>
                    <a:pt x="1510" y="1053"/>
                    <a:pt x="2211" y="430"/>
                    <a:pt x="2897" y="430"/>
                  </a:cubicBezTo>
                  <a:close/>
                  <a:moveTo>
                    <a:pt x="6645" y="434"/>
                  </a:moveTo>
                  <a:cubicBezTo>
                    <a:pt x="6907" y="434"/>
                    <a:pt x="7170" y="522"/>
                    <a:pt x="7406" y="726"/>
                  </a:cubicBezTo>
                  <a:cubicBezTo>
                    <a:pt x="8304" y="1385"/>
                    <a:pt x="7999" y="2770"/>
                    <a:pt x="7282" y="3458"/>
                  </a:cubicBezTo>
                  <a:cubicBezTo>
                    <a:pt x="6873" y="2706"/>
                    <a:pt x="6021" y="2215"/>
                    <a:pt x="5175" y="2215"/>
                  </a:cubicBezTo>
                  <a:cubicBezTo>
                    <a:pt x="5151" y="2215"/>
                    <a:pt x="5127" y="2215"/>
                    <a:pt x="5103" y="2216"/>
                  </a:cubicBezTo>
                  <a:cubicBezTo>
                    <a:pt x="5094" y="2102"/>
                    <a:pt x="5094" y="1996"/>
                    <a:pt x="5103" y="1882"/>
                  </a:cubicBezTo>
                  <a:cubicBezTo>
                    <a:pt x="5195" y="1122"/>
                    <a:pt x="5914" y="434"/>
                    <a:pt x="6645" y="434"/>
                  </a:cubicBezTo>
                  <a:close/>
                  <a:moveTo>
                    <a:pt x="2320" y="2579"/>
                  </a:moveTo>
                  <a:cubicBezTo>
                    <a:pt x="2865" y="2579"/>
                    <a:pt x="3414" y="2908"/>
                    <a:pt x="3727" y="3630"/>
                  </a:cubicBezTo>
                  <a:cubicBezTo>
                    <a:pt x="3727" y="3621"/>
                    <a:pt x="3718" y="3611"/>
                    <a:pt x="3718" y="3592"/>
                  </a:cubicBezTo>
                  <a:lnTo>
                    <a:pt x="3718" y="3592"/>
                  </a:lnTo>
                  <a:cubicBezTo>
                    <a:pt x="4004" y="4232"/>
                    <a:pt x="3651" y="4997"/>
                    <a:pt x="3116" y="5388"/>
                  </a:cubicBezTo>
                  <a:cubicBezTo>
                    <a:pt x="2814" y="5575"/>
                    <a:pt x="2438" y="5745"/>
                    <a:pt x="2071" y="5745"/>
                  </a:cubicBezTo>
                  <a:cubicBezTo>
                    <a:pt x="2044" y="5745"/>
                    <a:pt x="2016" y="5744"/>
                    <a:pt x="1988" y="5742"/>
                  </a:cubicBezTo>
                  <a:cubicBezTo>
                    <a:pt x="1224" y="5599"/>
                    <a:pt x="584" y="4873"/>
                    <a:pt x="746" y="4070"/>
                  </a:cubicBezTo>
                  <a:cubicBezTo>
                    <a:pt x="924" y="3123"/>
                    <a:pt x="1619" y="2579"/>
                    <a:pt x="2320" y="2579"/>
                  </a:cubicBezTo>
                  <a:close/>
                  <a:moveTo>
                    <a:pt x="3580" y="6195"/>
                  </a:moveTo>
                  <a:cubicBezTo>
                    <a:pt x="3582" y="6199"/>
                    <a:pt x="3584" y="6201"/>
                    <a:pt x="3584" y="6201"/>
                  </a:cubicBezTo>
                  <a:cubicBezTo>
                    <a:pt x="3583" y="6199"/>
                    <a:pt x="3581" y="6197"/>
                    <a:pt x="3580" y="6195"/>
                  </a:cubicBezTo>
                  <a:close/>
                  <a:moveTo>
                    <a:pt x="9063" y="3201"/>
                  </a:moveTo>
                  <a:cubicBezTo>
                    <a:pt x="9756" y="3201"/>
                    <a:pt x="10419" y="3721"/>
                    <a:pt x="10340" y="4739"/>
                  </a:cubicBezTo>
                  <a:cubicBezTo>
                    <a:pt x="10218" y="5572"/>
                    <a:pt x="9508" y="6268"/>
                    <a:pt x="8643" y="6268"/>
                  </a:cubicBezTo>
                  <a:cubicBezTo>
                    <a:pt x="8626" y="6268"/>
                    <a:pt x="8608" y="6268"/>
                    <a:pt x="8591" y="6268"/>
                  </a:cubicBezTo>
                  <a:cubicBezTo>
                    <a:pt x="7846" y="6096"/>
                    <a:pt x="7463" y="5293"/>
                    <a:pt x="7616" y="4576"/>
                  </a:cubicBezTo>
                  <a:cubicBezTo>
                    <a:pt x="7741" y="3654"/>
                    <a:pt x="8416" y="3201"/>
                    <a:pt x="9063" y="3201"/>
                  </a:cubicBezTo>
                  <a:close/>
                  <a:moveTo>
                    <a:pt x="5192" y="2581"/>
                  </a:moveTo>
                  <a:cubicBezTo>
                    <a:pt x="5250" y="2581"/>
                    <a:pt x="5306" y="2584"/>
                    <a:pt x="5361" y="2589"/>
                  </a:cubicBezTo>
                  <a:lnTo>
                    <a:pt x="5333" y="2589"/>
                  </a:lnTo>
                  <a:cubicBezTo>
                    <a:pt x="6307" y="2675"/>
                    <a:pt x="7196" y="3611"/>
                    <a:pt x="7014" y="4605"/>
                  </a:cubicBezTo>
                  <a:cubicBezTo>
                    <a:pt x="6899" y="5622"/>
                    <a:pt x="5902" y="6386"/>
                    <a:pt x="4979" y="6386"/>
                  </a:cubicBezTo>
                  <a:cubicBezTo>
                    <a:pt x="4447" y="6386"/>
                    <a:pt x="3939" y="6131"/>
                    <a:pt x="3641" y="5522"/>
                  </a:cubicBezTo>
                  <a:cubicBezTo>
                    <a:pt x="4224" y="4911"/>
                    <a:pt x="4434" y="3888"/>
                    <a:pt x="3918" y="3172"/>
                  </a:cubicBezTo>
                  <a:cubicBezTo>
                    <a:pt x="4183" y="2762"/>
                    <a:pt x="4714" y="2581"/>
                    <a:pt x="5192" y="2581"/>
                  </a:cubicBezTo>
                  <a:close/>
                  <a:moveTo>
                    <a:pt x="5322" y="6877"/>
                  </a:moveTo>
                  <a:cubicBezTo>
                    <a:pt x="5316" y="6878"/>
                    <a:pt x="5310" y="6878"/>
                    <a:pt x="5304" y="6879"/>
                  </a:cubicBezTo>
                  <a:cubicBezTo>
                    <a:pt x="5310" y="6879"/>
                    <a:pt x="5316" y="6878"/>
                    <a:pt x="5322" y="6877"/>
                  </a:cubicBezTo>
                  <a:close/>
                  <a:moveTo>
                    <a:pt x="6599" y="1"/>
                  </a:moveTo>
                  <a:cubicBezTo>
                    <a:pt x="5456" y="1"/>
                    <a:pt x="4589" y="1087"/>
                    <a:pt x="4750" y="2264"/>
                  </a:cubicBezTo>
                  <a:cubicBezTo>
                    <a:pt x="4635" y="2293"/>
                    <a:pt x="4520" y="2331"/>
                    <a:pt x="4406" y="2379"/>
                  </a:cubicBezTo>
                  <a:cubicBezTo>
                    <a:pt x="4803" y="1263"/>
                    <a:pt x="3997" y="28"/>
                    <a:pt x="2867" y="28"/>
                  </a:cubicBezTo>
                  <a:cubicBezTo>
                    <a:pt x="2719" y="28"/>
                    <a:pt x="2566" y="50"/>
                    <a:pt x="2409" y="95"/>
                  </a:cubicBezTo>
                  <a:cubicBezTo>
                    <a:pt x="1396" y="343"/>
                    <a:pt x="631" y="1652"/>
                    <a:pt x="1214" y="2589"/>
                  </a:cubicBezTo>
                  <a:cubicBezTo>
                    <a:pt x="182" y="3248"/>
                    <a:pt x="1" y="4251"/>
                    <a:pt x="326" y="5045"/>
                  </a:cubicBezTo>
                  <a:cubicBezTo>
                    <a:pt x="605" y="5730"/>
                    <a:pt x="1255" y="6253"/>
                    <a:pt x="2046" y="6253"/>
                  </a:cubicBezTo>
                  <a:cubicBezTo>
                    <a:pt x="2392" y="6253"/>
                    <a:pt x="2764" y="6153"/>
                    <a:pt x="3145" y="5924"/>
                  </a:cubicBezTo>
                  <a:cubicBezTo>
                    <a:pt x="3154" y="5914"/>
                    <a:pt x="3164" y="5914"/>
                    <a:pt x="3164" y="5904"/>
                  </a:cubicBezTo>
                  <a:cubicBezTo>
                    <a:pt x="3221" y="5876"/>
                    <a:pt x="3288" y="5838"/>
                    <a:pt x="3345" y="5790"/>
                  </a:cubicBezTo>
                  <a:cubicBezTo>
                    <a:pt x="3345" y="5809"/>
                    <a:pt x="3355" y="5818"/>
                    <a:pt x="3355" y="5838"/>
                  </a:cubicBezTo>
                  <a:lnTo>
                    <a:pt x="3364" y="5838"/>
                  </a:lnTo>
                  <a:cubicBezTo>
                    <a:pt x="3421" y="5969"/>
                    <a:pt x="3495" y="6091"/>
                    <a:pt x="3580" y="6195"/>
                  </a:cubicBezTo>
                  <a:lnTo>
                    <a:pt x="3580" y="6195"/>
                  </a:lnTo>
                  <a:cubicBezTo>
                    <a:pt x="3577" y="6192"/>
                    <a:pt x="3574" y="6187"/>
                    <a:pt x="3574" y="6182"/>
                  </a:cubicBezTo>
                  <a:lnTo>
                    <a:pt x="3574" y="6182"/>
                  </a:lnTo>
                  <a:cubicBezTo>
                    <a:pt x="3924" y="6628"/>
                    <a:pt x="4493" y="6895"/>
                    <a:pt x="5055" y="6895"/>
                  </a:cubicBezTo>
                  <a:cubicBezTo>
                    <a:pt x="5152" y="6895"/>
                    <a:pt x="5248" y="6887"/>
                    <a:pt x="5343" y="6871"/>
                  </a:cubicBezTo>
                  <a:lnTo>
                    <a:pt x="5343" y="6871"/>
                  </a:lnTo>
                  <a:cubicBezTo>
                    <a:pt x="5337" y="6873"/>
                    <a:pt x="5330" y="6875"/>
                    <a:pt x="5322" y="6877"/>
                  </a:cubicBezTo>
                  <a:lnTo>
                    <a:pt x="5322" y="6877"/>
                  </a:lnTo>
                  <a:cubicBezTo>
                    <a:pt x="6080" y="6776"/>
                    <a:pt x="6769" y="6282"/>
                    <a:pt x="7186" y="5646"/>
                  </a:cubicBezTo>
                  <a:cubicBezTo>
                    <a:pt x="7531" y="6418"/>
                    <a:pt x="8103" y="6736"/>
                    <a:pt x="8691" y="6736"/>
                  </a:cubicBezTo>
                  <a:cubicBezTo>
                    <a:pt x="9522" y="6736"/>
                    <a:pt x="10383" y="6101"/>
                    <a:pt x="10674" y="5217"/>
                  </a:cubicBezTo>
                  <a:cubicBezTo>
                    <a:pt x="10789" y="4873"/>
                    <a:pt x="10808" y="4490"/>
                    <a:pt x="10712" y="4099"/>
                  </a:cubicBezTo>
                  <a:cubicBezTo>
                    <a:pt x="10576" y="3269"/>
                    <a:pt x="9766" y="2782"/>
                    <a:pt x="8970" y="2782"/>
                  </a:cubicBezTo>
                  <a:cubicBezTo>
                    <a:pt x="8703" y="2782"/>
                    <a:pt x="8437" y="2837"/>
                    <a:pt x="8199" y="2952"/>
                  </a:cubicBezTo>
                  <a:cubicBezTo>
                    <a:pt x="8687" y="1767"/>
                    <a:pt x="8333" y="506"/>
                    <a:pt x="7053" y="57"/>
                  </a:cubicBezTo>
                  <a:cubicBezTo>
                    <a:pt x="6898" y="19"/>
                    <a:pt x="6746" y="1"/>
                    <a:pt x="6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110;p51"/>
            <p:cNvSpPr/>
            <p:nvPr/>
          </p:nvSpPr>
          <p:spPr>
            <a:xfrm>
              <a:off x="3363961" y="4295263"/>
              <a:ext cx="145503" cy="125535"/>
            </a:xfrm>
            <a:custGeom>
              <a:avLst/>
              <a:gdLst/>
              <a:ahLst/>
              <a:cxnLst/>
              <a:rect l="l" t="t" r="r" b="b"/>
              <a:pathLst>
                <a:path w="3760" h="3244" extrusionOk="0">
                  <a:moveTo>
                    <a:pt x="1868" y="363"/>
                  </a:moveTo>
                  <a:cubicBezTo>
                    <a:pt x="2493" y="363"/>
                    <a:pt x="3150" y="912"/>
                    <a:pt x="3102" y="1792"/>
                  </a:cubicBezTo>
                  <a:cubicBezTo>
                    <a:pt x="2981" y="2461"/>
                    <a:pt x="2462" y="2772"/>
                    <a:pt x="1948" y="2772"/>
                  </a:cubicBezTo>
                  <a:cubicBezTo>
                    <a:pt x="1331" y="2772"/>
                    <a:pt x="720" y="2324"/>
                    <a:pt x="809" y="1505"/>
                  </a:cubicBezTo>
                  <a:cubicBezTo>
                    <a:pt x="898" y="707"/>
                    <a:pt x="1373" y="363"/>
                    <a:pt x="1868" y="363"/>
                  </a:cubicBezTo>
                  <a:close/>
                  <a:moveTo>
                    <a:pt x="1931" y="0"/>
                  </a:moveTo>
                  <a:cubicBezTo>
                    <a:pt x="962" y="0"/>
                    <a:pt x="0" y="910"/>
                    <a:pt x="379" y="2222"/>
                  </a:cubicBezTo>
                  <a:cubicBezTo>
                    <a:pt x="645" y="2936"/>
                    <a:pt x="1228" y="3243"/>
                    <a:pt x="1819" y="3243"/>
                  </a:cubicBezTo>
                  <a:cubicBezTo>
                    <a:pt x="2778" y="3243"/>
                    <a:pt x="3760" y="2435"/>
                    <a:pt x="3446" y="1247"/>
                  </a:cubicBezTo>
                  <a:cubicBezTo>
                    <a:pt x="3171" y="372"/>
                    <a:pt x="2549" y="0"/>
                    <a:pt x="1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111;p51"/>
            <p:cNvSpPr/>
            <p:nvPr/>
          </p:nvSpPr>
          <p:spPr>
            <a:xfrm>
              <a:off x="3177439" y="4270768"/>
              <a:ext cx="149953" cy="126618"/>
            </a:xfrm>
            <a:custGeom>
              <a:avLst/>
              <a:gdLst/>
              <a:ahLst/>
              <a:cxnLst/>
              <a:rect l="l" t="t" r="r" b="b"/>
              <a:pathLst>
                <a:path w="3875" h="3272" extrusionOk="0">
                  <a:moveTo>
                    <a:pt x="1931" y="391"/>
                  </a:moveTo>
                  <a:cubicBezTo>
                    <a:pt x="2577" y="391"/>
                    <a:pt x="3213" y="932"/>
                    <a:pt x="3154" y="1852"/>
                  </a:cubicBezTo>
                  <a:cubicBezTo>
                    <a:pt x="3087" y="2454"/>
                    <a:pt x="2495" y="2740"/>
                    <a:pt x="1960" y="2855"/>
                  </a:cubicBezTo>
                  <a:cubicBezTo>
                    <a:pt x="1924" y="2859"/>
                    <a:pt x="1889" y="2861"/>
                    <a:pt x="1854" y="2861"/>
                  </a:cubicBezTo>
                  <a:cubicBezTo>
                    <a:pt x="1176" y="2861"/>
                    <a:pt x="627" y="2171"/>
                    <a:pt x="718" y="1508"/>
                  </a:cubicBezTo>
                  <a:cubicBezTo>
                    <a:pt x="896" y="736"/>
                    <a:pt x="1416" y="391"/>
                    <a:pt x="1931" y="391"/>
                  </a:cubicBezTo>
                  <a:close/>
                  <a:moveTo>
                    <a:pt x="1935" y="0"/>
                  </a:moveTo>
                  <a:cubicBezTo>
                    <a:pt x="1803" y="0"/>
                    <a:pt x="1670" y="21"/>
                    <a:pt x="1539" y="65"/>
                  </a:cubicBezTo>
                  <a:cubicBezTo>
                    <a:pt x="679" y="342"/>
                    <a:pt x="1" y="1297"/>
                    <a:pt x="355" y="2205"/>
                  </a:cubicBezTo>
                  <a:cubicBezTo>
                    <a:pt x="616" y="2954"/>
                    <a:pt x="1212" y="3271"/>
                    <a:pt x="1818" y="3271"/>
                  </a:cubicBezTo>
                  <a:cubicBezTo>
                    <a:pt x="2831" y="3271"/>
                    <a:pt x="3875" y="2387"/>
                    <a:pt x="3450" y="1145"/>
                  </a:cubicBezTo>
                  <a:cubicBezTo>
                    <a:pt x="3235" y="522"/>
                    <a:pt x="2600" y="0"/>
                    <a:pt x="1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112;p51"/>
            <p:cNvSpPr/>
            <p:nvPr/>
          </p:nvSpPr>
          <p:spPr>
            <a:xfrm>
              <a:off x="3256227" y="3941568"/>
              <a:ext cx="50694" cy="44038"/>
            </a:xfrm>
            <a:custGeom>
              <a:avLst/>
              <a:gdLst/>
              <a:ahLst/>
              <a:cxnLst/>
              <a:rect l="l" t="t" r="r" b="b"/>
              <a:pathLst>
                <a:path w="1310" h="1138" extrusionOk="0">
                  <a:moveTo>
                    <a:pt x="144" y="1"/>
                  </a:moveTo>
                  <a:cubicBezTo>
                    <a:pt x="58" y="10"/>
                    <a:pt x="0" y="87"/>
                    <a:pt x="10" y="163"/>
                  </a:cubicBezTo>
                  <a:cubicBezTo>
                    <a:pt x="19" y="240"/>
                    <a:pt x="19" y="316"/>
                    <a:pt x="29" y="393"/>
                  </a:cubicBezTo>
                  <a:cubicBezTo>
                    <a:pt x="48" y="469"/>
                    <a:pt x="58" y="555"/>
                    <a:pt x="86" y="631"/>
                  </a:cubicBezTo>
                  <a:cubicBezTo>
                    <a:pt x="86" y="660"/>
                    <a:pt x="105" y="698"/>
                    <a:pt x="115" y="727"/>
                  </a:cubicBezTo>
                  <a:cubicBezTo>
                    <a:pt x="134" y="765"/>
                    <a:pt x="153" y="803"/>
                    <a:pt x="172" y="851"/>
                  </a:cubicBezTo>
                  <a:cubicBezTo>
                    <a:pt x="210" y="909"/>
                    <a:pt x="258" y="975"/>
                    <a:pt x="325" y="1023"/>
                  </a:cubicBezTo>
                  <a:cubicBezTo>
                    <a:pt x="402" y="1081"/>
                    <a:pt x="488" y="1119"/>
                    <a:pt x="574" y="1128"/>
                  </a:cubicBezTo>
                  <a:cubicBezTo>
                    <a:pt x="621" y="1138"/>
                    <a:pt x="669" y="1138"/>
                    <a:pt x="707" y="1138"/>
                  </a:cubicBezTo>
                  <a:cubicBezTo>
                    <a:pt x="755" y="1138"/>
                    <a:pt x="803" y="1128"/>
                    <a:pt x="851" y="1119"/>
                  </a:cubicBezTo>
                  <a:cubicBezTo>
                    <a:pt x="946" y="1081"/>
                    <a:pt x="1023" y="1023"/>
                    <a:pt x="1080" y="937"/>
                  </a:cubicBezTo>
                  <a:cubicBezTo>
                    <a:pt x="1109" y="909"/>
                    <a:pt x="1137" y="870"/>
                    <a:pt x="1147" y="832"/>
                  </a:cubicBezTo>
                  <a:cubicBezTo>
                    <a:pt x="1176" y="784"/>
                    <a:pt x="1185" y="737"/>
                    <a:pt x="1204" y="689"/>
                  </a:cubicBezTo>
                  <a:cubicBezTo>
                    <a:pt x="1223" y="631"/>
                    <a:pt x="1233" y="574"/>
                    <a:pt x="1252" y="517"/>
                  </a:cubicBezTo>
                  <a:cubicBezTo>
                    <a:pt x="1262" y="450"/>
                    <a:pt x="1281" y="393"/>
                    <a:pt x="1290" y="326"/>
                  </a:cubicBezTo>
                  <a:cubicBezTo>
                    <a:pt x="1309" y="230"/>
                    <a:pt x="1252" y="144"/>
                    <a:pt x="1156" y="125"/>
                  </a:cubicBezTo>
                  <a:cubicBezTo>
                    <a:pt x="1150" y="124"/>
                    <a:pt x="1144" y="124"/>
                    <a:pt x="1138" y="124"/>
                  </a:cubicBezTo>
                  <a:cubicBezTo>
                    <a:pt x="1058" y="124"/>
                    <a:pt x="983" y="180"/>
                    <a:pt x="965" y="268"/>
                  </a:cubicBezTo>
                  <a:cubicBezTo>
                    <a:pt x="937" y="402"/>
                    <a:pt x="918" y="536"/>
                    <a:pt x="879" y="670"/>
                  </a:cubicBezTo>
                  <a:cubicBezTo>
                    <a:pt x="879" y="698"/>
                    <a:pt x="870" y="717"/>
                    <a:pt x="860" y="737"/>
                  </a:cubicBezTo>
                  <a:cubicBezTo>
                    <a:pt x="841" y="756"/>
                    <a:pt x="822" y="775"/>
                    <a:pt x="803" y="794"/>
                  </a:cubicBezTo>
                  <a:cubicBezTo>
                    <a:pt x="803" y="794"/>
                    <a:pt x="793" y="803"/>
                    <a:pt x="784" y="803"/>
                  </a:cubicBezTo>
                  <a:cubicBezTo>
                    <a:pt x="774" y="813"/>
                    <a:pt x="755" y="813"/>
                    <a:pt x="746" y="823"/>
                  </a:cubicBezTo>
                  <a:lnTo>
                    <a:pt x="688" y="823"/>
                  </a:lnTo>
                  <a:cubicBezTo>
                    <a:pt x="660" y="823"/>
                    <a:pt x="640" y="823"/>
                    <a:pt x="612" y="813"/>
                  </a:cubicBezTo>
                  <a:cubicBezTo>
                    <a:pt x="583" y="803"/>
                    <a:pt x="554" y="794"/>
                    <a:pt x="535" y="775"/>
                  </a:cubicBezTo>
                  <a:cubicBezTo>
                    <a:pt x="516" y="765"/>
                    <a:pt x="507" y="746"/>
                    <a:pt x="488" y="737"/>
                  </a:cubicBezTo>
                  <a:cubicBezTo>
                    <a:pt x="468" y="717"/>
                    <a:pt x="449" y="689"/>
                    <a:pt x="440" y="660"/>
                  </a:cubicBezTo>
                  <a:cubicBezTo>
                    <a:pt x="411" y="612"/>
                    <a:pt x="392" y="565"/>
                    <a:pt x="373" y="517"/>
                  </a:cubicBezTo>
                  <a:cubicBezTo>
                    <a:pt x="354" y="459"/>
                    <a:pt x="344" y="402"/>
                    <a:pt x="325" y="345"/>
                  </a:cubicBezTo>
                  <a:cubicBezTo>
                    <a:pt x="316" y="278"/>
                    <a:pt x="306" y="211"/>
                    <a:pt x="306" y="135"/>
                  </a:cubicBezTo>
                  <a:cubicBezTo>
                    <a:pt x="296" y="58"/>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113;p51"/>
            <p:cNvSpPr/>
            <p:nvPr/>
          </p:nvSpPr>
          <p:spPr>
            <a:xfrm>
              <a:off x="3391553" y="3945283"/>
              <a:ext cx="51081" cy="42916"/>
            </a:xfrm>
            <a:custGeom>
              <a:avLst/>
              <a:gdLst/>
              <a:ahLst/>
              <a:cxnLst/>
              <a:rect l="l" t="t" r="r" b="b"/>
              <a:pathLst>
                <a:path w="1320" h="1109" extrusionOk="0">
                  <a:moveTo>
                    <a:pt x="1147" y="0"/>
                  </a:moveTo>
                  <a:cubicBezTo>
                    <a:pt x="1109" y="0"/>
                    <a:pt x="1080" y="19"/>
                    <a:pt x="1052" y="39"/>
                  </a:cubicBezTo>
                  <a:cubicBezTo>
                    <a:pt x="1023" y="48"/>
                    <a:pt x="1004" y="77"/>
                    <a:pt x="994" y="105"/>
                  </a:cubicBezTo>
                  <a:cubicBezTo>
                    <a:pt x="985" y="125"/>
                    <a:pt x="975" y="163"/>
                    <a:pt x="975" y="191"/>
                  </a:cubicBezTo>
                  <a:cubicBezTo>
                    <a:pt x="975" y="191"/>
                    <a:pt x="975" y="191"/>
                    <a:pt x="975" y="201"/>
                  </a:cubicBezTo>
                  <a:cubicBezTo>
                    <a:pt x="975" y="249"/>
                    <a:pt x="966" y="306"/>
                    <a:pt x="956" y="363"/>
                  </a:cubicBezTo>
                  <a:cubicBezTo>
                    <a:pt x="946" y="421"/>
                    <a:pt x="927" y="478"/>
                    <a:pt x="908" y="535"/>
                  </a:cubicBezTo>
                  <a:cubicBezTo>
                    <a:pt x="899" y="574"/>
                    <a:pt x="880" y="602"/>
                    <a:pt x="870" y="631"/>
                  </a:cubicBezTo>
                  <a:cubicBezTo>
                    <a:pt x="841" y="669"/>
                    <a:pt x="813" y="698"/>
                    <a:pt x="784" y="736"/>
                  </a:cubicBezTo>
                  <a:cubicBezTo>
                    <a:pt x="774" y="746"/>
                    <a:pt x="765" y="746"/>
                    <a:pt x="755" y="755"/>
                  </a:cubicBezTo>
                  <a:lnTo>
                    <a:pt x="746" y="755"/>
                  </a:lnTo>
                  <a:cubicBezTo>
                    <a:pt x="736" y="755"/>
                    <a:pt x="736" y="755"/>
                    <a:pt x="727" y="765"/>
                  </a:cubicBezTo>
                  <a:cubicBezTo>
                    <a:pt x="698" y="755"/>
                    <a:pt x="679" y="755"/>
                    <a:pt x="660" y="746"/>
                  </a:cubicBezTo>
                  <a:cubicBezTo>
                    <a:pt x="612" y="727"/>
                    <a:pt x="564" y="707"/>
                    <a:pt x="526" y="688"/>
                  </a:cubicBezTo>
                  <a:cubicBezTo>
                    <a:pt x="516" y="679"/>
                    <a:pt x="507" y="669"/>
                    <a:pt x="497" y="669"/>
                  </a:cubicBezTo>
                  <a:cubicBezTo>
                    <a:pt x="478" y="641"/>
                    <a:pt x="459" y="612"/>
                    <a:pt x="440" y="583"/>
                  </a:cubicBezTo>
                  <a:cubicBezTo>
                    <a:pt x="430" y="555"/>
                    <a:pt x="421" y="535"/>
                    <a:pt x="411" y="516"/>
                  </a:cubicBezTo>
                  <a:cubicBezTo>
                    <a:pt x="402" y="497"/>
                    <a:pt x="392" y="478"/>
                    <a:pt x="392" y="449"/>
                  </a:cubicBezTo>
                  <a:cubicBezTo>
                    <a:pt x="373" y="363"/>
                    <a:pt x="373" y="277"/>
                    <a:pt x="373" y="191"/>
                  </a:cubicBezTo>
                  <a:cubicBezTo>
                    <a:pt x="373" y="144"/>
                    <a:pt x="344" y="96"/>
                    <a:pt x="306" y="67"/>
                  </a:cubicBezTo>
                  <a:cubicBezTo>
                    <a:pt x="268" y="29"/>
                    <a:pt x="220" y="19"/>
                    <a:pt x="172" y="19"/>
                  </a:cubicBezTo>
                  <a:cubicBezTo>
                    <a:pt x="125" y="29"/>
                    <a:pt x="77" y="48"/>
                    <a:pt x="39" y="86"/>
                  </a:cubicBezTo>
                  <a:cubicBezTo>
                    <a:pt x="10" y="125"/>
                    <a:pt x="0" y="172"/>
                    <a:pt x="0" y="230"/>
                  </a:cubicBezTo>
                  <a:cubicBezTo>
                    <a:pt x="0" y="306"/>
                    <a:pt x="0" y="383"/>
                    <a:pt x="10" y="459"/>
                  </a:cubicBezTo>
                  <a:cubicBezTo>
                    <a:pt x="20" y="526"/>
                    <a:pt x="29" y="583"/>
                    <a:pt x="48" y="650"/>
                  </a:cubicBezTo>
                  <a:cubicBezTo>
                    <a:pt x="77" y="707"/>
                    <a:pt x="106" y="774"/>
                    <a:pt x="144" y="832"/>
                  </a:cubicBezTo>
                  <a:cubicBezTo>
                    <a:pt x="201" y="918"/>
                    <a:pt x="287" y="994"/>
                    <a:pt x="392" y="1042"/>
                  </a:cubicBezTo>
                  <a:cubicBezTo>
                    <a:pt x="440" y="1061"/>
                    <a:pt x="497" y="1080"/>
                    <a:pt x="555" y="1090"/>
                  </a:cubicBezTo>
                  <a:cubicBezTo>
                    <a:pt x="602" y="1109"/>
                    <a:pt x="660" y="1109"/>
                    <a:pt x="708" y="1109"/>
                  </a:cubicBezTo>
                  <a:cubicBezTo>
                    <a:pt x="727" y="1109"/>
                    <a:pt x="746" y="1099"/>
                    <a:pt x="755" y="1099"/>
                  </a:cubicBezTo>
                  <a:cubicBezTo>
                    <a:pt x="794" y="1090"/>
                    <a:pt x="832" y="1080"/>
                    <a:pt x="870" y="1061"/>
                  </a:cubicBezTo>
                  <a:cubicBezTo>
                    <a:pt x="927" y="1032"/>
                    <a:pt x="985" y="994"/>
                    <a:pt x="1032" y="937"/>
                  </a:cubicBezTo>
                  <a:cubicBezTo>
                    <a:pt x="1052" y="918"/>
                    <a:pt x="1080" y="889"/>
                    <a:pt x="1099" y="860"/>
                  </a:cubicBezTo>
                  <a:cubicBezTo>
                    <a:pt x="1128" y="822"/>
                    <a:pt x="1157" y="774"/>
                    <a:pt x="1176" y="736"/>
                  </a:cubicBezTo>
                  <a:cubicBezTo>
                    <a:pt x="1214" y="650"/>
                    <a:pt x="1243" y="555"/>
                    <a:pt x="1271" y="459"/>
                  </a:cubicBezTo>
                  <a:cubicBezTo>
                    <a:pt x="1290" y="383"/>
                    <a:pt x="1310" y="297"/>
                    <a:pt x="1310" y="201"/>
                  </a:cubicBezTo>
                  <a:cubicBezTo>
                    <a:pt x="1310" y="191"/>
                    <a:pt x="1319" y="172"/>
                    <a:pt x="1319" y="163"/>
                  </a:cubicBezTo>
                  <a:cubicBezTo>
                    <a:pt x="1310" y="125"/>
                    <a:pt x="1300" y="105"/>
                    <a:pt x="1290" y="77"/>
                  </a:cubicBezTo>
                  <a:cubicBezTo>
                    <a:pt x="1262" y="39"/>
                    <a:pt x="1224" y="19"/>
                    <a:pt x="1176" y="10"/>
                  </a:cubicBezTo>
                  <a:cubicBezTo>
                    <a:pt x="1166" y="10"/>
                    <a:pt x="1157"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114;p51"/>
            <p:cNvSpPr/>
            <p:nvPr/>
          </p:nvSpPr>
          <p:spPr>
            <a:xfrm>
              <a:off x="3320543" y="3969701"/>
              <a:ext cx="54022" cy="46592"/>
            </a:xfrm>
            <a:custGeom>
              <a:avLst/>
              <a:gdLst/>
              <a:ahLst/>
              <a:cxnLst/>
              <a:rect l="l" t="t" r="r" b="b"/>
              <a:pathLst>
                <a:path w="1396" h="1204" extrusionOk="0">
                  <a:moveTo>
                    <a:pt x="1224" y="0"/>
                  </a:moveTo>
                  <a:cubicBezTo>
                    <a:pt x="1205" y="0"/>
                    <a:pt x="1186" y="10"/>
                    <a:pt x="1167" y="19"/>
                  </a:cubicBezTo>
                  <a:cubicBezTo>
                    <a:pt x="1128" y="29"/>
                    <a:pt x="1100" y="57"/>
                    <a:pt x="1071" y="96"/>
                  </a:cubicBezTo>
                  <a:cubicBezTo>
                    <a:pt x="1062" y="124"/>
                    <a:pt x="1052" y="172"/>
                    <a:pt x="1042" y="201"/>
                  </a:cubicBezTo>
                  <a:cubicBezTo>
                    <a:pt x="1042" y="239"/>
                    <a:pt x="1042" y="277"/>
                    <a:pt x="1042" y="315"/>
                  </a:cubicBezTo>
                  <a:cubicBezTo>
                    <a:pt x="1033" y="373"/>
                    <a:pt x="1023" y="430"/>
                    <a:pt x="1014" y="487"/>
                  </a:cubicBezTo>
                  <a:cubicBezTo>
                    <a:pt x="1004" y="545"/>
                    <a:pt x="985" y="592"/>
                    <a:pt x="966" y="650"/>
                  </a:cubicBezTo>
                  <a:cubicBezTo>
                    <a:pt x="966" y="669"/>
                    <a:pt x="947" y="698"/>
                    <a:pt x="937" y="717"/>
                  </a:cubicBezTo>
                  <a:cubicBezTo>
                    <a:pt x="928" y="736"/>
                    <a:pt x="909" y="755"/>
                    <a:pt x="890" y="774"/>
                  </a:cubicBezTo>
                  <a:cubicBezTo>
                    <a:pt x="870" y="793"/>
                    <a:pt x="842" y="812"/>
                    <a:pt x="813" y="831"/>
                  </a:cubicBezTo>
                  <a:cubicBezTo>
                    <a:pt x="794" y="841"/>
                    <a:pt x="765" y="841"/>
                    <a:pt x="746" y="850"/>
                  </a:cubicBezTo>
                  <a:cubicBezTo>
                    <a:pt x="737" y="850"/>
                    <a:pt x="718" y="850"/>
                    <a:pt x="708" y="860"/>
                  </a:cubicBezTo>
                  <a:cubicBezTo>
                    <a:pt x="689" y="850"/>
                    <a:pt x="660" y="850"/>
                    <a:pt x="641" y="841"/>
                  </a:cubicBezTo>
                  <a:cubicBezTo>
                    <a:pt x="603" y="831"/>
                    <a:pt x="565" y="812"/>
                    <a:pt x="526" y="793"/>
                  </a:cubicBezTo>
                  <a:cubicBezTo>
                    <a:pt x="507" y="774"/>
                    <a:pt x="488" y="764"/>
                    <a:pt x="479" y="745"/>
                  </a:cubicBezTo>
                  <a:cubicBezTo>
                    <a:pt x="450" y="707"/>
                    <a:pt x="421" y="669"/>
                    <a:pt x="393" y="631"/>
                  </a:cubicBezTo>
                  <a:cubicBezTo>
                    <a:pt x="364" y="564"/>
                    <a:pt x="335" y="487"/>
                    <a:pt x="316" y="411"/>
                  </a:cubicBezTo>
                  <a:cubicBezTo>
                    <a:pt x="307" y="344"/>
                    <a:pt x="307" y="277"/>
                    <a:pt x="297" y="210"/>
                  </a:cubicBezTo>
                  <a:cubicBezTo>
                    <a:pt x="297" y="139"/>
                    <a:pt x="230" y="76"/>
                    <a:pt x="151" y="76"/>
                  </a:cubicBezTo>
                  <a:cubicBezTo>
                    <a:pt x="146" y="76"/>
                    <a:pt x="140" y="76"/>
                    <a:pt x="135" y="76"/>
                  </a:cubicBezTo>
                  <a:cubicBezTo>
                    <a:pt x="58" y="86"/>
                    <a:pt x="1" y="162"/>
                    <a:pt x="1" y="239"/>
                  </a:cubicBezTo>
                  <a:cubicBezTo>
                    <a:pt x="10" y="315"/>
                    <a:pt x="10" y="392"/>
                    <a:pt x="30" y="459"/>
                  </a:cubicBezTo>
                  <a:cubicBezTo>
                    <a:pt x="39" y="535"/>
                    <a:pt x="49" y="612"/>
                    <a:pt x="68" y="688"/>
                  </a:cubicBezTo>
                  <a:cubicBezTo>
                    <a:pt x="87" y="755"/>
                    <a:pt x="125" y="822"/>
                    <a:pt x="163" y="889"/>
                  </a:cubicBezTo>
                  <a:cubicBezTo>
                    <a:pt x="182" y="927"/>
                    <a:pt x="211" y="956"/>
                    <a:pt x="240" y="994"/>
                  </a:cubicBezTo>
                  <a:cubicBezTo>
                    <a:pt x="268" y="1022"/>
                    <a:pt x="297" y="1042"/>
                    <a:pt x="326" y="1070"/>
                  </a:cubicBezTo>
                  <a:cubicBezTo>
                    <a:pt x="412" y="1128"/>
                    <a:pt x="498" y="1156"/>
                    <a:pt x="593" y="1185"/>
                  </a:cubicBezTo>
                  <a:cubicBezTo>
                    <a:pt x="641" y="1204"/>
                    <a:pt x="698" y="1204"/>
                    <a:pt x="746" y="1204"/>
                  </a:cubicBezTo>
                  <a:cubicBezTo>
                    <a:pt x="804" y="1204"/>
                    <a:pt x="861" y="1185"/>
                    <a:pt x="918" y="1166"/>
                  </a:cubicBezTo>
                  <a:cubicBezTo>
                    <a:pt x="966" y="1147"/>
                    <a:pt x="1004" y="1118"/>
                    <a:pt x="1052" y="1089"/>
                  </a:cubicBezTo>
                  <a:cubicBezTo>
                    <a:pt x="1090" y="1070"/>
                    <a:pt x="1128" y="1032"/>
                    <a:pt x="1157" y="1003"/>
                  </a:cubicBezTo>
                  <a:cubicBezTo>
                    <a:pt x="1195" y="965"/>
                    <a:pt x="1224" y="917"/>
                    <a:pt x="1243" y="879"/>
                  </a:cubicBezTo>
                  <a:cubicBezTo>
                    <a:pt x="1281" y="822"/>
                    <a:pt x="1291" y="764"/>
                    <a:pt x="1310" y="698"/>
                  </a:cubicBezTo>
                  <a:cubicBezTo>
                    <a:pt x="1329" y="631"/>
                    <a:pt x="1348" y="564"/>
                    <a:pt x="1358" y="497"/>
                  </a:cubicBezTo>
                  <a:cubicBezTo>
                    <a:pt x="1367" y="459"/>
                    <a:pt x="1377" y="420"/>
                    <a:pt x="1386" y="382"/>
                  </a:cubicBezTo>
                  <a:cubicBezTo>
                    <a:pt x="1386" y="344"/>
                    <a:pt x="1386" y="306"/>
                    <a:pt x="1386" y="268"/>
                  </a:cubicBezTo>
                  <a:cubicBezTo>
                    <a:pt x="1396" y="248"/>
                    <a:pt x="1396" y="220"/>
                    <a:pt x="1396" y="201"/>
                  </a:cubicBezTo>
                  <a:cubicBezTo>
                    <a:pt x="1396" y="172"/>
                    <a:pt x="1386" y="143"/>
                    <a:pt x="1386" y="115"/>
                  </a:cubicBezTo>
                  <a:cubicBezTo>
                    <a:pt x="1367" y="57"/>
                    <a:pt x="1310" y="19"/>
                    <a:pt x="1253" y="10"/>
                  </a:cubicBezTo>
                  <a:cubicBezTo>
                    <a:pt x="1243" y="10"/>
                    <a:pt x="1234" y="0"/>
                    <a:pt x="1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24057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grpSp>
        <p:nvGrpSpPr>
          <p:cNvPr id="35" name="Group 34"/>
          <p:cNvGrpSpPr/>
          <p:nvPr/>
        </p:nvGrpSpPr>
        <p:grpSpPr>
          <a:xfrm>
            <a:off x="3079301" y="2496905"/>
            <a:ext cx="2985397" cy="1945360"/>
            <a:chOff x="3658801" y="2752627"/>
            <a:chExt cx="2554097" cy="1840638"/>
          </a:xfrm>
        </p:grpSpPr>
        <p:pic>
          <p:nvPicPr>
            <p:cNvPr id="36" name="Picture 35"/>
            <p:cNvPicPr>
              <a:picLocks noChangeAspect="1"/>
            </p:cNvPicPr>
            <p:nvPr/>
          </p:nvPicPr>
          <p:blipFill rotWithShape="1">
            <a:blip r:embed="rId3"/>
            <a:srcRect l="13397" t="1662" r="13036" b="1924"/>
            <a:stretch/>
          </p:blipFill>
          <p:spPr>
            <a:xfrm>
              <a:off x="3658801" y="2752627"/>
              <a:ext cx="2554097" cy="1840638"/>
            </a:xfrm>
            <a:prstGeom prst="rect">
              <a:avLst/>
            </a:prstGeom>
            <a:ln>
              <a:noFill/>
            </a:ln>
            <a:effectLst>
              <a:softEdge rad="112500"/>
            </a:effectLst>
          </p:spPr>
        </p:pic>
        <p:sp>
          <p:nvSpPr>
            <p:cNvPr id="37"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sp>
        <p:nvSpPr>
          <p:cNvPr id="151" name="TextBox 150"/>
          <p:cNvSpPr txBox="1"/>
          <p:nvPr/>
        </p:nvSpPr>
        <p:spPr>
          <a:xfrm>
            <a:off x="784240" y="285991"/>
            <a:ext cx="8077018" cy="2092111"/>
          </a:xfrm>
          <a:prstGeom prst="rect">
            <a:avLst/>
          </a:prstGeom>
          <a:noFill/>
        </p:spPr>
        <p:txBody>
          <a:bodyPr wrap="square" rtlCol="0">
            <a:spAutoFit/>
          </a:bodyPr>
          <a:lstStyle/>
          <a:p>
            <a:pPr algn="just">
              <a:lnSpc>
                <a:spcPct val="110000"/>
              </a:lnSpc>
            </a:pPr>
            <a:r>
              <a:rPr lang="vi-VN" sz="2400" dirty="0">
                <a:latin typeface="Arial" panose="020B0604020202020204" pitchFamily="34" charset="0"/>
                <a:cs typeface="Arial" panose="020B0604020202020204" pitchFamily="34" charset="0"/>
              </a:rPr>
              <a:t>Một sáng đầu xuân năm 1258, bô lão từ mọi miền đất nước tụ hội về điện Diên Hồng. Vua  quan nhà Trần tề tựu đông đủ. Vua ướm hỏi:</a:t>
            </a:r>
          </a:p>
          <a:p>
            <a:pPr algn="just">
              <a:lnSpc>
                <a:spcPct val="110000"/>
              </a:lnSpc>
            </a:pPr>
            <a:r>
              <a:rPr lang="vi-VN" sz="2400" dirty="0">
                <a:latin typeface="Arial" panose="020B0604020202020204" pitchFamily="34" charset="0"/>
                <a:cs typeface="Arial" panose="020B0604020202020204" pitchFamily="34" charset="0"/>
              </a:rPr>
              <a:t>- Nhà Nguyên sai sứ giả mang thư sang, xin mượn đường để đánh Chăm-pa. Ý các khanh thế nào?</a:t>
            </a:r>
          </a:p>
        </p:txBody>
      </p:sp>
      <p:grpSp>
        <p:nvGrpSpPr>
          <p:cNvPr id="30" name="Group 29"/>
          <p:cNvGrpSpPr/>
          <p:nvPr/>
        </p:nvGrpSpPr>
        <p:grpSpPr>
          <a:xfrm>
            <a:off x="2686295" y="2222380"/>
            <a:ext cx="3771411" cy="2715204"/>
            <a:chOff x="3658801" y="2752627"/>
            <a:chExt cx="2554097" cy="1840638"/>
          </a:xfrm>
        </p:grpSpPr>
        <p:pic>
          <p:nvPicPr>
            <p:cNvPr id="31" name="Picture 30"/>
            <p:cNvPicPr>
              <a:picLocks noChangeAspect="1"/>
            </p:cNvPicPr>
            <p:nvPr/>
          </p:nvPicPr>
          <p:blipFill rotWithShape="1">
            <a:blip r:embed="rId3"/>
            <a:srcRect l="13397" t="1662" r="13036" b="1924"/>
            <a:stretch/>
          </p:blipFill>
          <p:spPr>
            <a:xfrm>
              <a:off x="3658801" y="2752627"/>
              <a:ext cx="2554097" cy="1840638"/>
            </a:xfrm>
            <a:prstGeom prst="rect">
              <a:avLst/>
            </a:prstGeom>
            <a:ln>
              <a:noFill/>
            </a:ln>
            <a:effectLst>
              <a:softEdge rad="112500"/>
            </a:effectLst>
          </p:spPr>
        </p:pic>
        <p:sp>
          <p:nvSpPr>
            <p:cNvPr id="32" name="Google Shape;3572;p54"/>
            <p:cNvSpPr/>
            <p:nvPr/>
          </p:nvSpPr>
          <p:spPr>
            <a:xfrm>
              <a:off x="5803061" y="2818758"/>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sp>
        <p:nvSpPr>
          <p:cNvPr id="34" name="TextBox 33"/>
          <p:cNvSpPr txBox="1"/>
          <p:nvPr/>
        </p:nvSpPr>
        <p:spPr>
          <a:xfrm>
            <a:off x="3545726" y="309593"/>
            <a:ext cx="5403059" cy="4524315"/>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Hưng Đạo tâu:</a:t>
            </a:r>
          </a:p>
          <a:p>
            <a:pPr algn="just">
              <a:lnSpc>
                <a:spcPct val="120000"/>
              </a:lnSpc>
            </a:pPr>
            <a:r>
              <a:rPr lang="vi-VN" sz="2400" dirty="0">
                <a:latin typeface="Arial" panose="020B0604020202020204" pitchFamily="34" charset="0"/>
                <a:cs typeface="Arial" panose="020B0604020202020204" pitchFamily="34" charset="0"/>
              </a:rPr>
              <a:t>- Cho giặc mượn đường là mất nước!</a:t>
            </a:r>
          </a:p>
          <a:p>
            <a:pPr algn="just">
              <a:lnSpc>
                <a:spcPct val="120000"/>
              </a:lnSpc>
            </a:pPr>
            <a:r>
              <a:rPr lang="vi-VN" sz="2400" dirty="0">
                <a:latin typeface="Arial" panose="020B0604020202020204" pitchFamily="34" charset="0"/>
                <a:cs typeface="Arial" panose="020B0604020202020204" pitchFamily="34" charset="0"/>
              </a:rPr>
              <a:t>Cả điện đồng thanh:</a:t>
            </a:r>
          </a:p>
          <a:p>
            <a:pPr algn="just">
              <a:lnSpc>
                <a:spcPct val="120000"/>
              </a:lnSpc>
            </a:pPr>
            <a:r>
              <a:rPr lang="vi-VN" sz="2400" dirty="0">
                <a:latin typeface="Arial" panose="020B0604020202020204" pitchFamily="34" charset="0"/>
                <a:cs typeface="Arial" panose="020B0604020202020204" pitchFamily="34" charset="0"/>
              </a:rPr>
              <a:t>- Không cho giặc mượn đường!</a:t>
            </a:r>
          </a:p>
          <a:p>
            <a:pPr algn="just">
              <a:lnSpc>
                <a:spcPct val="120000"/>
              </a:lnSpc>
            </a:pPr>
            <a:r>
              <a:rPr lang="vi-VN" sz="2400" dirty="0">
                <a:latin typeface="Arial" panose="020B0604020202020204" pitchFamily="34" charset="0"/>
                <a:cs typeface="Arial" panose="020B0604020202020204" pitchFamily="34" charset="0"/>
              </a:rPr>
              <a:t>Vua hỏi tiếp:</a:t>
            </a:r>
          </a:p>
          <a:p>
            <a:pPr algn="just">
              <a:lnSpc>
                <a:spcPct val="120000"/>
              </a:lnSpc>
            </a:pPr>
            <a:r>
              <a:rPr lang="vi-VN" sz="2400" dirty="0">
                <a:latin typeface="Arial" panose="020B0604020202020204" pitchFamily="34" charset="0"/>
                <a:cs typeface="Arial" panose="020B0604020202020204" pitchFamily="34" charset="0"/>
              </a:rPr>
              <a:t>- Ta nên hòa hay nên đánh?</a:t>
            </a:r>
          </a:p>
          <a:p>
            <a:pPr algn="just">
              <a:lnSpc>
                <a:spcPct val="120000"/>
              </a:lnSpc>
            </a:pPr>
            <a:r>
              <a:rPr lang="vi-VN" sz="2400" dirty="0">
                <a:latin typeface="Arial" panose="020B0604020202020204" pitchFamily="34" charset="0"/>
                <a:cs typeface="Arial" panose="020B0604020202020204" pitchFamily="34" charset="0"/>
              </a:rPr>
              <a:t>Điện Diên Hồng như rung lên bởi những tiếng hô của muôn người:</a:t>
            </a:r>
          </a:p>
          <a:p>
            <a:pPr algn="just">
              <a:lnSpc>
                <a:spcPct val="120000"/>
              </a:lnSpc>
            </a:pPr>
            <a:r>
              <a:rPr lang="vi-VN" sz="2400" dirty="0">
                <a:latin typeface="Arial" panose="020B0604020202020204" pitchFamily="34" charset="0"/>
                <a:cs typeface="Arial" panose="020B0604020202020204" pitchFamily="34" charset="0"/>
              </a:rPr>
              <a:t>- Nên đánh!</a:t>
            </a:r>
          </a:p>
          <a:p>
            <a:pPr algn="just">
              <a:lnSpc>
                <a:spcPct val="120000"/>
              </a:lnSpc>
            </a:pPr>
            <a:r>
              <a:rPr lang="vi-VN" sz="2400" dirty="0">
                <a:latin typeface="Arial" panose="020B0604020202020204" pitchFamily="34" charset="0"/>
                <a:cs typeface="Arial" panose="020B0604020202020204" pitchFamily="34" charset="0"/>
              </a:rPr>
              <a:t>- Sát Thát!</a:t>
            </a:r>
          </a:p>
        </p:txBody>
      </p:sp>
      <p:grpSp>
        <p:nvGrpSpPr>
          <p:cNvPr id="38" name="Google Shape;3562;p54"/>
          <p:cNvGrpSpPr/>
          <p:nvPr/>
        </p:nvGrpSpPr>
        <p:grpSpPr>
          <a:xfrm>
            <a:off x="8207358" y="4180440"/>
            <a:ext cx="854443" cy="891141"/>
            <a:chOff x="806833" y="902689"/>
            <a:chExt cx="961836" cy="1003147"/>
          </a:xfrm>
        </p:grpSpPr>
        <p:sp>
          <p:nvSpPr>
            <p:cNvPr id="39" name="Google Shape;3563;p54"/>
            <p:cNvSpPr/>
            <p:nvPr/>
          </p:nvSpPr>
          <p:spPr>
            <a:xfrm>
              <a:off x="806833" y="902689"/>
              <a:ext cx="961836" cy="1003147"/>
            </a:xfrm>
            <a:custGeom>
              <a:avLst/>
              <a:gdLst/>
              <a:ahLst/>
              <a:cxnLst/>
              <a:rect l="l" t="t" r="r" b="b"/>
              <a:pathLst>
                <a:path w="11098" h="11575" extrusionOk="0">
                  <a:moveTo>
                    <a:pt x="6859" y="1"/>
                  </a:moveTo>
                  <a:cubicBezTo>
                    <a:pt x="6454" y="1"/>
                    <a:pt x="6049" y="168"/>
                    <a:pt x="5787" y="477"/>
                  </a:cubicBezTo>
                  <a:lnTo>
                    <a:pt x="5549" y="477"/>
                  </a:lnTo>
                  <a:cubicBezTo>
                    <a:pt x="5335" y="477"/>
                    <a:pt x="5121" y="477"/>
                    <a:pt x="4906" y="501"/>
                  </a:cubicBezTo>
                  <a:cubicBezTo>
                    <a:pt x="4644" y="263"/>
                    <a:pt x="4287" y="144"/>
                    <a:pt x="3930" y="144"/>
                  </a:cubicBezTo>
                  <a:cubicBezTo>
                    <a:pt x="3168" y="144"/>
                    <a:pt x="2525" y="692"/>
                    <a:pt x="2429" y="1430"/>
                  </a:cubicBezTo>
                  <a:cubicBezTo>
                    <a:pt x="2096" y="1668"/>
                    <a:pt x="1763" y="1930"/>
                    <a:pt x="1477" y="2239"/>
                  </a:cubicBezTo>
                  <a:cubicBezTo>
                    <a:pt x="1167" y="2287"/>
                    <a:pt x="882" y="2430"/>
                    <a:pt x="643" y="2668"/>
                  </a:cubicBezTo>
                  <a:cubicBezTo>
                    <a:pt x="381" y="2954"/>
                    <a:pt x="239" y="3335"/>
                    <a:pt x="239" y="3716"/>
                  </a:cubicBezTo>
                  <a:cubicBezTo>
                    <a:pt x="239" y="3883"/>
                    <a:pt x="262" y="4026"/>
                    <a:pt x="310" y="4192"/>
                  </a:cubicBezTo>
                  <a:cubicBezTo>
                    <a:pt x="96" y="4764"/>
                    <a:pt x="0" y="5383"/>
                    <a:pt x="0" y="6026"/>
                  </a:cubicBezTo>
                  <a:cubicBezTo>
                    <a:pt x="0" y="7502"/>
                    <a:pt x="572" y="8907"/>
                    <a:pt x="1620" y="9955"/>
                  </a:cubicBezTo>
                  <a:cubicBezTo>
                    <a:pt x="2668" y="11003"/>
                    <a:pt x="4073" y="11575"/>
                    <a:pt x="5549" y="11575"/>
                  </a:cubicBezTo>
                  <a:cubicBezTo>
                    <a:pt x="7026" y="11575"/>
                    <a:pt x="8431" y="11003"/>
                    <a:pt x="9479" y="9955"/>
                  </a:cubicBezTo>
                  <a:cubicBezTo>
                    <a:pt x="10526" y="8907"/>
                    <a:pt x="11098" y="7502"/>
                    <a:pt x="11098" y="6026"/>
                  </a:cubicBezTo>
                  <a:cubicBezTo>
                    <a:pt x="11098" y="5169"/>
                    <a:pt x="10907" y="4311"/>
                    <a:pt x="10526" y="3549"/>
                  </a:cubicBezTo>
                  <a:cubicBezTo>
                    <a:pt x="10550" y="3406"/>
                    <a:pt x="10574" y="3287"/>
                    <a:pt x="10574" y="3144"/>
                  </a:cubicBezTo>
                  <a:cubicBezTo>
                    <a:pt x="10574" y="2311"/>
                    <a:pt x="9907" y="1644"/>
                    <a:pt x="9074" y="1644"/>
                  </a:cubicBezTo>
                  <a:lnTo>
                    <a:pt x="8978" y="1644"/>
                  </a:lnTo>
                  <a:cubicBezTo>
                    <a:pt x="8764" y="1477"/>
                    <a:pt x="8574" y="1358"/>
                    <a:pt x="8335" y="1215"/>
                  </a:cubicBezTo>
                  <a:cubicBezTo>
                    <a:pt x="8288" y="930"/>
                    <a:pt x="8145" y="644"/>
                    <a:pt x="7931" y="430"/>
                  </a:cubicBezTo>
                  <a:cubicBezTo>
                    <a:pt x="7645" y="144"/>
                    <a:pt x="7264" y="1"/>
                    <a:pt x="6859" y="1"/>
                  </a:cubicBezTo>
                  <a:close/>
                </a:path>
              </a:pathLst>
            </a:custGeom>
            <a:solidFill>
              <a:schemeClr val="lt1"/>
            </a:solidFill>
            <a:ln w="19050"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0" name="Google Shape;3564;p54"/>
            <p:cNvSpPr/>
            <p:nvPr/>
          </p:nvSpPr>
          <p:spPr>
            <a:xfrm>
              <a:off x="856321" y="993514"/>
              <a:ext cx="862860" cy="862832"/>
            </a:xfrm>
            <a:custGeom>
              <a:avLst/>
              <a:gdLst/>
              <a:ahLst/>
              <a:cxnLst/>
              <a:rect l="l" t="t" r="r" b="b"/>
              <a:pathLst>
                <a:path w="9956" h="9956" extrusionOk="0">
                  <a:moveTo>
                    <a:pt x="4978" y="1"/>
                  </a:moveTo>
                  <a:cubicBezTo>
                    <a:pt x="2240" y="1"/>
                    <a:pt x="1" y="2215"/>
                    <a:pt x="1" y="4978"/>
                  </a:cubicBezTo>
                  <a:cubicBezTo>
                    <a:pt x="1" y="7717"/>
                    <a:pt x="2240" y="9955"/>
                    <a:pt x="4978" y="9955"/>
                  </a:cubicBezTo>
                  <a:cubicBezTo>
                    <a:pt x="7717" y="9955"/>
                    <a:pt x="9955" y="7717"/>
                    <a:pt x="9955" y="4978"/>
                  </a:cubicBezTo>
                  <a:cubicBezTo>
                    <a:pt x="9955" y="2215"/>
                    <a:pt x="7717" y="1"/>
                    <a:pt x="4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65;p54"/>
            <p:cNvSpPr/>
            <p:nvPr/>
          </p:nvSpPr>
          <p:spPr>
            <a:xfrm>
              <a:off x="856321" y="1107045"/>
              <a:ext cx="749326" cy="749301"/>
            </a:xfrm>
            <a:custGeom>
              <a:avLst/>
              <a:gdLst/>
              <a:ahLst/>
              <a:cxnLst/>
              <a:rect l="l" t="t" r="r" b="b"/>
              <a:pathLst>
                <a:path w="8646" h="8646" extrusionOk="0">
                  <a:moveTo>
                    <a:pt x="1620" y="1"/>
                  </a:moveTo>
                  <a:lnTo>
                    <a:pt x="1620" y="1"/>
                  </a:lnTo>
                  <a:cubicBezTo>
                    <a:pt x="620" y="905"/>
                    <a:pt x="1" y="2215"/>
                    <a:pt x="1" y="3668"/>
                  </a:cubicBezTo>
                  <a:cubicBezTo>
                    <a:pt x="1" y="6407"/>
                    <a:pt x="2240" y="8645"/>
                    <a:pt x="4978" y="8645"/>
                  </a:cubicBezTo>
                  <a:cubicBezTo>
                    <a:pt x="6431" y="8645"/>
                    <a:pt x="7741" y="8026"/>
                    <a:pt x="8646" y="7026"/>
                  </a:cubicBezTo>
                  <a:lnTo>
                    <a:pt x="8646" y="7026"/>
                  </a:lnTo>
                  <a:cubicBezTo>
                    <a:pt x="7764" y="7835"/>
                    <a:pt x="6574" y="8336"/>
                    <a:pt x="5264" y="8336"/>
                  </a:cubicBezTo>
                  <a:cubicBezTo>
                    <a:pt x="2525" y="8336"/>
                    <a:pt x="287" y="6121"/>
                    <a:pt x="287" y="3358"/>
                  </a:cubicBezTo>
                  <a:cubicBezTo>
                    <a:pt x="287" y="3001"/>
                    <a:pt x="334" y="2644"/>
                    <a:pt x="406" y="2287"/>
                  </a:cubicBezTo>
                  <a:cubicBezTo>
                    <a:pt x="573" y="2430"/>
                    <a:pt x="787" y="2525"/>
                    <a:pt x="1025" y="2525"/>
                  </a:cubicBezTo>
                  <a:cubicBezTo>
                    <a:pt x="1549" y="2525"/>
                    <a:pt x="1954" y="2096"/>
                    <a:pt x="1954" y="1596"/>
                  </a:cubicBezTo>
                  <a:cubicBezTo>
                    <a:pt x="1954" y="1096"/>
                    <a:pt x="1573" y="691"/>
                    <a:pt x="1096" y="667"/>
                  </a:cubicBezTo>
                  <a:cubicBezTo>
                    <a:pt x="1239" y="429"/>
                    <a:pt x="1430" y="215"/>
                    <a:pt x="162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566;p54"/>
            <p:cNvSpPr/>
            <p:nvPr/>
          </p:nvSpPr>
          <p:spPr>
            <a:xfrm>
              <a:off x="1054530" y="1003827"/>
              <a:ext cx="161028" cy="142476"/>
            </a:xfrm>
            <a:custGeom>
              <a:avLst/>
              <a:gdLst/>
              <a:ahLst/>
              <a:cxnLst/>
              <a:rect l="l" t="t" r="r" b="b"/>
              <a:pathLst>
                <a:path w="1858" h="1644" extrusionOk="0">
                  <a:moveTo>
                    <a:pt x="1548" y="1"/>
                  </a:moveTo>
                  <a:cubicBezTo>
                    <a:pt x="1000" y="144"/>
                    <a:pt x="476" y="358"/>
                    <a:pt x="0" y="668"/>
                  </a:cubicBezTo>
                  <a:cubicBezTo>
                    <a:pt x="0" y="668"/>
                    <a:pt x="0" y="691"/>
                    <a:pt x="0" y="715"/>
                  </a:cubicBezTo>
                  <a:cubicBezTo>
                    <a:pt x="0" y="1215"/>
                    <a:pt x="429" y="1644"/>
                    <a:pt x="929" y="1644"/>
                  </a:cubicBezTo>
                  <a:cubicBezTo>
                    <a:pt x="1453" y="1644"/>
                    <a:pt x="1858" y="1215"/>
                    <a:pt x="1858" y="715"/>
                  </a:cubicBezTo>
                  <a:cubicBezTo>
                    <a:pt x="1858" y="429"/>
                    <a:pt x="1739" y="168"/>
                    <a:pt x="154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567;p54"/>
            <p:cNvSpPr/>
            <p:nvPr/>
          </p:nvSpPr>
          <p:spPr>
            <a:xfrm>
              <a:off x="1093704" y="1220576"/>
              <a:ext cx="161115" cy="161023"/>
            </a:xfrm>
            <a:custGeom>
              <a:avLst/>
              <a:gdLst/>
              <a:ahLst/>
              <a:cxnLst/>
              <a:rect l="l" t="t" r="r" b="b"/>
              <a:pathLst>
                <a:path w="1859" h="1858" extrusionOk="0">
                  <a:moveTo>
                    <a:pt x="929" y="0"/>
                  </a:moveTo>
                  <a:cubicBezTo>
                    <a:pt x="429" y="0"/>
                    <a:pt x="1" y="405"/>
                    <a:pt x="1" y="929"/>
                  </a:cubicBezTo>
                  <a:cubicBezTo>
                    <a:pt x="1" y="1429"/>
                    <a:pt x="429" y="1858"/>
                    <a:pt x="929" y="1858"/>
                  </a:cubicBezTo>
                  <a:cubicBezTo>
                    <a:pt x="1453" y="1858"/>
                    <a:pt x="1858" y="1429"/>
                    <a:pt x="1858" y="929"/>
                  </a:cubicBezTo>
                  <a:cubicBezTo>
                    <a:pt x="1858" y="405"/>
                    <a:pt x="1453" y="0"/>
                    <a:pt x="929"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568;p54"/>
            <p:cNvSpPr/>
            <p:nvPr/>
          </p:nvSpPr>
          <p:spPr>
            <a:xfrm>
              <a:off x="1310461" y="972887"/>
              <a:ext cx="161028" cy="161109"/>
            </a:xfrm>
            <a:custGeom>
              <a:avLst/>
              <a:gdLst/>
              <a:ahLst/>
              <a:cxnLst/>
              <a:rect l="l" t="t" r="r" b="b"/>
              <a:pathLst>
                <a:path w="1858" h="1859" extrusionOk="0">
                  <a:moveTo>
                    <a:pt x="929" y="1"/>
                  </a:moveTo>
                  <a:cubicBezTo>
                    <a:pt x="429" y="1"/>
                    <a:pt x="0" y="405"/>
                    <a:pt x="0" y="929"/>
                  </a:cubicBezTo>
                  <a:cubicBezTo>
                    <a:pt x="0" y="1453"/>
                    <a:pt x="429" y="1858"/>
                    <a:pt x="929" y="1858"/>
                  </a:cubicBezTo>
                  <a:cubicBezTo>
                    <a:pt x="1453" y="1858"/>
                    <a:pt x="1858" y="1453"/>
                    <a:pt x="1858" y="929"/>
                  </a:cubicBezTo>
                  <a:cubicBezTo>
                    <a:pt x="1858" y="405"/>
                    <a:pt x="1453" y="1"/>
                    <a:pt x="92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569;p54"/>
            <p:cNvSpPr/>
            <p:nvPr/>
          </p:nvSpPr>
          <p:spPr>
            <a:xfrm>
              <a:off x="1337241" y="1272141"/>
              <a:ext cx="161115" cy="159029"/>
            </a:xfrm>
            <a:custGeom>
              <a:avLst/>
              <a:gdLst/>
              <a:ahLst/>
              <a:cxnLst/>
              <a:rect l="l" t="t" r="r" b="b"/>
              <a:pathLst>
                <a:path w="1859" h="1835" extrusionOk="0">
                  <a:moveTo>
                    <a:pt x="930" y="1"/>
                  </a:moveTo>
                  <a:cubicBezTo>
                    <a:pt x="406" y="1"/>
                    <a:pt x="1" y="406"/>
                    <a:pt x="1" y="906"/>
                  </a:cubicBezTo>
                  <a:cubicBezTo>
                    <a:pt x="1" y="1430"/>
                    <a:pt x="406" y="1834"/>
                    <a:pt x="930" y="1834"/>
                  </a:cubicBezTo>
                  <a:cubicBezTo>
                    <a:pt x="1430" y="1834"/>
                    <a:pt x="1858" y="1430"/>
                    <a:pt x="1858" y="906"/>
                  </a:cubicBezTo>
                  <a:cubicBezTo>
                    <a:pt x="1858" y="406"/>
                    <a:pt x="1430" y="1"/>
                    <a:pt x="9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570;p54"/>
            <p:cNvSpPr/>
            <p:nvPr/>
          </p:nvSpPr>
          <p:spPr>
            <a:xfrm>
              <a:off x="1502343" y="1115278"/>
              <a:ext cx="159035" cy="161109"/>
            </a:xfrm>
            <a:custGeom>
              <a:avLst/>
              <a:gdLst/>
              <a:ahLst/>
              <a:cxnLst/>
              <a:rect l="l" t="t" r="r" b="b"/>
              <a:pathLst>
                <a:path w="1835" h="1859" extrusionOk="0">
                  <a:moveTo>
                    <a:pt x="906" y="1"/>
                  </a:moveTo>
                  <a:cubicBezTo>
                    <a:pt x="406" y="1"/>
                    <a:pt x="1" y="406"/>
                    <a:pt x="1" y="930"/>
                  </a:cubicBezTo>
                  <a:cubicBezTo>
                    <a:pt x="1" y="1430"/>
                    <a:pt x="406" y="1858"/>
                    <a:pt x="906" y="1858"/>
                  </a:cubicBezTo>
                  <a:cubicBezTo>
                    <a:pt x="1430" y="1858"/>
                    <a:pt x="1835" y="1430"/>
                    <a:pt x="1835" y="930"/>
                  </a:cubicBezTo>
                  <a:cubicBezTo>
                    <a:pt x="1835" y="406"/>
                    <a:pt x="1430" y="1"/>
                    <a:pt x="90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571;p54"/>
            <p:cNvSpPr/>
            <p:nvPr/>
          </p:nvSpPr>
          <p:spPr>
            <a:xfrm>
              <a:off x="877034" y="1144224"/>
              <a:ext cx="161028" cy="161023"/>
            </a:xfrm>
            <a:custGeom>
              <a:avLst/>
              <a:gdLst/>
              <a:ahLst/>
              <a:cxnLst/>
              <a:rect l="l" t="t" r="r" b="b"/>
              <a:pathLst>
                <a:path w="1858" h="1858" extrusionOk="0">
                  <a:moveTo>
                    <a:pt x="929" y="0"/>
                  </a:moveTo>
                  <a:cubicBezTo>
                    <a:pt x="405" y="0"/>
                    <a:pt x="0" y="429"/>
                    <a:pt x="0" y="929"/>
                  </a:cubicBezTo>
                  <a:cubicBezTo>
                    <a:pt x="0" y="1453"/>
                    <a:pt x="405" y="1858"/>
                    <a:pt x="929" y="1858"/>
                  </a:cubicBezTo>
                  <a:cubicBezTo>
                    <a:pt x="1429" y="1858"/>
                    <a:pt x="1858" y="1453"/>
                    <a:pt x="1858" y="929"/>
                  </a:cubicBezTo>
                  <a:cubicBezTo>
                    <a:pt x="1858" y="429"/>
                    <a:pt x="1429" y="0"/>
                    <a:pt x="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572;p54"/>
            <p:cNvSpPr/>
            <p:nvPr/>
          </p:nvSpPr>
          <p:spPr>
            <a:xfrm>
              <a:off x="1066924" y="964654"/>
              <a:ext cx="158948" cy="161023"/>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573;p54"/>
            <p:cNvSpPr/>
            <p:nvPr/>
          </p:nvSpPr>
          <p:spPr>
            <a:xfrm>
              <a:off x="1104018" y="1199950"/>
              <a:ext cx="161115" cy="161023"/>
            </a:xfrm>
            <a:custGeom>
              <a:avLst/>
              <a:gdLst/>
              <a:ahLst/>
              <a:cxnLst/>
              <a:rect l="l" t="t" r="r" b="b"/>
              <a:pathLst>
                <a:path w="1859" h="1858" extrusionOk="0">
                  <a:moveTo>
                    <a:pt x="929" y="0"/>
                  </a:moveTo>
                  <a:cubicBezTo>
                    <a:pt x="429" y="0"/>
                    <a:pt x="1" y="405"/>
                    <a:pt x="1" y="929"/>
                  </a:cubicBezTo>
                  <a:cubicBezTo>
                    <a:pt x="1" y="1429"/>
                    <a:pt x="429" y="1858"/>
                    <a:pt x="929" y="1858"/>
                  </a:cubicBezTo>
                  <a:cubicBezTo>
                    <a:pt x="1453" y="1858"/>
                    <a:pt x="1858" y="1429"/>
                    <a:pt x="1858" y="929"/>
                  </a:cubicBezTo>
                  <a:cubicBezTo>
                    <a:pt x="1858" y="405"/>
                    <a:pt x="1453" y="0"/>
                    <a:pt x="9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574;p54"/>
            <p:cNvSpPr/>
            <p:nvPr/>
          </p:nvSpPr>
          <p:spPr>
            <a:xfrm>
              <a:off x="1322854" y="952261"/>
              <a:ext cx="158948" cy="161023"/>
            </a:xfrm>
            <a:custGeom>
              <a:avLst/>
              <a:gdLst/>
              <a:ahLst/>
              <a:cxnLst/>
              <a:rect l="l" t="t" r="r" b="b"/>
              <a:pathLst>
                <a:path w="1834" h="1858" extrusionOk="0">
                  <a:moveTo>
                    <a:pt x="905" y="0"/>
                  </a:moveTo>
                  <a:cubicBezTo>
                    <a:pt x="405" y="0"/>
                    <a:pt x="0" y="429"/>
                    <a:pt x="0" y="929"/>
                  </a:cubicBezTo>
                  <a:cubicBezTo>
                    <a:pt x="0" y="1453"/>
                    <a:pt x="405" y="1858"/>
                    <a:pt x="905" y="1858"/>
                  </a:cubicBezTo>
                  <a:cubicBezTo>
                    <a:pt x="1429" y="1858"/>
                    <a:pt x="1834" y="1453"/>
                    <a:pt x="1834" y="929"/>
                  </a:cubicBezTo>
                  <a:cubicBezTo>
                    <a:pt x="1834" y="429"/>
                    <a:pt x="1429" y="0"/>
                    <a:pt x="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575;p54"/>
            <p:cNvSpPr/>
            <p:nvPr/>
          </p:nvSpPr>
          <p:spPr>
            <a:xfrm>
              <a:off x="1347554" y="1251515"/>
              <a:ext cx="161115" cy="161109"/>
            </a:xfrm>
            <a:custGeom>
              <a:avLst/>
              <a:gdLst/>
              <a:ahLst/>
              <a:cxnLst/>
              <a:rect l="l" t="t" r="r" b="b"/>
              <a:pathLst>
                <a:path w="1859" h="1859" extrusionOk="0">
                  <a:moveTo>
                    <a:pt x="930" y="1"/>
                  </a:moveTo>
                  <a:cubicBezTo>
                    <a:pt x="429" y="1"/>
                    <a:pt x="1" y="405"/>
                    <a:pt x="1" y="929"/>
                  </a:cubicBezTo>
                  <a:cubicBezTo>
                    <a:pt x="1" y="1429"/>
                    <a:pt x="429" y="1858"/>
                    <a:pt x="930" y="1858"/>
                  </a:cubicBezTo>
                  <a:cubicBezTo>
                    <a:pt x="1453" y="1858"/>
                    <a:pt x="1858" y="1429"/>
                    <a:pt x="1858" y="929"/>
                  </a:cubicBezTo>
                  <a:cubicBezTo>
                    <a:pt x="1858" y="405"/>
                    <a:pt x="1453" y="1"/>
                    <a:pt x="9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76;p54"/>
            <p:cNvSpPr/>
            <p:nvPr/>
          </p:nvSpPr>
          <p:spPr>
            <a:xfrm>
              <a:off x="1512657" y="1094652"/>
              <a:ext cx="161115" cy="161109"/>
            </a:xfrm>
            <a:custGeom>
              <a:avLst/>
              <a:gdLst/>
              <a:ahLst/>
              <a:cxnLst/>
              <a:rect l="l" t="t" r="r" b="b"/>
              <a:pathLst>
                <a:path w="1859" h="1859" extrusionOk="0">
                  <a:moveTo>
                    <a:pt x="930" y="1"/>
                  </a:moveTo>
                  <a:cubicBezTo>
                    <a:pt x="406" y="1"/>
                    <a:pt x="1" y="405"/>
                    <a:pt x="1" y="929"/>
                  </a:cubicBezTo>
                  <a:cubicBezTo>
                    <a:pt x="1" y="1430"/>
                    <a:pt x="406" y="1858"/>
                    <a:pt x="930" y="1858"/>
                  </a:cubicBezTo>
                  <a:cubicBezTo>
                    <a:pt x="1430" y="1858"/>
                    <a:pt x="1859" y="1430"/>
                    <a:pt x="1859" y="929"/>
                  </a:cubicBezTo>
                  <a:cubicBezTo>
                    <a:pt x="1859" y="405"/>
                    <a:pt x="1430" y="1"/>
                    <a:pt x="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77;p54"/>
            <p:cNvSpPr/>
            <p:nvPr/>
          </p:nvSpPr>
          <p:spPr>
            <a:xfrm>
              <a:off x="1234106" y="1538376"/>
              <a:ext cx="107381" cy="121850"/>
            </a:xfrm>
            <a:custGeom>
              <a:avLst/>
              <a:gdLst/>
              <a:ahLst/>
              <a:cxnLst/>
              <a:rect l="l" t="t" r="r" b="b"/>
              <a:pathLst>
                <a:path w="1239" h="1406" extrusionOk="0">
                  <a:moveTo>
                    <a:pt x="619" y="1"/>
                  </a:moveTo>
                  <a:cubicBezTo>
                    <a:pt x="619" y="191"/>
                    <a:pt x="452" y="358"/>
                    <a:pt x="262" y="358"/>
                  </a:cubicBezTo>
                  <a:cubicBezTo>
                    <a:pt x="143" y="358"/>
                    <a:pt x="48" y="310"/>
                    <a:pt x="0" y="239"/>
                  </a:cubicBezTo>
                  <a:lnTo>
                    <a:pt x="0" y="763"/>
                  </a:lnTo>
                  <a:cubicBezTo>
                    <a:pt x="0" y="1120"/>
                    <a:pt x="262" y="1406"/>
                    <a:pt x="619" y="1406"/>
                  </a:cubicBezTo>
                  <a:cubicBezTo>
                    <a:pt x="976" y="1406"/>
                    <a:pt x="1238" y="1120"/>
                    <a:pt x="1238" y="763"/>
                  </a:cubicBezTo>
                  <a:lnTo>
                    <a:pt x="1238" y="239"/>
                  </a:lnTo>
                  <a:cubicBezTo>
                    <a:pt x="1191" y="310"/>
                    <a:pt x="1095" y="358"/>
                    <a:pt x="976" y="358"/>
                  </a:cubicBezTo>
                  <a:cubicBezTo>
                    <a:pt x="786" y="358"/>
                    <a:pt x="619" y="191"/>
                    <a:pt x="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78;p54"/>
            <p:cNvSpPr/>
            <p:nvPr/>
          </p:nvSpPr>
          <p:spPr>
            <a:xfrm>
              <a:off x="1238180" y="1610655"/>
              <a:ext cx="99147" cy="49572"/>
            </a:xfrm>
            <a:custGeom>
              <a:avLst/>
              <a:gdLst/>
              <a:ahLst/>
              <a:cxnLst/>
              <a:rect l="l" t="t" r="r" b="b"/>
              <a:pathLst>
                <a:path w="1144" h="572" extrusionOk="0">
                  <a:moveTo>
                    <a:pt x="572" y="0"/>
                  </a:moveTo>
                  <a:cubicBezTo>
                    <a:pt x="358" y="0"/>
                    <a:pt x="144" y="72"/>
                    <a:pt x="1" y="167"/>
                  </a:cubicBezTo>
                  <a:cubicBezTo>
                    <a:pt x="96" y="405"/>
                    <a:pt x="310" y="572"/>
                    <a:pt x="572" y="572"/>
                  </a:cubicBezTo>
                  <a:cubicBezTo>
                    <a:pt x="834" y="572"/>
                    <a:pt x="1048" y="405"/>
                    <a:pt x="1144" y="167"/>
                  </a:cubicBezTo>
                  <a:cubicBezTo>
                    <a:pt x="1001" y="72"/>
                    <a:pt x="787" y="0"/>
                    <a:pt x="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79;p54"/>
            <p:cNvSpPr/>
            <p:nvPr/>
          </p:nvSpPr>
          <p:spPr>
            <a:xfrm>
              <a:off x="1054530" y="1585868"/>
              <a:ext cx="80514" cy="26953"/>
            </a:xfrm>
            <a:custGeom>
              <a:avLst/>
              <a:gdLst/>
              <a:ahLst/>
              <a:cxnLst/>
              <a:rect l="l" t="t" r="r" b="b"/>
              <a:pathLst>
                <a:path w="929" h="311" extrusionOk="0">
                  <a:moveTo>
                    <a:pt x="167" y="0"/>
                  </a:moveTo>
                  <a:cubicBezTo>
                    <a:pt x="72" y="0"/>
                    <a:pt x="0" y="72"/>
                    <a:pt x="0" y="167"/>
                  </a:cubicBezTo>
                  <a:cubicBezTo>
                    <a:pt x="0" y="239"/>
                    <a:pt x="72" y="310"/>
                    <a:pt x="167" y="310"/>
                  </a:cubicBezTo>
                  <a:lnTo>
                    <a:pt x="762" y="310"/>
                  </a:lnTo>
                  <a:cubicBezTo>
                    <a:pt x="857" y="310"/>
                    <a:pt x="929" y="239"/>
                    <a:pt x="929" y="167"/>
                  </a:cubicBezTo>
                  <a:cubicBezTo>
                    <a:pt x="929" y="72"/>
                    <a:pt x="857"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80;p54"/>
            <p:cNvSpPr/>
            <p:nvPr/>
          </p:nvSpPr>
          <p:spPr>
            <a:xfrm>
              <a:off x="1440462" y="1585868"/>
              <a:ext cx="80601" cy="26953"/>
            </a:xfrm>
            <a:custGeom>
              <a:avLst/>
              <a:gdLst/>
              <a:ahLst/>
              <a:cxnLst/>
              <a:rect l="l" t="t" r="r" b="b"/>
              <a:pathLst>
                <a:path w="930" h="311" extrusionOk="0">
                  <a:moveTo>
                    <a:pt x="167" y="0"/>
                  </a:moveTo>
                  <a:cubicBezTo>
                    <a:pt x="72" y="0"/>
                    <a:pt x="0" y="72"/>
                    <a:pt x="0" y="167"/>
                  </a:cubicBezTo>
                  <a:cubicBezTo>
                    <a:pt x="0" y="239"/>
                    <a:pt x="72" y="310"/>
                    <a:pt x="167" y="310"/>
                  </a:cubicBezTo>
                  <a:lnTo>
                    <a:pt x="763" y="310"/>
                  </a:lnTo>
                  <a:cubicBezTo>
                    <a:pt x="858" y="310"/>
                    <a:pt x="929" y="239"/>
                    <a:pt x="929" y="167"/>
                  </a:cubicBezTo>
                  <a:cubicBezTo>
                    <a:pt x="929" y="72"/>
                    <a:pt x="858" y="0"/>
                    <a:pt x="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81;p54"/>
            <p:cNvSpPr/>
            <p:nvPr/>
          </p:nvSpPr>
          <p:spPr>
            <a:xfrm>
              <a:off x="841934" y="939868"/>
              <a:ext cx="891720" cy="928870"/>
            </a:xfrm>
            <a:custGeom>
              <a:avLst/>
              <a:gdLst/>
              <a:ahLst/>
              <a:cxnLst/>
              <a:rect l="l" t="t" r="r" b="b"/>
              <a:pathLst>
                <a:path w="10289" h="10718" extrusionOk="0">
                  <a:moveTo>
                    <a:pt x="6454" y="310"/>
                  </a:moveTo>
                  <a:cubicBezTo>
                    <a:pt x="6883" y="310"/>
                    <a:pt x="7240" y="644"/>
                    <a:pt x="7240" y="1072"/>
                  </a:cubicBezTo>
                  <a:cubicBezTo>
                    <a:pt x="7240" y="1501"/>
                    <a:pt x="6883" y="1834"/>
                    <a:pt x="6454" y="1834"/>
                  </a:cubicBezTo>
                  <a:cubicBezTo>
                    <a:pt x="6049" y="1834"/>
                    <a:pt x="5692" y="1501"/>
                    <a:pt x="5692" y="1072"/>
                  </a:cubicBezTo>
                  <a:cubicBezTo>
                    <a:pt x="5692" y="644"/>
                    <a:pt x="6049" y="310"/>
                    <a:pt x="6454" y="310"/>
                  </a:cubicBezTo>
                  <a:close/>
                  <a:moveTo>
                    <a:pt x="3525" y="429"/>
                  </a:moveTo>
                  <a:cubicBezTo>
                    <a:pt x="3930" y="429"/>
                    <a:pt x="4287" y="786"/>
                    <a:pt x="4287" y="1215"/>
                  </a:cubicBezTo>
                  <a:cubicBezTo>
                    <a:pt x="4287" y="1644"/>
                    <a:pt x="3930" y="1977"/>
                    <a:pt x="3525" y="1977"/>
                  </a:cubicBezTo>
                  <a:cubicBezTo>
                    <a:pt x="3096" y="1977"/>
                    <a:pt x="2739" y="1644"/>
                    <a:pt x="2739" y="1215"/>
                  </a:cubicBezTo>
                  <a:cubicBezTo>
                    <a:pt x="2739" y="786"/>
                    <a:pt x="3096" y="429"/>
                    <a:pt x="3525" y="429"/>
                  </a:cubicBezTo>
                  <a:close/>
                  <a:moveTo>
                    <a:pt x="8669" y="1953"/>
                  </a:moveTo>
                  <a:cubicBezTo>
                    <a:pt x="9097" y="1953"/>
                    <a:pt x="9431" y="2287"/>
                    <a:pt x="9431" y="2715"/>
                  </a:cubicBezTo>
                  <a:cubicBezTo>
                    <a:pt x="9431" y="3144"/>
                    <a:pt x="9097" y="3477"/>
                    <a:pt x="8669" y="3477"/>
                  </a:cubicBezTo>
                  <a:cubicBezTo>
                    <a:pt x="8240" y="3477"/>
                    <a:pt x="7907" y="3144"/>
                    <a:pt x="7907" y="2715"/>
                  </a:cubicBezTo>
                  <a:cubicBezTo>
                    <a:pt x="7907" y="2287"/>
                    <a:pt x="8240" y="1953"/>
                    <a:pt x="8669" y="1953"/>
                  </a:cubicBezTo>
                  <a:close/>
                  <a:moveTo>
                    <a:pt x="1334" y="2525"/>
                  </a:moveTo>
                  <a:cubicBezTo>
                    <a:pt x="1763" y="2525"/>
                    <a:pt x="2096" y="2858"/>
                    <a:pt x="2096" y="3287"/>
                  </a:cubicBezTo>
                  <a:cubicBezTo>
                    <a:pt x="2096" y="3716"/>
                    <a:pt x="1763" y="4049"/>
                    <a:pt x="1334" y="4049"/>
                  </a:cubicBezTo>
                  <a:cubicBezTo>
                    <a:pt x="905" y="4049"/>
                    <a:pt x="548" y="3716"/>
                    <a:pt x="548" y="3287"/>
                  </a:cubicBezTo>
                  <a:cubicBezTo>
                    <a:pt x="548" y="2858"/>
                    <a:pt x="905" y="2525"/>
                    <a:pt x="1334" y="2525"/>
                  </a:cubicBezTo>
                  <a:close/>
                  <a:moveTo>
                    <a:pt x="3953" y="3168"/>
                  </a:moveTo>
                  <a:cubicBezTo>
                    <a:pt x="4382" y="3168"/>
                    <a:pt x="4739" y="3501"/>
                    <a:pt x="4739" y="3930"/>
                  </a:cubicBezTo>
                  <a:cubicBezTo>
                    <a:pt x="4739" y="4359"/>
                    <a:pt x="4382" y="4692"/>
                    <a:pt x="3953" y="4692"/>
                  </a:cubicBezTo>
                  <a:cubicBezTo>
                    <a:pt x="3549" y="4692"/>
                    <a:pt x="3191" y="4359"/>
                    <a:pt x="3191" y="3930"/>
                  </a:cubicBezTo>
                  <a:cubicBezTo>
                    <a:pt x="3191" y="3501"/>
                    <a:pt x="3549" y="3168"/>
                    <a:pt x="3953" y="3168"/>
                  </a:cubicBezTo>
                  <a:close/>
                  <a:moveTo>
                    <a:pt x="3953" y="2834"/>
                  </a:moveTo>
                  <a:cubicBezTo>
                    <a:pt x="3358" y="2834"/>
                    <a:pt x="2882" y="3335"/>
                    <a:pt x="2882" y="3930"/>
                  </a:cubicBezTo>
                  <a:cubicBezTo>
                    <a:pt x="2882" y="4525"/>
                    <a:pt x="3358" y="5025"/>
                    <a:pt x="3953" y="5025"/>
                  </a:cubicBezTo>
                  <a:cubicBezTo>
                    <a:pt x="4573" y="5025"/>
                    <a:pt x="5049" y="4525"/>
                    <a:pt x="5049" y="3930"/>
                  </a:cubicBezTo>
                  <a:cubicBezTo>
                    <a:pt x="5049" y="3335"/>
                    <a:pt x="4573" y="2834"/>
                    <a:pt x="3953" y="2834"/>
                  </a:cubicBezTo>
                  <a:close/>
                  <a:moveTo>
                    <a:pt x="6764" y="3739"/>
                  </a:moveTo>
                  <a:cubicBezTo>
                    <a:pt x="7192" y="3739"/>
                    <a:pt x="7526" y="4097"/>
                    <a:pt x="7526" y="4525"/>
                  </a:cubicBezTo>
                  <a:cubicBezTo>
                    <a:pt x="7526" y="4930"/>
                    <a:pt x="7192" y="5287"/>
                    <a:pt x="6764" y="5287"/>
                  </a:cubicBezTo>
                  <a:cubicBezTo>
                    <a:pt x="6335" y="5287"/>
                    <a:pt x="6002" y="4930"/>
                    <a:pt x="6002" y="4525"/>
                  </a:cubicBezTo>
                  <a:cubicBezTo>
                    <a:pt x="6002" y="4097"/>
                    <a:pt x="6335" y="3739"/>
                    <a:pt x="6764" y="3739"/>
                  </a:cubicBezTo>
                  <a:close/>
                  <a:moveTo>
                    <a:pt x="6764" y="3430"/>
                  </a:moveTo>
                  <a:cubicBezTo>
                    <a:pt x="6168" y="3430"/>
                    <a:pt x="5692" y="3906"/>
                    <a:pt x="5692" y="4525"/>
                  </a:cubicBezTo>
                  <a:cubicBezTo>
                    <a:pt x="5692" y="5121"/>
                    <a:pt x="6168" y="5597"/>
                    <a:pt x="6764" y="5597"/>
                  </a:cubicBezTo>
                  <a:cubicBezTo>
                    <a:pt x="7359" y="5597"/>
                    <a:pt x="7859" y="5121"/>
                    <a:pt x="7859" y="4525"/>
                  </a:cubicBezTo>
                  <a:cubicBezTo>
                    <a:pt x="7859" y="3906"/>
                    <a:pt x="7359" y="3430"/>
                    <a:pt x="6764" y="3430"/>
                  </a:cubicBezTo>
                  <a:close/>
                  <a:moveTo>
                    <a:pt x="2906" y="6359"/>
                  </a:moveTo>
                  <a:cubicBezTo>
                    <a:pt x="2620" y="6359"/>
                    <a:pt x="2382" y="6597"/>
                    <a:pt x="2382" y="6883"/>
                  </a:cubicBezTo>
                  <a:cubicBezTo>
                    <a:pt x="2382" y="6978"/>
                    <a:pt x="2453" y="7050"/>
                    <a:pt x="2548" y="7050"/>
                  </a:cubicBezTo>
                  <a:cubicBezTo>
                    <a:pt x="2644" y="7050"/>
                    <a:pt x="2715" y="6978"/>
                    <a:pt x="2715" y="6883"/>
                  </a:cubicBezTo>
                  <a:cubicBezTo>
                    <a:pt x="2715" y="6764"/>
                    <a:pt x="2810" y="6669"/>
                    <a:pt x="2906" y="6669"/>
                  </a:cubicBezTo>
                  <a:cubicBezTo>
                    <a:pt x="3025" y="6669"/>
                    <a:pt x="3120" y="6764"/>
                    <a:pt x="3120" y="6883"/>
                  </a:cubicBezTo>
                  <a:cubicBezTo>
                    <a:pt x="3120" y="6978"/>
                    <a:pt x="3191" y="7050"/>
                    <a:pt x="3287" y="7050"/>
                  </a:cubicBezTo>
                  <a:cubicBezTo>
                    <a:pt x="3358" y="7050"/>
                    <a:pt x="3430" y="6978"/>
                    <a:pt x="3430" y="6883"/>
                  </a:cubicBezTo>
                  <a:cubicBezTo>
                    <a:pt x="3430" y="6597"/>
                    <a:pt x="3215" y="6359"/>
                    <a:pt x="2906" y="6359"/>
                  </a:cubicBezTo>
                  <a:close/>
                  <a:moveTo>
                    <a:pt x="7383" y="6359"/>
                  </a:moveTo>
                  <a:cubicBezTo>
                    <a:pt x="7073" y="6359"/>
                    <a:pt x="6859" y="6597"/>
                    <a:pt x="6859" y="6883"/>
                  </a:cubicBezTo>
                  <a:cubicBezTo>
                    <a:pt x="6859" y="6978"/>
                    <a:pt x="6930" y="7050"/>
                    <a:pt x="7002" y="7050"/>
                  </a:cubicBezTo>
                  <a:cubicBezTo>
                    <a:pt x="7097" y="7050"/>
                    <a:pt x="7168" y="6978"/>
                    <a:pt x="7168" y="6883"/>
                  </a:cubicBezTo>
                  <a:cubicBezTo>
                    <a:pt x="7168" y="6764"/>
                    <a:pt x="7264" y="6669"/>
                    <a:pt x="7383" y="6669"/>
                  </a:cubicBezTo>
                  <a:cubicBezTo>
                    <a:pt x="7478" y="6669"/>
                    <a:pt x="7573" y="6764"/>
                    <a:pt x="7573" y="6883"/>
                  </a:cubicBezTo>
                  <a:cubicBezTo>
                    <a:pt x="7573" y="6978"/>
                    <a:pt x="7645" y="7050"/>
                    <a:pt x="7740" y="7050"/>
                  </a:cubicBezTo>
                  <a:cubicBezTo>
                    <a:pt x="7835" y="7050"/>
                    <a:pt x="7907" y="6978"/>
                    <a:pt x="7907" y="6883"/>
                  </a:cubicBezTo>
                  <a:cubicBezTo>
                    <a:pt x="7907" y="6597"/>
                    <a:pt x="7669" y="6359"/>
                    <a:pt x="7383" y="6359"/>
                  </a:cubicBezTo>
                  <a:close/>
                  <a:moveTo>
                    <a:pt x="5144" y="7264"/>
                  </a:moveTo>
                  <a:cubicBezTo>
                    <a:pt x="5239" y="7359"/>
                    <a:pt x="5359" y="7407"/>
                    <a:pt x="5501" y="7407"/>
                  </a:cubicBezTo>
                  <a:lnTo>
                    <a:pt x="5620" y="7407"/>
                  </a:lnTo>
                  <a:lnTo>
                    <a:pt x="5620" y="7669"/>
                  </a:lnTo>
                  <a:cubicBezTo>
                    <a:pt x="5620" y="7931"/>
                    <a:pt x="5406" y="8145"/>
                    <a:pt x="5144" y="8145"/>
                  </a:cubicBezTo>
                  <a:cubicBezTo>
                    <a:pt x="4882" y="8145"/>
                    <a:pt x="4668" y="7931"/>
                    <a:pt x="4668" y="7669"/>
                  </a:cubicBezTo>
                  <a:lnTo>
                    <a:pt x="4668" y="7407"/>
                  </a:lnTo>
                  <a:lnTo>
                    <a:pt x="4787" y="7407"/>
                  </a:lnTo>
                  <a:cubicBezTo>
                    <a:pt x="4930" y="7407"/>
                    <a:pt x="5049" y="7359"/>
                    <a:pt x="5144" y="7264"/>
                  </a:cubicBezTo>
                  <a:close/>
                  <a:moveTo>
                    <a:pt x="4430" y="6740"/>
                  </a:moveTo>
                  <a:cubicBezTo>
                    <a:pt x="4335" y="6740"/>
                    <a:pt x="4263" y="6811"/>
                    <a:pt x="4263" y="6907"/>
                  </a:cubicBezTo>
                  <a:cubicBezTo>
                    <a:pt x="4263" y="7002"/>
                    <a:pt x="4311" y="7097"/>
                    <a:pt x="4358" y="7193"/>
                  </a:cubicBezTo>
                  <a:lnTo>
                    <a:pt x="4358" y="7669"/>
                  </a:lnTo>
                  <a:cubicBezTo>
                    <a:pt x="4358" y="8097"/>
                    <a:pt x="4716" y="8455"/>
                    <a:pt x="5144" y="8455"/>
                  </a:cubicBezTo>
                  <a:cubicBezTo>
                    <a:pt x="5573" y="8455"/>
                    <a:pt x="5930" y="8097"/>
                    <a:pt x="5930" y="7669"/>
                  </a:cubicBezTo>
                  <a:lnTo>
                    <a:pt x="5930" y="7193"/>
                  </a:lnTo>
                  <a:cubicBezTo>
                    <a:pt x="5978" y="7097"/>
                    <a:pt x="6025" y="7002"/>
                    <a:pt x="6025" y="6907"/>
                  </a:cubicBezTo>
                  <a:cubicBezTo>
                    <a:pt x="6025" y="6811"/>
                    <a:pt x="5954" y="6740"/>
                    <a:pt x="5859" y="6740"/>
                  </a:cubicBezTo>
                  <a:cubicBezTo>
                    <a:pt x="5787" y="6740"/>
                    <a:pt x="5716" y="6811"/>
                    <a:pt x="5716" y="6907"/>
                  </a:cubicBezTo>
                  <a:cubicBezTo>
                    <a:pt x="5716" y="7002"/>
                    <a:pt x="5620" y="7097"/>
                    <a:pt x="5501" y="7097"/>
                  </a:cubicBezTo>
                  <a:cubicBezTo>
                    <a:pt x="5382" y="7097"/>
                    <a:pt x="5311" y="7002"/>
                    <a:pt x="5311" y="6907"/>
                  </a:cubicBezTo>
                  <a:cubicBezTo>
                    <a:pt x="5311" y="6811"/>
                    <a:pt x="5239" y="6740"/>
                    <a:pt x="5144" y="6740"/>
                  </a:cubicBezTo>
                  <a:cubicBezTo>
                    <a:pt x="5049" y="6740"/>
                    <a:pt x="4977" y="6811"/>
                    <a:pt x="4977" y="6907"/>
                  </a:cubicBezTo>
                  <a:cubicBezTo>
                    <a:pt x="4977" y="7002"/>
                    <a:pt x="4906" y="7097"/>
                    <a:pt x="4787" y="7097"/>
                  </a:cubicBezTo>
                  <a:cubicBezTo>
                    <a:pt x="4668" y="7097"/>
                    <a:pt x="4573" y="7002"/>
                    <a:pt x="4573" y="6907"/>
                  </a:cubicBezTo>
                  <a:cubicBezTo>
                    <a:pt x="4573" y="6811"/>
                    <a:pt x="4501" y="6740"/>
                    <a:pt x="4430" y="6740"/>
                  </a:cubicBezTo>
                  <a:close/>
                  <a:moveTo>
                    <a:pt x="5144" y="763"/>
                  </a:moveTo>
                  <a:cubicBezTo>
                    <a:pt x="5239" y="763"/>
                    <a:pt x="5335" y="763"/>
                    <a:pt x="5430" y="786"/>
                  </a:cubicBezTo>
                  <a:cubicBezTo>
                    <a:pt x="5406" y="882"/>
                    <a:pt x="5382" y="977"/>
                    <a:pt x="5382" y="1072"/>
                  </a:cubicBezTo>
                  <a:cubicBezTo>
                    <a:pt x="5382" y="1668"/>
                    <a:pt x="5859" y="2168"/>
                    <a:pt x="6454" y="2168"/>
                  </a:cubicBezTo>
                  <a:cubicBezTo>
                    <a:pt x="6954" y="2168"/>
                    <a:pt x="7359" y="1834"/>
                    <a:pt x="7502" y="1382"/>
                  </a:cubicBezTo>
                  <a:cubicBezTo>
                    <a:pt x="7716" y="1501"/>
                    <a:pt x="7907" y="1644"/>
                    <a:pt x="8097" y="1787"/>
                  </a:cubicBezTo>
                  <a:cubicBezTo>
                    <a:pt x="7788" y="1977"/>
                    <a:pt x="7573" y="2311"/>
                    <a:pt x="7573" y="2715"/>
                  </a:cubicBezTo>
                  <a:cubicBezTo>
                    <a:pt x="7573" y="3311"/>
                    <a:pt x="8073" y="3787"/>
                    <a:pt x="8669" y="3787"/>
                  </a:cubicBezTo>
                  <a:cubicBezTo>
                    <a:pt x="8978" y="3787"/>
                    <a:pt x="9264" y="3668"/>
                    <a:pt x="9455" y="3454"/>
                  </a:cubicBezTo>
                  <a:cubicBezTo>
                    <a:pt x="9788" y="4120"/>
                    <a:pt x="9955" y="4835"/>
                    <a:pt x="9955" y="5597"/>
                  </a:cubicBezTo>
                  <a:cubicBezTo>
                    <a:pt x="9955" y="6883"/>
                    <a:pt x="9455" y="8097"/>
                    <a:pt x="8550" y="9002"/>
                  </a:cubicBezTo>
                  <a:cubicBezTo>
                    <a:pt x="7645" y="9907"/>
                    <a:pt x="6430" y="10407"/>
                    <a:pt x="5144" y="10407"/>
                  </a:cubicBezTo>
                  <a:cubicBezTo>
                    <a:pt x="3858" y="10407"/>
                    <a:pt x="2644" y="9907"/>
                    <a:pt x="1739" y="9002"/>
                  </a:cubicBezTo>
                  <a:cubicBezTo>
                    <a:pt x="834" y="8097"/>
                    <a:pt x="334" y="6883"/>
                    <a:pt x="334" y="5597"/>
                  </a:cubicBezTo>
                  <a:cubicBezTo>
                    <a:pt x="334" y="5073"/>
                    <a:pt x="405" y="4549"/>
                    <a:pt x="572" y="4073"/>
                  </a:cubicBezTo>
                  <a:cubicBezTo>
                    <a:pt x="762" y="4263"/>
                    <a:pt x="1024" y="4382"/>
                    <a:pt x="1334" y="4382"/>
                  </a:cubicBezTo>
                  <a:cubicBezTo>
                    <a:pt x="1929" y="4382"/>
                    <a:pt x="2406" y="3882"/>
                    <a:pt x="2406" y="3287"/>
                  </a:cubicBezTo>
                  <a:cubicBezTo>
                    <a:pt x="2406" y="2811"/>
                    <a:pt x="2096" y="2406"/>
                    <a:pt x="1667" y="2263"/>
                  </a:cubicBezTo>
                  <a:cubicBezTo>
                    <a:pt x="1905" y="2001"/>
                    <a:pt x="2191" y="1763"/>
                    <a:pt x="2501" y="1572"/>
                  </a:cubicBezTo>
                  <a:cubicBezTo>
                    <a:pt x="2644" y="1977"/>
                    <a:pt x="3049" y="2287"/>
                    <a:pt x="3525" y="2287"/>
                  </a:cubicBezTo>
                  <a:cubicBezTo>
                    <a:pt x="4120" y="2287"/>
                    <a:pt x="4596" y="1810"/>
                    <a:pt x="4596" y="1215"/>
                  </a:cubicBezTo>
                  <a:cubicBezTo>
                    <a:pt x="4596" y="1072"/>
                    <a:pt x="4573" y="929"/>
                    <a:pt x="4525" y="810"/>
                  </a:cubicBezTo>
                  <a:cubicBezTo>
                    <a:pt x="4739" y="786"/>
                    <a:pt x="4930" y="763"/>
                    <a:pt x="5144" y="763"/>
                  </a:cubicBezTo>
                  <a:close/>
                  <a:moveTo>
                    <a:pt x="6454" y="1"/>
                  </a:moveTo>
                  <a:cubicBezTo>
                    <a:pt x="6097" y="1"/>
                    <a:pt x="5763" y="191"/>
                    <a:pt x="5573" y="477"/>
                  </a:cubicBezTo>
                  <a:cubicBezTo>
                    <a:pt x="5430" y="453"/>
                    <a:pt x="5287" y="453"/>
                    <a:pt x="5144" y="453"/>
                  </a:cubicBezTo>
                  <a:cubicBezTo>
                    <a:pt x="4882" y="453"/>
                    <a:pt x="4620" y="477"/>
                    <a:pt x="4358" y="524"/>
                  </a:cubicBezTo>
                  <a:cubicBezTo>
                    <a:pt x="4144" y="286"/>
                    <a:pt x="3858" y="120"/>
                    <a:pt x="3525" y="120"/>
                  </a:cubicBezTo>
                  <a:cubicBezTo>
                    <a:pt x="2906" y="120"/>
                    <a:pt x="2429" y="620"/>
                    <a:pt x="2429" y="1215"/>
                  </a:cubicBezTo>
                  <a:cubicBezTo>
                    <a:pt x="2429" y="1215"/>
                    <a:pt x="2429" y="1215"/>
                    <a:pt x="2429" y="1239"/>
                  </a:cubicBezTo>
                  <a:cubicBezTo>
                    <a:pt x="2001" y="1501"/>
                    <a:pt x="1620" y="1834"/>
                    <a:pt x="1286" y="2215"/>
                  </a:cubicBezTo>
                  <a:cubicBezTo>
                    <a:pt x="715" y="2239"/>
                    <a:pt x="238" y="2715"/>
                    <a:pt x="238" y="3287"/>
                  </a:cubicBezTo>
                  <a:cubicBezTo>
                    <a:pt x="238" y="3454"/>
                    <a:pt x="286" y="3620"/>
                    <a:pt x="357" y="3763"/>
                  </a:cubicBezTo>
                  <a:cubicBezTo>
                    <a:pt x="119" y="4335"/>
                    <a:pt x="0" y="4954"/>
                    <a:pt x="0" y="5597"/>
                  </a:cubicBezTo>
                  <a:cubicBezTo>
                    <a:pt x="0" y="6954"/>
                    <a:pt x="548" y="8264"/>
                    <a:pt x="1524" y="9217"/>
                  </a:cubicBezTo>
                  <a:cubicBezTo>
                    <a:pt x="2477" y="10193"/>
                    <a:pt x="3763" y="10717"/>
                    <a:pt x="5144" y="10717"/>
                  </a:cubicBezTo>
                  <a:cubicBezTo>
                    <a:pt x="6525" y="10717"/>
                    <a:pt x="7811" y="10193"/>
                    <a:pt x="8764" y="9217"/>
                  </a:cubicBezTo>
                  <a:cubicBezTo>
                    <a:pt x="9740" y="8264"/>
                    <a:pt x="10288" y="6954"/>
                    <a:pt x="10288" y="5597"/>
                  </a:cubicBezTo>
                  <a:cubicBezTo>
                    <a:pt x="10288" y="4740"/>
                    <a:pt x="10074" y="3882"/>
                    <a:pt x="9669" y="3144"/>
                  </a:cubicBezTo>
                  <a:cubicBezTo>
                    <a:pt x="9717" y="3001"/>
                    <a:pt x="9740" y="2858"/>
                    <a:pt x="9740" y="2715"/>
                  </a:cubicBezTo>
                  <a:cubicBezTo>
                    <a:pt x="9740" y="2120"/>
                    <a:pt x="9264" y="1620"/>
                    <a:pt x="8669" y="1620"/>
                  </a:cubicBezTo>
                  <a:cubicBezTo>
                    <a:pt x="8597" y="1620"/>
                    <a:pt x="8502" y="1644"/>
                    <a:pt x="8431" y="1644"/>
                  </a:cubicBezTo>
                  <a:cubicBezTo>
                    <a:pt x="8169" y="1429"/>
                    <a:pt x="7859" y="1215"/>
                    <a:pt x="7549" y="1048"/>
                  </a:cubicBezTo>
                  <a:cubicBezTo>
                    <a:pt x="7526" y="477"/>
                    <a:pt x="7049" y="1"/>
                    <a:pt x="6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05939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5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0"/>
                                        </p:tgtEl>
                                        <p:attrNameLst>
                                          <p:attrName>style.visibility</p:attrName>
                                        </p:attrNameLst>
                                      </p:cBhvr>
                                      <p:to>
                                        <p:strVal val="hidden"/>
                                      </p:to>
                                    </p:set>
                                  </p:childTnLst>
                                </p:cTn>
                              </p:par>
                              <p:par>
                                <p:cTn id="20" presetID="14" presetClass="entr" presetSubtype="1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par>
                          <p:cTn id="23" fill="hold">
                            <p:stCondLst>
                              <p:cond delay="500"/>
                            </p:stCondLst>
                            <p:childTnLst>
                              <p:par>
                                <p:cTn id="24" presetID="42" presetClass="path" presetSubtype="0" accel="50000" decel="50000" fill="hold" nodeType="afterEffect">
                                  <p:stCondLst>
                                    <p:cond delay="0"/>
                                  </p:stCondLst>
                                  <p:childTnLst>
                                    <p:animMotion origin="layout" path="M 0 -2.71605E-6 L -0.26858 -0.19228 " pathEditMode="relative" rAng="0" ptsTypes="AA">
                                      <p:cBhvr>
                                        <p:cTn id="25" dur="2000" fill="hold"/>
                                        <p:tgtEl>
                                          <p:spTgt spid="35"/>
                                        </p:tgtEl>
                                        <p:attrNameLst>
                                          <p:attrName>ppt_x</p:attrName>
                                          <p:attrName>ppt_y</p:attrName>
                                        </p:attrNameLst>
                                      </p:cBhvr>
                                      <p:rCtr x="-13438" y="-9630"/>
                                    </p:animMotion>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1" grpId="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grpSp>
        <p:nvGrpSpPr>
          <p:cNvPr id="29" name="Group 28"/>
          <p:cNvGrpSpPr/>
          <p:nvPr/>
        </p:nvGrpSpPr>
        <p:grpSpPr>
          <a:xfrm>
            <a:off x="2241670" y="1374005"/>
            <a:ext cx="4696447" cy="3284676"/>
            <a:chOff x="6319838" y="2752627"/>
            <a:chExt cx="2558349" cy="1840638"/>
          </a:xfrm>
        </p:grpSpPr>
        <p:pic>
          <p:nvPicPr>
            <p:cNvPr id="33" name="Picture 32"/>
            <p:cNvPicPr>
              <a:picLocks noChangeAspect="1"/>
            </p:cNvPicPr>
            <p:nvPr/>
          </p:nvPicPr>
          <p:blipFill rotWithShape="1">
            <a:blip r:embed="rId3"/>
            <a:srcRect l="13130" t="1803" r="13283" b="711"/>
            <a:stretch/>
          </p:blipFill>
          <p:spPr>
            <a:xfrm>
              <a:off x="6319838" y="2752627"/>
              <a:ext cx="2558349" cy="1840638"/>
            </a:xfrm>
            <a:prstGeom prst="rect">
              <a:avLst/>
            </a:prstGeom>
            <a:ln>
              <a:noFill/>
            </a:ln>
            <a:effectLst>
              <a:softEdge rad="112500"/>
            </a:effectLst>
          </p:spPr>
        </p:pic>
        <p:sp>
          <p:nvSpPr>
            <p:cNvPr id="34"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nvGrpSpPr>
          <p:cNvPr id="35" name="Google Shape;3810;p56"/>
          <p:cNvGrpSpPr/>
          <p:nvPr/>
        </p:nvGrpSpPr>
        <p:grpSpPr>
          <a:xfrm>
            <a:off x="8119063" y="4372685"/>
            <a:ext cx="1024937" cy="770815"/>
            <a:chOff x="1638936" y="3650117"/>
            <a:chExt cx="919308" cy="691376"/>
          </a:xfrm>
        </p:grpSpPr>
        <p:sp>
          <p:nvSpPr>
            <p:cNvPr id="36" name="Google Shape;3811;p56"/>
            <p:cNvSpPr/>
            <p:nvPr/>
          </p:nvSpPr>
          <p:spPr>
            <a:xfrm>
              <a:off x="1638936" y="3650117"/>
              <a:ext cx="919308" cy="691376"/>
            </a:xfrm>
            <a:custGeom>
              <a:avLst/>
              <a:gdLst/>
              <a:ahLst/>
              <a:cxnLst/>
              <a:rect l="l" t="t" r="r" b="b"/>
              <a:pathLst>
                <a:path w="15413" h="11592" extrusionOk="0">
                  <a:moveTo>
                    <a:pt x="9584" y="1"/>
                  </a:moveTo>
                  <a:cubicBezTo>
                    <a:pt x="9049" y="1"/>
                    <a:pt x="8485" y="39"/>
                    <a:pt x="7921" y="116"/>
                  </a:cubicBezTo>
                  <a:cubicBezTo>
                    <a:pt x="6479" y="307"/>
                    <a:pt x="3020" y="937"/>
                    <a:pt x="1940" y="2600"/>
                  </a:cubicBezTo>
                  <a:cubicBezTo>
                    <a:pt x="1844" y="2753"/>
                    <a:pt x="1768" y="2896"/>
                    <a:pt x="1701" y="3049"/>
                  </a:cubicBezTo>
                  <a:cubicBezTo>
                    <a:pt x="1558" y="2982"/>
                    <a:pt x="1395" y="2944"/>
                    <a:pt x="1223" y="2944"/>
                  </a:cubicBezTo>
                  <a:cubicBezTo>
                    <a:pt x="984" y="2944"/>
                    <a:pt x="745" y="3020"/>
                    <a:pt x="545" y="3154"/>
                  </a:cubicBezTo>
                  <a:cubicBezTo>
                    <a:pt x="191" y="3403"/>
                    <a:pt x="0" y="3785"/>
                    <a:pt x="29" y="4196"/>
                  </a:cubicBezTo>
                  <a:cubicBezTo>
                    <a:pt x="57" y="4540"/>
                    <a:pt x="229" y="4884"/>
                    <a:pt x="497" y="5132"/>
                  </a:cubicBezTo>
                  <a:cubicBezTo>
                    <a:pt x="593" y="5524"/>
                    <a:pt x="784" y="5877"/>
                    <a:pt x="1042" y="6174"/>
                  </a:cubicBezTo>
                  <a:cubicBezTo>
                    <a:pt x="1204" y="6365"/>
                    <a:pt x="1414" y="6537"/>
                    <a:pt x="1644" y="6680"/>
                  </a:cubicBezTo>
                  <a:cubicBezTo>
                    <a:pt x="1634" y="6842"/>
                    <a:pt x="1634" y="7024"/>
                    <a:pt x="1624" y="7215"/>
                  </a:cubicBezTo>
                  <a:cubicBezTo>
                    <a:pt x="1615" y="7578"/>
                    <a:pt x="1749" y="7903"/>
                    <a:pt x="2035" y="8199"/>
                  </a:cubicBezTo>
                  <a:cubicBezTo>
                    <a:pt x="2016" y="8247"/>
                    <a:pt x="1997" y="8285"/>
                    <a:pt x="1978" y="8333"/>
                  </a:cubicBezTo>
                  <a:cubicBezTo>
                    <a:pt x="1644" y="8381"/>
                    <a:pt x="1357" y="8601"/>
                    <a:pt x="1223" y="8925"/>
                  </a:cubicBezTo>
                  <a:cubicBezTo>
                    <a:pt x="1070" y="9298"/>
                    <a:pt x="1147" y="9709"/>
                    <a:pt x="1424" y="9996"/>
                  </a:cubicBezTo>
                  <a:cubicBezTo>
                    <a:pt x="1739" y="10311"/>
                    <a:pt x="2312" y="10636"/>
                    <a:pt x="2876" y="10636"/>
                  </a:cubicBezTo>
                  <a:lnTo>
                    <a:pt x="2953" y="10636"/>
                  </a:lnTo>
                  <a:cubicBezTo>
                    <a:pt x="3268" y="10626"/>
                    <a:pt x="3574" y="10464"/>
                    <a:pt x="3755" y="10206"/>
                  </a:cubicBezTo>
                  <a:cubicBezTo>
                    <a:pt x="3937" y="9948"/>
                    <a:pt x="3975" y="9613"/>
                    <a:pt x="3860" y="9317"/>
                  </a:cubicBezTo>
                  <a:cubicBezTo>
                    <a:pt x="3841" y="9260"/>
                    <a:pt x="3832" y="9212"/>
                    <a:pt x="3832" y="9155"/>
                  </a:cubicBezTo>
                  <a:lnTo>
                    <a:pt x="3832" y="9155"/>
                  </a:lnTo>
                  <a:cubicBezTo>
                    <a:pt x="4548" y="9375"/>
                    <a:pt x="5389" y="9527"/>
                    <a:pt x="6268" y="9604"/>
                  </a:cubicBezTo>
                  <a:cubicBezTo>
                    <a:pt x="6440" y="9613"/>
                    <a:pt x="6612" y="9623"/>
                    <a:pt x="6784" y="9633"/>
                  </a:cubicBezTo>
                  <a:cubicBezTo>
                    <a:pt x="6784" y="9671"/>
                    <a:pt x="6784" y="9699"/>
                    <a:pt x="6794" y="9738"/>
                  </a:cubicBezTo>
                  <a:cubicBezTo>
                    <a:pt x="6737" y="9776"/>
                    <a:pt x="6670" y="9814"/>
                    <a:pt x="6612" y="9871"/>
                  </a:cubicBezTo>
                  <a:cubicBezTo>
                    <a:pt x="6354" y="10101"/>
                    <a:pt x="6240" y="10454"/>
                    <a:pt x="6316" y="10798"/>
                  </a:cubicBezTo>
                  <a:cubicBezTo>
                    <a:pt x="6393" y="11152"/>
                    <a:pt x="6651" y="11438"/>
                    <a:pt x="6995" y="11544"/>
                  </a:cubicBezTo>
                  <a:cubicBezTo>
                    <a:pt x="7100" y="11572"/>
                    <a:pt x="7214" y="11591"/>
                    <a:pt x="7329" y="11591"/>
                  </a:cubicBezTo>
                  <a:cubicBezTo>
                    <a:pt x="7511" y="11591"/>
                    <a:pt x="7663" y="11553"/>
                    <a:pt x="7759" y="11524"/>
                  </a:cubicBezTo>
                  <a:lnTo>
                    <a:pt x="7788" y="11515"/>
                  </a:lnTo>
                  <a:cubicBezTo>
                    <a:pt x="7864" y="11496"/>
                    <a:pt x="7950" y="11477"/>
                    <a:pt x="8036" y="11448"/>
                  </a:cubicBezTo>
                  <a:cubicBezTo>
                    <a:pt x="8447" y="11381"/>
                    <a:pt x="8762" y="11066"/>
                    <a:pt x="8820" y="10655"/>
                  </a:cubicBezTo>
                  <a:cubicBezTo>
                    <a:pt x="8867" y="10282"/>
                    <a:pt x="8839" y="9919"/>
                    <a:pt x="8810" y="9594"/>
                  </a:cubicBezTo>
                  <a:cubicBezTo>
                    <a:pt x="9192" y="9575"/>
                    <a:pt x="9555" y="9547"/>
                    <a:pt x="9909" y="9518"/>
                  </a:cubicBezTo>
                  <a:cubicBezTo>
                    <a:pt x="9947" y="9661"/>
                    <a:pt x="10004" y="9795"/>
                    <a:pt x="10110" y="9919"/>
                  </a:cubicBezTo>
                  <a:cubicBezTo>
                    <a:pt x="10110" y="9938"/>
                    <a:pt x="10119" y="9948"/>
                    <a:pt x="10129" y="9957"/>
                  </a:cubicBezTo>
                  <a:cubicBezTo>
                    <a:pt x="10148" y="10015"/>
                    <a:pt x="10167" y="10063"/>
                    <a:pt x="10186" y="10120"/>
                  </a:cubicBezTo>
                  <a:cubicBezTo>
                    <a:pt x="10310" y="10387"/>
                    <a:pt x="10540" y="10598"/>
                    <a:pt x="10836" y="10703"/>
                  </a:cubicBezTo>
                  <a:cubicBezTo>
                    <a:pt x="10960" y="10751"/>
                    <a:pt x="11103" y="10779"/>
                    <a:pt x="11237" y="10779"/>
                  </a:cubicBezTo>
                  <a:cubicBezTo>
                    <a:pt x="11581" y="10779"/>
                    <a:pt x="11906" y="10626"/>
                    <a:pt x="12145" y="10368"/>
                  </a:cubicBezTo>
                  <a:cubicBezTo>
                    <a:pt x="12212" y="10301"/>
                    <a:pt x="12269" y="10215"/>
                    <a:pt x="12317" y="10139"/>
                  </a:cubicBezTo>
                  <a:cubicBezTo>
                    <a:pt x="13110" y="9776"/>
                    <a:pt x="13626" y="9289"/>
                    <a:pt x="13846" y="8687"/>
                  </a:cubicBezTo>
                  <a:cubicBezTo>
                    <a:pt x="15126" y="8113"/>
                    <a:pt x="15413" y="7330"/>
                    <a:pt x="15413" y="6756"/>
                  </a:cubicBezTo>
                  <a:cubicBezTo>
                    <a:pt x="15413" y="6470"/>
                    <a:pt x="15374" y="6154"/>
                    <a:pt x="15327" y="5791"/>
                  </a:cubicBezTo>
                  <a:cubicBezTo>
                    <a:pt x="15288" y="5495"/>
                    <a:pt x="15250" y="5161"/>
                    <a:pt x="15222" y="4759"/>
                  </a:cubicBezTo>
                  <a:cubicBezTo>
                    <a:pt x="15183" y="4253"/>
                    <a:pt x="15164" y="3747"/>
                    <a:pt x="15183" y="3221"/>
                  </a:cubicBezTo>
                  <a:lnTo>
                    <a:pt x="15183" y="3202"/>
                  </a:lnTo>
                  <a:lnTo>
                    <a:pt x="15183" y="3173"/>
                  </a:lnTo>
                  <a:cubicBezTo>
                    <a:pt x="15155" y="1845"/>
                    <a:pt x="14132" y="890"/>
                    <a:pt x="12154" y="335"/>
                  </a:cubicBezTo>
                  <a:cubicBezTo>
                    <a:pt x="11361" y="116"/>
                    <a:pt x="10492" y="1"/>
                    <a:pt x="9584" y="1"/>
                  </a:cubicBezTo>
                  <a:close/>
                </a:path>
              </a:pathLst>
            </a:custGeom>
            <a:solidFill>
              <a:schemeClr val="lt1"/>
            </a:solidFill>
            <a:ln w="952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 name="Google Shape;3812;p56"/>
            <p:cNvSpPr/>
            <p:nvPr/>
          </p:nvSpPr>
          <p:spPr>
            <a:xfrm>
              <a:off x="1753574" y="4111690"/>
              <a:ext cx="149828" cy="122685"/>
            </a:xfrm>
            <a:custGeom>
              <a:avLst/>
              <a:gdLst/>
              <a:ahLst/>
              <a:cxnLst/>
              <a:rect l="l" t="t" r="r" b="b"/>
              <a:pathLst>
                <a:path w="2512" h="2057" extrusionOk="0">
                  <a:moveTo>
                    <a:pt x="2074" y="1"/>
                  </a:moveTo>
                  <a:cubicBezTo>
                    <a:pt x="1708" y="1"/>
                    <a:pt x="1326" y="206"/>
                    <a:pt x="1098" y="470"/>
                  </a:cubicBezTo>
                  <a:cubicBezTo>
                    <a:pt x="792" y="814"/>
                    <a:pt x="687" y="1272"/>
                    <a:pt x="773" y="1712"/>
                  </a:cubicBezTo>
                  <a:cubicBezTo>
                    <a:pt x="715" y="1693"/>
                    <a:pt x="668" y="1664"/>
                    <a:pt x="639" y="1655"/>
                  </a:cubicBezTo>
                  <a:cubicBezTo>
                    <a:pt x="515" y="1588"/>
                    <a:pt x="410" y="1502"/>
                    <a:pt x="285" y="1435"/>
                  </a:cubicBezTo>
                  <a:cubicBezTo>
                    <a:pt x="260" y="1420"/>
                    <a:pt x="234" y="1414"/>
                    <a:pt x="210" y="1414"/>
                  </a:cubicBezTo>
                  <a:cubicBezTo>
                    <a:pt x="89" y="1414"/>
                    <a:pt x="0" y="1570"/>
                    <a:pt x="104" y="1674"/>
                  </a:cubicBezTo>
                  <a:cubicBezTo>
                    <a:pt x="290" y="1870"/>
                    <a:pt x="650" y="2056"/>
                    <a:pt x="933" y="2056"/>
                  </a:cubicBezTo>
                  <a:cubicBezTo>
                    <a:pt x="940" y="2056"/>
                    <a:pt x="947" y="2056"/>
                    <a:pt x="954" y="2056"/>
                  </a:cubicBezTo>
                  <a:lnTo>
                    <a:pt x="983" y="2056"/>
                  </a:lnTo>
                  <a:cubicBezTo>
                    <a:pt x="989" y="2057"/>
                    <a:pt x="995" y="2057"/>
                    <a:pt x="1001" y="2057"/>
                  </a:cubicBezTo>
                  <a:cubicBezTo>
                    <a:pt x="1100" y="2057"/>
                    <a:pt x="1200" y="1982"/>
                    <a:pt x="1155" y="1865"/>
                  </a:cubicBezTo>
                  <a:cubicBezTo>
                    <a:pt x="1012" y="1454"/>
                    <a:pt x="1050" y="986"/>
                    <a:pt x="1356" y="661"/>
                  </a:cubicBezTo>
                  <a:cubicBezTo>
                    <a:pt x="1661" y="346"/>
                    <a:pt x="2015" y="336"/>
                    <a:pt x="2407" y="269"/>
                  </a:cubicBezTo>
                  <a:cubicBezTo>
                    <a:pt x="2493" y="250"/>
                    <a:pt x="2512" y="107"/>
                    <a:pt x="2435" y="78"/>
                  </a:cubicBezTo>
                  <a:cubicBezTo>
                    <a:pt x="2321" y="25"/>
                    <a:pt x="2198"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13;p56"/>
            <p:cNvSpPr/>
            <p:nvPr/>
          </p:nvSpPr>
          <p:spPr>
            <a:xfrm>
              <a:off x="2061223" y="4081750"/>
              <a:ext cx="61494" cy="210001"/>
            </a:xfrm>
            <a:custGeom>
              <a:avLst/>
              <a:gdLst/>
              <a:ahLst/>
              <a:cxnLst/>
              <a:rect l="l" t="t" r="r" b="b"/>
              <a:pathLst>
                <a:path w="1031" h="3521" extrusionOk="0">
                  <a:moveTo>
                    <a:pt x="922" y="1"/>
                  </a:moveTo>
                  <a:cubicBezTo>
                    <a:pt x="885" y="1"/>
                    <a:pt x="847" y="23"/>
                    <a:pt x="832" y="74"/>
                  </a:cubicBezTo>
                  <a:cubicBezTo>
                    <a:pt x="679" y="628"/>
                    <a:pt x="583" y="1182"/>
                    <a:pt x="555" y="1765"/>
                  </a:cubicBezTo>
                  <a:cubicBezTo>
                    <a:pt x="545" y="2176"/>
                    <a:pt x="517" y="2682"/>
                    <a:pt x="631" y="3103"/>
                  </a:cubicBezTo>
                  <a:cubicBezTo>
                    <a:pt x="555" y="3112"/>
                    <a:pt x="478" y="3131"/>
                    <a:pt x="402" y="3141"/>
                  </a:cubicBezTo>
                  <a:cubicBezTo>
                    <a:pt x="287" y="3160"/>
                    <a:pt x="182" y="3179"/>
                    <a:pt x="96" y="3256"/>
                  </a:cubicBezTo>
                  <a:cubicBezTo>
                    <a:pt x="1" y="3332"/>
                    <a:pt x="58" y="3475"/>
                    <a:pt x="153" y="3504"/>
                  </a:cubicBezTo>
                  <a:cubicBezTo>
                    <a:pt x="188" y="3515"/>
                    <a:pt x="222" y="3520"/>
                    <a:pt x="257" y="3520"/>
                  </a:cubicBezTo>
                  <a:cubicBezTo>
                    <a:pt x="337" y="3520"/>
                    <a:pt x="417" y="3495"/>
                    <a:pt x="497" y="3475"/>
                  </a:cubicBezTo>
                  <a:cubicBezTo>
                    <a:pt x="593" y="3447"/>
                    <a:pt x="689" y="3418"/>
                    <a:pt x="784" y="3380"/>
                  </a:cubicBezTo>
                  <a:cubicBezTo>
                    <a:pt x="793" y="3381"/>
                    <a:pt x="802" y="3382"/>
                    <a:pt x="811" y="3382"/>
                  </a:cubicBezTo>
                  <a:cubicBezTo>
                    <a:pt x="858" y="3382"/>
                    <a:pt x="900" y="3360"/>
                    <a:pt x="908" y="3303"/>
                  </a:cubicBezTo>
                  <a:cubicBezTo>
                    <a:pt x="975" y="2835"/>
                    <a:pt x="851" y="2319"/>
                    <a:pt x="861" y="1841"/>
                  </a:cubicBezTo>
                  <a:cubicBezTo>
                    <a:pt x="861" y="1268"/>
                    <a:pt x="918" y="685"/>
                    <a:pt x="1013" y="121"/>
                  </a:cubicBezTo>
                  <a:cubicBezTo>
                    <a:pt x="1030" y="48"/>
                    <a:pt x="977"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14;p56"/>
            <p:cNvSpPr/>
            <p:nvPr/>
          </p:nvSpPr>
          <p:spPr>
            <a:xfrm>
              <a:off x="1679972" y="3875566"/>
              <a:ext cx="155077" cy="146005"/>
            </a:xfrm>
            <a:custGeom>
              <a:avLst/>
              <a:gdLst/>
              <a:ahLst/>
              <a:cxnLst/>
              <a:rect l="l" t="t" r="r" b="b"/>
              <a:pathLst>
                <a:path w="2600" h="2448" extrusionOk="0">
                  <a:moveTo>
                    <a:pt x="496" y="195"/>
                  </a:moveTo>
                  <a:cubicBezTo>
                    <a:pt x="502" y="195"/>
                    <a:pt x="509" y="195"/>
                    <a:pt x="516" y="196"/>
                  </a:cubicBezTo>
                  <a:cubicBezTo>
                    <a:pt x="564" y="205"/>
                    <a:pt x="592" y="234"/>
                    <a:pt x="592" y="272"/>
                  </a:cubicBezTo>
                  <a:cubicBezTo>
                    <a:pt x="526" y="368"/>
                    <a:pt x="516" y="483"/>
                    <a:pt x="535" y="597"/>
                  </a:cubicBezTo>
                  <a:cubicBezTo>
                    <a:pt x="516" y="588"/>
                    <a:pt x="506" y="578"/>
                    <a:pt x="487" y="559"/>
                  </a:cubicBezTo>
                  <a:cubicBezTo>
                    <a:pt x="395" y="476"/>
                    <a:pt x="293" y="195"/>
                    <a:pt x="496" y="195"/>
                  </a:cubicBezTo>
                  <a:close/>
                  <a:moveTo>
                    <a:pt x="871" y="346"/>
                  </a:moveTo>
                  <a:cubicBezTo>
                    <a:pt x="896" y="346"/>
                    <a:pt x="921" y="360"/>
                    <a:pt x="936" y="397"/>
                  </a:cubicBezTo>
                  <a:cubicBezTo>
                    <a:pt x="994" y="511"/>
                    <a:pt x="889" y="635"/>
                    <a:pt x="793" y="712"/>
                  </a:cubicBezTo>
                  <a:cubicBezTo>
                    <a:pt x="784" y="683"/>
                    <a:pt x="774" y="655"/>
                    <a:pt x="764" y="626"/>
                  </a:cubicBezTo>
                  <a:cubicBezTo>
                    <a:pt x="764" y="559"/>
                    <a:pt x="793" y="483"/>
                    <a:pt x="812" y="416"/>
                  </a:cubicBezTo>
                  <a:cubicBezTo>
                    <a:pt x="812" y="406"/>
                    <a:pt x="812" y="387"/>
                    <a:pt x="812" y="368"/>
                  </a:cubicBezTo>
                  <a:cubicBezTo>
                    <a:pt x="829" y="355"/>
                    <a:pt x="850" y="346"/>
                    <a:pt x="871" y="346"/>
                  </a:cubicBezTo>
                  <a:close/>
                  <a:moveTo>
                    <a:pt x="534" y="0"/>
                  </a:moveTo>
                  <a:cubicBezTo>
                    <a:pt x="466" y="0"/>
                    <a:pt x="395" y="22"/>
                    <a:pt x="334" y="62"/>
                  </a:cubicBezTo>
                  <a:cubicBezTo>
                    <a:pt x="0" y="291"/>
                    <a:pt x="258" y="721"/>
                    <a:pt x="573" y="884"/>
                  </a:cubicBezTo>
                  <a:cubicBezTo>
                    <a:pt x="612" y="1228"/>
                    <a:pt x="736" y="1562"/>
                    <a:pt x="984" y="1849"/>
                  </a:cubicBezTo>
                  <a:cubicBezTo>
                    <a:pt x="1264" y="2168"/>
                    <a:pt x="1749" y="2447"/>
                    <a:pt x="2202" y="2447"/>
                  </a:cubicBezTo>
                  <a:cubicBezTo>
                    <a:pt x="2292" y="2447"/>
                    <a:pt x="2380" y="2436"/>
                    <a:pt x="2465" y="2413"/>
                  </a:cubicBezTo>
                  <a:cubicBezTo>
                    <a:pt x="2590" y="2384"/>
                    <a:pt x="2599" y="2193"/>
                    <a:pt x="2465" y="2174"/>
                  </a:cubicBezTo>
                  <a:cubicBezTo>
                    <a:pt x="1997" y="2078"/>
                    <a:pt x="1577" y="2059"/>
                    <a:pt x="1214" y="1686"/>
                  </a:cubicBezTo>
                  <a:cubicBezTo>
                    <a:pt x="1003" y="1476"/>
                    <a:pt x="870" y="1218"/>
                    <a:pt x="803" y="941"/>
                  </a:cubicBezTo>
                  <a:lnTo>
                    <a:pt x="812" y="941"/>
                  </a:lnTo>
                  <a:cubicBezTo>
                    <a:pt x="860" y="941"/>
                    <a:pt x="908" y="893"/>
                    <a:pt x="908" y="846"/>
                  </a:cubicBezTo>
                  <a:cubicBezTo>
                    <a:pt x="1022" y="779"/>
                    <a:pt x="1128" y="693"/>
                    <a:pt x="1166" y="559"/>
                  </a:cubicBezTo>
                  <a:cubicBezTo>
                    <a:pt x="1204" y="416"/>
                    <a:pt x="1156" y="244"/>
                    <a:pt x="1032" y="158"/>
                  </a:cubicBezTo>
                  <a:cubicBezTo>
                    <a:pt x="987" y="124"/>
                    <a:pt x="936" y="110"/>
                    <a:pt x="884" y="110"/>
                  </a:cubicBezTo>
                  <a:cubicBezTo>
                    <a:pt x="847" y="110"/>
                    <a:pt x="810" y="117"/>
                    <a:pt x="774" y="129"/>
                  </a:cubicBezTo>
                  <a:cubicBezTo>
                    <a:pt x="719" y="41"/>
                    <a:pt x="629"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15;p56"/>
            <p:cNvSpPr/>
            <p:nvPr/>
          </p:nvSpPr>
          <p:spPr>
            <a:xfrm>
              <a:off x="1789361" y="3710833"/>
              <a:ext cx="707927" cy="454237"/>
            </a:xfrm>
            <a:custGeom>
              <a:avLst/>
              <a:gdLst/>
              <a:ahLst/>
              <a:cxnLst/>
              <a:rect l="l" t="t" r="r" b="b"/>
              <a:pathLst>
                <a:path w="11869" h="7616" extrusionOk="0">
                  <a:moveTo>
                    <a:pt x="7088" y="1"/>
                  </a:moveTo>
                  <a:cubicBezTo>
                    <a:pt x="6568" y="1"/>
                    <a:pt x="6047" y="41"/>
                    <a:pt x="5533" y="110"/>
                  </a:cubicBezTo>
                  <a:cubicBezTo>
                    <a:pt x="3144" y="426"/>
                    <a:pt x="908" y="1152"/>
                    <a:pt x="268" y="2136"/>
                  </a:cubicBezTo>
                  <a:cubicBezTo>
                    <a:pt x="68" y="2442"/>
                    <a:pt x="1" y="2709"/>
                    <a:pt x="39" y="2939"/>
                  </a:cubicBezTo>
                  <a:cubicBezTo>
                    <a:pt x="87" y="3932"/>
                    <a:pt x="182" y="4362"/>
                    <a:pt x="115" y="6226"/>
                  </a:cubicBezTo>
                  <a:cubicBezTo>
                    <a:pt x="106" y="6656"/>
                    <a:pt x="1539" y="7391"/>
                    <a:pt x="3823" y="7573"/>
                  </a:cubicBezTo>
                  <a:cubicBezTo>
                    <a:pt x="4173" y="7599"/>
                    <a:pt x="4545" y="7615"/>
                    <a:pt x="4935" y="7615"/>
                  </a:cubicBezTo>
                  <a:cubicBezTo>
                    <a:pt x="5130" y="7615"/>
                    <a:pt x="5329" y="7611"/>
                    <a:pt x="5533" y="7602"/>
                  </a:cubicBezTo>
                  <a:cubicBezTo>
                    <a:pt x="8457" y="7477"/>
                    <a:pt x="11868" y="7000"/>
                    <a:pt x="11868" y="5738"/>
                  </a:cubicBezTo>
                  <a:cubicBezTo>
                    <a:pt x="11868" y="5318"/>
                    <a:pt x="11754" y="4716"/>
                    <a:pt x="11687" y="3827"/>
                  </a:cubicBezTo>
                  <a:cubicBezTo>
                    <a:pt x="11649" y="3359"/>
                    <a:pt x="11629" y="2815"/>
                    <a:pt x="11649" y="2184"/>
                  </a:cubicBezTo>
                  <a:cubicBezTo>
                    <a:pt x="11620" y="1047"/>
                    <a:pt x="10273" y="550"/>
                    <a:pt x="9355" y="292"/>
                  </a:cubicBezTo>
                  <a:cubicBezTo>
                    <a:pt x="8616" y="87"/>
                    <a:pt x="7853" y="1"/>
                    <a:pt x="70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16;p56"/>
            <p:cNvSpPr/>
            <p:nvPr/>
          </p:nvSpPr>
          <p:spPr>
            <a:xfrm>
              <a:off x="2017324" y="3939085"/>
              <a:ext cx="479963" cy="225985"/>
            </a:xfrm>
            <a:custGeom>
              <a:avLst/>
              <a:gdLst/>
              <a:ahLst/>
              <a:cxnLst/>
              <a:rect l="l" t="t" r="r" b="b"/>
              <a:pathLst>
                <a:path w="8047" h="3789" extrusionOk="0">
                  <a:moveTo>
                    <a:pt x="7865" y="0"/>
                  </a:moveTo>
                  <a:cubicBezTo>
                    <a:pt x="7597" y="755"/>
                    <a:pt x="6823" y="1300"/>
                    <a:pt x="6116" y="1692"/>
                  </a:cubicBezTo>
                  <a:cubicBezTo>
                    <a:pt x="5103" y="2246"/>
                    <a:pt x="4033" y="2695"/>
                    <a:pt x="2944" y="3039"/>
                  </a:cubicBezTo>
                  <a:cubicBezTo>
                    <a:pt x="1979" y="3345"/>
                    <a:pt x="995" y="3574"/>
                    <a:pt x="1" y="3746"/>
                  </a:cubicBezTo>
                  <a:cubicBezTo>
                    <a:pt x="351" y="3772"/>
                    <a:pt x="723" y="3788"/>
                    <a:pt x="1113" y="3788"/>
                  </a:cubicBezTo>
                  <a:cubicBezTo>
                    <a:pt x="1308" y="3788"/>
                    <a:pt x="1507" y="3784"/>
                    <a:pt x="1711" y="3775"/>
                  </a:cubicBezTo>
                  <a:cubicBezTo>
                    <a:pt x="4635" y="3650"/>
                    <a:pt x="8046" y="3173"/>
                    <a:pt x="8046" y="1911"/>
                  </a:cubicBezTo>
                  <a:cubicBezTo>
                    <a:pt x="8046" y="1491"/>
                    <a:pt x="7932" y="889"/>
                    <a:pt x="78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17;p56"/>
            <p:cNvSpPr/>
            <p:nvPr/>
          </p:nvSpPr>
          <p:spPr>
            <a:xfrm>
              <a:off x="1822404" y="3906818"/>
              <a:ext cx="194980" cy="66203"/>
            </a:xfrm>
            <a:custGeom>
              <a:avLst/>
              <a:gdLst/>
              <a:ahLst/>
              <a:cxnLst/>
              <a:rect l="l" t="t" r="r" b="b"/>
              <a:pathLst>
                <a:path w="3269" h="1110" extrusionOk="0">
                  <a:moveTo>
                    <a:pt x="176" y="1"/>
                  </a:moveTo>
                  <a:cubicBezTo>
                    <a:pt x="70" y="1"/>
                    <a:pt x="1" y="148"/>
                    <a:pt x="87" y="226"/>
                  </a:cubicBezTo>
                  <a:cubicBezTo>
                    <a:pt x="479" y="570"/>
                    <a:pt x="985" y="790"/>
                    <a:pt x="1491" y="924"/>
                  </a:cubicBezTo>
                  <a:cubicBezTo>
                    <a:pt x="1803" y="1008"/>
                    <a:pt x="2211" y="1110"/>
                    <a:pt x="2585" y="1110"/>
                  </a:cubicBezTo>
                  <a:cubicBezTo>
                    <a:pt x="2761" y="1110"/>
                    <a:pt x="2930" y="1087"/>
                    <a:pt x="3078" y="1029"/>
                  </a:cubicBezTo>
                  <a:cubicBezTo>
                    <a:pt x="3250" y="962"/>
                    <a:pt x="3269" y="723"/>
                    <a:pt x="3078" y="666"/>
                  </a:cubicBezTo>
                  <a:cubicBezTo>
                    <a:pt x="2619" y="522"/>
                    <a:pt x="2093" y="599"/>
                    <a:pt x="1606" y="484"/>
                  </a:cubicBezTo>
                  <a:cubicBezTo>
                    <a:pt x="1119" y="379"/>
                    <a:pt x="679" y="178"/>
                    <a:pt x="211" y="6"/>
                  </a:cubicBezTo>
                  <a:cubicBezTo>
                    <a:pt x="199" y="3"/>
                    <a:pt x="187" y="1"/>
                    <a:pt x="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18;p56"/>
            <p:cNvSpPr/>
            <p:nvPr/>
          </p:nvSpPr>
          <p:spPr>
            <a:xfrm>
              <a:off x="2042435" y="3947673"/>
              <a:ext cx="47358" cy="30000"/>
            </a:xfrm>
            <a:custGeom>
              <a:avLst/>
              <a:gdLst/>
              <a:ahLst/>
              <a:cxnLst/>
              <a:rect l="l" t="t" r="r" b="b"/>
              <a:pathLst>
                <a:path w="794" h="503" extrusionOk="0">
                  <a:moveTo>
                    <a:pt x="433" y="1"/>
                  </a:moveTo>
                  <a:cubicBezTo>
                    <a:pt x="382" y="1"/>
                    <a:pt x="330" y="8"/>
                    <a:pt x="277" y="19"/>
                  </a:cubicBezTo>
                  <a:cubicBezTo>
                    <a:pt x="201" y="38"/>
                    <a:pt x="134" y="57"/>
                    <a:pt x="77" y="124"/>
                  </a:cubicBezTo>
                  <a:cubicBezTo>
                    <a:pt x="0" y="200"/>
                    <a:pt x="0" y="305"/>
                    <a:pt x="77" y="382"/>
                  </a:cubicBezTo>
                  <a:cubicBezTo>
                    <a:pt x="134" y="449"/>
                    <a:pt x="201" y="468"/>
                    <a:pt x="277" y="487"/>
                  </a:cubicBezTo>
                  <a:cubicBezTo>
                    <a:pt x="335" y="493"/>
                    <a:pt x="393" y="502"/>
                    <a:pt x="449" y="502"/>
                  </a:cubicBezTo>
                  <a:cubicBezTo>
                    <a:pt x="485" y="502"/>
                    <a:pt x="521" y="498"/>
                    <a:pt x="554" y="487"/>
                  </a:cubicBezTo>
                  <a:cubicBezTo>
                    <a:pt x="784" y="420"/>
                    <a:pt x="793" y="76"/>
                    <a:pt x="554" y="19"/>
                  </a:cubicBezTo>
                  <a:cubicBezTo>
                    <a:pt x="516" y="6"/>
                    <a:pt x="475"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19;p56"/>
            <p:cNvSpPr/>
            <p:nvPr/>
          </p:nvSpPr>
          <p:spPr>
            <a:xfrm>
              <a:off x="1831530" y="3743935"/>
              <a:ext cx="624722" cy="167118"/>
            </a:xfrm>
            <a:custGeom>
              <a:avLst/>
              <a:gdLst/>
              <a:ahLst/>
              <a:cxnLst/>
              <a:rect l="l" t="t" r="r" b="b"/>
              <a:pathLst>
                <a:path w="10474" h="2802" extrusionOk="0">
                  <a:moveTo>
                    <a:pt x="6440" y="1"/>
                  </a:moveTo>
                  <a:cubicBezTo>
                    <a:pt x="4898" y="1"/>
                    <a:pt x="3287" y="301"/>
                    <a:pt x="2504" y="530"/>
                  </a:cubicBezTo>
                  <a:cubicBezTo>
                    <a:pt x="1854" y="721"/>
                    <a:pt x="1" y="1237"/>
                    <a:pt x="526" y="1973"/>
                  </a:cubicBezTo>
                  <a:cubicBezTo>
                    <a:pt x="565" y="2279"/>
                    <a:pt x="899" y="2460"/>
                    <a:pt x="1262" y="2546"/>
                  </a:cubicBezTo>
                  <a:cubicBezTo>
                    <a:pt x="1960" y="2718"/>
                    <a:pt x="2753" y="2756"/>
                    <a:pt x="3479" y="2785"/>
                  </a:cubicBezTo>
                  <a:cubicBezTo>
                    <a:pt x="3722" y="2796"/>
                    <a:pt x="3965" y="2801"/>
                    <a:pt x="4209" y="2801"/>
                  </a:cubicBezTo>
                  <a:cubicBezTo>
                    <a:pt x="5479" y="2801"/>
                    <a:pt x="6754" y="2656"/>
                    <a:pt x="7989" y="2384"/>
                  </a:cubicBezTo>
                  <a:cubicBezTo>
                    <a:pt x="8744" y="2221"/>
                    <a:pt x="10473" y="1839"/>
                    <a:pt x="9929" y="989"/>
                  </a:cubicBezTo>
                  <a:cubicBezTo>
                    <a:pt x="9852" y="864"/>
                    <a:pt x="9718" y="759"/>
                    <a:pt x="9575" y="683"/>
                  </a:cubicBezTo>
                  <a:cubicBezTo>
                    <a:pt x="9470" y="616"/>
                    <a:pt x="9327" y="559"/>
                    <a:pt x="9183" y="520"/>
                  </a:cubicBezTo>
                  <a:cubicBezTo>
                    <a:pt x="8481" y="137"/>
                    <a:pt x="7476" y="1"/>
                    <a:pt x="6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20;p56"/>
            <p:cNvSpPr/>
            <p:nvPr/>
          </p:nvSpPr>
          <p:spPr>
            <a:xfrm>
              <a:off x="1890817" y="3799462"/>
              <a:ext cx="110045" cy="108907"/>
            </a:xfrm>
            <a:custGeom>
              <a:avLst/>
              <a:gdLst/>
              <a:ahLst/>
              <a:cxnLst/>
              <a:rect l="l" t="t" r="r" b="b"/>
              <a:pathLst>
                <a:path w="1845" h="1826" extrusionOk="0">
                  <a:moveTo>
                    <a:pt x="316" y="0"/>
                  </a:moveTo>
                  <a:cubicBezTo>
                    <a:pt x="211" y="48"/>
                    <a:pt x="96" y="105"/>
                    <a:pt x="1" y="163"/>
                  </a:cubicBezTo>
                  <a:cubicBezTo>
                    <a:pt x="325" y="182"/>
                    <a:pt x="602" y="478"/>
                    <a:pt x="392" y="879"/>
                  </a:cubicBezTo>
                  <a:cubicBezTo>
                    <a:pt x="346" y="965"/>
                    <a:pt x="419" y="1069"/>
                    <a:pt x="510" y="1069"/>
                  </a:cubicBezTo>
                  <a:cubicBezTo>
                    <a:pt x="531" y="1069"/>
                    <a:pt x="552" y="1064"/>
                    <a:pt x="574" y="1051"/>
                  </a:cubicBezTo>
                  <a:cubicBezTo>
                    <a:pt x="675" y="991"/>
                    <a:pt x="773" y="965"/>
                    <a:pt x="866" y="965"/>
                  </a:cubicBezTo>
                  <a:cubicBezTo>
                    <a:pt x="1189" y="965"/>
                    <a:pt x="1450" y="1280"/>
                    <a:pt x="1539" y="1606"/>
                  </a:cubicBezTo>
                  <a:cubicBezTo>
                    <a:pt x="1558" y="1673"/>
                    <a:pt x="1568" y="1739"/>
                    <a:pt x="1577" y="1806"/>
                  </a:cubicBezTo>
                  <a:cubicBezTo>
                    <a:pt x="1663" y="1816"/>
                    <a:pt x="1759" y="1825"/>
                    <a:pt x="1845" y="1825"/>
                  </a:cubicBezTo>
                  <a:cubicBezTo>
                    <a:pt x="1826" y="1539"/>
                    <a:pt x="1749" y="1262"/>
                    <a:pt x="1558" y="1042"/>
                  </a:cubicBezTo>
                  <a:cubicBezTo>
                    <a:pt x="1385" y="822"/>
                    <a:pt x="1136" y="699"/>
                    <a:pt x="877" y="699"/>
                  </a:cubicBezTo>
                  <a:cubicBezTo>
                    <a:pt x="821" y="699"/>
                    <a:pt x="764" y="705"/>
                    <a:pt x="708" y="717"/>
                  </a:cubicBezTo>
                  <a:cubicBezTo>
                    <a:pt x="736" y="402"/>
                    <a:pt x="564" y="134"/>
                    <a:pt x="31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21;p56"/>
            <p:cNvSpPr/>
            <p:nvPr/>
          </p:nvSpPr>
          <p:spPr>
            <a:xfrm>
              <a:off x="1970026" y="3773815"/>
              <a:ext cx="129430" cy="137416"/>
            </a:xfrm>
            <a:custGeom>
              <a:avLst/>
              <a:gdLst/>
              <a:ahLst/>
              <a:cxnLst/>
              <a:rect l="l" t="t" r="r" b="b"/>
              <a:pathLst>
                <a:path w="2170" h="2304" extrusionOk="0">
                  <a:moveTo>
                    <a:pt x="287" y="0"/>
                  </a:moveTo>
                  <a:cubicBezTo>
                    <a:pt x="249" y="10"/>
                    <a:pt x="220" y="19"/>
                    <a:pt x="182" y="29"/>
                  </a:cubicBezTo>
                  <a:cubicBezTo>
                    <a:pt x="125" y="39"/>
                    <a:pt x="68" y="58"/>
                    <a:pt x="1" y="77"/>
                  </a:cubicBezTo>
                  <a:cubicBezTo>
                    <a:pt x="249" y="220"/>
                    <a:pt x="373" y="535"/>
                    <a:pt x="115" y="832"/>
                  </a:cubicBezTo>
                  <a:cubicBezTo>
                    <a:pt x="41" y="915"/>
                    <a:pt x="84" y="1071"/>
                    <a:pt x="201" y="1071"/>
                  </a:cubicBezTo>
                  <a:cubicBezTo>
                    <a:pt x="204" y="1071"/>
                    <a:pt x="207" y="1071"/>
                    <a:pt x="211" y="1071"/>
                  </a:cubicBezTo>
                  <a:cubicBezTo>
                    <a:pt x="260" y="1070"/>
                    <a:pt x="309" y="1069"/>
                    <a:pt x="357" y="1069"/>
                  </a:cubicBezTo>
                  <a:cubicBezTo>
                    <a:pt x="810" y="1069"/>
                    <a:pt x="1232" y="1126"/>
                    <a:pt x="1491" y="1558"/>
                  </a:cubicBezTo>
                  <a:cubicBezTo>
                    <a:pt x="1625" y="1797"/>
                    <a:pt x="1702" y="2064"/>
                    <a:pt x="1835" y="2303"/>
                  </a:cubicBezTo>
                  <a:cubicBezTo>
                    <a:pt x="1940" y="2303"/>
                    <a:pt x="2055" y="2303"/>
                    <a:pt x="2170" y="2294"/>
                  </a:cubicBezTo>
                  <a:cubicBezTo>
                    <a:pt x="1979" y="2036"/>
                    <a:pt x="1902" y="1692"/>
                    <a:pt x="1740" y="1415"/>
                  </a:cubicBezTo>
                  <a:cubicBezTo>
                    <a:pt x="1453" y="918"/>
                    <a:pt x="975" y="793"/>
                    <a:pt x="450" y="784"/>
                  </a:cubicBezTo>
                  <a:cubicBezTo>
                    <a:pt x="564" y="497"/>
                    <a:pt x="478" y="191"/>
                    <a:pt x="28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22;p56"/>
            <p:cNvSpPr/>
            <p:nvPr/>
          </p:nvSpPr>
          <p:spPr>
            <a:xfrm>
              <a:off x="2040108" y="3757831"/>
              <a:ext cx="160803" cy="148808"/>
            </a:xfrm>
            <a:custGeom>
              <a:avLst/>
              <a:gdLst/>
              <a:ahLst/>
              <a:cxnLst/>
              <a:rect l="l" t="t" r="r" b="b"/>
              <a:pathLst>
                <a:path w="2696" h="2495" extrusionOk="0">
                  <a:moveTo>
                    <a:pt x="345" y="1"/>
                  </a:moveTo>
                  <a:cubicBezTo>
                    <a:pt x="221" y="20"/>
                    <a:pt x="116" y="39"/>
                    <a:pt x="1" y="68"/>
                  </a:cubicBezTo>
                  <a:cubicBezTo>
                    <a:pt x="345" y="211"/>
                    <a:pt x="555" y="545"/>
                    <a:pt x="527" y="975"/>
                  </a:cubicBezTo>
                  <a:cubicBezTo>
                    <a:pt x="527" y="1042"/>
                    <a:pt x="574" y="1100"/>
                    <a:pt x="632" y="1119"/>
                  </a:cubicBezTo>
                  <a:cubicBezTo>
                    <a:pt x="1367" y="1339"/>
                    <a:pt x="1788" y="1969"/>
                    <a:pt x="2285" y="2495"/>
                  </a:cubicBezTo>
                  <a:cubicBezTo>
                    <a:pt x="2418" y="2485"/>
                    <a:pt x="2562" y="2466"/>
                    <a:pt x="2696" y="2457"/>
                  </a:cubicBezTo>
                  <a:cubicBezTo>
                    <a:pt x="2524" y="2294"/>
                    <a:pt x="2361" y="2113"/>
                    <a:pt x="2208" y="1941"/>
                  </a:cubicBezTo>
                  <a:cubicBezTo>
                    <a:pt x="1807" y="1491"/>
                    <a:pt x="1396" y="1061"/>
                    <a:pt x="813" y="870"/>
                  </a:cubicBezTo>
                  <a:cubicBezTo>
                    <a:pt x="785" y="498"/>
                    <a:pt x="603" y="192"/>
                    <a:pt x="34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23;p56"/>
            <p:cNvSpPr/>
            <p:nvPr/>
          </p:nvSpPr>
          <p:spPr>
            <a:xfrm>
              <a:off x="2136435" y="3746439"/>
              <a:ext cx="161340" cy="147078"/>
            </a:xfrm>
            <a:custGeom>
              <a:avLst/>
              <a:gdLst/>
              <a:ahLst/>
              <a:cxnLst/>
              <a:rect l="l" t="t" r="r" b="b"/>
              <a:pathLst>
                <a:path w="2705" h="2466" extrusionOk="0">
                  <a:moveTo>
                    <a:pt x="364" y="1"/>
                  </a:moveTo>
                  <a:cubicBezTo>
                    <a:pt x="240" y="1"/>
                    <a:pt x="125" y="10"/>
                    <a:pt x="1" y="29"/>
                  </a:cubicBezTo>
                  <a:cubicBezTo>
                    <a:pt x="106" y="87"/>
                    <a:pt x="201" y="173"/>
                    <a:pt x="287" y="268"/>
                  </a:cubicBezTo>
                  <a:cubicBezTo>
                    <a:pt x="517" y="536"/>
                    <a:pt x="498" y="832"/>
                    <a:pt x="612" y="1138"/>
                  </a:cubicBezTo>
                  <a:cubicBezTo>
                    <a:pt x="784" y="1568"/>
                    <a:pt x="1262" y="1788"/>
                    <a:pt x="1625" y="2026"/>
                  </a:cubicBezTo>
                  <a:cubicBezTo>
                    <a:pt x="1816" y="2151"/>
                    <a:pt x="2027" y="2313"/>
                    <a:pt x="2265" y="2466"/>
                  </a:cubicBezTo>
                  <a:cubicBezTo>
                    <a:pt x="2409" y="2437"/>
                    <a:pt x="2562" y="2409"/>
                    <a:pt x="2705" y="2380"/>
                  </a:cubicBezTo>
                  <a:cubicBezTo>
                    <a:pt x="2609" y="2323"/>
                    <a:pt x="2523" y="2265"/>
                    <a:pt x="2437" y="2208"/>
                  </a:cubicBezTo>
                  <a:cubicBezTo>
                    <a:pt x="2189" y="2046"/>
                    <a:pt x="1950" y="1883"/>
                    <a:pt x="1702" y="1730"/>
                  </a:cubicBezTo>
                  <a:cubicBezTo>
                    <a:pt x="1453" y="1558"/>
                    <a:pt x="1100" y="1405"/>
                    <a:pt x="937" y="1138"/>
                  </a:cubicBezTo>
                  <a:cubicBezTo>
                    <a:pt x="698" y="765"/>
                    <a:pt x="737" y="354"/>
                    <a:pt x="393" y="20"/>
                  </a:cubicBezTo>
                  <a:cubicBezTo>
                    <a:pt x="383" y="10"/>
                    <a:pt x="373" y="1"/>
                    <a:pt x="36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24;p56"/>
            <p:cNvSpPr/>
            <p:nvPr/>
          </p:nvSpPr>
          <p:spPr>
            <a:xfrm>
              <a:off x="2232225" y="3744173"/>
              <a:ext cx="172732" cy="123699"/>
            </a:xfrm>
            <a:custGeom>
              <a:avLst/>
              <a:gdLst/>
              <a:ahLst/>
              <a:cxnLst/>
              <a:rect l="l" t="t" r="r" b="b"/>
              <a:pathLst>
                <a:path w="2896" h="2074" extrusionOk="0">
                  <a:moveTo>
                    <a:pt x="0" y="1"/>
                  </a:moveTo>
                  <a:lnTo>
                    <a:pt x="0" y="1"/>
                  </a:lnTo>
                  <a:cubicBezTo>
                    <a:pt x="182" y="86"/>
                    <a:pt x="344" y="211"/>
                    <a:pt x="468" y="392"/>
                  </a:cubicBezTo>
                  <a:cubicBezTo>
                    <a:pt x="631" y="622"/>
                    <a:pt x="631" y="889"/>
                    <a:pt x="726" y="1147"/>
                  </a:cubicBezTo>
                  <a:cubicBezTo>
                    <a:pt x="908" y="1644"/>
                    <a:pt x="1433" y="1730"/>
                    <a:pt x="1882" y="1883"/>
                  </a:cubicBezTo>
                  <a:cubicBezTo>
                    <a:pt x="1997" y="1921"/>
                    <a:pt x="2179" y="1998"/>
                    <a:pt x="2398" y="2074"/>
                  </a:cubicBezTo>
                  <a:cubicBezTo>
                    <a:pt x="2580" y="2007"/>
                    <a:pt x="2752" y="1940"/>
                    <a:pt x="2895" y="1854"/>
                  </a:cubicBezTo>
                  <a:cubicBezTo>
                    <a:pt x="2790" y="1816"/>
                    <a:pt x="2695" y="1778"/>
                    <a:pt x="2599" y="1749"/>
                  </a:cubicBezTo>
                  <a:cubicBezTo>
                    <a:pt x="2083" y="1577"/>
                    <a:pt x="1175" y="1453"/>
                    <a:pt x="994" y="880"/>
                  </a:cubicBezTo>
                  <a:cubicBezTo>
                    <a:pt x="889" y="545"/>
                    <a:pt x="736" y="249"/>
                    <a:pt x="516" y="29"/>
                  </a:cubicBezTo>
                  <a:cubicBezTo>
                    <a:pt x="344" y="10"/>
                    <a:pt x="172" y="10"/>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25;p56"/>
            <p:cNvSpPr/>
            <p:nvPr/>
          </p:nvSpPr>
          <p:spPr>
            <a:xfrm>
              <a:off x="2319426" y="3753835"/>
              <a:ext cx="111178" cy="76462"/>
            </a:xfrm>
            <a:custGeom>
              <a:avLst/>
              <a:gdLst/>
              <a:ahLst/>
              <a:cxnLst/>
              <a:rect l="l" t="t" r="r" b="b"/>
              <a:pathLst>
                <a:path w="1864" h="1282" extrusionOk="0">
                  <a:moveTo>
                    <a:pt x="0" y="1"/>
                  </a:moveTo>
                  <a:lnTo>
                    <a:pt x="0" y="1"/>
                  </a:lnTo>
                  <a:cubicBezTo>
                    <a:pt x="191" y="211"/>
                    <a:pt x="334" y="469"/>
                    <a:pt x="554" y="660"/>
                  </a:cubicBezTo>
                  <a:cubicBezTo>
                    <a:pt x="736" y="842"/>
                    <a:pt x="965" y="966"/>
                    <a:pt x="1194" y="1062"/>
                  </a:cubicBezTo>
                  <a:cubicBezTo>
                    <a:pt x="1366" y="1138"/>
                    <a:pt x="1596" y="1214"/>
                    <a:pt x="1825" y="1281"/>
                  </a:cubicBezTo>
                  <a:cubicBezTo>
                    <a:pt x="1863" y="1176"/>
                    <a:pt x="1863" y="1052"/>
                    <a:pt x="1806" y="928"/>
                  </a:cubicBezTo>
                  <a:cubicBezTo>
                    <a:pt x="1538" y="842"/>
                    <a:pt x="1280" y="737"/>
                    <a:pt x="1089" y="632"/>
                  </a:cubicBezTo>
                  <a:cubicBezTo>
                    <a:pt x="860" y="507"/>
                    <a:pt x="688" y="326"/>
                    <a:pt x="516" y="144"/>
                  </a:cubicBezTo>
                  <a:cubicBezTo>
                    <a:pt x="354" y="87"/>
                    <a:pt x="182" y="3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26;p56"/>
            <p:cNvSpPr/>
            <p:nvPr/>
          </p:nvSpPr>
          <p:spPr>
            <a:xfrm>
              <a:off x="1939845" y="3778169"/>
              <a:ext cx="172135" cy="45448"/>
            </a:xfrm>
            <a:custGeom>
              <a:avLst/>
              <a:gdLst/>
              <a:ahLst/>
              <a:cxnLst/>
              <a:rect l="l" t="t" r="r" b="b"/>
              <a:pathLst>
                <a:path w="2886" h="762" extrusionOk="0">
                  <a:moveTo>
                    <a:pt x="2246" y="1"/>
                  </a:moveTo>
                  <a:cubicBezTo>
                    <a:pt x="2017" y="1"/>
                    <a:pt x="1783" y="40"/>
                    <a:pt x="1567" y="71"/>
                  </a:cubicBezTo>
                  <a:cubicBezTo>
                    <a:pt x="1080" y="147"/>
                    <a:pt x="583" y="262"/>
                    <a:pt x="144" y="501"/>
                  </a:cubicBezTo>
                  <a:cubicBezTo>
                    <a:pt x="0" y="572"/>
                    <a:pt x="92" y="761"/>
                    <a:pt x="230" y="761"/>
                  </a:cubicBezTo>
                  <a:cubicBezTo>
                    <a:pt x="239" y="761"/>
                    <a:pt x="249" y="760"/>
                    <a:pt x="258" y="759"/>
                  </a:cubicBezTo>
                  <a:cubicBezTo>
                    <a:pt x="726" y="682"/>
                    <a:pt x="1185" y="548"/>
                    <a:pt x="1653" y="491"/>
                  </a:cubicBezTo>
                  <a:cubicBezTo>
                    <a:pt x="2036" y="443"/>
                    <a:pt x="2456" y="472"/>
                    <a:pt x="2810" y="310"/>
                  </a:cubicBezTo>
                  <a:cubicBezTo>
                    <a:pt x="2886" y="281"/>
                    <a:pt x="2886" y="147"/>
                    <a:pt x="2810" y="118"/>
                  </a:cubicBezTo>
                  <a:cubicBezTo>
                    <a:pt x="2637" y="30"/>
                    <a:pt x="2444" y="1"/>
                    <a:pt x="2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27;p56"/>
            <p:cNvSpPr/>
            <p:nvPr/>
          </p:nvSpPr>
          <p:spPr>
            <a:xfrm>
              <a:off x="1778565" y="3700217"/>
              <a:ext cx="729518" cy="475410"/>
            </a:xfrm>
            <a:custGeom>
              <a:avLst/>
              <a:gdLst/>
              <a:ahLst/>
              <a:cxnLst/>
              <a:rect l="l" t="t" r="r" b="b"/>
              <a:pathLst>
                <a:path w="12231" h="7971" extrusionOk="0">
                  <a:moveTo>
                    <a:pt x="7243" y="355"/>
                  </a:moveTo>
                  <a:cubicBezTo>
                    <a:pt x="8046" y="355"/>
                    <a:pt x="8801" y="451"/>
                    <a:pt x="9488" y="642"/>
                  </a:cubicBezTo>
                  <a:cubicBezTo>
                    <a:pt x="10922" y="1043"/>
                    <a:pt x="11629" y="1607"/>
                    <a:pt x="11648" y="2352"/>
                  </a:cubicBezTo>
                  <a:cubicBezTo>
                    <a:pt x="11629" y="2916"/>
                    <a:pt x="11648" y="3461"/>
                    <a:pt x="11686" y="4015"/>
                  </a:cubicBezTo>
                  <a:cubicBezTo>
                    <a:pt x="11715" y="4435"/>
                    <a:pt x="11763" y="4789"/>
                    <a:pt x="11801" y="5104"/>
                  </a:cubicBezTo>
                  <a:cubicBezTo>
                    <a:pt x="11839" y="5439"/>
                    <a:pt x="11877" y="5706"/>
                    <a:pt x="11877" y="5916"/>
                  </a:cubicBezTo>
                  <a:cubicBezTo>
                    <a:pt x="11877" y="6796"/>
                    <a:pt x="9508" y="7436"/>
                    <a:pt x="5705" y="7598"/>
                  </a:cubicBezTo>
                  <a:cubicBezTo>
                    <a:pt x="5490" y="7609"/>
                    <a:pt x="5276" y="7614"/>
                    <a:pt x="5064" y="7614"/>
                  </a:cubicBezTo>
                  <a:cubicBezTo>
                    <a:pt x="4711" y="7614"/>
                    <a:pt x="4363" y="7599"/>
                    <a:pt x="4023" y="7569"/>
                  </a:cubicBezTo>
                  <a:cubicBezTo>
                    <a:pt x="1672" y="7378"/>
                    <a:pt x="468" y="6633"/>
                    <a:pt x="478" y="6413"/>
                  </a:cubicBezTo>
                  <a:cubicBezTo>
                    <a:pt x="526" y="4999"/>
                    <a:pt x="487" y="4397"/>
                    <a:pt x="440" y="3767"/>
                  </a:cubicBezTo>
                  <a:cubicBezTo>
                    <a:pt x="430" y="3566"/>
                    <a:pt x="411" y="3356"/>
                    <a:pt x="401" y="3117"/>
                  </a:cubicBezTo>
                  <a:lnTo>
                    <a:pt x="401" y="3088"/>
                  </a:lnTo>
                  <a:cubicBezTo>
                    <a:pt x="373" y="2897"/>
                    <a:pt x="440" y="2668"/>
                    <a:pt x="602" y="2410"/>
                  </a:cubicBezTo>
                  <a:cubicBezTo>
                    <a:pt x="1147" y="1569"/>
                    <a:pt x="3163" y="804"/>
                    <a:pt x="5733" y="460"/>
                  </a:cubicBezTo>
                  <a:cubicBezTo>
                    <a:pt x="6259" y="394"/>
                    <a:pt x="6756" y="355"/>
                    <a:pt x="7243" y="355"/>
                  </a:cubicBezTo>
                  <a:close/>
                  <a:moveTo>
                    <a:pt x="7241" y="0"/>
                  </a:moveTo>
                  <a:cubicBezTo>
                    <a:pt x="6742" y="0"/>
                    <a:pt x="6226" y="36"/>
                    <a:pt x="5695" y="107"/>
                  </a:cubicBezTo>
                  <a:cubicBezTo>
                    <a:pt x="3564" y="394"/>
                    <a:pt x="1032" y="1091"/>
                    <a:pt x="306" y="2219"/>
                  </a:cubicBezTo>
                  <a:cubicBezTo>
                    <a:pt x="86" y="2543"/>
                    <a:pt x="0" y="2859"/>
                    <a:pt x="48" y="3136"/>
                  </a:cubicBezTo>
                  <a:cubicBezTo>
                    <a:pt x="57" y="3384"/>
                    <a:pt x="67" y="3585"/>
                    <a:pt x="86" y="3795"/>
                  </a:cubicBezTo>
                  <a:cubicBezTo>
                    <a:pt x="124" y="4416"/>
                    <a:pt x="163" y="4999"/>
                    <a:pt x="115" y="6404"/>
                  </a:cubicBezTo>
                  <a:cubicBezTo>
                    <a:pt x="96" y="7063"/>
                    <a:pt x="1873" y="7761"/>
                    <a:pt x="3994" y="7933"/>
                  </a:cubicBezTo>
                  <a:cubicBezTo>
                    <a:pt x="4348" y="7961"/>
                    <a:pt x="4720" y="7971"/>
                    <a:pt x="5093" y="7971"/>
                  </a:cubicBezTo>
                  <a:cubicBezTo>
                    <a:pt x="5303" y="7971"/>
                    <a:pt x="5514" y="7971"/>
                    <a:pt x="5724" y="7961"/>
                  </a:cubicBezTo>
                  <a:cubicBezTo>
                    <a:pt x="11103" y="7732"/>
                    <a:pt x="12231" y="6719"/>
                    <a:pt x="12231" y="5916"/>
                  </a:cubicBezTo>
                  <a:cubicBezTo>
                    <a:pt x="12231" y="5678"/>
                    <a:pt x="12202" y="5410"/>
                    <a:pt x="12154" y="5056"/>
                  </a:cubicBezTo>
                  <a:cubicBezTo>
                    <a:pt x="12116" y="4751"/>
                    <a:pt x="12078" y="4407"/>
                    <a:pt x="12049" y="3986"/>
                  </a:cubicBezTo>
                  <a:cubicBezTo>
                    <a:pt x="12002" y="3451"/>
                    <a:pt x="11992" y="2916"/>
                    <a:pt x="12002" y="2362"/>
                  </a:cubicBezTo>
                  <a:cubicBezTo>
                    <a:pt x="11973" y="967"/>
                    <a:pt x="10176" y="460"/>
                    <a:pt x="9584" y="298"/>
                  </a:cubicBezTo>
                  <a:cubicBezTo>
                    <a:pt x="8865" y="100"/>
                    <a:pt x="8078" y="0"/>
                    <a:pt x="7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28;p56"/>
            <p:cNvSpPr/>
            <p:nvPr/>
          </p:nvSpPr>
          <p:spPr>
            <a:xfrm>
              <a:off x="2276064" y="4064274"/>
              <a:ext cx="145951" cy="178928"/>
            </a:xfrm>
            <a:custGeom>
              <a:avLst/>
              <a:gdLst/>
              <a:ahLst/>
              <a:cxnLst/>
              <a:rect l="l" t="t" r="r" b="b"/>
              <a:pathLst>
                <a:path w="2447" h="3000" extrusionOk="0">
                  <a:moveTo>
                    <a:pt x="341" y="2220"/>
                  </a:moveTo>
                  <a:cubicBezTo>
                    <a:pt x="456" y="2220"/>
                    <a:pt x="520" y="2320"/>
                    <a:pt x="584" y="2402"/>
                  </a:cubicBezTo>
                  <a:cubicBezTo>
                    <a:pt x="569" y="2400"/>
                    <a:pt x="555" y="2399"/>
                    <a:pt x="540" y="2399"/>
                  </a:cubicBezTo>
                  <a:cubicBezTo>
                    <a:pt x="472" y="2399"/>
                    <a:pt x="411" y="2418"/>
                    <a:pt x="364" y="2450"/>
                  </a:cubicBezTo>
                  <a:cubicBezTo>
                    <a:pt x="316" y="2450"/>
                    <a:pt x="268" y="2440"/>
                    <a:pt x="221" y="2392"/>
                  </a:cubicBezTo>
                  <a:cubicBezTo>
                    <a:pt x="135" y="2306"/>
                    <a:pt x="230" y="2220"/>
                    <a:pt x="326" y="2220"/>
                  </a:cubicBezTo>
                  <a:cubicBezTo>
                    <a:pt x="331" y="2220"/>
                    <a:pt x="336" y="2220"/>
                    <a:pt x="341" y="2220"/>
                  </a:cubicBezTo>
                  <a:close/>
                  <a:moveTo>
                    <a:pt x="612" y="2574"/>
                  </a:moveTo>
                  <a:cubicBezTo>
                    <a:pt x="635" y="2611"/>
                    <a:pt x="669" y="2637"/>
                    <a:pt x="715" y="2637"/>
                  </a:cubicBezTo>
                  <a:cubicBezTo>
                    <a:pt x="728" y="2637"/>
                    <a:pt x="741" y="2635"/>
                    <a:pt x="756" y="2631"/>
                  </a:cubicBezTo>
                  <a:lnTo>
                    <a:pt x="756" y="2631"/>
                  </a:lnTo>
                  <a:cubicBezTo>
                    <a:pt x="746" y="2717"/>
                    <a:pt x="718" y="2784"/>
                    <a:pt x="622" y="2813"/>
                  </a:cubicBezTo>
                  <a:cubicBezTo>
                    <a:pt x="602" y="2818"/>
                    <a:pt x="581" y="2821"/>
                    <a:pt x="558" y="2821"/>
                  </a:cubicBezTo>
                  <a:cubicBezTo>
                    <a:pt x="504" y="2821"/>
                    <a:pt x="448" y="2803"/>
                    <a:pt x="421" y="2755"/>
                  </a:cubicBezTo>
                  <a:cubicBezTo>
                    <a:pt x="393" y="2698"/>
                    <a:pt x="421" y="2631"/>
                    <a:pt x="469" y="2593"/>
                  </a:cubicBezTo>
                  <a:cubicBezTo>
                    <a:pt x="507" y="2593"/>
                    <a:pt x="546" y="2583"/>
                    <a:pt x="584" y="2583"/>
                  </a:cubicBezTo>
                  <a:cubicBezTo>
                    <a:pt x="593" y="2583"/>
                    <a:pt x="603" y="2574"/>
                    <a:pt x="612" y="2574"/>
                  </a:cubicBezTo>
                  <a:close/>
                  <a:moveTo>
                    <a:pt x="936" y="0"/>
                  </a:moveTo>
                  <a:cubicBezTo>
                    <a:pt x="824" y="0"/>
                    <a:pt x="714" y="5"/>
                    <a:pt x="612" y="13"/>
                  </a:cubicBezTo>
                  <a:cubicBezTo>
                    <a:pt x="507" y="23"/>
                    <a:pt x="507" y="176"/>
                    <a:pt x="612" y="176"/>
                  </a:cubicBezTo>
                  <a:cubicBezTo>
                    <a:pt x="636" y="175"/>
                    <a:pt x="660" y="175"/>
                    <a:pt x="685" y="175"/>
                  </a:cubicBezTo>
                  <a:cubicBezTo>
                    <a:pt x="1325" y="175"/>
                    <a:pt x="2363" y="306"/>
                    <a:pt x="2170" y="1207"/>
                  </a:cubicBezTo>
                  <a:cubicBezTo>
                    <a:pt x="2027" y="1876"/>
                    <a:pt x="1339" y="2134"/>
                    <a:pt x="765" y="2335"/>
                  </a:cubicBezTo>
                  <a:cubicBezTo>
                    <a:pt x="686" y="2170"/>
                    <a:pt x="511" y="2036"/>
                    <a:pt x="340" y="2036"/>
                  </a:cubicBezTo>
                  <a:cubicBezTo>
                    <a:pt x="265" y="2036"/>
                    <a:pt x="190" y="2063"/>
                    <a:pt x="125" y="2125"/>
                  </a:cubicBezTo>
                  <a:cubicBezTo>
                    <a:pt x="20" y="2220"/>
                    <a:pt x="1" y="2364"/>
                    <a:pt x="87" y="2469"/>
                  </a:cubicBezTo>
                  <a:cubicBezTo>
                    <a:pt x="135" y="2536"/>
                    <a:pt x="202" y="2564"/>
                    <a:pt x="268" y="2583"/>
                  </a:cubicBezTo>
                  <a:cubicBezTo>
                    <a:pt x="211" y="2727"/>
                    <a:pt x="249" y="2908"/>
                    <a:pt x="440" y="2975"/>
                  </a:cubicBezTo>
                  <a:cubicBezTo>
                    <a:pt x="482" y="2992"/>
                    <a:pt x="524" y="2999"/>
                    <a:pt x="565" y="2999"/>
                  </a:cubicBezTo>
                  <a:cubicBezTo>
                    <a:pt x="785" y="2999"/>
                    <a:pt x="971" y="2782"/>
                    <a:pt x="947" y="2564"/>
                  </a:cubicBezTo>
                  <a:cubicBezTo>
                    <a:pt x="1654" y="2306"/>
                    <a:pt x="2447" y="1886"/>
                    <a:pt x="2447" y="1035"/>
                  </a:cubicBezTo>
                  <a:cubicBezTo>
                    <a:pt x="2447" y="189"/>
                    <a:pt x="1628" y="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29;p56"/>
            <p:cNvSpPr/>
            <p:nvPr/>
          </p:nvSpPr>
          <p:spPr>
            <a:xfrm>
              <a:off x="1821271" y="3994910"/>
              <a:ext cx="92390" cy="70199"/>
            </a:xfrm>
            <a:custGeom>
              <a:avLst/>
              <a:gdLst/>
              <a:ahLst/>
              <a:cxnLst/>
              <a:rect l="l" t="t" r="r" b="b"/>
              <a:pathLst>
                <a:path w="1549" h="1177" extrusionOk="0">
                  <a:moveTo>
                    <a:pt x="734" y="1"/>
                  </a:moveTo>
                  <a:cubicBezTo>
                    <a:pt x="390" y="1"/>
                    <a:pt x="100" y="190"/>
                    <a:pt x="58" y="469"/>
                  </a:cubicBezTo>
                  <a:cubicBezTo>
                    <a:pt x="1" y="784"/>
                    <a:pt x="287" y="1100"/>
                    <a:pt x="679" y="1167"/>
                  </a:cubicBezTo>
                  <a:cubicBezTo>
                    <a:pt x="725" y="1173"/>
                    <a:pt x="771" y="1176"/>
                    <a:pt x="815" y="1176"/>
                  </a:cubicBezTo>
                  <a:cubicBezTo>
                    <a:pt x="1160" y="1176"/>
                    <a:pt x="1450" y="987"/>
                    <a:pt x="1501" y="708"/>
                  </a:cubicBezTo>
                  <a:cubicBezTo>
                    <a:pt x="1549" y="393"/>
                    <a:pt x="1272" y="77"/>
                    <a:pt x="870" y="10"/>
                  </a:cubicBezTo>
                  <a:cubicBezTo>
                    <a:pt x="824" y="4"/>
                    <a:pt x="779"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30;p56"/>
            <p:cNvSpPr/>
            <p:nvPr/>
          </p:nvSpPr>
          <p:spPr>
            <a:xfrm>
              <a:off x="2054364" y="4032962"/>
              <a:ext cx="92390" cy="69961"/>
            </a:xfrm>
            <a:custGeom>
              <a:avLst/>
              <a:gdLst/>
              <a:ahLst/>
              <a:cxnLst/>
              <a:rect l="l" t="t" r="r" b="b"/>
              <a:pathLst>
                <a:path w="1549" h="1173" extrusionOk="0">
                  <a:moveTo>
                    <a:pt x="722" y="0"/>
                  </a:moveTo>
                  <a:cubicBezTo>
                    <a:pt x="383" y="0"/>
                    <a:pt x="100" y="195"/>
                    <a:pt x="58" y="471"/>
                  </a:cubicBezTo>
                  <a:cubicBezTo>
                    <a:pt x="1" y="787"/>
                    <a:pt x="288" y="1102"/>
                    <a:pt x="679" y="1159"/>
                  </a:cubicBezTo>
                  <a:cubicBezTo>
                    <a:pt x="731" y="1168"/>
                    <a:pt x="783" y="1172"/>
                    <a:pt x="833" y="1172"/>
                  </a:cubicBezTo>
                  <a:cubicBezTo>
                    <a:pt x="1170" y="1172"/>
                    <a:pt x="1451" y="984"/>
                    <a:pt x="1501" y="710"/>
                  </a:cubicBezTo>
                  <a:cubicBezTo>
                    <a:pt x="1549" y="395"/>
                    <a:pt x="1272" y="79"/>
                    <a:pt x="870" y="13"/>
                  </a:cubicBezTo>
                  <a:cubicBezTo>
                    <a:pt x="820" y="4"/>
                    <a:pt x="770" y="0"/>
                    <a:pt x="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31;p56"/>
            <p:cNvSpPr/>
            <p:nvPr/>
          </p:nvSpPr>
          <p:spPr>
            <a:xfrm>
              <a:off x="1869166" y="3968369"/>
              <a:ext cx="60480" cy="40318"/>
            </a:xfrm>
            <a:custGeom>
              <a:avLst/>
              <a:gdLst/>
              <a:ahLst/>
              <a:cxnLst/>
              <a:rect l="l" t="t" r="r" b="b"/>
              <a:pathLst>
                <a:path w="1014" h="676" extrusionOk="0">
                  <a:moveTo>
                    <a:pt x="495" y="1"/>
                  </a:moveTo>
                  <a:cubicBezTo>
                    <a:pt x="391" y="1"/>
                    <a:pt x="295" y="31"/>
                    <a:pt x="211" y="92"/>
                  </a:cubicBezTo>
                  <a:cubicBezTo>
                    <a:pt x="106" y="169"/>
                    <a:pt x="39" y="274"/>
                    <a:pt x="20" y="408"/>
                  </a:cubicBezTo>
                  <a:cubicBezTo>
                    <a:pt x="0" y="474"/>
                    <a:pt x="58" y="551"/>
                    <a:pt x="125" y="560"/>
                  </a:cubicBezTo>
                  <a:cubicBezTo>
                    <a:pt x="131" y="561"/>
                    <a:pt x="138" y="562"/>
                    <a:pt x="144" y="562"/>
                  </a:cubicBezTo>
                  <a:cubicBezTo>
                    <a:pt x="212" y="562"/>
                    <a:pt x="270" y="516"/>
                    <a:pt x="287" y="446"/>
                  </a:cubicBezTo>
                  <a:cubicBezTo>
                    <a:pt x="297" y="388"/>
                    <a:pt x="325" y="341"/>
                    <a:pt x="373" y="312"/>
                  </a:cubicBezTo>
                  <a:cubicBezTo>
                    <a:pt x="402" y="283"/>
                    <a:pt x="443" y="270"/>
                    <a:pt x="486" y="270"/>
                  </a:cubicBezTo>
                  <a:cubicBezTo>
                    <a:pt x="499" y="270"/>
                    <a:pt x="512" y="272"/>
                    <a:pt x="526" y="274"/>
                  </a:cubicBezTo>
                  <a:cubicBezTo>
                    <a:pt x="583" y="283"/>
                    <a:pt x="631" y="312"/>
                    <a:pt x="669" y="360"/>
                  </a:cubicBezTo>
                  <a:cubicBezTo>
                    <a:pt x="698" y="408"/>
                    <a:pt x="707" y="465"/>
                    <a:pt x="698" y="513"/>
                  </a:cubicBezTo>
                  <a:cubicBezTo>
                    <a:pt x="688" y="589"/>
                    <a:pt x="736" y="656"/>
                    <a:pt x="813" y="675"/>
                  </a:cubicBezTo>
                  <a:lnTo>
                    <a:pt x="832" y="675"/>
                  </a:lnTo>
                  <a:cubicBezTo>
                    <a:pt x="899" y="675"/>
                    <a:pt x="956" y="627"/>
                    <a:pt x="975" y="560"/>
                  </a:cubicBezTo>
                  <a:cubicBezTo>
                    <a:pt x="1013" y="293"/>
                    <a:pt x="832" y="44"/>
                    <a:pt x="574" y="6"/>
                  </a:cubicBezTo>
                  <a:cubicBezTo>
                    <a:pt x="547" y="2"/>
                    <a:pt x="521"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32;p56"/>
            <p:cNvSpPr/>
            <p:nvPr/>
          </p:nvSpPr>
          <p:spPr>
            <a:xfrm>
              <a:off x="2052097" y="3998071"/>
              <a:ext cx="60480" cy="40199"/>
            </a:xfrm>
            <a:custGeom>
              <a:avLst/>
              <a:gdLst/>
              <a:ahLst/>
              <a:cxnLst/>
              <a:rect l="l" t="t" r="r" b="b"/>
              <a:pathLst>
                <a:path w="1014" h="674" extrusionOk="0">
                  <a:moveTo>
                    <a:pt x="503" y="0"/>
                  </a:moveTo>
                  <a:cubicBezTo>
                    <a:pt x="264" y="0"/>
                    <a:pt x="55" y="172"/>
                    <a:pt x="20" y="406"/>
                  </a:cubicBezTo>
                  <a:cubicBezTo>
                    <a:pt x="1" y="483"/>
                    <a:pt x="58" y="550"/>
                    <a:pt x="125" y="559"/>
                  </a:cubicBezTo>
                  <a:cubicBezTo>
                    <a:pt x="135" y="562"/>
                    <a:pt x="145" y="563"/>
                    <a:pt x="155" y="563"/>
                  </a:cubicBezTo>
                  <a:cubicBezTo>
                    <a:pt x="218" y="563"/>
                    <a:pt x="271" y="512"/>
                    <a:pt x="287" y="454"/>
                  </a:cubicBezTo>
                  <a:cubicBezTo>
                    <a:pt x="305" y="346"/>
                    <a:pt x="400" y="272"/>
                    <a:pt x="507" y="272"/>
                  </a:cubicBezTo>
                  <a:cubicBezTo>
                    <a:pt x="513" y="272"/>
                    <a:pt x="520" y="272"/>
                    <a:pt x="526" y="273"/>
                  </a:cubicBezTo>
                  <a:cubicBezTo>
                    <a:pt x="584" y="282"/>
                    <a:pt x="631" y="320"/>
                    <a:pt x="670" y="359"/>
                  </a:cubicBezTo>
                  <a:cubicBezTo>
                    <a:pt x="698" y="406"/>
                    <a:pt x="708" y="464"/>
                    <a:pt x="698" y="521"/>
                  </a:cubicBezTo>
                  <a:cubicBezTo>
                    <a:pt x="689" y="598"/>
                    <a:pt x="736" y="664"/>
                    <a:pt x="813" y="674"/>
                  </a:cubicBezTo>
                  <a:lnTo>
                    <a:pt x="842" y="674"/>
                  </a:lnTo>
                  <a:cubicBezTo>
                    <a:pt x="899" y="674"/>
                    <a:pt x="956" y="626"/>
                    <a:pt x="975" y="559"/>
                  </a:cubicBezTo>
                  <a:cubicBezTo>
                    <a:pt x="1014" y="301"/>
                    <a:pt x="832" y="53"/>
                    <a:pt x="574" y="5"/>
                  </a:cubicBezTo>
                  <a:cubicBezTo>
                    <a:pt x="550" y="2"/>
                    <a:pt x="526" y="0"/>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33;p56"/>
            <p:cNvSpPr/>
            <p:nvPr/>
          </p:nvSpPr>
          <p:spPr>
            <a:xfrm>
              <a:off x="1955234" y="4024493"/>
              <a:ext cx="61613" cy="29762"/>
            </a:xfrm>
            <a:custGeom>
              <a:avLst/>
              <a:gdLst/>
              <a:ahLst/>
              <a:cxnLst/>
              <a:rect l="l" t="t" r="r" b="b"/>
              <a:pathLst>
                <a:path w="1033" h="499" extrusionOk="0">
                  <a:moveTo>
                    <a:pt x="155" y="1"/>
                  </a:moveTo>
                  <a:cubicBezTo>
                    <a:pt x="130" y="1"/>
                    <a:pt x="107" y="7"/>
                    <a:pt x="86" y="21"/>
                  </a:cubicBezTo>
                  <a:cubicBezTo>
                    <a:pt x="19" y="59"/>
                    <a:pt x="0" y="145"/>
                    <a:pt x="38" y="202"/>
                  </a:cubicBezTo>
                  <a:cubicBezTo>
                    <a:pt x="134" y="355"/>
                    <a:pt x="287" y="460"/>
                    <a:pt x="468" y="489"/>
                  </a:cubicBezTo>
                  <a:cubicBezTo>
                    <a:pt x="507" y="499"/>
                    <a:pt x="535" y="499"/>
                    <a:pt x="574" y="499"/>
                  </a:cubicBezTo>
                  <a:cubicBezTo>
                    <a:pt x="717" y="499"/>
                    <a:pt x="860" y="451"/>
                    <a:pt x="965" y="355"/>
                  </a:cubicBezTo>
                  <a:cubicBezTo>
                    <a:pt x="1023" y="307"/>
                    <a:pt x="1032" y="221"/>
                    <a:pt x="984" y="164"/>
                  </a:cubicBezTo>
                  <a:cubicBezTo>
                    <a:pt x="957" y="132"/>
                    <a:pt x="918" y="114"/>
                    <a:pt x="878" y="114"/>
                  </a:cubicBezTo>
                  <a:cubicBezTo>
                    <a:pt x="848" y="114"/>
                    <a:pt x="818" y="124"/>
                    <a:pt x="793" y="145"/>
                  </a:cubicBezTo>
                  <a:cubicBezTo>
                    <a:pt x="733" y="198"/>
                    <a:pt x="654" y="227"/>
                    <a:pt x="576" y="227"/>
                  </a:cubicBezTo>
                  <a:cubicBezTo>
                    <a:pt x="556" y="227"/>
                    <a:pt x="536" y="225"/>
                    <a:pt x="516" y="221"/>
                  </a:cubicBezTo>
                  <a:cubicBezTo>
                    <a:pt x="411" y="212"/>
                    <a:pt x="325" y="145"/>
                    <a:pt x="268" y="59"/>
                  </a:cubicBezTo>
                  <a:cubicBezTo>
                    <a:pt x="243" y="22"/>
                    <a:pt x="199"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TextBox 58"/>
          <p:cNvSpPr txBox="1"/>
          <p:nvPr/>
        </p:nvSpPr>
        <p:spPr>
          <a:xfrm>
            <a:off x="777671" y="350490"/>
            <a:ext cx="8162047" cy="978729"/>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Nhờ trên dưới đồng lòng, vua tôi hòa thuận... quân dân ta đã đánh tan giặc Nguyên, giữ vững độc lập dân tộc.”</a:t>
            </a:r>
          </a:p>
        </p:txBody>
      </p:sp>
    </p:spTree>
    <p:extLst>
      <p:ext uri="{BB962C8B-B14F-4D97-AF65-F5344CB8AC3E}">
        <p14:creationId xmlns:p14="http://schemas.microsoft.com/office/powerpoint/2010/main" val="39943336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9" name="Google Shape;1479;p39"/>
          <p:cNvSpPr txBox="1">
            <a:spLocks noGrp="1"/>
          </p:cNvSpPr>
          <p:nvPr>
            <p:ph type="subTitle" idx="1"/>
          </p:nvPr>
        </p:nvSpPr>
        <p:spPr>
          <a:xfrm>
            <a:off x="2199661" y="1750618"/>
            <a:ext cx="4744679"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5400" dirty="0">
                <a:solidFill>
                  <a:schemeClr val="accent3">
                    <a:lumMod val="25000"/>
                  </a:schemeClr>
                </a:solidFill>
                <a:latin typeface="Pattaya" panose="00000500000000000000" pitchFamily="2" charset="-34"/>
                <a:cs typeface="Pattaya" panose="00000500000000000000" pitchFamily="2" charset="-34"/>
              </a:rPr>
              <a:t>Tìm hiểu ý nghĩa câu chuyện</a:t>
            </a:r>
            <a:endParaRPr sz="54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2943291" y="440012"/>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835945" y="921644"/>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0" name="Google Shape;1396;p72">
            <a:extLst>
              <a:ext uri="{FF2B5EF4-FFF2-40B4-BE49-F238E27FC236}">
                <a16:creationId xmlns:a16="http://schemas.microsoft.com/office/drawing/2014/main" id="{3297A047-F4F7-4E3F-8000-16575450851E}"/>
              </a:ext>
            </a:extLst>
          </p:cNvPr>
          <p:cNvGrpSpPr/>
          <p:nvPr/>
        </p:nvGrpSpPr>
        <p:grpSpPr>
          <a:xfrm>
            <a:off x="6748709" y="-308712"/>
            <a:ext cx="2372659" cy="5207484"/>
            <a:chOff x="7058613" y="860252"/>
            <a:chExt cx="2270435" cy="4262801"/>
          </a:xfrm>
        </p:grpSpPr>
        <p:grpSp>
          <p:nvGrpSpPr>
            <p:cNvPr id="271" name="Google Shape;1397;p72">
              <a:extLst>
                <a:ext uri="{FF2B5EF4-FFF2-40B4-BE49-F238E27FC236}">
                  <a16:creationId xmlns:a16="http://schemas.microsoft.com/office/drawing/2014/main" id="{AE4DD0CA-2E38-494A-A95A-04B0682784D2}"/>
                </a:ext>
              </a:extLst>
            </p:cNvPr>
            <p:cNvGrpSpPr/>
            <p:nvPr/>
          </p:nvGrpSpPr>
          <p:grpSpPr>
            <a:xfrm>
              <a:off x="7414075" y="2589300"/>
              <a:ext cx="1406237" cy="2533753"/>
              <a:chOff x="7414075" y="2589300"/>
              <a:chExt cx="1406237" cy="2533753"/>
            </a:xfrm>
          </p:grpSpPr>
          <p:sp>
            <p:nvSpPr>
              <p:cNvPr id="278" name="Google Shape;1398;p72">
                <a:extLst>
                  <a:ext uri="{FF2B5EF4-FFF2-40B4-BE49-F238E27FC236}">
                    <a16:creationId xmlns:a16="http://schemas.microsoft.com/office/drawing/2014/main" id="{91E18827-E0EF-49E4-9C64-7ADFC395EEFE}"/>
                  </a:ext>
                </a:extLst>
              </p:cNvPr>
              <p:cNvSpPr/>
              <p:nvPr/>
            </p:nvSpPr>
            <p:spPr>
              <a:xfrm>
                <a:off x="7752446" y="4331112"/>
                <a:ext cx="391931" cy="555231"/>
              </a:xfrm>
              <a:custGeom>
                <a:avLst/>
                <a:gdLst/>
                <a:ahLst/>
                <a:cxnLst/>
                <a:rect l="l" t="t" r="r" b="b"/>
                <a:pathLst>
                  <a:path w="12646" h="17915" extrusionOk="0">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399;p72">
                <a:extLst>
                  <a:ext uri="{FF2B5EF4-FFF2-40B4-BE49-F238E27FC236}">
                    <a16:creationId xmlns:a16="http://schemas.microsoft.com/office/drawing/2014/main" id="{F1BC8ED8-421D-407B-AAEF-70DB2AAA99F1}"/>
                  </a:ext>
                </a:extLst>
              </p:cNvPr>
              <p:cNvSpPr/>
              <p:nvPr/>
            </p:nvSpPr>
            <p:spPr>
              <a:xfrm>
                <a:off x="7785669" y="4488954"/>
                <a:ext cx="305927" cy="132338"/>
              </a:xfrm>
              <a:custGeom>
                <a:avLst/>
                <a:gdLst/>
                <a:ahLst/>
                <a:cxnLst/>
                <a:rect l="l" t="t" r="r" b="b"/>
                <a:pathLst>
                  <a:path w="9871" h="4270" extrusionOk="0">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400;p72">
                <a:extLst>
                  <a:ext uri="{FF2B5EF4-FFF2-40B4-BE49-F238E27FC236}">
                    <a16:creationId xmlns:a16="http://schemas.microsoft.com/office/drawing/2014/main" id="{3E7B5DB4-6D82-4DA2-9B15-0ACD05A6D404}"/>
                  </a:ext>
                </a:extLst>
              </p:cNvPr>
              <p:cNvSpPr/>
              <p:nvPr/>
            </p:nvSpPr>
            <p:spPr>
              <a:xfrm>
                <a:off x="8104484" y="4297609"/>
                <a:ext cx="360908" cy="680564"/>
              </a:xfrm>
              <a:custGeom>
                <a:avLst/>
                <a:gdLst/>
                <a:ahLst/>
                <a:cxnLst/>
                <a:rect l="l" t="t" r="r" b="b"/>
                <a:pathLst>
                  <a:path w="11645" h="21959" extrusionOk="0">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401;p72">
                <a:extLst>
                  <a:ext uri="{FF2B5EF4-FFF2-40B4-BE49-F238E27FC236}">
                    <a16:creationId xmlns:a16="http://schemas.microsoft.com/office/drawing/2014/main" id="{5DC115D5-D493-4BC9-9ADB-33FBEB905D08}"/>
                  </a:ext>
                </a:extLst>
              </p:cNvPr>
              <p:cNvSpPr/>
              <p:nvPr/>
            </p:nvSpPr>
            <p:spPr>
              <a:xfrm>
                <a:off x="7977540" y="4971592"/>
                <a:ext cx="378263" cy="151460"/>
              </a:xfrm>
              <a:custGeom>
                <a:avLst/>
                <a:gdLst/>
                <a:ahLst/>
                <a:cxnLst/>
                <a:rect l="l" t="t" r="r" b="b"/>
                <a:pathLst>
                  <a:path w="12205" h="4887" extrusionOk="0">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1402;p72">
                <a:extLst>
                  <a:ext uri="{FF2B5EF4-FFF2-40B4-BE49-F238E27FC236}">
                    <a16:creationId xmlns:a16="http://schemas.microsoft.com/office/drawing/2014/main" id="{F67B738D-866A-4008-AEBE-4870E609B7D7}"/>
                  </a:ext>
                </a:extLst>
              </p:cNvPr>
              <p:cNvSpPr/>
              <p:nvPr/>
            </p:nvSpPr>
            <p:spPr>
              <a:xfrm>
                <a:off x="8161664" y="4979588"/>
                <a:ext cx="47264" cy="51695"/>
              </a:xfrm>
              <a:custGeom>
                <a:avLst/>
                <a:gdLst/>
                <a:ahLst/>
                <a:cxnLst/>
                <a:rect l="l" t="t" r="r" b="b"/>
                <a:pathLst>
                  <a:path w="1525" h="1668" extrusionOk="0">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1403;p72">
                <a:extLst>
                  <a:ext uri="{FF2B5EF4-FFF2-40B4-BE49-F238E27FC236}">
                    <a16:creationId xmlns:a16="http://schemas.microsoft.com/office/drawing/2014/main" id="{07B64856-2B7E-407E-B559-4FBA4F34FFA3}"/>
                  </a:ext>
                </a:extLst>
              </p:cNvPr>
              <p:cNvSpPr/>
              <p:nvPr/>
            </p:nvSpPr>
            <p:spPr>
              <a:xfrm>
                <a:off x="8121467" y="4993968"/>
                <a:ext cx="43916" cy="46148"/>
              </a:xfrm>
              <a:custGeom>
                <a:avLst/>
                <a:gdLst/>
                <a:ahLst/>
                <a:cxnLst/>
                <a:rect l="l" t="t" r="r" b="b"/>
                <a:pathLst>
                  <a:path w="1417" h="1489" extrusionOk="0">
                    <a:moveTo>
                      <a:pt x="0" y="1"/>
                    </a:moveTo>
                    <a:lnTo>
                      <a:pt x="1417" y="1489"/>
                    </a:lnTo>
                    <a:cubicBezTo>
                      <a:pt x="1417" y="1489"/>
                      <a:pt x="500" y="274"/>
                      <a:pt x="0"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1404;p72">
                <a:extLst>
                  <a:ext uri="{FF2B5EF4-FFF2-40B4-BE49-F238E27FC236}">
                    <a16:creationId xmlns:a16="http://schemas.microsoft.com/office/drawing/2014/main" id="{BEEB2C67-DC17-415D-B488-9793A80964DC}"/>
                  </a:ext>
                </a:extLst>
              </p:cNvPr>
              <p:cNvSpPr/>
              <p:nvPr/>
            </p:nvSpPr>
            <p:spPr>
              <a:xfrm>
                <a:off x="8118492" y="4988793"/>
                <a:ext cx="51695" cy="55012"/>
              </a:xfrm>
              <a:custGeom>
                <a:avLst/>
                <a:gdLst/>
                <a:ahLst/>
                <a:cxnLst/>
                <a:rect l="l" t="t" r="r" b="b"/>
                <a:pathLst>
                  <a:path w="1668" h="1775" extrusionOk="0">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1405;p72">
                <a:extLst>
                  <a:ext uri="{FF2B5EF4-FFF2-40B4-BE49-F238E27FC236}">
                    <a16:creationId xmlns:a16="http://schemas.microsoft.com/office/drawing/2014/main" id="{D494D5DE-F84B-49DB-ADE1-AA8EC175EC53}"/>
                  </a:ext>
                </a:extLst>
              </p:cNvPr>
              <p:cNvSpPr/>
              <p:nvPr/>
            </p:nvSpPr>
            <p:spPr>
              <a:xfrm>
                <a:off x="8084184" y="5017212"/>
                <a:ext cx="43575" cy="46148"/>
              </a:xfrm>
              <a:custGeom>
                <a:avLst/>
                <a:gdLst/>
                <a:ahLst/>
                <a:cxnLst/>
                <a:rect l="l" t="t" r="r" b="b"/>
                <a:pathLst>
                  <a:path w="1406" h="1489" extrusionOk="0">
                    <a:moveTo>
                      <a:pt x="1" y="1"/>
                    </a:moveTo>
                    <a:lnTo>
                      <a:pt x="1405" y="1489"/>
                    </a:lnTo>
                    <a:cubicBezTo>
                      <a:pt x="1405" y="1489"/>
                      <a:pt x="501" y="263"/>
                      <a:pt x="1"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1406;p72">
                <a:extLst>
                  <a:ext uri="{FF2B5EF4-FFF2-40B4-BE49-F238E27FC236}">
                    <a16:creationId xmlns:a16="http://schemas.microsoft.com/office/drawing/2014/main" id="{43FF60B9-F418-4E3B-B650-AEE2BE3709EF}"/>
                  </a:ext>
                </a:extLst>
              </p:cNvPr>
              <p:cNvSpPr/>
              <p:nvPr/>
            </p:nvSpPr>
            <p:spPr>
              <a:xfrm>
                <a:off x="8080868" y="5012037"/>
                <a:ext cx="51695" cy="55012"/>
              </a:xfrm>
              <a:custGeom>
                <a:avLst/>
                <a:gdLst/>
                <a:ahLst/>
                <a:cxnLst/>
                <a:rect l="l" t="t" r="r" b="b"/>
                <a:pathLst>
                  <a:path w="1668" h="1775" extrusionOk="0">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1407;p72">
                <a:extLst>
                  <a:ext uri="{FF2B5EF4-FFF2-40B4-BE49-F238E27FC236}">
                    <a16:creationId xmlns:a16="http://schemas.microsoft.com/office/drawing/2014/main" id="{FF230ABF-16ED-4153-9E7A-8AB21F2DA981}"/>
                  </a:ext>
                </a:extLst>
              </p:cNvPr>
              <p:cNvSpPr/>
              <p:nvPr/>
            </p:nvSpPr>
            <p:spPr>
              <a:xfrm>
                <a:off x="8186395" y="4878709"/>
                <a:ext cx="173837" cy="119817"/>
              </a:xfrm>
              <a:custGeom>
                <a:avLst/>
                <a:gdLst/>
                <a:ahLst/>
                <a:cxnLst/>
                <a:rect l="l" t="t" r="r" b="b"/>
                <a:pathLst>
                  <a:path w="5609" h="3866" extrusionOk="0">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1408;p72">
                <a:extLst>
                  <a:ext uri="{FF2B5EF4-FFF2-40B4-BE49-F238E27FC236}">
                    <a16:creationId xmlns:a16="http://schemas.microsoft.com/office/drawing/2014/main" id="{AC116E40-68E6-4117-B9A2-B286056EC425}"/>
                  </a:ext>
                </a:extLst>
              </p:cNvPr>
              <p:cNvSpPr/>
              <p:nvPr/>
            </p:nvSpPr>
            <p:spPr>
              <a:xfrm>
                <a:off x="8162005" y="4516506"/>
                <a:ext cx="258725" cy="142070"/>
              </a:xfrm>
              <a:custGeom>
                <a:avLst/>
                <a:gdLst/>
                <a:ahLst/>
                <a:cxnLst/>
                <a:rect l="l" t="t" r="r" b="b"/>
                <a:pathLst>
                  <a:path w="8348" h="4584" extrusionOk="0">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1409;p72">
                <a:extLst>
                  <a:ext uri="{FF2B5EF4-FFF2-40B4-BE49-F238E27FC236}">
                    <a16:creationId xmlns:a16="http://schemas.microsoft.com/office/drawing/2014/main" id="{D84E1792-A13F-491B-A4BF-4D6C82ECABB3}"/>
                  </a:ext>
                </a:extLst>
              </p:cNvPr>
              <p:cNvSpPr/>
              <p:nvPr/>
            </p:nvSpPr>
            <p:spPr>
              <a:xfrm>
                <a:off x="7840804" y="3463522"/>
                <a:ext cx="844887" cy="769017"/>
              </a:xfrm>
              <a:custGeom>
                <a:avLst/>
                <a:gdLst/>
                <a:ahLst/>
                <a:cxnLst/>
                <a:rect l="l" t="t" r="r" b="b"/>
                <a:pathLst>
                  <a:path w="27261" h="24813" extrusionOk="0">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1410;p72">
                <a:extLst>
                  <a:ext uri="{FF2B5EF4-FFF2-40B4-BE49-F238E27FC236}">
                    <a16:creationId xmlns:a16="http://schemas.microsoft.com/office/drawing/2014/main" id="{E3ED059E-63AD-47F2-A4C2-20D2955D9F25}"/>
                  </a:ext>
                </a:extLst>
              </p:cNvPr>
              <p:cNvSpPr/>
              <p:nvPr/>
            </p:nvSpPr>
            <p:spPr>
              <a:xfrm>
                <a:off x="7551710" y="3597159"/>
                <a:ext cx="606368" cy="413316"/>
              </a:xfrm>
              <a:custGeom>
                <a:avLst/>
                <a:gdLst/>
                <a:ahLst/>
                <a:cxnLst/>
                <a:rect l="l" t="t" r="r" b="b"/>
                <a:pathLst>
                  <a:path w="19565" h="13336" extrusionOk="0">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1411;p72">
                <a:extLst>
                  <a:ext uri="{FF2B5EF4-FFF2-40B4-BE49-F238E27FC236}">
                    <a16:creationId xmlns:a16="http://schemas.microsoft.com/office/drawing/2014/main" id="{A0E7FD31-8B3E-4ED0-A438-77F08F226FC8}"/>
                  </a:ext>
                </a:extLst>
              </p:cNvPr>
              <p:cNvSpPr/>
              <p:nvPr/>
            </p:nvSpPr>
            <p:spPr>
              <a:xfrm>
                <a:off x="7477702" y="4875052"/>
                <a:ext cx="372127" cy="172380"/>
              </a:xfrm>
              <a:custGeom>
                <a:avLst/>
                <a:gdLst/>
                <a:ahLst/>
                <a:cxnLst/>
                <a:rect l="l" t="t" r="r" b="b"/>
                <a:pathLst>
                  <a:path w="12007" h="5562" extrusionOk="0">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1412;p72">
                <a:extLst>
                  <a:ext uri="{FF2B5EF4-FFF2-40B4-BE49-F238E27FC236}">
                    <a16:creationId xmlns:a16="http://schemas.microsoft.com/office/drawing/2014/main" id="{E067D298-BE04-46F9-B4DB-2B94C8EE70BD}"/>
                  </a:ext>
                </a:extLst>
              </p:cNvPr>
              <p:cNvSpPr/>
              <p:nvPr/>
            </p:nvSpPr>
            <p:spPr>
              <a:xfrm>
                <a:off x="7673478" y="4873317"/>
                <a:ext cx="36199" cy="61644"/>
              </a:xfrm>
              <a:custGeom>
                <a:avLst/>
                <a:gdLst/>
                <a:ahLst/>
                <a:cxnLst/>
                <a:rect l="l" t="t" r="r" b="b"/>
                <a:pathLst>
                  <a:path w="1168" h="1989" extrusionOk="0">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1413;p72">
                <a:extLst>
                  <a:ext uri="{FF2B5EF4-FFF2-40B4-BE49-F238E27FC236}">
                    <a16:creationId xmlns:a16="http://schemas.microsoft.com/office/drawing/2014/main" id="{23D369A4-D1F2-4D29-88C8-77EFFB4F190D}"/>
                  </a:ext>
                </a:extLst>
              </p:cNvPr>
              <p:cNvSpPr/>
              <p:nvPr/>
            </p:nvSpPr>
            <p:spPr>
              <a:xfrm>
                <a:off x="7634366" y="4870000"/>
                <a:ext cx="24019" cy="59072"/>
              </a:xfrm>
              <a:custGeom>
                <a:avLst/>
                <a:gdLst/>
                <a:ahLst/>
                <a:cxnLst/>
                <a:rect l="l" t="t" r="r" b="b"/>
                <a:pathLst>
                  <a:path w="775" h="1906" extrusionOk="0">
                    <a:moveTo>
                      <a:pt x="1" y="0"/>
                    </a:moveTo>
                    <a:lnTo>
                      <a:pt x="775" y="1905"/>
                    </a:lnTo>
                    <a:cubicBezTo>
                      <a:pt x="775"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1414;p72">
                <a:extLst>
                  <a:ext uri="{FF2B5EF4-FFF2-40B4-BE49-F238E27FC236}">
                    <a16:creationId xmlns:a16="http://schemas.microsoft.com/office/drawing/2014/main" id="{8321D3AD-561A-4E63-A486-3F86669AB99A}"/>
                  </a:ext>
                </a:extLst>
              </p:cNvPr>
              <p:cNvSpPr/>
              <p:nvPr/>
            </p:nvSpPr>
            <p:spPr>
              <a:xfrm>
                <a:off x="7630306" y="4866281"/>
                <a:ext cx="33999" cy="64619"/>
              </a:xfrm>
              <a:custGeom>
                <a:avLst/>
                <a:gdLst/>
                <a:ahLst/>
                <a:cxnLst/>
                <a:rect l="l" t="t" r="r" b="b"/>
                <a:pathLst>
                  <a:path w="1097" h="2085" extrusionOk="0">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1415;p72">
                <a:extLst>
                  <a:ext uri="{FF2B5EF4-FFF2-40B4-BE49-F238E27FC236}">
                    <a16:creationId xmlns:a16="http://schemas.microsoft.com/office/drawing/2014/main" id="{8B6E3CAB-DAF6-4877-B0C5-B49502B9A8D2}"/>
                  </a:ext>
                </a:extLst>
              </p:cNvPr>
              <p:cNvSpPr/>
              <p:nvPr/>
            </p:nvSpPr>
            <p:spPr>
              <a:xfrm>
                <a:off x="7591194" y="4877377"/>
                <a:ext cx="23647" cy="59072"/>
              </a:xfrm>
              <a:custGeom>
                <a:avLst/>
                <a:gdLst/>
                <a:ahLst/>
                <a:cxnLst/>
                <a:rect l="l" t="t" r="r" b="b"/>
                <a:pathLst>
                  <a:path w="763" h="1906" extrusionOk="0">
                    <a:moveTo>
                      <a:pt x="1" y="0"/>
                    </a:moveTo>
                    <a:lnTo>
                      <a:pt x="763" y="1905"/>
                    </a:lnTo>
                    <a:cubicBezTo>
                      <a:pt x="763"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1416;p72">
                <a:extLst>
                  <a:ext uri="{FF2B5EF4-FFF2-40B4-BE49-F238E27FC236}">
                    <a16:creationId xmlns:a16="http://schemas.microsoft.com/office/drawing/2014/main" id="{EB9AD3FB-039D-4811-AB5D-434DD1DBA8BC}"/>
                  </a:ext>
                </a:extLst>
              </p:cNvPr>
              <p:cNvSpPr/>
              <p:nvPr/>
            </p:nvSpPr>
            <p:spPr>
              <a:xfrm>
                <a:off x="7586762" y="4873688"/>
                <a:ext cx="34371" cy="64588"/>
              </a:xfrm>
              <a:custGeom>
                <a:avLst/>
                <a:gdLst/>
                <a:ahLst/>
                <a:cxnLst/>
                <a:rect l="l" t="t" r="r" b="b"/>
                <a:pathLst>
                  <a:path w="1109" h="2084" extrusionOk="0">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1417;p72">
                <a:extLst>
                  <a:ext uri="{FF2B5EF4-FFF2-40B4-BE49-F238E27FC236}">
                    <a16:creationId xmlns:a16="http://schemas.microsoft.com/office/drawing/2014/main" id="{CCE0F3E9-6E10-489E-982C-4396AE7C3E2B}"/>
                  </a:ext>
                </a:extLst>
              </p:cNvPr>
              <p:cNvSpPr/>
              <p:nvPr/>
            </p:nvSpPr>
            <p:spPr>
              <a:xfrm>
                <a:off x="7708902" y="4796301"/>
                <a:ext cx="182329" cy="155303"/>
              </a:xfrm>
              <a:custGeom>
                <a:avLst/>
                <a:gdLst/>
                <a:ahLst/>
                <a:cxnLst/>
                <a:rect l="l" t="t" r="r" b="b"/>
                <a:pathLst>
                  <a:path w="5883" h="5011" extrusionOk="0">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1418;p72">
                <a:extLst>
                  <a:ext uri="{FF2B5EF4-FFF2-40B4-BE49-F238E27FC236}">
                    <a16:creationId xmlns:a16="http://schemas.microsoft.com/office/drawing/2014/main" id="{EA70A9E2-856E-4638-90F1-FBFAA6201563}"/>
                  </a:ext>
                </a:extLst>
              </p:cNvPr>
              <p:cNvSpPr/>
              <p:nvPr/>
            </p:nvSpPr>
            <p:spPr>
              <a:xfrm>
                <a:off x="7624790" y="4024229"/>
                <a:ext cx="1116598" cy="540261"/>
              </a:xfrm>
              <a:custGeom>
                <a:avLst/>
                <a:gdLst/>
                <a:ahLst/>
                <a:cxnLst/>
                <a:rect l="l" t="t" r="r" b="b"/>
                <a:pathLst>
                  <a:path w="36028" h="17432" extrusionOk="0">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1419;p72">
                <a:extLst>
                  <a:ext uri="{FF2B5EF4-FFF2-40B4-BE49-F238E27FC236}">
                    <a16:creationId xmlns:a16="http://schemas.microsoft.com/office/drawing/2014/main" id="{56F69EF6-F083-4FFD-AD3F-0774564D8D28}"/>
                  </a:ext>
                </a:extLst>
              </p:cNvPr>
              <p:cNvSpPr/>
              <p:nvPr/>
            </p:nvSpPr>
            <p:spPr>
              <a:xfrm>
                <a:off x="7616236" y="3558667"/>
                <a:ext cx="1058766" cy="745246"/>
              </a:xfrm>
              <a:custGeom>
                <a:avLst/>
                <a:gdLst/>
                <a:ahLst/>
                <a:cxnLst/>
                <a:rect l="l" t="t" r="r" b="b"/>
                <a:pathLst>
                  <a:path w="34162" h="24046" extrusionOk="0">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1420;p72">
                <a:extLst>
                  <a:ext uri="{FF2B5EF4-FFF2-40B4-BE49-F238E27FC236}">
                    <a16:creationId xmlns:a16="http://schemas.microsoft.com/office/drawing/2014/main" id="{075969EB-D528-4627-ADA1-28142FCE494C}"/>
                  </a:ext>
                </a:extLst>
              </p:cNvPr>
              <p:cNvSpPr/>
              <p:nvPr/>
            </p:nvSpPr>
            <p:spPr>
              <a:xfrm>
                <a:off x="8279495" y="2589300"/>
                <a:ext cx="498514" cy="788542"/>
              </a:xfrm>
              <a:custGeom>
                <a:avLst/>
                <a:gdLst/>
                <a:ahLst/>
                <a:cxnLst/>
                <a:rect l="l" t="t" r="r" b="b"/>
                <a:pathLst>
                  <a:path w="16085" h="25443" extrusionOk="0">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1421;p72">
                <a:extLst>
                  <a:ext uri="{FF2B5EF4-FFF2-40B4-BE49-F238E27FC236}">
                    <a16:creationId xmlns:a16="http://schemas.microsoft.com/office/drawing/2014/main" id="{5EFA07CE-75B7-4DBE-B5D1-0ACC2EEDE2F5}"/>
                  </a:ext>
                </a:extLst>
              </p:cNvPr>
              <p:cNvSpPr/>
              <p:nvPr/>
            </p:nvSpPr>
            <p:spPr>
              <a:xfrm>
                <a:off x="7610378" y="2753651"/>
                <a:ext cx="951718" cy="633828"/>
              </a:xfrm>
              <a:custGeom>
                <a:avLst/>
                <a:gdLst/>
                <a:ahLst/>
                <a:cxnLst/>
                <a:rect l="l" t="t" r="r" b="b"/>
                <a:pathLst>
                  <a:path w="30708" h="20451" extrusionOk="0">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1422;p72">
                <a:extLst>
                  <a:ext uri="{FF2B5EF4-FFF2-40B4-BE49-F238E27FC236}">
                    <a16:creationId xmlns:a16="http://schemas.microsoft.com/office/drawing/2014/main" id="{88F96CD5-EACF-4CEF-B3C6-9E1A3A8D901F}"/>
                  </a:ext>
                </a:extLst>
              </p:cNvPr>
              <p:cNvSpPr/>
              <p:nvPr/>
            </p:nvSpPr>
            <p:spPr>
              <a:xfrm>
                <a:off x="8232511" y="3066391"/>
                <a:ext cx="254510" cy="230429"/>
              </a:xfrm>
              <a:custGeom>
                <a:avLst/>
                <a:gdLst/>
                <a:ahLst/>
                <a:cxnLst/>
                <a:rect l="l" t="t" r="r" b="b"/>
                <a:pathLst>
                  <a:path w="8212" h="7435" extrusionOk="0">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1423;p72">
                <a:extLst>
                  <a:ext uri="{FF2B5EF4-FFF2-40B4-BE49-F238E27FC236}">
                    <a16:creationId xmlns:a16="http://schemas.microsoft.com/office/drawing/2014/main" id="{867F78F7-7A14-4C29-8E4C-7BF8128B71BE}"/>
                  </a:ext>
                </a:extLst>
              </p:cNvPr>
              <p:cNvSpPr/>
              <p:nvPr/>
            </p:nvSpPr>
            <p:spPr>
              <a:xfrm>
                <a:off x="7702641" y="2904922"/>
                <a:ext cx="707776" cy="796383"/>
              </a:xfrm>
              <a:custGeom>
                <a:avLst/>
                <a:gdLst/>
                <a:ahLst/>
                <a:cxnLst/>
                <a:rect l="l" t="t" r="r" b="b"/>
                <a:pathLst>
                  <a:path w="22837" h="25696" extrusionOk="0">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1424;p72">
                <a:extLst>
                  <a:ext uri="{FF2B5EF4-FFF2-40B4-BE49-F238E27FC236}">
                    <a16:creationId xmlns:a16="http://schemas.microsoft.com/office/drawing/2014/main" id="{49293A4A-EA84-404B-9DCA-5A608E86AB62}"/>
                  </a:ext>
                </a:extLst>
              </p:cNvPr>
              <p:cNvSpPr/>
              <p:nvPr/>
            </p:nvSpPr>
            <p:spPr>
              <a:xfrm>
                <a:off x="8044328" y="3132776"/>
                <a:ext cx="108877" cy="97038"/>
              </a:xfrm>
              <a:custGeom>
                <a:avLst/>
                <a:gdLst/>
                <a:ahLst/>
                <a:cxnLst/>
                <a:rect l="l" t="t" r="r" b="b"/>
                <a:pathLst>
                  <a:path w="3513" h="3131" extrusionOk="0">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1425;p72">
                <a:extLst>
                  <a:ext uri="{FF2B5EF4-FFF2-40B4-BE49-F238E27FC236}">
                    <a16:creationId xmlns:a16="http://schemas.microsoft.com/office/drawing/2014/main" id="{A06F9DF2-F722-4027-A343-8B73A71260C0}"/>
                  </a:ext>
                </a:extLst>
              </p:cNvPr>
              <p:cNvSpPr/>
              <p:nvPr/>
            </p:nvSpPr>
            <p:spPr>
              <a:xfrm>
                <a:off x="7835101" y="3182983"/>
                <a:ext cx="108908" cy="97007"/>
              </a:xfrm>
              <a:custGeom>
                <a:avLst/>
                <a:gdLst/>
                <a:ahLst/>
                <a:cxnLst/>
                <a:rect l="l" t="t" r="r" b="b"/>
                <a:pathLst>
                  <a:path w="3514" h="3130" extrusionOk="0">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1426;p72">
                <a:extLst>
                  <a:ext uri="{FF2B5EF4-FFF2-40B4-BE49-F238E27FC236}">
                    <a16:creationId xmlns:a16="http://schemas.microsoft.com/office/drawing/2014/main" id="{D5824327-9D91-40AB-831B-96B3AB20C0C1}"/>
                  </a:ext>
                </a:extLst>
              </p:cNvPr>
              <p:cNvSpPr/>
              <p:nvPr/>
            </p:nvSpPr>
            <p:spPr>
              <a:xfrm>
                <a:off x="8156891" y="3211588"/>
                <a:ext cx="140241" cy="127348"/>
              </a:xfrm>
              <a:custGeom>
                <a:avLst/>
                <a:gdLst/>
                <a:ahLst/>
                <a:cxnLst/>
                <a:rect l="l" t="t" r="r" b="b"/>
                <a:pathLst>
                  <a:path w="4525" h="4109" extrusionOk="0">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1427;p72">
                <a:extLst>
                  <a:ext uri="{FF2B5EF4-FFF2-40B4-BE49-F238E27FC236}">
                    <a16:creationId xmlns:a16="http://schemas.microsoft.com/office/drawing/2014/main" id="{FDFB2891-5900-4976-A9E2-62209BF9988A}"/>
                  </a:ext>
                </a:extLst>
              </p:cNvPr>
              <p:cNvSpPr/>
              <p:nvPr/>
            </p:nvSpPr>
            <p:spPr>
              <a:xfrm>
                <a:off x="7801537" y="3288572"/>
                <a:ext cx="139869" cy="127472"/>
              </a:xfrm>
              <a:custGeom>
                <a:avLst/>
                <a:gdLst/>
                <a:ahLst/>
                <a:cxnLst/>
                <a:rect l="l" t="t" r="r" b="b"/>
                <a:pathLst>
                  <a:path w="4513" h="4113" extrusionOk="0">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1428;p72">
                <a:extLst>
                  <a:ext uri="{FF2B5EF4-FFF2-40B4-BE49-F238E27FC236}">
                    <a16:creationId xmlns:a16="http://schemas.microsoft.com/office/drawing/2014/main" id="{C28A6EF1-1C24-498B-9DDC-0604E857D4B6}"/>
                  </a:ext>
                </a:extLst>
              </p:cNvPr>
              <p:cNvSpPr/>
              <p:nvPr/>
            </p:nvSpPr>
            <p:spPr>
              <a:xfrm>
                <a:off x="7993036" y="3483915"/>
                <a:ext cx="200336" cy="118608"/>
              </a:xfrm>
              <a:custGeom>
                <a:avLst/>
                <a:gdLst/>
                <a:ahLst/>
                <a:cxnLst/>
                <a:rect l="l" t="t" r="r" b="b"/>
                <a:pathLst>
                  <a:path w="6464" h="3827" extrusionOk="0">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1429;p72">
                <a:extLst>
                  <a:ext uri="{FF2B5EF4-FFF2-40B4-BE49-F238E27FC236}">
                    <a16:creationId xmlns:a16="http://schemas.microsoft.com/office/drawing/2014/main" id="{D0975D20-C065-4136-A36C-4714B4BA309C}"/>
                  </a:ext>
                </a:extLst>
              </p:cNvPr>
              <p:cNvSpPr/>
              <p:nvPr/>
            </p:nvSpPr>
            <p:spPr>
              <a:xfrm>
                <a:off x="7948036" y="3165224"/>
                <a:ext cx="83029" cy="147989"/>
              </a:xfrm>
              <a:custGeom>
                <a:avLst/>
                <a:gdLst/>
                <a:ahLst/>
                <a:cxnLst/>
                <a:rect l="l" t="t" r="r" b="b"/>
                <a:pathLst>
                  <a:path w="2679" h="4775" extrusionOk="0">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1430;p72">
                <a:extLst>
                  <a:ext uri="{FF2B5EF4-FFF2-40B4-BE49-F238E27FC236}">
                    <a16:creationId xmlns:a16="http://schemas.microsoft.com/office/drawing/2014/main" id="{F930216B-9B64-46DE-B613-D8E052EC543B}"/>
                  </a:ext>
                </a:extLst>
              </p:cNvPr>
              <p:cNvSpPr/>
              <p:nvPr/>
            </p:nvSpPr>
            <p:spPr>
              <a:xfrm>
                <a:off x="7974596" y="3307291"/>
                <a:ext cx="103701" cy="81944"/>
              </a:xfrm>
              <a:custGeom>
                <a:avLst/>
                <a:gdLst/>
                <a:ahLst/>
                <a:cxnLst/>
                <a:rect l="l" t="t" r="r" b="b"/>
                <a:pathLst>
                  <a:path w="3346" h="2644" extrusionOk="0">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1431;p72">
                <a:extLst>
                  <a:ext uri="{FF2B5EF4-FFF2-40B4-BE49-F238E27FC236}">
                    <a16:creationId xmlns:a16="http://schemas.microsoft.com/office/drawing/2014/main" id="{656D1A17-C59C-4A5F-B43E-C0DFCA44B9CB}"/>
                  </a:ext>
                </a:extLst>
              </p:cNvPr>
              <p:cNvSpPr/>
              <p:nvPr/>
            </p:nvSpPr>
            <p:spPr>
              <a:xfrm>
                <a:off x="8079380" y="3045037"/>
                <a:ext cx="73824" cy="30559"/>
              </a:xfrm>
              <a:custGeom>
                <a:avLst/>
                <a:gdLst/>
                <a:ahLst/>
                <a:cxnLst/>
                <a:rect l="l" t="t" r="r" b="b"/>
                <a:pathLst>
                  <a:path w="2382" h="986" extrusionOk="0">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1432;p72">
                <a:extLst>
                  <a:ext uri="{FF2B5EF4-FFF2-40B4-BE49-F238E27FC236}">
                    <a16:creationId xmlns:a16="http://schemas.microsoft.com/office/drawing/2014/main" id="{4A234965-1D37-4A7B-8602-5AAF2A829361}"/>
                  </a:ext>
                </a:extLst>
              </p:cNvPr>
              <p:cNvSpPr/>
              <p:nvPr/>
            </p:nvSpPr>
            <p:spPr>
              <a:xfrm>
                <a:off x="7831785" y="3089759"/>
                <a:ext cx="69764" cy="36757"/>
              </a:xfrm>
              <a:custGeom>
                <a:avLst/>
                <a:gdLst/>
                <a:ahLst/>
                <a:cxnLst/>
                <a:rect l="l" t="t" r="r" b="b"/>
                <a:pathLst>
                  <a:path w="2251" h="1186" extrusionOk="0">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1433;p72">
                <a:extLst>
                  <a:ext uri="{FF2B5EF4-FFF2-40B4-BE49-F238E27FC236}">
                    <a16:creationId xmlns:a16="http://schemas.microsoft.com/office/drawing/2014/main" id="{4D562BE6-2909-4F9F-AC3A-3F2167B9277B}"/>
                  </a:ext>
                </a:extLst>
              </p:cNvPr>
              <p:cNvSpPr/>
              <p:nvPr/>
            </p:nvSpPr>
            <p:spPr>
              <a:xfrm>
                <a:off x="7922220" y="2841017"/>
                <a:ext cx="443193" cy="307260"/>
              </a:xfrm>
              <a:custGeom>
                <a:avLst/>
                <a:gdLst/>
                <a:ahLst/>
                <a:cxnLst/>
                <a:rect l="l" t="t" r="r" b="b"/>
                <a:pathLst>
                  <a:path w="14300" h="9914" extrusionOk="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1434;p72">
                <a:extLst>
                  <a:ext uri="{FF2B5EF4-FFF2-40B4-BE49-F238E27FC236}">
                    <a16:creationId xmlns:a16="http://schemas.microsoft.com/office/drawing/2014/main" id="{43F80442-7287-4118-B2A5-14D047527F8E}"/>
                  </a:ext>
                </a:extLst>
              </p:cNvPr>
              <p:cNvSpPr/>
              <p:nvPr/>
            </p:nvSpPr>
            <p:spPr>
              <a:xfrm>
                <a:off x="8340642" y="3115203"/>
                <a:ext cx="49836" cy="125706"/>
              </a:xfrm>
              <a:custGeom>
                <a:avLst/>
                <a:gdLst/>
                <a:ahLst/>
                <a:cxnLst/>
                <a:rect l="l" t="t" r="r" b="b"/>
                <a:pathLst>
                  <a:path w="1608" h="4056" extrusionOk="0">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1435;p72">
                <a:extLst>
                  <a:ext uri="{FF2B5EF4-FFF2-40B4-BE49-F238E27FC236}">
                    <a16:creationId xmlns:a16="http://schemas.microsoft.com/office/drawing/2014/main" id="{C26FC1C3-82D3-46EC-ACEF-2F2BF2640388}"/>
                  </a:ext>
                </a:extLst>
              </p:cNvPr>
              <p:cNvSpPr/>
              <p:nvPr/>
            </p:nvSpPr>
            <p:spPr>
              <a:xfrm>
                <a:off x="8223958" y="2668454"/>
                <a:ext cx="252496" cy="227640"/>
              </a:xfrm>
              <a:custGeom>
                <a:avLst/>
                <a:gdLst/>
                <a:ahLst/>
                <a:cxnLst/>
                <a:rect l="l" t="t" r="r" b="b"/>
                <a:pathLst>
                  <a:path w="8147" h="7345" extrusionOk="0">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1436;p72">
                <a:extLst>
                  <a:ext uri="{FF2B5EF4-FFF2-40B4-BE49-F238E27FC236}">
                    <a16:creationId xmlns:a16="http://schemas.microsoft.com/office/drawing/2014/main" id="{2FBEF990-E6FA-4849-9905-BFC66C88C438}"/>
                  </a:ext>
                </a:extLst>
              </p:cNvPr>
              <p:cNvSpPr/>
              <p:nvPr/>
            </p:nvSpPr>
            <p:spPr>
              <a:xfrm>
                <a:off x="7567578" y="2876224"/>
                <a:ext cx="374947" cy="489991"/>
              </a:xfrm>
              <a:custGeom>
                <a:avLst/>
                <a:gdLst/>
                <a:ahLst/>
                <a:cxnLst/>
                <a:rect l="l" t="t" r="r" b="b"/>
                <a:pathLst>
                  <a:path w="12098" h="15810" extrusionOk="0">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1437;p72">
                <a:extLst>
                  <a:ext uri="{FF2B5EF4-FFF2-40B4-BE49-F238E27FC236}">
                    <a16:creationId xmlns:a16="http://schemas.microsoft.com/office/drawing/2014/main" id="{22BF4266-4B2C-43A1-B826-11C2A5C13FCE}"/>
                  </a:ext>
                </a:extLst>
              </p:cNvPr>
              <p:cNvSpPr/>
              <p:nvPr/>
            </p:nvSpPr>
            <p:spPr>
              <a:xfrm>
                <a:off x="8189804" y="3561364"/>
                <a:ext cx="606585" cy="413254"/>
              </a:xfrm>
              <a:custGeom>
                <a:avLst/>
                <a:gdLst/>
                <a:ahLst/>
                <a:cxnLst/>
                <a:rect l="l" t="t" r="r" b="b"/>
                <a:pathLst>
                  <a:path w="19572" h="13334" extrusionOk="0">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1438;p72">
                <a:extLst>
                  <a:ext uri="{FF2B5EF4-FFF2-40B4-BE49-F238E27FC236}">
                    <a16:creationId xmlns:a16="http://schemas.microsoft.com/office/drawing/2014/main" id="{70DDA882-FF4D-4893-AF87-630797BA917C}"/>
                  </a:ext>
                </a:extLst>
              </p:cNvPr>
              <p:cNvSpPr/>
              <p:nvPr/>
            </p:nvSpPr>
            <p:spPr>
              <a:xfrm>
                <a:off x="8238369" y="3542676"/>
                <a:ext cx="462067" cy="668353"/>
              </a:xfrm>
              <a:custGeom>
                <a:avLst/>
                <a:gdLst/>
                <a:ahLst/>
                <a:cxnLst/>
                <a:rect l="l" t="t" r="r" b="b"/>
                <a:pathLst>
                  <a:path w="14909" h="21565" extrusionOk="0">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19" name="Google Shape;1439;p72">
                <a:extLst>
                  <a:ext uri="{FF2B5EF4-FFF2-40B4-BE49-F238E27FC236}">
                    <a16:creationId xmlns:a16="http://schemas.microsoft.com/office/drawing/2014/main" id="{F18AE8FC-5E4A-4B87-A3F9-0BCB34FFAFAE}"/>
                  </a:ext>
                </a:extLst>
              </p:cNvPr>
              <p:cNvSpPr/>
              <p:nvPr/>
            </p:nvSpPr>
            <p:spPr>
              <a:xfrm>
                <a:off x="7564634" y="3578099"/>
                <a:ext cx="407768" cy="664727"/>
              </a:xfrm>
              <a:custGeom>
                <a:avLst/>
                <a:gdLst/>
                <a:ahLst/>
                <a:cxnLst/>
                <a:rect l="l" t="t" r="r" b="b"/>
                <a:pathLst>
                  <a:path w="13157" h="21448" extrusionOk="0">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1440;p72">
                <a:extLst>
                  <a:ext uri="{FF2B5EF4-FFF2-40B4-BE49-F238E27FC236}">
                    <a16:creationId xmlns:a16="http://schemas.microsoft.com/office/drawing/2014/main" id="{2565D630-621F-4206-824E-33C008573937}"/>
                  </a:ext>
                </a:extLst>
              </p:cNvPr>
              <p:cNvSpPr/>
              <p:nvPr/>
            </p:nvSpPr>
            <p:spPr>
              <a:xfrm>
                <a:off x="7581866" y="3576364"/>
                <a:ext cx="839618" cy="304594"/>
              </a:xfrm>
              <a:custGeom>
                <a:avLst/>
                <a:gdLst/>
                <a:ahLst/>
                <a:cxnLst/>
                <a:rect l="l" t="t" r="r" b="b"/>
                <a:pathLst>
                  <a:path w="27091" h="9828" extrusionOk="0">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21" name="Google Shape;1441;p72">
                <a:extLst>
                  <a:ext uri="{FF2B5EF4-FFF2-40B4-BE49-F238E27FC236}">
                    <a16:creationId xmlns:a16="http://schemas.microsoft.com/office/drawing/2014/main" id="{7420944F-0829-4EE7-9306-07ED223D5074}"/>
                  </a:ext>
                </a:extLst>
              </p:cNvPr>
              <p:cNvSpPr/>
              <p:nvPr/>
            </p:nvSpPr>
            <p:spPr>
              <a:xfrm>
                <a:off x="7452102" y="3632366"/>
                <a:ext cx="1068280" cy="706102"/>
              </a:xfrm>
              <a:custGeom>
                <a:avLst/>
                <a:gdLst/>
                <a:ahLst/>
                <a:cxnLst/>
                <a:rect l="l" t="t" r="r" b="b"/>
                <a:pathLst>
                  <a:path w="34469" h="22783" extrusionOk="0">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1442;p72">
                <a:extLst>
                  <a:ext uri="{FF2B5EF4-FFF2-40B4-BE49-F238E27FC236}">
                    <a16:creationId xmlns:a16="http://schemas.microsoft.com/office/drawing/2014/main" id="{7C27F3AE-9199-4835-87F7-DCBA6AB258D1}"/>
                  </a:ext>
                </a:extLst>
              </p:cNvPr>
              <p:cNvSpPr/>
              <p:nvPr/>
            </p:nvSpPr>
            <p:spPr>
              <a:xfrm>
                <a:off x="7414075" y="3777254"/>
                <a:ext cx="196709" cy="207154"/>
              </a:xfrm>
              <a:custGeom>
                <a:avLst/>
                <a:gdLst/>
                <a:ahLst/>
                <a:cxnLst/>
                <a:rect l="l" t="t" r="r" b="b"/>
                <a:pathLst>
                  <a:path w="6347" h="6684" extrusionOk="0">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1443;p72">
                <a:extLst>
                  <a:ext uri="{FF2B5EF4-FFF2-40B4-BE49-F238E27FC236}">
                    <a16:creationId xmlns:a16="http://schemas.microsoft.com/office/drawing/2014/main" id="{7B5A15E6-B8A8-4605-A4D7-BD3BA460D057}"/>
                  </a:ext>
                </a:extLst>
              </p:cNvPr>
              <p:cNvSpPr/>
              <p:nvPr/>
            </p:nvSpPr>
            <p:spPr>
              <a:xfrm>
                <a:off x="7857973" y="3786706"/>
                <a:ext cx="165717" cy="553216"/>
              </a:xfrm>
              <a:custGeom>
                <a:avLst/>
                <a:gdLst/>
                <a:ahLst/>
                <a:cxnLst/>
                <a:rect l="l" t="t" r="r" b="b"/>
                <a:pathLst>
                  <a:path w="5347" h="17850" extrusionOk="0">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1444;p72">
                <a:extLst>
                  <a:ext uri="{FF2B5EF4-FFF2-40B4-BE49-F238E27FC236}">
                    <a16:creationId xmlns:a16="http://schemas.microsoft.com/office/drawing/2014/main" id="{C3ACD3C2-AAD4-4E25-9A09-44BD4F6AFDFF}"/>
                  </a:ext>
                </a:extLst>
              </p:cNvPr>
              <p:cNvSpPr/>
              <p:nvPr/>
            </p:nvSpPr>
            <p:spPr>
              <a:xfrm>
                <a:off x="8356882" y="3816025"/>
                <a:ext cx="241339" cy="183259"/>
              </a:xfrm>
              <a:custGeom>
                <a:avLst/>
                <a:gdLst/>
                <a:ahLst/>
                <a:cxnLst/>
                <a:rect l="l" t="t" r="r" b="b"/>
                <a:pathLst>
                  <a:path w="7787" h="5913" extrusionOk="0">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1445;p72">
                <a:extLst>
                  <a:ext uri="{FF2B5EF4-FFF2-40B4-BE49-F238E27FC236}">
                    <a16:creationId xmlns:a16="http://schemas.microsoft.com/office/drawing/2014/main" id="{EE07F5A4-529E-41AB-A8FF-F45AF264DCC5}"/>
                  </a:ext>
                </a:extLst>
              </p:cNvPr>
              <p:cNvSpPr/>
              <p:nvPr/>
            </p:nvSpPr>
            <p:spPr>
              <a:xfrm>
                <a:off x="8433618" y="3869579"/>
                <a:ext cx="386693" cy="304842"/>
              </a:xfrm>
              <a:custGeom>
                <a:avLst/>
                <a:gdLst/>
                <a:ahLst/>
                <a:cxnLst/>
                <a:rect l="l" t="t" r="r" b="b"/>
                <a:pathLst>
                  <a:path w="12477" h="9836" extrusionOk="0">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1446;p72">
                <a:extLst>
                  <a:ext uri="{FF2B5EF4-FFF2-40B4-BE49-F238E27FC236}">
                    <a16:creationId xmlns:a16="http://schemas.microsoft.com/office/drawing/2014/main" id="{47FC781F-60CE-4B69-92E4-BD9468FEA189}"/>
                  </a:ext>
                </a:extLst>
              </p:cNvPr>
              <p:cNvSpPr/>
              <p:nvPr/>
            </p:nvSpPr>
            <p:spPr>
              <a:xfrm>
                <a:off x="8269795" y="2725727"/>
                <a:ext cx="57212" cy="65735"/>
              </a:xfrm>
              <a:custGeom>
                <a:avLst/>
                <a:gdLst/>
                <a:ahLst/>
                <a:cxnLst/>
                <a:rect l="l" t="t" r="r" b="b"/>
                <a:pathLst>
                  <a:path w="1846" h="2121" extrusionOk="0">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1447;p72">
                <a:extLst>
                  <a:ext uri="{FF2B5EF4-FFF2-40B4-BE49-F238E27FC236}">
                    <a16:creationId xmlns:a16="http://schemas.microsoft.com/office/drawing/2014/main" id="{DCD6B0F2-9A70-426C-BD21-A653487FC5BB}"/>
                  </a:ext>
                </a:extLst>
              </p:cNvPr>
              <p:cNvSpPr/>
              <p:nvPr/>
            </p:nvSpPr>
            <p:spPr>
              <a:xfrm>
                <a:off x="8341014" y="2800015"/>
                <a:ext cx="69764" cy="15434"/>
              </a:xfrm>
              <a:custGeom>
                <a:avLst/>
                <a:gdLst/>
                <a:ahLst/>
                <a:cxnLst/>
                <a:rect l="l" t="t" r="r" b="b"/>
                <a:pathLst>
                  <a:path w="2251" h="498" extrusionOk="0">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1448;p72">
                <a:extLst>
                  <a:ext uri="{FF2B5EF4-FFF2-40B4-BE49-F238E27FC236}">
                    <a16:creationId xmlns:a16="http://schemas.microsoft.com/office/drawing/2014/main" id="{7AA4707A-771A-40D3-A76F-01928EEBFD3C}"/>
                  </a:ext>
                </a:extLst>
              </p:cNvPr>
              <p:cNvSpPr/>
              <p:nvPr/>
            </p:nvSpPr>
            <p:spPr>
              <a:xfrm>
                <a:off x="7762053" y="3131257"/>
                <a:ext cx="196709" cy="196368"/>
              </a:xfrm>
              <a:custGeom>
                <a:avLst/>
                <a:gdLst/>
                <a:ahLst/>
                <a:cxnLst/>
                <a:rect l="l" t="t" r="r" b="b"/>
                <a:pathLst>
                  <a:path w="6347" h="6336" extrusionOk="0">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1449;p72">
                <a:extLst>
                  <a:ext uri="{FF2B5EF4-FFF2-40B4-BE49-F238E27FC236}">
                    <a16:creationId xmlns:a16="http://schemas.microsoft.com/office/drawing/2014/main" id="{8A27FABB-D4B9-42AA-9F51-F9DD9A703657}"/>
                  </a:ext>
                </a:extLst>
              </p:cNvPr>
              <p:cNvSpPr/>
              <p:nvPr/>
            </p:nvSpPr>
            <p:spPr>
              <a:xfrm>
                <a:off x="7991921" y="3074820"/>
                <a:ext cx="196368" cy="196337"/>
              </a:xfrm>
              <a:custGeom>
                <a:avLst/>
                <a:gdLst/>
                <a:ahLst/>
                <a:cxnLst/>
                <a:rect l="l" t="t" r="r" b="b"/>
                <a:pathLst>
                  <a:path w="6336" h="6335" extrusionOk="0">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1450;p72">
                <a:extLst>
                  <a:ext uri="{FF2B5EF4-FFF2-40B4-BE49-F238E27FC236}">
                    <a16:creationId xmlns:a16="http://schemas.microsoft.com/office/drawing/2014/main" id="{7FEB7361-C58E-4CB0-BECB-C284F1648F13}"/>
                  </a:ext>
                </a:extLst>
              </p:cNvPr>
              <p:cNvSpPr/>
              <p:nvPr/>
            </p:nvSpPr>
            <p:spPr>
              <a:xfrm>
                <a:off x="7950608" y="3185896"/>
                <a:ext cx="56127" cy="23647"/>
              </a:xfrm>
              <a:custGeom>
                <a:avLst/>
                <a:gdLst/>
                <a:ahLst/>
                <a:cxnLst/>
                <a:rect l="l" t="t" r="r" b="b"/>
                <a:pathLst>
                  <a:path w="1811" h="763" extrusionOk="0">
                    <a:moveTo>
                      <a:pt x="1727" y="0"/>
                    </a:moveTo>
                    <a:lnTo>
                      <a:pt x="0" y="393"/>
                    </a:lnTo>
                    <a:lnTo>
                      <a:pt x="84" y="762"/>
                    </a:lnTo>
                    <a:lnTo>
                      <a:pt x="1810" y="381"/>
                    </a:lnTo>
                    <a:lnTo>
                      <a:pt x="172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1451;p72">
                <a:extLst>
                  <a:ext uri="{FF2B5EF4-FFF2-40B4-BE49-F238E27FC236}">
                    <a16:creationId xmlns:a16="http://schemas.microsoft.com/office/drawing/2014/main" id="{3A690BDE-D5A7-4D91-AD0D-63B7D52588DE}"/>
                  </a:ext>
                </a:extLst>
              </p:cNvPr>
              <p:cNvSpPr/>
              <p:nvPr/>
            </p:nvSpPr>
            <p:spPr>
              <a:xfrm>
                <a:off x="8180135" y="3067072"/>
                <a:ext cx="161657" cy="82688"/>
              </a:xfrm>
              <a:custGeom>
                <a:avLst/>
                <a:gdLst/>
                <a:ahLst/>
                <a:cxnLst/>
                <a:rect l="l" t="t" r="r" b="b"/>
                <a:pathLst>
                  <a:path w="5216" h="2668" extrusionOk="0">
                    <a:moveTo>
                      <a:pt x="5048" y="0"/>
                    </a:moveTo>
                    <a:lnTo>
                      <a:pt x="0" y="2310"/>
                    </a:lnTo>
                    <a:lnTo>
                      <a:pt x="167" y="2667"/>
                    </a:lnTo>
                    <a:lnTo>
                      <a:pt x="5215" y="357"/>
                    </a:lnTo>
                    <a:lnTo>
                      <a:pt x="504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72" name="Google Shape;1452;p72">
              <a:extLst>
                <a:ext uri="{FF2B5EF4-FFF2-40B4-BE49-F238E27FC236}">
                  <a16:creationId xmlns:a16="http://schemas.microsoft.com/office/drawing/2014/main" id="{56B04F2C-3A2B-4E08-87C8-CBB8B8800C5D}"/>
                </a:ext>
              </a:extLst>
            </p:cNvPr>
            <p:cNvGrpSpPr/>
            <p:nvPr/>
          </p:nvGrpSpPr>
          <p:grpSpPr>
            <a:xfrm rot="-2947665">
              <a:off x="7108651" y="810214"/>
              <a:ext cx="2170359" cy="2270435"/>
              <a:chOff x="6276249" y="1853683"/>
              <a:chExt cx="2170278" cy="2270344"/>
            </a:xfrm>
          </p:grpSpPr>
          <p:grpSp>
            <p:nvGrpSpPr>
              <p:cNvPr id="273" name="Google Shape;1453;p72">
                <a:extLst>
                  <a:ext uri="{FF2B5EF4-FFF2-40B4-BE49-F238E27FC236}">
                    <a16:creationId xmlns:a16="http://schemas.microsoft.com/office/drawing/2014/main" id="{5B8AF2C1-05D9-4854-9EB1-F9881582411D}"/>
                  </a:ext>
                </a:extLst>
              </p:cNvPr>
              <p:cNvGrpSpPr/>
              <p:nvPr/>
            </p:nvGrpSpPr>
            <p:grpSpPr>
              <a:xfrm>
                <a:off x="6616675" y="1853683"/>
                <a:ext cx="1829852" cy="2270344"/>
                <a:chOff x="6616675" y="1853683"/>
                <a:chExt cx="1829852" cy="2270344"/>
              </a:xfrm>
            </p:grpSpPr>
            <p:sp>
              <p:nvSpPr>
                <p:cNvPr id="276" name="Google Shape;1454;p72">
                  <a:extLst>
                    <a:ext uri="{FF2B5EF4-FFF2-40B4-BE49-F238E27FC236}">
                      <a16:creationId xmlns:a16="http://schemas.microsoft.com/office/drawing/2014/main" id="{83465A8E-F511-4B4F-BFFB-DDC11E93469C}"/>
                    </a:ext>
                  </a:extLst>
                </p:cNvPr>
                <p:cNvSpPr/>
                <p:nvPr/>
              </p:nvSpPr>
              <p:spPr>
                <a:xfrm rot="3033256" flipH="1">
                  <a:off x="6564238" y="2241737"/>
                  <a:ext cx="2270344" cy="1494235"/>
                </a:xfrm>
                <a:custGeom>
                  <a:avLst/>
                  <a:gdLst/>
                  <a:ahLst/>
                  <a:cxnLst/>
                  <a:rect l="l" t="t" r="r" b="b"/>
                  <a:pathLst>
                    <a:path w="53603" h="35279" extrusionOk="0">
                      <a:moveTo>
                        <a:pt x="32683" y="0"/>
                      </a:moveTo>
                      <a:lnTo>
                        <a:pt x="32683" y="560"/>
                      </a:lnTo>
                      <a:cubicBezTo>
                        <a:pt x="33041" y="560"/>
                        <a:pt x="33398" y="560"/>
                        <a:pt x="33767" y="572"/>
                      </a:cubicBezTo>
                      <a:cubicBezTo>
                        <a:pt x="33886" y="572"/>
                        <a:pt x="33993" y="596"/>
                        <a:pt x="34100" y="596"/>
                      </a:cubicBezTo>
                      <a:lnTo>
                        <a:pt x="34112" y="24"/>
                      </a:lnTo>
                      <a:cubicBezTo>
                        <a:pt x="34005" y="24"/>
                        <a:pt x="33898" y="12"/>
                        <a:pt x="33779" y="12"/>
                      </a:cubicBezTo>
                      <a:cubicBezTo>
                        <a:pt x="33410" y="12"/>
                        <a:pt x="33041" y="0"/>
                        <a:pt x="32683" y="0"/>
                      </a:cubicBezTo>
                      <a:close/>
                      <a:moveTo>
                        <a:pt x="31219" y="24"/>
                      </a:moveTo>
                      <a:cubicBezTo>
                        <a:pt x="30731" y="36"/>
                        <a:pt x="30254" y="84"/>
                        <a:pt x="29790" y="143"/>
                      </a:cubicBezTo>
                      <a:lnTo>
                        <a:pt x="29873" y="715"/>
                      </a:lnTo>
                      <a:cubicBezTo>
                        <a:pt x="30326" y="655"/>
                        <a:pt x="30790" y="608"/>
                        <a:pt x="31255" y="596"/>
                      </a:cubicBezTo>
                      <a:lnTo>
                        <a:pt x="31219" y="24"/>
                      </a:lnTo>
                      <a:close/>
                      <a:moveTo>
                        <a:pt x="35553" y="143"/>
                      </a:moveTo>
                      <a:lnTo>
                        <a:pt x="35481" y="715"/>
                      </a:lnTo>
                      <a:cubicBezTo>
                        <a:pt x="35958" y="774"/>
                        <a:pt x="36422" y="858"/>
                        <a:pt x="36851" y="953"/>
                      </a:cubicBezTo>
                      <a:lnTo>
                        <a:pt x="36981" y="381"/>
                      </a:lnTo>
                      <a:cubicBezTo>
                        <a:pt x="36517" y="298"/>
                        <a:pt x="36041" y="203"/>
                        <a:pt x="35553" y="143"/>
                      </a:cubicBezTo>
                      <a:close/>
                      <a:moveTo>
                        <a:pt x="28385" y="369"/>
                      </a:moveTo>
                      <a:cubicBezTo>
                        <a:pt x="27885" y="477"/>
                        <a:pt x="27433" y="596"/>
                        <a:pt x="26980" y="727"/>
                      </a:cubicBezTo>
                      <a:lnTo>
                        <a:pt x="27147" y="1262"/>
                      </a:lnTo>
                      <a:cubicBezTo>
                        <a:pt x="27576" y="1143"/>
                        <a:pt x="28028" y="1024"/>
                        <a:pt x="28504" y="917"/>
                      </a:cubicBezTo>
                      <a:lnTo>
                        <a:pt x="28385" y="369"/>
                      </a:lnTo>
                      <a:close/>
                      <a:moveTo>
                        <a:pt x="38363" y="774"/>
                      </a:moveTo>
                      <a:lnTo>
                        <a:pt x="38184" y="1310"/>
                      </a:lnTo>
                      <a:cubicBezTo>
                        <a:pt x="38636" y="1465"/>
                        <a:pt x="39053" y="1655"/>
                        <a:pt x="39458" y="1846"/>
                      </a:cubicBezTo>
                      <a:lnTo>
                        <a:pt x="39708" y="1334"/>
                      </a:lnTo>
                      <a:cubicBezTo>
                        <a:pt x="39291" y="1108"/>
                        <a:pt x="38827" y="929"/>
                        <a:pt x="38363" y="774"/>
                      </a:cubicBezTo>
                      <a:close/>
                      <a:moveTo>
                        <a:pt x="25611" y="1227"/>
                      </a:moveTo>
                      <a:cubicBezTo>
                        <a:pt x="25170" y="1441"/>
                        <a:pt x="24730" y="1667"/>
                        <a:pt x="24337" y="1917"/>
                      </a:cubicBezTo>
                      <a:lnTo>
                        <a:pt x="24635" y="2394"/>
                      </a:lnTo>
                      <a:cubicBezTo>
                        <a:pt x="25016" y="2155"/>
                        <a:pt x="25421" y="1929"/>
                        <a:pt x="25837" y="1751"/>
                      </a:cubicBezTo>
                      <a:lnTo>
                        <a:pt x="25611" y="1227"/>
                      </a:lnTo>
                      <a:close/>
                      <a:moveTo>
                        <a:pt x="40958" y="2096"/>
                      </a:moveTo>
                      <a:lnTo>
                        <a:pt x="40625" y="2560"/>
                      </a:lnTo>
                      <a:cubicBezTo>
                        <a:pt x="41006" y="2822"/>
                        <a:pt x="41339" y="3120"/>
                        <a:pt x="41673" y="3429"/>
                      </a:cubicBezTo>
                      <a:lnTo>
                        <a:pt x="42065" y="3036"/>
                      </a:lnTo>
                      <a:cubicBezTo>
                        <a:pt x="41732" y="2691"/>
                        <a:pt x="41351" y="2382"/>
                        <a:pt x="40958" y="2096"/>
                      </a:cubicBezTo>
                      <a:close/>
                      <a:moveTo>
                        <a:pt x="23158" y="2751"/>
                      </a:moveTo>
                      <a:cubicBezTo>
                        <a:pt x="22801" y="3072"/>
                        <a:pt x="22444" y="3417"/>
                        <a:pt x="22134" y="3787"/>
                      </a:cubicBezTo>
                      <a:lnTo>
                        <a:pt x="22563" y="4168"/>
                      </a:lnTo>
                      <a:cubicBezTo>
                        <a:pt x="22861" y="3822"/>
                        <a:pt x="23182" y="3489"/>
                        <a:pt x="23527" y="3179"/>
                      </a:cubicBezTo>
                      <a:lnTo>
                        <a:pt x="23158" y="2751"/>
                      </a:lnTo>
                      <a:close/>
                      <a:moveTo>
                        <a:pt x="43030" y="4132"/>
                      </a:moveTo>
                      <a:lnTo>
                        <a:pt x="42566" y="4465"/>
                      </a:lnTo>
                      <a:cubicBezTo>
                        <a:pt x="42827" y="4834"/>
                        <a:pt x="43066" y="5227"/>
                        <a:pt x="43292" y="5632"/>
                      </a:cubicBezTo>
                      <a:lnTo>
                        <a:pt x="43792" y="5370"/>
                      </a:lnTo>
                      <a:cubicBezTo>
                        <a:pt x="43554" y="4941"/>
                        <a:pt x="43304" y="4525"/>
                        <a:pt x="43030" y="4132"/>
                      </a:cubicBezTo>
                      <a:close/>
                      <a:moveTo>
                        <a:pt x="21265" y="4977"/>
                      </a:moveTo>
                      <a:cubicBezTo>
                        <a:pt x="21027" y="5382"/>
                        <a:pt x="20789" y="5811"/>
                        <a:pt x="20587" y="6263"/>
                      </a:cubicBezTo>
                      <a:lnTo>
                        <a:pt x="21087" y="6501"/>
                      </a:lnTo>
                      <a:cubicBezTo>
                        <a:pt x="21301" y="6073"/>
                        <a:pt x="21515" y="5668"/>
                        <a:pt x="21741" y="5275"/>
                      </a:cubicBezTo>
                      <a:lnTo>
                        <a:pt x="21265" y="4977"/>
                      </a:lnTo>
                      <a:close/>
                      <a:moveTo>
                        <a:pt x="44399" y="6692"/>
                      </a:moveTo>
                      <a:lnTo>
                        <a:pt x="43875" y="6906"/>
                      </a:lnTo>
                      <a:cubicBezTo>
                        <a:pt x="44042" y="7323"/>
                        <a:pt x="44185" y="7763"/>
                        <a:pt x="44316" y="8228"/>
                      </a:cubicBezTo>
                      <a:lnTo>
                        <a:pt x="44852" y="8061"/>
                      </a:lnTo>
                      <a:cubicBezTo>
                        <a:pt x="44721" y="7585"/>
                        <a:pt x="44554" y="7120"/>
                        <a:pt x="44399" y="6692"/>
                      </a:cubicBezTo>
                      <a:close/>
                      <a:moveTo>
                        <a:pt x="20051" y="7620"/>
                      </a:moveTo>
                      <a:cubicBezTo>
                        <a:pt x="19884" y="8049"/>
                        <a:pt x="19753" y="8513"/>
                        <a:pt x="19610" y="9001"/>
                      </a:cubicBezTo>
                      <a:lnTo>
                        <a:pt x="20170" y="9144"/>
                      </a:lnTo>
                      <a:cubicBezTo>
                        <a:pt x="20289" y="8656"/>
                        <a:pt x="20420" y="8228"/>
                        <a:pt x="20587" y="7799"/>
                      </a:cubicBezTo>
                      <a:lnTo>
                        <a:pt x="20051" y="7620"/>
                      </a:lnTo>
                      <a:close/>
                      <a:moveTo>
                        <a:pt x="45197" y="9478"/>
                      </a:moveTo>
                      <a:lnTo>
                        <a:pt x="44649" y="9597"/>
                      </a:lnTo>
                      <a:cubicBezTo>
                        <a:pt x="44756" y="10025"/>
                        <a:pt x="44828" y="10490"/>
                        <a:pt x="44911" y="10978"/>
                      </a:cubicBezTo>
                      <a:lnTo>
                        <a:pt x="45471" y="10895"/>
                      </a:lnTo>
                      <a:cubicBezTo>
                        <a:pt x="45375" y="10383"/>
                        <a:pt x="45280" y="9930"/>
                        <a:pt x="45197" y="9478"/>
                      </a:cubicBezTo>
                      <a:close/>
                      <a:moveTo>
                        <a:pt x="19277" y="10395"/>
                      </a:moveTo>
                      <a:cubicBezTo>
                        <a:pt x="19170" y="10859"/>
                        <a:pt x="19074" y="11335"/>
                        <a:pt x="18991" y="11799"/>
                      </a:cubicBezTo>
                      <a:lnTo>
                        <a:pt x="19539" y="11907"/>
                      </a:lnTo>
                      <a:cubicBezTo>
                        <a:pt x="19634" y="11442"/>
                        <a:pt x="19717" y="10978"/>
                        <a:pt x="19825" y="10514"/>
                      </a:cubicBezTo>
                      <a:lnTo>
                        <a:pt x="19277" y="10395"/>
                      </a:lnTo>
                      <a:close/>
                      <a:moveTo>
                        <a:pt x="45685" y="12323"/>
                      </a:moveTo>
                      <a:lnTo>
                        <a:pt x="45125" y="12395"/>
                      </a:lnTo>
                      <a:cubicBezTo>
                        <a:pt x="45185" y="12871"/>
                        <a:pt x="45233" y="13335"/>
                        <a:pt x="45292" y="13812"/>
                      </a:cubicBezTo>
                      <a:lnTo>
                        <a:pt x="45864" y="13752"/>
                      </a:lnTo>
                      <a:lnTo>
                        <a:pt x="45685" y="12323"/>
                      </a:lnTo>
                      <a:close/>
                      <a:moveTo>
                        <a:pt x="18717" y="13204"/>
                      </a:moveTo>
                      <a:cubicBezTo>
                        <a:pt x="18634" y="13669"/>
                        <a:pt x="18539" y="14133"/>
                        <a:pt x="18455" y="14597"/>
                      </a:cubicBezTo>
                      <a:lnTo>
                        <a:pt x="19003" y="14716"/>
                      </a:lnTo>
                      <a:cubicBezTo>
                        <a:pt x="19110" y="14252"/>
                        <a:pt x="19194" y="13788"/>
                        <a:pt x="19277" y="13300"/>
                      </a:cubicBezTo>
                      <a:lnTo>
                        <a:pt x="18717" y="13204"/>
                      </a:lnTo>
                      <a:close/>
                      <a:moveTo>
                        <a:pt x="46006" y="15145"/>
                      </a:moveTo>
                      <a:lnTo>
                        <a:pt x="45435" y="15205"/>
                      </a:lnTo>
                      <a:cubicBezTo>
                        <a:pt x="45494" y="15693"/>
                        <a:pt x="45542" y="16157"/>
                        <a:pt x="45602" y="16633"/>
                      </a:cubicBezTo>
                      <a:lnTo>
                        <a:pt x="46161" y="16562"/>
                      </a:lnTo>
                      <a:cubicBezTo>
                        <a:pt x="46102" y="16098"/>
                        <a:pt x="46042" y="15621"/>
                        <a:pt x="46006" y="15145"/>
                      </a:cubicBezTo>
                      <a:close/>
                      <a:moveTo>
                        <a:pt x="9109" y="16140"/>
                      </a:moveTo>
                      <a:cubicBezTo>
                        <a:pt x="8921" y="16140"/>
                        <a:pt x="8737" y="16165"/>
                        <a:pt x="8561" y="16217"/>
                      </a:cubicBezTo>
                      <a:lnTo>
                        <a:pt x="8716" y="16752"/>
                      </a:lnTo>
                      <a:cubicBezTo>
                        <a:pt x="8843" y="16714"/>
                        <a:pt x="8978" y="16696"/>
                        <a:pt x="9117" y="16696"/>
                      </a:cubicBezTo>
                      <a:cubicBezTo>
                        <a:pt x="9370" y="16696"/>
                        <a:pt x="9638" y="16756"/>
                        <a:pt x="9907" y="16871"/>
                      </a:cubicBezTo>
                      <a:lnTo>
                        <a:pt x="10133" y="16371"/>
                      </a:lnTo>
                      <a:cubicBezTo>
                        <a:pt x="9790" y="16219"/>
                        <a:pt x="9443" y="16140"/>
                        <a:pt x="9109" y="16140"/>
                      </a:cubicBezTo>
                      <a:close/>
                      <a:moveTo>
                        <a:pt x="18122" y="15967"/>
                      </a:moveTo>
                      <a:cubicBezTo>
                        <a:pt x="17991" y="16467"/>
                        <a:pt x="17860" y="16907"/>
                        <a:pt x="17705" y="17300"/>
                      </a:cubicBezTo>
                      <a:lnTo>
                        <a:pt x="18241" y="17503"/>
                      </a:lnTo>
                      <a:cubicBezTo>
                        <a:pt x="18408" y="17086"/>
                        <a:pt x="18539" y="16633"/>
                        <a:pt x="18682" y="16109"/>
                      </a:cubicBezTo>
                      <a:lnTo>
                        <a:pt x="18122" y="15967"/>
                      </a:lnTo>
                      <a:close/>
                      <a:moveTo>
                        <a:pt x="7335" y="17217"/>
                      </a:moveTo>
                      <a:cubicBezTo>
                        <a:pt x="7049" y="17645"/>
                        <a:pt x="6835" y="18110"/>
                        <a:pt x="6668" y="18550"/>
                      </a:cubicBezTo>
                      <a:lnTo>
                        <a:pt x="7204" y="18753"/>
                      </a:lnTo>
                      <a:cubicBezTo>
                        <a:pt x="7335" y="18336"/>
                        <a:pt x="7549" y="17919"/>
                        <a:pt x="7811" y="17526"/>
                      </a:cubicBezTo>
                      <a:lnTo>
                        <a:pt x="7335" y="17217"/>
                      </a:lnTo>
                      <a:close/>
                      <a:moveTo>
                        <a:pt x="11359" y="17288"/>
                      </a:moveTo>
                      <a:lnTo>
                        <a:pt x="10919" y="17657"/>
                      </a:lnTo>
                      <a:cubicBezTo>
                        <a:pt x="11204" y="17979"/>
                        <a:pt x="11443" y="18360"/>
                        <a:pt x="11633" y="18788"/>
                      </a:cubicBezTo>
                      <a:lnTo>
                        <a:pt x="12157" y="18550"/>
                      </a:lnTo>
                      <a:cubicBezTo>
                        <a:pt x="11931" y="18074"/>
                        <a:pt x="11669" y="17645"/>
                        <a:pt x="11359" y="17288"/>
                      </a:cubicBezTo>
                      <a:close/>
                      <a:moveTo>
                        <a:pt x="46340" y="18003"/>
                      </a:moveTo>
                      <a:lnTo>
                        <a:pt x="45792" y="18074"/>
                      </a:lnTo>
                      <a:cubicBezTo>
                        <a:pt x="45864" y="18598"/>
                        <a:pt x="45947" y="19062"/>
                        <a:pt x="46030" y="19491"/>
                      </a:cubicBezTo>
                      <a:lnTo>
                        <a:pt x="46578" y="19408"/>
                      </a:lnTo>
                      <a:cubicBezTo>
                        <a:pt x="46495" y="18967"/>
                        <a:pt x="46423" y="18515"/>
                        <a:pt x="46340" y="18003"/>
                      </a:cubicBezTo>
                      <a:close/>
                      <a:moveTo>
                        <a:pt x="17146" y="18550"/>
                      </a:moveTo>
                      <a:cubicBezTo>
                        <a:pt x="16908" y="18991"/>
                        <a:pt x="16658" y="19348"/>
                        <a:pt x="16360" y="19658"/>
                      </a:cubicBezTo>
                      <a:lnTo>
                        <a:pt x="16777" y="20039"/>
                      </a:lnTo>
                      <a:cubicBezTo>
                        <a:pt x="17098" y="19705"/>
                        <a:pt x="17384" y="19288"/>
                        <a:pt x="17634" y="18836"/>
                      </a:cubicBezTo>
                      <a:lnTo>
                        <a:pt x="17146" y="18550"/>
                      </a:lnTo>
                      <a:close/>
                      <a:moveTo>
                        <a:pt x="6990" y="20027"/>
                      </a:moveTo>
                      <a:lnTo>
                        <a:pt x="6430" y="20074"/>
                      </a:lnTo>
                      <a:cubicBezTo>
                        <a:pt x="6478" y="20670"/>
                        <a:pt x="6716" y="21146"/>
                        <a:pt x="7109" y="21515"/>
                      </a:cubicBezTo>
                      <a:lnTo>
                        <a:pt x="7490" y="21098"/>
                      </a:lnTo>
                      <a:cubicBezTo>
                        <a:pt x="7192" y="20836"/>
                        <a:pt x="7025" y="20479"/>
                        <a:pt x="6990" y="20027"/>
                      </a:cubicBezTo>
                      <a:close/>
                      <a:moveTo>
                        <a:pt x="15324" y="20503"/>
                      </a:moveTo>
                      <a:cubicBezTo>
                        <a:pt x="14967" y="20729"/>
                        <a:pt x="14550" y="20908"/>
                        <a:pt x="14110" y="21039"/>
                      </a:cubicBezTo>
                      <a:lnTo>
                        <a:pt x="14276" y="21574"/>
                      </a:lnTo>
                      <a:cubicBezTo>
                        <a:pt x="14764" y="21432"/>
                        <a:pt x="15229" y="21229"/>
                        <a:pt x="15622" y="20979"/>
                      </a:cubicBezTo>
                      <a:lnTo>
                        <a:pt x="15324" y="20503"/>
                      </a:lnTo>
                      <a:close/>
                      <a:moveTo>
                        <a:pt x="12609" y="19955"/>
                      </a:moveTo>
                      <a:lnTo>
                        <a:pt x="12050" y="20074"/>
                      </a:lnTo>
                      <a:cubicBezTo>
                        <a:pt x="12145" y="20503"/>
                        <a:pt x="12205" y="20967"/>
                        <a:pt x="12228" y="21443"/>
                      </a:cubicBezTo>
                      <a:lnTo>
                        <a:pt x="12312" y="21443"/>
                      </a:lnTo>
                      <a:cubicBezTo>
                        <a:pt x="11978" y="21515"/>
                        <a:pt x="11669" y="21563"/>
                        <a:pt x="11371" y="21610"/>
                      </a:cubicBezTo>
                      <a:lnTo>
                        <a:pt x="11443" y="22170"/>
                      </a:lnTo>
                      <a:cubicBezTo>
                        <a:pt x="11895" y="22110"/>
                        <a:pt x="12371" y="22027"/>
                        <a:pt x="12871" y="21908"/>
                      </a:cubicBezTo>
                      <a:lnTo>
                        <a:pt x="12764" y="21408"/>
                      </a:lnTo>
                      <a:lnTo>
                        <a:pt x="12800" y="21408"/>
                      </a:lnTo>
                      <a:cubicBezTo>
                        <a:pt x="12764" y="20908"/>
                        <a:pt x="12705" y="20420"/>
                        <a:pt x="12609" y="19955"/>
                      </a:cubicBezTo>
                      <a:close/>
                      <a:moveTo>
                        <a:pt x="46911" y="20741"/>
                      </a:moveTo>
                      <a:lnTo>
                        <a:pt x="46364" y="20896"/>
                      </a:lnTo>
                      <a:cubicBezTo>
                        <a:pt x="46495" y="21384"/>
                        <a:pt x="46637" y="21860"/>
                        <a:pt x="46804" y="22277"/>
                      </a:cubicBezTo>
                      <a:lnTo>
                        <a:pt x="47340" y="22063"/>
                      </a:lnTo>
                      <a:cubicBezTo>
                        <a:pt x="47197" y="21670"/>
                        <a:pt x="47042" y="21217"/>
                        <a:pt x="46911" y="20741"/>
                      </a:cubicBezTo>
                      <a:close/>
                      <a:moveTo>
                        <a:pt x="8633" y="21622"/>
                      </a:moveTo>
                      <a:lnTo>
                        <a:pt x="8514" y="22170"/>
                      </a:lnTo>
                      <a:cubicBezTo>
                        <a:pt x="8895" y="22241"/>
                        <a:pt x="9323" y="22289"/>
                        <a:pt x="9823" y="22289"/>
                      </a:cubicBezTo>
                      <a:lnTo>
                        <a:pt x="10002" y="22289"/>
                      </a:lnTo>
                      <a:lnTo>
                        <a:pt x="9990" y="21729"/>
                      </a:lnTo>
                      <a:lnTo>
                        <a:pt x="9823" y="21729"/>
                      </a:lnTo>
                      <a:cubicBezTo>
                        <a:pt x="9371" y="21729"/>
                        <a:pt x="8978" y="21694"/>
                        <a:pt x="8633" y="21622"/>
                      </a:cubicBezTo>
                      <a:close/>
                      <a:moveTo>
                        <a:pt x="12228" y="22860"/>
                      </a:moveTo>
                      <a:cubicBezTo>
                        <a:pt x="12193" y="23301"/>
                        <a:pt x="12145" y="23765"/>
                        <a:pt x="12050" y="24241"/>
                      </a:cubicBezTo>
                      <a:lnTo>
                        <a:pt x="12609" y="24325"/>
                      </a:lnTo>
                      <a:cubicBezTo>
                        <a:pt x="12681" y="23837"/>
                        <a:pt x="12740" y="23360"/>
                        <a:pt x="12800" y="22896"/>
                      </a:cubicBezTo>
                      <a:lnTo>
                        <a:pt x="12228" y="22860"/>
                      </a:lnTo>
                      <a:close/>
                      <a:moveTo>
                        <a:pt x="47923" y="23301"/>
                      </a:moveTo>
                      <a:lnTo>
                        <a:pt x="47435" y="23587"/>
                      </a:lnTo>
                      <a:cubicBezTo>
                        <a:pt x="47697" y="24027"/>
                        <a:pt x="47995" y="24432"/>
                        <a:pt x="48304" y="24777"/>
                      </a:cubicBezTo>
                      <a:lnTo>
                        <a:pt x="48721" y="24384"/>
                      </a:lnTo>
                      <a:cubicBezTo>
                        <a:pt x="48423" y="24075"/>
                        <a:pt x="48161" y="23706"/>
                        <a:pt x="47923" y="23301"/>
                      </a:cubicBezTo>
                      <a:close/>
                      <a:moveTo>
                        <a:pt x="49733" y="25277"/>
                      </a:moveTo>
                      <a:lnTo>
                        <a:pt x="49424" y="25742"/>
                      </a:lnTo>
                      <a:cubicBezTo>
                        <a:pt x="49828" y="26015"/>
                        <a:pt x="50269" y="26230"/>
                        <a:pt x="50733" y="26408"/>
                      </a:cubicBezTo>
                      <a:lnTo>
                        <a:pt x="50924" y="25896"/>
                      </a:lnTo>
                      <a:cubicBezTo>
                        <a:pt x="50495" y="25730"/>
                        <a:pt x="50090" y="25515"/>
                        <a:pt x="49733" y="25277"/>
                      </a:cubicBezTo>
                      <a:close/>
                      <a:moveTo>
                        <a:pt x="52233" y="26254"/>
                      </a:moveTo>
                      <a:lnTo>
                        <a:pt x="52138" y="26801"/>
                      </a:lnTo>
                      <a:cubicBezTo>
                        <a:pt x="52579" y="26885"/>
                        <a:pt x="53067" y="26932"/>
                        <a:pt x="53579" y="26968"/>
                      </a:cubicBezTo>
                      <a:lnTo>
                        <a:pt x="53603" y="26408"/>
                      </a:lnTo>
                      <a:cubicBezTo>
                        <a:pt x="53126" y="26385"/>
                        <a:pt x="52674" y="26325"/>
                        <a:pt x="52233" y="26254"/>
                      </a:cubicBezTo>
                      <a:close/>
                      <a:moveTo>
                        <a:pt x="11728" y="25575"/>
                      </a:moveTo>
                      <a:cubicBezTo>
                        <a:pt x="11609" y="26015"/>
                        <a:pt x="11431" y="26444"/>
                        <a:pt x="11216" y="26861"/>
                      </a:cubicBezTo>
                      <a:lnTo>
                        <a:pt x="11728" y="27111"/>
                      </a:lnTo>
                      <a:cubicBezTo>
                        <a:pt x="11955" y="26670"/>
                        <a:pt x="12133" y="26218"/>
                        <a:pt x="12264" y="25742"/>
                      </a:cubicBezTo>
                      <a:lnTo>
                        <a:pt x="11728" y="25575"/>
                      </a:lnTo>
                      <a:close/>
                      <a:moveTo>
                        <a:pt x="10502" y="28051"/>
                      </a:moveTo>
                      <a:cubicBezTo>
                        <a:pt x="10240" y="28409"/>
                        <a:pt x="9954" y="28766"/>
                        <a:pt x="9621" y="29123"/>
                      </a:cubicBezTo>
                      <a:lnTo>
                        <a:pt x="10050" y="29504"/>
                      </a:lnTo>
                      <a:cubicBezTo>
                        <a:pt x="10383" y="29135"/>
                        <a:pt x="10704" y="28754"/>
                        <a:pt x="10966" y="28373"/>
                      </a:cubicBezTo>
                      <a:lnTo>
                        <a:pt x="10502" y="28051"/>
                      </a:lnTo>
                      <a:close/>
                      <a:moveTo>
                        <a:pt x="8633" y="30099"/>
                      </a:moveTo>
                      <a:cubicBezTo>
                        <a:pt x="8299" y="30397"/>
                        <a:pt x="7930" y="30695"/>
                        <a:pt x="7537" y="30980"/>
                      </a:cubicBezTo>
                      <a:lnTo>
                        <a:pt x="7883" y="31433"/>
                      </a:lnTo>
                      <a:cubicBezTo>
                        <a:pt x="8276" y="31135"/>
                        <a:pt x="8657" y="30837"/>
                        <a:pt x="9002" y="30516"/>
                      </a:cubicBezTo>
                      <a:lnTo>
                        <a:pt x="8633" y="30099"/>
                      </a:lnTo>
                      <a:close/>
                      <a:moveTo>
                        <a:pt x="6382" y="31790"/>
                      </a:moveTo>
                      <a:cubicBezTo>
                        <a:pt x="6013" y="32028"/>
                        <a:pt x="5597" y="32266"/>
                        <a:pt x="5180" y="32504"/>
                      </a:cubicBezTo>
                      <a:lnTo>
                        <a:pt x="5442" y="32993"/>
                      </a:lnTo>
                      <a:cubicBezTo>
                        <a:pt x="5882" y="32754"/>
                        <a:pt x="6299" y="32504"/>
                        <a:pt x="6680" y="32266"/>
                      </a:cubicBezTo>
                      <a:lnTo>
                        <a:pt x="6382" y="31790"/>
                      </a:lnTo>
                      <a:close/>
                      <a:moveTo>
                        <a:pt x="3930" y="33135"/>
                      </a:moveTo>
                      <a:cubicBezTo>
                        <a:pt x="3513" y="33350"/>
                        <a:pt x="3084" y="33540"/>
                        <a:pt x="2644" y="33731"/>
                      </a:cubicBezTo>
                      <a:lnTo>
                        <a:pt x="2870" y="34255"/>
                      </a:lnTo>
                      <a:cubicBezTo>
                        <a:pt x="3323" y="34064"/>
                        <a:pt x="3751" y="33850"/>
                        <a:pt x="4180" y="33647"/>
                      </a:cubicBezTo>
                      <a:lnTo>
                        <a:pt x="3930" y="33135"/>
                      </a:lnTo>
                      <a:close/>
                      <a:moveTo>
                        <a:pt x="1322" y="34266"/>
                      </a:moveTo>
                      <a:cubicBezTo>
                        <a:pt x="894" y="34433"/>
                        <a:pt x="441" y="34600"/>
                        <a:pt x="1" y="34743"/>
                      </a:cubicBezTo>
                      <a:lnTo>
                        <a:pt x="179" y="35279"/>
                      </a:lnTo>
                      <a:cubicBezTo>
                        <a:pt x="644" y="35136"/>
                        <a:pt x="1084" y="34969"/>
                        <a:pt x="1537" y="34790"/>
                      </a:cubicBezTo>
                      <a:lnTo>
                        <a:pt x="1322" y="34266"/>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77" name="Google Shape;1455;p72">
                  <a:extLst>
                    <a:ext uri="{FF2B5EF4-FFF2-40B4-BE49-F238E27FC236}">
                      <a16:creationId xmlns:a16="http://schemas.microsoft.com/office/drawing/2014/main" id="{0214A25A-5F09-4A2C-88C4-3391BE1A53FA}"/>
                    </a:ext>
                  </a:extLst>
                </p:cNvPr>
                <p:cNvSpPr/>
                <p:nvPr/>
              </p:nvSpPr>
              <p:spPr>
                <a:xfrm rot="3033256" flipH="1">
                  <a:off x="6614155" y="2275307"/>
                  <a:ext cx="31300" cy="26260"/>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74" name="Google Shape;1456;p72">
                <a:extLst>
                  <a:ext uri="{FF2B5EF4-FFF2-40B4-BE49-F238E27FC236}">
                    <a16:creationId xmlns:a16="http://schemas.microsoft.com/office/drawing/2014/main" id="{EBC0B35A-88B9-4E13-B70C-95C1354EF9AD}"/>
                  </a:ext>
                </a:extLst>
              </p:cNvPr>
              <p:cNvSpPr/>
              <p:nvPr/>
            </p:nvSpPr>
            <p:spPr>
              <a:xfrm rot="1114685" flipH="1">
                <a:off x="6276249" y="1956014"/>
                <a:ext cx="502614" cy="485810"/>
              </a:xfrm>
              <a:custGeom>
                <a:avLst/>
                <a:gdLst/>
                <a:ahLst/>
                <a:cxnLst/>
                <a:rect l="l" t="t" r="r" b="b"/>
                <a:pathLst>
                  <a:path w="13872" h="9812" extrusionOk="0">
                    <a:moveTo>
                      <a:pt x="1703" y="0"/>
                    </a:moveTo>
                    <a:cubicBezTo>
                      <a:pt x="972" y="0"/>
                      <a:pt x="1774" y="1651"/>
                      <a:pt x="2394" y="2727"/>
                    </a:cubicBezTo>
                    <a:cubicBezTo>
                      <a:pt x="1834" y="3977"/>
                      <a:pt x="1" y="8013"/>
                      <a:pt x="120" y="8085"/>
                    </a:cubicBezTo>
                    <a:cubicBezTo>
                      <a:pt x="130" y="8091"/>
                      <a:pt x="144" y="8095"/>
                      <a:pt x="160" y="8095"/>
                    </a:cubicBezTo>
                    <a:cubicBezTo>
                      <a:pt x="400" y="8095"/>
                      <a:pt x="1245" y="7369"/>
                      <a:pt x="2037" y="6644"/>
                    </a:cubicBezTo>
                    <a:lnTo>
                      <a:pt x="2037" y="6644"/>
                    </a:lnTo>
                    <a:cubicBezTo>
                      <a:pt x="1680" y="7966"/>
                      <a:pt x="1394" y="9287"/>
                      <a:pt x="1537" y="9704"/>
                    </a:cubicBezTo>
                    <a:cubicBezTo>
                      <a:pt x="1562" y="9778"/>
                      <a:pt x="1669" y="9812"/>
                      <a:pt x="1846" y="9812"/>
                    </a:cubicBezTo>
                    <a:cubicBezTo>
                      <a:pt x="3770" y="9812"/>
                      <a:pt x="13872" y="5775"/>
                      <a:pt x="13872" y="5775"/>
                    </a:cubicBezTo>
                    <a:cubicBezTo>
                      <a:pt x="13872" y="5775"/>
                      <a:pt x="3168" y="691"/>
                      <a:pt x="2465" y="286"/>
                    </a:cubicBezTo>
                    <a:cubicBezTo>
                      <a:pt x="2117" y="87"/>
                      <a:pt x="1870" y="0"/>
                      <a:pt x="1703"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1457;p72">
                <a:extLst>
                  <a:ext uri="{FF2B5EF4-FFF2-40B4-BE49-F238E27FC236}">
                    <a16:creationId xmlns:a16="http://schemas.microsoft.com/office/drawing/2014/main" id="{274FF773-6543-43AB-A254-1A593C417FB0}"/>
                  </a:ext>
                </a:extLst>
              </p:cNvPr>
              <p:cNvSpPr/>
              <p:nvPr/>
            </p:nvSpPr>
            <p:spPr>
              <a:xfrm rot="1114685" flipH="1">
                <a:off x="6292300" y="2094857"/>
                <a:ext cx="462179" cy="269740"/>
              </a:xfrm>
              <a:custGeom>
                <a:avLst/>
                <a:gdLst/>
                <a:ahLst/>
                <a:cxnLst/>
                <a:rect l="l" t="t" r="r" b="b"/>
                <a:pathLst>
                  <a:path w="12756" h="5448" extrusionOk="0">
                    <a:moveTo>
                      <a:pt x="2278" y="1"/>
                    </a:moveTo>
                    <a:cubicBezTo>
                      <a:pt x="1933" y="239"/>
                      <a:pt x="52" y="5061"/>
                      <a:pt x="4" y="5418"/>
                    </a:cubicBezTo>
                    <a:cubicBezTo>
                      <a:pt x="1" y="5438"/>
                      <a:pt x="4" y="5447"/>
                      <a:pt x="13" y="5447"/>
                    </a:cubicBezTo>
                    <a:cubicBezTo>
                      <a:pt x="180" y="5447"/>
                      <a:pt x="2253" y="2468"/>
                      <a:pt x="2873" y="2085"/>
                    </a:cubicBezTo>
                    <a:cubicBezTo>
                      <a:pt x="2943" y="2042"/>
                      <a:pt x="3084" y="2023"/>
                      <a:pt x="3281" y="2023"/>
                    </a:cubicBezTo>
                    <a:cubicBezTo>
                      <a:pt x="4745" y="2023"/>
                      <a:pt x="9322" y="3063"/>
                      <a:pt x="11081" y="3063"/>
                    </a:cubicBezTo>
                    <a:cubicBezTo>
                      <a:pt x="11318" y="3063"/>
                      <a:pt x="11504" y="3044"/>
                      <a:pt x="11624" y="3001"/>
                    </a:cubicBezTo>
                    <a:cubicBezTo>
                      <a:pt x="12756" y="2608"/>
                      <a:pt x="2278" y="1"/>
                      <a:pt x="2278" y="1"/>
                    </a:cubicBezTo>
                    <a:close/>
                  </a:path>
                </a:pathLst>
              </a:custGeom>
              <a:solidFill>
                <a:srgbClr val="CB8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456" name="Google Shape;729;p51">
            <a:extLst>
              <a:ext uri="{FF2B5EF4-FFF2-40B4-BE49-F238E27FC236}">
                <a16:creationId xmlns:a16="http://schemas.microsoft.com/office/drawing/2014/main" id="{B0836C57-7A30-4397-AD56-447653725119}"/>
              </a:ext>
            </a:extLst>
          </p:cNvPr>
          <p:cNvGrpSpPr/>
          <p:nvPr/>
        </p:nvGrpSpPr>
        <p:grpSpPr>
          <a:xfrm flipH="1">
            <a:off x="690525" y="2813471"/>
            <a:ext cx="1270440" cy="2066958"/>
            <a:chOff x="7826275" y="3178850"/>
            <a:chExt cx="1106700" cy="1804975"/>
          </a:xfrm>
        </p:grpSpPr>
        <p:sp>
          <p:nvSpPr>
            <p:cNvPr id="457" name="Google Shape;730;p51">
              <a:extLst>
                <a:ext uri="{FF2B5EF4-FFF2-40B4-BE49-F238E27FC236}">
                  <a16:creationId xmlns:a16="http://schemas.microsoft.com/office/drawing/2014/main" id="{C1FA7962-6823-4A2E-819A-29C20D7228FA}"/>
                </a:ext>
              </a:extLst>
            </p:cNvPr>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8" name="Google Shape;731;p51">
              <a:extLst>
                <a:ext uri="{FF2B5EF4-FFF2-40B4-BE49-F238E27FC236}">
                  <a16:creationId xmlns:a16="http://schemas.microsoft.com/office/drawing/2014/main" id="{6DA9A346-2516-4C57-B926-0C9B569A4CA2}"/>
                </a:ext>
              </a:extLst>
            </p:cNvPr>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9" name="Google Shape;732;p51">
              <a:extLst>
                <a:ext uri="{FF2B5EF4-FFF2-40B4-BE49-F238E27FC236}">
                  <a16:creationId xmlns:a16="http://schemas.microsoft.com/office/drawing/2014/main" id="{9D00CF04-5B1A-4B62-A593-60C0B6EBB206}"/>
                </a:ext>
              </a:extLst>
            </p:cNvPr>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0" name="Google Shape;733;p51">
              <a:extLst>
                <a:ext uri="{FF2B5EF4-FFF2-40B4-BE49-F238E27FC236}">
                  <a16:creationId xmlns:a16="http://schemas.microsoft.com/office/drawing/2014/main" id="{D74BB92A-2DA2-4F13-8F38-FE4302D26A53}"/>
                </a:ext>
              </a:extLst>
            </p:cNvPr>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1" name="Google Shape;734;p51">
              <a:extLst>
                <a:ext uri="{FF2B5EF4-FFF2-40B4-BE49-F238E27FC236}">
                  <a16:creationId xmlns:a16="http://schemas.microsoft.com/office/drawing/2014/main" id="{F6C63340-5B41-4786-A942-7AD72EBD16FE}"/>
                </a:ext>
              </a:extLst>
            </p:cNvPr>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2" name="Google Shape;735;p51">
              <a:extLst>
                <a:ext uri="{FF2B5EF4-FFF2-40B4-BE49-F238E27FC236}">
                  <a16:creationId xmlns:a16="http://schemas.microsoft.com/office/drawing/2014/main" id="{F6F85AC1-9125-4593-B0DE-FF9CE7F102F1}"/>
                </a:ext>
              </a:extLst>
            </p:cNvPr>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3" name="Google Shape;736;p51">
              <a:extLst>
                <a:ext uri="{FF2B5EF4-FFF2-40B4-BE49-F238E27FC236}">
                  <a16:creationId xmlns:a16="http://schemas.microsoft.com/office/drawing/2014/main" id="{95B99D03-E903-4416-9EFE-C51A39931798}"/>
                </a:ext>
              </a:extLst>
            </p:cNvPr>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4" name="Google Shape;737;p51">
              <a:extLst>
                <a:ext uri="{FF2B5EF4-FFF2-40B4-BE49-F238E27FC236}">
                  <a16:creationId xmlns:a16="http://schemas.microsoft.com/office/drawing/2014/main" id="{381B0ECA-17FB-4677-B5B3-8C5737B615AE}"/>
                </a:ext>
              </a:extLst>
            </p:cNvPr>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5" name="Google Shape;738;p51">
              <a:extLst>
                <a:ext uri="{FF2B5EF4-FFF2-40B4-BE49-F238E27FC236}">
                  <a16:creationId xmlns:a16="http://schemas.microsoft.com/office/drawing/2014/main" id="{2BDF29DB-3115-4E6D-B047-120FE44106C5}"/>
                </a:ext>
              </a:extLst>
            </p:cNvPr>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6" name="Google Shape;739;p51">
              <a:extLst>
                <a:ext uri="{FF2B5EF4-FFF2-40B4-BE49-F238E27FC236}">
                  <a16:creationId xmlns:a16="http://schemas.microsoft.com/office/drawing/2014/main" id="{6841F220-F00F-406E-883A-C90A07C20BFB}"/>
                </a:ext>
              </a:extLst>
            </p:cNvPr>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7" name="Google Shape;740;p51">
              <a:extLst>
                <a:ext uri="{FF2B5EF4-FFF2-40B4-BE49-F238E27FC236}">
                  <a16:creationId xmlns:a16="http://schemas.microsoft.com/office/drawing/2014/main" id="{D2998572-5283-46E1-8440-14CDCC229B56}"/>
                </a:ext>
              </a:extLst>
            </p:cNvPr>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8" name="Google Shape;741;p51">
              <a:extLst>
                <a:ext uri="{FF2B5EF4-FFF2-40B4-BE49-F238E27FC236}">
                  <a16:creationId xmlns:a16="http://schemas.microsoft.com/office/drawing/2014/main" id="{0A82F8E7-F6E7-4AFC-975E-8946D12E7413}"/>
                </a:ext>
              </a:extLst>
            </p:cNvPr>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9" name="Google Shape;742;p51">
              <a:extLst>
                <a:ext uri="{FF2B5EF4-FFF2-40B4-BE49-F238E27FC236}">
                  <a16:creationId xmlns:a16="http://schemas.microsoft.com/office/drawing/2014/main" id="{ABA3BD08-7683-467D-A7D7-C260773A0F16}"/>
                </a:ext>
              </a:extLst>
            </p:cNvPr>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0" name="Google Shape;743;p51">
              <a:extLst>
                <a:ext uri="{FF2B5EF4-FFF2-40B4-BE49-F238E27FC236}">
                  <a16:creationId xmlns:a16="http://schemas.microsoft.com/office/drawing/2014/main" id="{26A8CB5A-CE4B-40EF-80C4-2B419C421810}"/>
                </a:ext>
              </a:extLst>
            </p:cNvPr>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 name="Google Shape;744;p51">
              <a:extLst>
                <a:ext uri="{FF2B5EF4-FFF2-40B4-BE49-F238E27FC236}">
                  <a16:creationId xmlns:a16="http://schemas.microsoft.com/office/drawing/2014/main" id="{A3A75335-538A-46EB-8835-00D62EE3410B}"/>
                </a:ext>
              </a:extLst>
            </p:cNvPr>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2" name="Google Shape;745;p51">
              <a:extLst>
                <a:ext uri="{FF2B5EF4-FFF2-40B4-BE49-F238E27FC236}">
                  <a16:creationId xmlns:a16="http://schemas.microsoft.com/office/drawing/2014/main" id="{8C84B95C-D50B-42B0-9064-5EB3F0917D3F}"/>
                </a:ext>
              </a:extLst>
            </p:cNvPr>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3" name="Google Shape;746;p51">
              <a:extLst>
                <a:ext uri="{FF2B5EF4-FFF2-40B4-BE49-F238E27FC236}">
                  <a16:creationId xmlns:a16="http://schemas.microsoft.com/office/drawing/2014/main" id="{C9673CBA-FC58-446F-8532-8283374CDEB9}"/>
                </a:ext>
              </a:extLst>
            </p:cNvPr>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4" name="Google Shape;747;p51">
              <a:extLst>
                <a:ext uri="{FF2B5EF4-FFF2-40B4-BE49-F238E27FC236}">
                  <a16:creationId xmlns:a16="http://schemas.microsoft.com/office/drawing/2014/main" id="{B14C7DED-E504-4D9A-B453-63102352CD8C}"/>
                </a:ext>
              </a:extLst>
            </p:cNvPr>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5" name="Google Shape;748;p51">
              <a:extLst>
                <a:ext uri="{FF2B5EF4-FFF2-40B4-BE49-F238E27FC236}">
                  <a16:creationId xmlns:a16="http://schemas.microsoft.com/office/drawing/2014/main" id="{671AADEB-0B8C-4D21-B363-D05F42211F73}"/>
                </a:ext>
              </a:extLst>
            </p:cNvPr>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6" name="Google Shape;749;p51">
              <a:extLst>
                <a:ext uri="{FF2B5EF4-FFF2-40B4-BE49-F238E27FC236}">
                  <a16:creationId xmlns:a16="http://schemas.microsoft.com/office/drawing/2014/main" id="{A7412745-39DA-4C43-AC21-29E67AB653CB}"/>
                </a:ext>
              </a:extLst>
            </p:cNvPr>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7" name="Google Shape;750;p51">
              <a:extLst>
                <a:ext uri="{FF2B5EF4-FFF2-40B4-BE49-F238E27FC236}">
                  <a16:creationId xmlns:a16="http://schemas.microsoft.com/office/drawing/2014/main" id="{484F1217-13DF-484D-8B8E-073D47EA03B6}"/>
                </a:ext>
              </a:extLst>
            </p:cNvPr>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8" name="Google Shape;751;p51">
              <a:extLst>
                <a:ext uri="{FF2B5EF4-FFF2-40B4-BE49-F238E27FC236}">
                  <a16:creationId xmlns:a16="http://schemas.microsoft.com/office/drawing/2014/main" id="{FC45A526-AD9F-407B-9F28-EA82092F6402}"/>
                </a:ext>
              </a:extLst>
            </p:cNvPr>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9" name="Google Shape;752;p51">
              <a:extLst>
                <a:ext uri="{FF2B5EF4-FFF2-40B4-BE49-F238E27FC236}">
                  <a16:creationId xmlns:a16="http://schemas.microsoft.com/office/drawing/2014/main" id="{390B8602-5BE2-4AB2-82CA-1B10E7F78C23}"/>
                </a:ext>
              </a:extLst>
            </p:cNvPr>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0" name="Google Shape;753;p51">
              <a:extLst>
                <a:ext uri="{FF2B5EF4-FFF2-40B4-BE49-F238E27FC236}">
                  <a16:creationId xmlns:a16="http://schemas.microsoft.com/office/drawing/2014/main" id="{9B75E37E-A9AA-45D9-9BDC-53F9C6AA4A62}"/>
                </a:ext>
              </a:extLst>
            </p:cNvPr>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1" name="Google Shape;754;p51">
              <a:extLst>
                <a:ext uri="{FF2B5EF4-FFF2-40B4-BE49-F238E27FC236}">
                  <a16:creationId xmlns:a16="http://schemas.microsoft.com/office/drawing/2014/main" id="{916C230A-7D35-4477-A8EA-08FA996A45A3}"/>
                </a:ext>
              </a:extLst>
            </p:cNvPr>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2" name="Google Shape;755;p51">
              <a:extLst>
                <a:ext uri="{FF2B5EF4-FFF2-40B4-BE49-F238E27FC236}">
                  <a16:creationId xmlns:a16="http://schemas.microsoft.com/office/drawing/2014/main" id="{A24DD307-5164-41B2-B9CE-CBE701C5BF74}"/>
                </a:ext>
              </a:extLst>
            </p:cNvPr>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3" name="Google Shape;756;p51">
              <a:extLst>
                <a:ext uri="{FF2B5EF4-FFF2-40B4-BE49-F238E27FC236}">
                  <a16:creationId xmlns:a16="http://schemas.microsoft.com/office/drawing/2014/main" id="{654E354E-539D-4542-ADEB-815C4C718693}"/>
                </a:ext>
              </a:extLst>
            </p:cNvPr>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4" name="Google Shape;757;p51">
              <a:extLst>
                <a:ext uri="{FF2B5EF4-FFF2-40B4-BE49-F238E27FC236}">
                  <a16:creationId xmlns:a16="http://schemas.microsoft.com/office/drawing/2014/main" id="{707A3797-93DF-49D5-A18E-F88B978182B5}"/>
                </a:ext>
              </a:extLst>
            </p:cNvPr>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5" name="Google Shape;758;p51">
              <a:extLst>
                <a:ext uri="{FF2B5EF4-FFF2-40B4-BE49-F238E27FC236}">
                  <a16:creationId xmlns:a16="http://schemas.microsoft.com/office/drawing/2014/main" id="{AE3E0DE6-959F-40E1-9CC1-94EA1B7E14EC}"/>
                </a:ext>
              </a:extLst>
            </p:cNvPr>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6" name="Google Shape;759;p51">
              <a:extLst>
                <a:ext uri="{FF2B5EF4-FFF2-40B4-BE49-F238E27FC236}">
                  <a16:creationId xmlns:a16="http://schemas.microsoft.com/office/drawing/2014/main" id="{6BB1626C-91F1-4417-A00E-4E2A7C3808E4}"/>
                </a:ext>
              </a:extLst>
            </p:cNvPr>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7" name="Google Shape;760;p51">
              <a:extLst>
                <a:ext uri="{FF2B5EF4-FFF2-40B4-BE49-F238E27FC236}">
                  <a16:creationId xmlns:a16="http://schemas.microsoft.com/office/drawing/2014/main" id="{988640B4-98A6-4979-A5A3-CD8BFD474CCC}"/>
                </a:ext>
              </a:extLst>
            </p:cNvPr>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8" name="Google Shape;761;p51">
              <a:extLst>
                <a:ext uri="{FF2B5EF4-FFF2-40B4-BE49-F238E27FC236}">
                  <a16:creationId xmlns:a16="http://schemas.microsoft.com/office/drawing/2014/main" id="{C417E457-C12D-4C00-80A5-402497A7DE00}"/>
                </a:ext>
              </a:extLst>
            </p:cNvPr>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9" name="Google Shape;762;p51">
              <a:extLst>
                <a:ext uri="{FF2B5EF4-FFF2-40B4-BE49-F238E27FC236}">
                  <a16:creationId xmlns:a16="http://schemas.microsoft.com/office/drawing/2014/main" id="{BF22BDB8-28D4-4702-A41F-04AE0AF667D0}"/>
                </a:ext>
              </a:extLst>
            </p:cNvPr>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0" name="Google Shape;763;p51">
              <a:extLst>
                <a:ext uri="{FF2B5EF4-FFF2-40B4-BE49-F238E27FC236}">
                  <a16:creationId xmlns:a16="http://schemas.microsoft.com/office/drawing/2014/main" id="{F3A94810-B0E0-47B9-8535-FF16146D6033}"/>
                </a:ext>
              </a:extLst>
            </p:cNvPr>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1" name="Google Shape;764;p51">
              <a:extLst>
                <a:ext uri="{FF2B5EF4-FFF2-40B4-BE49-F238E27FC236}">
                  <a16:creationId xmlns:a16="http://schemas.microsoft.com/office/drawing/2014/main" id="{6DC17BE7-94A2-4C9F-84D3-C8C003242292}"/>
                </a:ext>
              </a:extLst>
            </p:cNvPr>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2" name="Google Shape;765;p51">
              <a:extLst>
                <a:ext uri="{FF2B5EF4-FFF2-40B4-BE49-F238E27FC236}">
                  <a16:creationId xmlns:a16="http://schemas.microsoft.com/office/drawing/2014/main" id="{EBB02C4B-E158-444F-89C9-9702C776B013}"/>
                </a:ext>
              </a:extLst>
            </p:cNvPr>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3" name="Google Shape;766;p51">
              <a:extLst>
                <a:ext uri="{FF2B5EF4-FFF2-40B4-BE49-F238E27FC236}">
                  <a16:creationId xmlns:a16="http://schemas.microsoft.com/office/drawing/2014/main" id="{3120B46D-E464-442A-9098-0BE22AEB0146}"/>
                </a:ext>
              </a:extLst>
            </p:cNvPr>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4" name="Google Shape;767;p51">
              <a:extLst>
                <a:ext uri="{FF2B5EF4-FFF2-40B4-BE49-F238E27FC236}">
                  <a16:creationId xmlns:a16="http://schemas.microsoft.com/office/drawing/2014/main" id="{5C75ACC5-9757-4A39-B0C4-DCD5B8A5EE93}"/>
                </a:ext>
              </a:extLst>
            </p:cNvPr>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5" name="Google Shape;768;p51">
              <a:extLst>
                <a:ext uri="{FF2B5EF4-FFF2-40B4-BE49-F238E27FC236}">
                  <a16:creationId xmlns:a16="http://schemas.microsoft.com/office/drawing/2014/main" id="{D5709A99-92AF-41CD-8519-A03CA4479D14}"/>
                </a:ext>
              </a:extLst>
            </p:cNvPr>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6" name="Google Shape;769;p51">
              <a:extLst>
                <a:ext uri="{FF2B5EF4-FFF2-40B4-BE49-F238E27FC236}">
                  <a16:creationId xmlns:a16="http://schemas.microsoft.com/office/drawing/2014/main" id="{4B66A476-C1AC-496B-B1C8-9D9986418BEC}"/>
                </a:ext>
              </a:extLst>
            </p:cNvPr>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7" name="Google Shape;770;p51">
              <a:extLst>
                <a:ext uri="{FF2B5EF4-FFF2-40B4-BE49-F238E27FC236}">
                  <a16:creationId xmlns:a16="http://schemas.microsoft.com/office/drawing/2014/main" id="{1DAF78C0-8494-4C15-B142-817463F13FCE}"/>
                </a:ext>
              </a:extLst>
            </p:cNvPr>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8" name="Google Shape;771;p51">
              <a:extLst>
                <a:ext uri="{FF2B5EF4-FFF2-40B4-BE49-F238E27FC236}">
                  <a16:creationId xmlns:a16="http://schemas.microsoft.com/office/drawing/2014/main" id="{9C136234-6FAB-4CA6-91D3-1ED6771A9C4E}"/>
                </a:ext>
              </a:extLst>
            </p:cNvPr>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9" name="Google Shape;772;p51">
              <a:extLst>
                <a:ext uri="{FF2B5EF4-FFF2-40B4-BE49-F238E27FC236}">
                  <a16:creationId xmlns:a16="http://schemas.microsoft.com/office/drawing/2014/main" id="{20F3C050-FA19-404F-8C41-40E5A0DEEB7D}"/>
                </a:ext>
              </a:extLst>
            </p:cNvPr>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0" name="Google Shape;773;p51">
              <a:extLst>
                <a:ext uri="{FF2B5EF4-FFF2-40B4-BE49-F238E27FC236}">
                  <a16:creationId xmlns:a16="http://schemas.microsoft.com/office/drawing/2014/main" id="{0A2A95EF-8ED7-4E39-BE12-D3C7F7D30338}"/>
                </a:ext>
              </a:extLst>
            </p:cNvPr>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1" name="Google Shape;774;p51">
              <a:extLst>
                <a:ext uri="{FF2B5EF4-FFF2-40B4-BE49-F238E27FC236}">
                  <a16:creationId xmlns:a16="http://schemas.microsoft.com/office/drawing/2014/main" id="{104DB91D-C63F-4431-8A66-31AABCE4C277}"/>
                </a:ext>
              </a:extLst>
            </p:cNvPr>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2" name="Google Shape;775;p51">
              <a:extLst>
                <a:ext uri="{FF2B5EF4-FFF2-40B4-BE49-F238E27FC236}">
                  <a16:creationId xmlns:a16="http://schemas.microsoft.com/office/drawing/2014/main" id="{94DE43AF-5432-4BAA-A8CF-B45BCCEA0C2F}"/>
                </a:ext>
              </a:extLst>
            </p:cNvPr>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3" name="Google Shape;776;p51">
              <a:extLst>
                <a:ext uri="{FF2B5EF4-FFF2-40B4-BE49-F238E27FC236}">
                  <a16:creationId xmlns:a16="http://schemas.microsoft.com/office/drawing/2014/main" id="{A48D1FA6-1009-49AC-8B5D-CAF5210BCDC0}"/>
                </a:ext>
              </a:extLst>
            </p:cNvPr>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4" name="Google Shape;777;p51">
              <a:extLst>
                <a:ext uri="{FF2B5EF4-FFF2-40B4-BE49-F238E27FC236}">
                  <a16:creationId xmlns:a16="http://schemas.microsoft.com/office/drawing/2014/main" id="{4D1EEAE5-182B-4C50-856D-51D6B62180D4}"/>
                </a:ext>
              </a:extLst>
            </p:cNvPr>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5" name="Google Shape;778;p51">
              <a:extLst>
                <a:ext uri="{FF2B5EF4-FFF2-40B4-BE49-F238E27FC236}">
                  <a16:creationId xmlns:a16="http://schemas.microsoft.com/office/drawing/2014/main" id="{EB3622BE-F7CA-4F3D-BF85-8359E5540A56}"/>
                </a:ext>
              </a:extLst>
            </p:cNvPr>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6" name="Google Shape;779;p51">
              <a:extLst>
                <a:ext uri="{FF2B5EF4-FFF2-40B4-BE49-F238E27FC236}">
                  <a16:creationId xmlns:a16="http://schemas.microsoft.com/office/drawing/2014/main" id="{72101DB7-B69C-46B4-A9EC-47F793BD5B5F}"/>
                </a:ext>
              </a:extLst>
            </p:cNvPr>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7" name="Google Shape;780;p51">
              <a:extLst>
                <a:ext uri="{FF2B5EF4-FFF2-40B4-BE49-F238E27FC236}">
                  <a16:creationId xmlns:a16="http://schemas.microsoft.com/office/drawing/2014/main" id="{D22E44F6-5803-4A3F-B9FE-5F4AC47D5D85}"/>
                </a:ext>
              </a:extLst>
            </p:cNvPr>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8" name="Google Shape;781;p51">
              <a:extLst>
                <a:ext uri="{FF2B5EF4-FFF2-40B4-BE49-F238E27FC236}">
                  <a16:creationId xmlns:a16="http://schemas.microsoft.com/office/drawing/2014/main" id="{9CB239D0-26BE-4AEC-A449-83F661FD223B}"/>
                </a:ext>
              </a:extLst>
            </p:cNvPr>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9" name="Google Shape;782;p51">
              <a:extLst>
                <a:ext uri="{FF2B5EF4-FFF2-40B4-BE49-F238E27FC236}">
                  <a16:creationId xmlns:a16="http://schemas.microsoft.com/office/drawing/2014/main" id="{6DE077DE-A09E-4B33-908B-79A028DC4743}"/>
                </a:ext>
              </a:extLst>
            </p:cNvPr>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0" name="Google Shape;783;p51">
              <a:extLst>
                <a:ext uri="{FF2B5EF4-FFF2-40B4-BE49-F238E27FC236}">
                  <a16:creationId xmlns:a16="http://schemas.microsoft.com/office/drawing/2014/main" id="{613A163C-D99F-427F-8E20-5C27F9941B1F}"/>
                </a:ext>
              </a:extLst>
            </p:cNvPr>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1" name="Google Shape;784;p51">
              <a:extLst>
                <a:ext uri="{FF2B5EF4-FFF2-40B4-BE49-F238E27FC236}">
                  <a16:creationId xmlns:a16="http://schemas.microsoft.com/office/drawing/2014/main" id="{A5BF229E-FBD4-4973-8A6D-7668DC4DE9D2}"/>
                </a:ext>
              </a:extLst>
            </p:cNvPr>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2" name="Google Shape;785;p51">
              <a:extLst>
                <a:ext uri="{FF2B5EF4-FFF2-40B4-BE49-F238E27FC236}">
                  <a16:creationId xmlns:a16="http://schemas.microsoft.com/office/drawing/2014/main" id="{ADC7747C-3F1A-4187-84CD-28E745FC1007}"/>
                </a:ext>
              </a:extLst>
            </p:cNvPr>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3" name="Google Shape;786;p51">
              <a:extLst>
                <a:ext uri="{FF2B5EF4-FFF2-40B4-BE49-F238E27FC236}">
                  <a16:creationId xmlns:a16="http://schemas.microsoft.com/office/drawing/2014/main" id="{0BC2B842-9021-464A-BDED-A01EF886F7AC}"/>
                </a:ext>
              </a:extLst>
            </p:cNvPr>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4" name="Google Shape;787;p51">
              <a:extLst>
                <a:ext uri="{FF2B5EF4-FFF2-40B4-BE49-F238E27FC236}">
                  <a16:creationId xmlns:a16="http://schemas.microsoft.com/office/drawing/2014/main" id="{69866378-76D8-490F-AEE8-D66D41C79938}"/>
                </a:ext>
              </a:extLst>
            </p:cNvPr>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5" name="Google Shape;788;p51">
              <a:extLst>
                <a:ext uri="{FF2B5EF4-FFF2-40B4-BE49-F238E27FC236}">
                  <a16:creationId xmlns:a16="http://schemas.microsoft.com/office/drawing/2014/main" id="{DB653BF7-D182-4EBE-A1B6-AF9187A40ED2}"/>
                </a:ext>
              </a:extLst>
            </p:cNvPr>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6" name="Google Shape;789;p51">
              <a:extLst>
                <a:ext uri="{FF2B5EF4-FFF2-40B4-BE49-F238E27FC236}">
                  <a16:creationId xmlns:a16="http://schemas.microsoft.com/office/drawing/2014/main" id="{BB27C460-B516-4EC3-8C01-96727BC2DE82}"/>
                </a:ext>
              </a:extLst>
            </p:cNvPr>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7" name="Google Shape;790;p51">
              <a:extLst>
                <a:ext uri="{FF2B5EF4-FFF2-40B4-BE49-F238E27FC236}">
                  <a16:creationId xmlns:a16="http://schemas.microsoft.com/office/drawing/2014/main" id="{E4AC5915-13FF-4D34-BD09-7367750A5F35}"/>
                </a:ext>
              </a:extLst>
            </p:cNvPr>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807040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12"/>
                                        </p:tgtEl>
                                        <p:attrNameLst>
                                          <p:attrName>style.visibility</p:attrName>
                                        </p:attrNameLst>
                                      </p:cBhvr>
                                      <p:to>
                                        <p:strVal val="visible"/>
                                      </p:to>
                                    </p:set>
                                    <p:animEffect transition="in" filter="fade">
                                      <p:cBhvr>
                                        <p:cTn id="7" dur="1000"/>
                                        <p:tgtEl>
                                          <p:spTgt spid="1512"/>
                                        </p:tgtEl>
                                      </p:cBhvr>
                                    </p:animEffect>
                                    <p:anim calcmode="lin" valueType="num">
                                      <p:cBhvr>
                                        <p:cTn id="8" dur="1000" fill="hold"/>
                                        <p:tgtEl>
                                          <p:spTgt spid="1512"/>
                                        </p:tgtEl>
                                        <p:attrNameLst>
                                          <p:attrName>ppt_x</p:attrName>
                                        </p:attrNameLst>
                                      </p:cBhvr>
                                      <p:tavLst>
                                        <p:tav tm="0">
                                          <p:val>
                                            <p:strVal val="#ppt_x"/>
                                          </p:val>
                                        </p:tav>
                                        <p:tav tm="100000">
                                          <p:val>
                                            <p:strVal val="#ppt_x"/>
                                          </p:val>
                                        </p:tav>
                                      </p:tavLst>
                                    </p:anim>
                                    <p:anim calcmode="lin" valueType="num">
                                      <p:cBhvr>
                                        <p:cTn id="9" dur="1000" fill="hold"/>
                                        <p:tgtEl>
                                          <p:spTgt spid="15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79">
                                            <p:txEl>
                                              <p:pRg st="0" end="0"/>
                                            </p:txEl>
                                          </p:spTgt>
                                        </p:tgtEl>
                                        <p:attrNameLst>
                                          <p:attrName>style.visibility</p:attrName>
                                        </p:attrNameLst>
                                      </p:cBhvr>
                                      <p:to>
                                        <p:strVal val="visible"/>
                                      </p:to>
                                    </p:set>
                                    <p:animEffect transition="in" filter="fade">
                                      <p:cBhvr>
                                        <p:cTn id="13" dur="1000"/>
                                        <p:tgtEl>
                                          <p:spTgt spid="1479">
                                            <p:txEl>
                                              <p:pRg st="0" end="0"/>
                                            </p:txEl>
                                          </p:spTgt>
                                        </p:tgtEl>
                                      </p:cBhvr>
                                    </p:animEffect>
                                    <p:anim calcmode="lin" valueType="num">
                                      <p:cBhvr>
                                        <p:cTn id="1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1605"/>
                                        </p:tgtEl>
                                        <p:attrNameLst>
                                          <p:attrName>r</p:attrName>
                                        </p:attrNameLst>
                                      </p:cBhvr>
                                    </p:animRot>
                                    <p:animRot by="-240000">
                                      <p:cBhvr>
                                        <p:cTn id="19" dur="200" fill="hold">
                                          <p:stCondLst>
                                            <p:cond delay="200"/>
                                          </p:stCondLst>
                                        </p:cTn>
                                        <p:tgtEl>
                                          <p:spTgt spid="1605"/>
                                        </p:tgtEl>
                                        <p:attrNameLst>
                                          <p:attrName>r</p:attrName>
                                        </p:attrNameLst>
                                      </p:cBhvr>
                                    </p:animRot>
                                    <p:animRot by="240000">
                                      <p:cBhvr>
                                        <p:cTn id="20" dur="200" fill="hold">
                                          <p:stCondLst>
                                            <p:cond delay="400"/>
                                          </p:stCondLst>
                                        </p:cTn>
                                        <p:tgtEl>
                                          <p:spTgt spid="1605"/>
                                        </p:tgtEl>
                                        <p:attrNameLst>
                                          <p:attrName>r</p:attrName>
                                        </p:attrNameLst>
                                      </p:cBhvr>
                                    </p:animRot>
                                    <p:animRot by="-240000">
                                      <p:cBhvr>
                                        <p:cTn id="21" dur="200" fill="hold">
                                          <p:stCondLst>
                                            <p:cond delay="600"/>
                                          </p:stCondLst>
                                        </p:cTn>
                                        <p:tgtEl>
                                          <p:spTgt spid="1605"/>
                                        </p:tgtEl>
                                        <p:attrNameLst>
                                          <p:attrName>r</p:attrName>
                                        </p:attrNameLst>
                                      </p:cBhvr>
                                    </p:animRot>
                                    <p:animRot by="120000">
                                      <p:cBhvr>
                                        <p:cTn id="22" dur="200" fill="hold">
                                          <p:stCondLst>
                                            <p:cond delay="800"/>
                                          </p:stCondLst>
                                        </p:cTn>
                                        <p:tgtEl>
                                          <p:spTgt spid="1605"/>
                                        </p:tgtEl>
                                        <p:attrNameLst>
                                          <p:attrName>r</p:attrName>
                                        </p:attrNameLst>
                                      </p:cBhvr>
                                    </p:animRot>
                                  </p:childTnLst>
                                </p:cTn>
                              </p:par>
                            </p:childTnLst>
                          </p:cTn>
                        </p:par>
                        <p:par>
                          <p:cTn id="23" fill="hold">
                            <p:stCondLst>
                              <p:cond delay="3000"/>
                            </p:stCondLst>
                            <p:childTnLst>
                              <p:par>
                                <p:cTn id="24" presetID="32" presetClass="emph" presetSubtype="0" repeatCount="indefinite" fill="hold" nodeType="afterEffect">
                                  <p:stCondLst>
                                    <p:cond delay="0"/>
                                  </p:stCondLst>
                                  <p:childTnLst>
                                    <p:animRot by="120000">
                                      <p:cBhvr>
                                        <p:cTn id="25" dur="100" fill="hold">
                                          <p:stCondLst>
                                            <p:cond delay="0"/>
                                          </p:stCondLst>
                                        </p:cTn>
                                        <p:tgtEl>
                                          <p:spTgt spid="1602"/>
                                        </p:tgtEl>
                                        <p:attrNameLst>
                                          <p:attrName>r</p:attrName>
                                        </p:attrNameLst>
                                      </p:cBhvr>
                                    </p:animRot>
                                    <p:animRot by="-240000">
                                      <p:cBhvr>
                                        <p:cTn id="26" dur="200" fill="hold">
                                          <p:stCondLst>
                                            <p:cond delay="200"/>
                                          </p:stCondLst>
                                        </p:cTn>
                                        <p:tgtEl>
                                          <p:spTgt spid="1602"/>
                                        </p:tgtEl>
                                        <p:attrNameLst>
                                          <p:attrName>r</p:attrName>
                                        </p:attrNameLst>
                                      </p:cBhvr>
                                    </p:animRot>
                                    <p:animRot by="240000">
                                      <p:cBhvr>
                                        <p:cTn id="27" dur="200" fill="hold">
                                          <p:stCondLst>
                                            <p:cond delay="400"/>
                                          </p:stCondLst>
                                        </p:cTn>
                                        <p:tgtEl>
                                          <p:spTgt spid="1602"/>
                                        </p:tgtEl>
                                        <p:attrNameLst>
                                          <p:attrName>r</p:attrName>
                                        </p:attrNameLst>
                                      </p:cBhvr>
                                    </p:animRot>
                                    <p:animRot by="-240000">
                                      <p:cBhvr>
                                        <p:cTn id="28" dur="200" fill="hold">
                                          <p:stCondLst>
                                            <p:cond delay="600"/>
                                          </p:stCondLst>
                                        </p:cTn>
                                        <p:tgtEl>
                                          <p:spTgt spid="1602"/>
                                        </p:tgtEl>
                                        <p:attrNameLst>
                                          <p:attrName>r</p:attrName>
                                        </p:attrNameLst>
                                      </p:cBhvr>
                                    </p:animRot>
                                    <p:animRot by="120000">
                                      <p:cBhvr>
                                        <p:cTn id="2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870747" y="503235"/>
            <a:ext cx="7586028"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a:solidFill>
                  <a:schemeClr val="accent1">
                    <a:lumMod val="75000"/>
                  </a:schemeClr>
                </a:solidFill>
                <a:latin typeface="Pattaya" panose="00000500000000000000" pitchFamily="2" charset="-34"/>
                <a:cs typeface="Pattaya" panose="00000500000000000000" pitchFamily="2" charset="-34"/>
              </a:rPr>
              <a:t>Câu chuyện kể về ai ?</a:t>
            </a:r>
            <a:endParaRPr kumimoji="0" lang="zh-CN" altLang="en-US" sz="28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2060960" y="1291045"/>
            <a:ext cx="5205601" cy="954107"/>
          </a:xfrm>
          <a:prstGeom prst="rect">
            <a:avLst/>
          </a:prstGeom>
          <a:noFill/>
        </p:spPr>
        <p:txBody>
          <a:bodyPr wrap="square" rtlCol="0">
            <a:spAutoFit/>
          </a:bodyPr>
          <a:lstStyle/>
          <a:p>
            <a:pPr algn="ctr"/>
            <a:r>
              <a:rPr lang="vi-VN" sz="2800" b="1" dirty="0">
                <a:solidFill>
                  <a:srgbClr val="002060"/>
                </a:solidFill>
                <a:latin typeface="Calibri" panose="020F0502020204030204" pitchFamily="34" charset="0"/>
                <a:cs typeface="Calibri" panose="020F0502020204030204" pitchFamily="34" charset="0"/>
              </a:rPr>
              <a:t>Câu chuyện kể về Trần Hưng Đạo (Trần Quốc Tuấn).</a:t>
            </a:r>
            <a:endParaRPr lang="en-US" sz="2800" b="1" dirty="0">
              <a:solidFill>
                <a:srgbClr val="002060"/>
              </a:solidFill>
              <a:latin typeface="Calibri" panose="020F0502020204030204" pitchFamily="34" charset="0"/>
              <a:cs typeface="Calibri" panose="020F0502020204030204" pitchFamily="34" charset="0"/>
            </a:endParaRPr>
          </a:p>
        </p:txBody>
      </p:sp>
      <p:pic>
        <p:nvPicPr>
          <p:cNvPr id="1026" name="Picture 2" descr="e-News - Nhân cách người xưa: Trần Hưng Đạo – bậc tài công đ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722" y="2245152"/>
            <a:ext cx="2886075" cy="2381250"/>
          </a:xfrm>
          <a:prstGeom prst="round2DiagRect">
            <a:avLst>
              <a:gd name="adj1" fmla="val 16667"/>
              <a:gd name="adj2" fmla="val 0"/>
            </a:avLst>
          </a:prstGeom>
          <a:ln w="88900" cap="sq">
            <a:solidFill>
              <a:schemeClr val="accent4">
                <a:lumMod val="20000"/>
                <a:lumOff val="8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8726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870747" y="503235"/>
            <a:ext cx="7586028"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a:solidFill>
                  <a:schemeClr val="accent1">
                    <a:lumMod val="75000"/>
                  </a:schemeClr>
                </a:solidFill>
                <a:latin typeface="Pattaya" panose="00000500000000000000" pitchFamily="2" charset="-34"/>
                <a:cs typeface="Pattaya" panose="00000500000000000000" pitchFamily="2" charset="-34"/>
              </a:rPr>
              <a:t>Theo em, vì sao câu chuyện có tên là “Vì muôn dân”?</a:t>
            </a:r>
            <a:endParaRPr kumimoji="0" lang="zh-CN" altLang="en-US" sz="28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1029386" y="1629288"/>
            <a:ext cx="7268749" cy="2246769"/>
          </a:xfrm>
          <a:prstGeom prst="rect">
            <a:avLst/>
          </a:prstGeom>
          <a:noFill/>
        </p:spPr>
        <p:txBody>
          <a:bodyPr wrap="square"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Câu chuyện có tên là “Vì muôn dân” vì qua câu chuyện, ta thấy Trần Hưng Đạo đã vì đại nghĩa, đặt lợi ích của dân tộc lên trước tiên, chủ động làm hòa với Trần Quang Khải và tạo nên khối đoàn kết chống giặc.</a:t>
            </a:r>
            <a:endParaRPr lang="en-US" sz="2800" b="1" dirty="0">
              <a:solidFill>
                <a:srgbClr val="002060"/>
              </a:solidFill>
              <a:latin typeface="Calibri" panose="020F0502020204030204" pitchFamily="34" charset="0"/>
              <a:cs typeface="Calibri" panose="020F0502020204030204" pitchFamily="34" charset="0"/>
            </a:endParaRPr>
          </a:p>
        </p:txBody>
      </p:sp>
      <p:grpSp>
        <p:nvGrpSpPr>
          <p:cNvPr id="185" name="Google Shape;5089;p69"/>
          <p:cNvGrpSpPr/>
          <p:nvPr/>
        </p:nvGrpSpPr>
        <p:grpSpPr>
          <a:xfrm>
            <a:off x="769005" y="1018724"/>
            <a:ext cx="689755" cy="698365"/>
            <a:chOff x="3560739" y="806573"/>
            <a:chExt cx="614700" cy="622373"/>
          </a:xfrm>
        </p:grpSpPr>
        <p:sp>
          <p:nvSpPr>
            <p:cNvPr id="186" name="Google Shape;5090;p69"/>
            <p:cNvSpPr/>
            <p:nvPr/>
          </p:nvSpPr>
          <p:spPr>
            <a:xfrm>
              <a:off x="3560739" y="806573"/>
              <a:ext cx="614700" cy="622373"/>
            </a:xfrm>
            <a:custGeom>
              <a:avLst/>
              <a:gdLst/>
              <a:ahLst/>
              <a:cxnLst/>
              <a:rect l="l" t="t" r="r" b="b"/>
              <a:pathLst>
                <a:path w="11456" h="11599" extrusionOk="0">
                  <a:moveTo>
                    <a:pt x="5740" y="3073"/>
                  </a:moveTo>
                  <a:cubicBezTo>
                    <a:pt x="5883" y="3311"/>
                    <a:pt x="6049" y="3573"/>
                    <a:pt x="6240" y="3811"/>
                  </a:cubicBezTo>
                  <a:cubicBezTo>
                    <a:pt x="6359" y="3978"/>
                    <a:pt x="6573" y="4287"/>
                    <a:pt x="6811" y="4597"/>
                  </a:cubicBezTo>
                  <a:cubicBezTo>
                    <a:pt x="6049" y="5097"/>
                    <a:pt x="5549" y="5907"/>
                    <a:pt x="5454" y="6836"/>
                  </a:cubicBezTo>
                  <a:cubicBezTo>
                    <a:pt x="5430" y="6788"/>
                    <a:pt x="5383" y="6740"/>
                    <a:pt x="5359" y="6693"/>
                  </a:cubicBezTo>
                  <a:cubicBezTo>
                    <a:pt x="5025" y="6288"/>
                    <a:pt x="4573" y="5954"/>
                    <a:pt x="4097" y="5764"/>
                  </a:cubicBezTo>
                  <a:cubicBezTo>
                    <a:pt x="4240" y="5240"/>
                    <a:pt x="4597" y="4335"/>
                    <a:pt x="5383" y="3335"/>
                  </a:cubicBezTo>
                  <a:cubicBezTo>
                    <a:pt x="5502" y="3263"/>
                    <a:pt x="5621" y="3168"/>
                    <a:pt x="5740" y="3073"/>
                  </a:cubicBezTo>
                  <a:close/>
                  <a:moveTo>
                    <a:pt x="4382" y="1"/>
                  </a:moveTo>
                  <a:cubicBezTo>
                    <a:pt x="4049" y="1"/>
                    <a:pt x="3716" y="48"/>
                    <a:pt x="3430" y="144"/>
                  </a:cubicBezTo>
                  <a:cubicBezTo>
                    <a:pt x="2263" y="501"/>
                    <a:pt x="1501" y="1525"/>
                    <a:pt x="1144" y="2120"/>
                  </a:cubicBezTo>
                  <a:cubicBezTo>
                    <a:pt x="1025" y="2335"/>
                    <a:pt x="977" y="2597"/>
                    <a:pt x="1048" y="2835"/>
                  </a:cubicBezTo>
                  <a:cubicBezTo>
                    <a:pt x="1144" y="3097"/>
                    <a:pt x="1310" y="3287"/>
                    <a:pt x="1548" y="3406"/>
                  </a:cubicBezTo>
                  <a:cubicBezTo>
                    <a:pt x="1858" y="3549"/>
                    <a:pt x="2287" y="3716"/>
                    <a:pt x="2787" y="3811"/>
                  </a:cubicBezTo>
                  <a:cubicBezTo>
                    <a:pt x="2477" y="4454"/>
                    <a:pt x="2239" y="5097"/>
                    <a:pt x="2120" y="5692"/>
                  </a:cubicBezTo>
                  <a:cubicBezTo>
                    <a:pt x="882" y="6073"/>
                    <a:pt x="1" y="7240"/>
                    <a:pt x="1" y="8574"/>
                  </a:cubicBezTo>
                  <a:cubicBezTo>
                    <a:pt x="1" y="10241"/>
                    <a:pt x="1334" y="11598"/>
                    <a:pt x="3001" y="11598"/>
                  </a:cubicBezTo>
                  <a:cubicBezTo>
                    <a:pt x="4573" y="11598"/>
                    <a:pt x="5859" y="10384"/>
                    <a:pt x="6002" y="8860"/>
                  </a:cubicBezTo>
                  <a:cubicBezTo>
                    <a:pt x="6550" y="9622"/>
                    <a:pt x="7454" y="10122"/>
                    <a:pt x="8455" y="10122"/>
                  </a:cubicBezTo>
                  <a:cubicBezTo>
                    <a:pt x="10122" y="10122"/>
                    <a:pt x="11455" y="8788"/>
                    <a:pt x="11455" y="7121"/>
                  </a:cubicBezTo>
                  <a:cubicBezTo>
                    <a:pt x="11455" y="6383"/>
                    <a:pt x="11193" y="5669"/>
                    <a:pt x="10693" y="5097"/>
                  </a:cubicBezTo>
                  <a:cubicBezTo>
                    <a:pt x="10241" y="4597"/>
                    <a:pt x="9622" y="4264"/>
                    <a:pt x="8955" y="4145"/>
                  </a:cubicBezTo>
                  <a:cubicBezTo>
                    <a:pt x="8217" y="3382"/>
                    <a:pt x="7288" y="2025"/>
                    <a:pt x="6931" y="1358"/>
                  </a:cubicBezTo>
                  <a:cubicBezTo>
                    <a:pt x="6931" y="1263"/>
                    <a:pt x="6931" y="1168"/>
                    <a:pt x="6907" y="1072"/>
                  </a:cubicBezTo>
                  <a:cubicBezTo>
                    <a:pt x="6835" y="811"/>
                    <a:pt x="6645" y="620"/>
                    <a:pt x="6407" y="501"/>
                  </a:cubicBezTo>
                  <a:cubicBezTo>
                    <a:pt x="5930" y="287"/>
                    <a:pt x="5192" y="1"/>
                    <a:pt x="4382"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7" name="Google Shape;5091;p69"/>
            <p:cNvSpPr/>
            <p:nvPr/>
          </p:nvSpPr>
          <p:spPr>
            <a:xfrm>
              <a:off x="3701324" y="863524"/>
              <a:ext cx="333537" cy="293133"/>
            </a:xfrm>
            <a:custGeom>
              <a:avLst/>
              <a:gdLst/>
              <a:ahLst/>
              <a:cxnLst/>
              <a:rect l="l" t="t" r="r" b="b"/>
              <a:pathLst>
                <a:path w="6216" h="5463" extrusionOk="0">
                  <a:moveTo>
                    <a:pt x="3318" y="1"/>
                  </a:moveTo>
                  <a:cubicBezTo>
                    <a:pt x="3222" y="1"/>
                    <a:pt x="3121" y="32"/>
                    <a:pt x="3048" y="105"/>
                  </a:cubicBezTo>
                  <a:cubicBezTo>
                    <a:pt x="2096" y="891"/>
                    <a:pt x="1286" y="1867"/>
                    <a:pt x="715" y="2962"/>
                  </a:cubicBezTo>
                  <a:cubicBezTo>
                    <a:pt x="262" y="3844"/>
                    <a:pt x="0" y="4772"/>
                    <a:pt x="0" y="5463"/>
                  </a:cubicBezTo>
                  <a:lnTo>
                    <a:pt x="762" y="5463"/>
                  </a:lnTo>
                  <a:cubicBezTo>
                    <a:pt x="762" y="4558"/>
                    <a:pt x="1429" y="2605"/>
                    <a:pt x="3167" y="1010"/>
                  </a:cubicBezTo>
                  <a:cubicBezTo>
                    <a:pt x="3406" y="1438"/>
                    <a:pt x="3763" y="1986"/>
                    <a:pt x="4072" y="2415"/>
                  </a:cubicBezTo>
                  <a:cubicBezTo>
                    <a:pt x="4382" y="2820"/>
                    <a:pt x="5120" y="3844"/>
                    <a:pt x="5716" y="4367"/>
                  </a:cubicBezTo>
                  <a:lnTo>
                    <a:pt x="6216" y="3796"/>
                  </a:lnTo>
                  <a:cubicBezTo>
                    <a:pt x="5382" y="3058"/>
                    <a:pt x="3882" y="867"/>
                    <a:pt x="3668" y="248"/>
                  </a:cubicBezTo>
                  <a:cubicBezTo>
                    <a:pt x="3620" y="129"/>
                    <a:pt x="3525" y="57"/>
                    <a:pt x="3406" y="9"/>
                  </a:cubicBezTo>
                  <a:cubicBezTo>
                    <a:pt x="3377" y="4"/>
                    <a:pt x="3348" y="1"/>
                    <a:pt x="3318" y="1"/>
                  </a:cubicBezTo>
                  <a:close/>
                </a:path>
              </a:pathLst>
            </a:custGeom>
            <a:solidFill>
              <a:srgbClr val="20A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092;p69"/>
            <p:cNvSpPr/>
            <p:nvPr/>
          </p:nvSpPr>
          <p:spPr>
            <a:xfrm>
              <a:off x="3701324" y="863524"/>
              <a:ext cx="333537" cy="293133"/>
            </a:xfrm>
            <a:custGeom>
              <a:avLst/>
              <a:gdLst/>
              <a:ahLst/>
              <a:cxnLst/>
              <a:rect l="l" t="t" r="r" b="b"/>
              <a:pathLst>
                <a:path w="6216" h="5463" extrusionOk="0">
                  <a:moveTo>
                    <a:pt x="3318" y="1"/>
                  </a:moveTo>
                  <a:cubicBezTo>
                    <a:pt x="3222" y="1"/>
                    <a:pt x="3121" y="32"/>
                    <a:pt x="3048" y="105"/>
                  </a:cubicBezTo>
                  <a:cubicBezTo>
                    <a:pt x="2096" y="891"/>
                    <a:pt x="1286" y="1867"/>
                    <a:pt x="715" y="2962"/>
                  </a:cubicBezTo>
                  <a:cubicBezTo>
                    <a:pt x="262" y="3844"/>
                    <a:pt x="0" y="4772"/>
                    <a:pt x="0" y="5463"/>
                  </a:cubicBezTo>
                  <a:lnTo>
                    <a:pt x="762" y="5463"/>
                  </a:lnTo>
                  <a:cubicBezTo>
                    <a:pt x="762" y="4558"/>
                    <a:pt x="1429" y="2605"/>
                    <a:pt x="3167" y="1010"/>
                  </a:cubicBezTo>
                  <a:cubicBezTo>
                    <a:pt x="3406" y="1438"/>
                    <a:pt x="3763" y="1986"/>
                    <a:pt x="4072" y="2415"/>
                  </a:cubicBezTo>
                  <a:cubicBezTo>
                    <a:pt x="4382" y="2820"/>
                    <a:pt x="5120" y="3844"/>
                    <a:pt x="5716" y="4367"/>
                  </a:cubicBezTo>
                  <a:lnTo>
                    <a:pt x="6216" y="3796"/>
                  </a:lnTo>
                  <a:cubicBezTo>
                    <a:pt x="5382" y="3058"/>
                    <a:pt x="3882" y="867"/>
                    <a:pt x="3668" y="248"/>
                  </a:cubicBezTo>
                  <a:cubicBezTo>
                    <a:pt x="3620" y="129"/>
                    <a:pt x="3525" y="57"/>
                    <a:pt x="3406" y="9"/>
                  </a:cubicBezTo>
                  <a:cubicBezTo>
                    <a:pt x="3377" y="4"/>
                    <a:pt x="3348" y="1"/>
                    <a:pt x="3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093;p69"/>
            <p:cNvSpPr/>
            <p:nvPr/>
          </p:nvSpPr>
          <p:spPr>
            <a:xfrm>
              <a:off x="3746021" y="871680"/>
              <a:ext cx="144447" cy="138062"/>
            </a:xfrm>
            <a:custGeom>
              <a:avLst/>
              <a:gdLst/>
              <a:ahLst/>
              <a:cxnLst/>
              <a:rect l="l" t="t" r="r" b="b"/>
              <a:pathLst>
                <a:path w="2692" h="2573" extrusionOk="0">
                  <a:moveTo>
                    <a:pt x="2168" y="0"/>
                  </a:moveTo>
                  <a:cubicBezTo>
                    <a:pt x="1287" y="715"/>
                    <a:pt x="548" y="1596"/>
                    <a:pt x="1" y="2572"/>
                  </a:cubicBezTo>
                  <a:cubicBezTo>
                    <a:pt x="263" y="2548"/>
                    <a:pt x="525" y="2501"/>
                    <a:pt x="787" y="2406"/>
                  </a:cubicBezTo>
                  <a:cubicBezTo>
                    <a:pt x="906" y="2358"/>
                    <a:pt x="1025" y="2287"/>
                    <a:pt x="1144" y="2239"/>
                  </a:cubicBezTo>
                  <a:cubicBezTo>
                    <a:pt x="1453" y="1763"/>
                    <a:pt x="1858" y="1286"/>
                    <a:pt x="2334" y="858"/>
                  </a:cubicBezTo>
                  <a:cubicBezTo>
                    <a:pt x="2358" y="881"/>
                    <a:pt x="2358" y="905"/>
                    <a:pt x="2382" y="929"/>
                  </a:cubicBezTo>
                  <a:cubicBezTo>
                    <a:pt x="2477" y="786"/>
                    <a:pt x="2549" y="643"/>
                    <a:pt x="2596" y="548"/>
                  </a:cubicBezTo>
                  <a:cubicBezTo>
                    <a:pt x="2692" y="358"/>
                    <a:pt x="2596" y="143"/>
                    <a:pt x="2406" y="72"/>
                  </a:cubicBezTo>
                  <a:cubicBezTo>
                    <a:pt x="2334" y="48"/>
                    <a:pt x="2263" y="24"/>
                    <a:pt x="216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094;p69"/>
            <p:cNvSpPr/>
            <p:nvPr/>
          </p:nvSpPr>
          <p:spPr>
            <a:xfrm>
              <a:off x="3591432" y="1136161"/>
              <a:ext cx="260724" cy="260777"/>
            </a:xfrm>
            <a:custGeom>
              <a:avLst/>
              <a:gdLst/>
              <a:ahLst/>
              <a:cxnLst/>
              <a:rect l="l" t="t" r="r" b="b"/>
              <a:pathLst>
                <a:path w="4859" h="4860" extrusionOk="0">
                  <a:moveTo>
                    <a:pt x="2429" y="1"/>
                  </a:moveTo>
                  <a:cubicBezTo>
                    <a:pt x="1096" y="1"/>
                    <a:pt x="0" y="1096"/>
                    <a:pt x="0" y="2430"/>
                  </a:cubicBezTo>
                  <a:cubicBezTo>
                    <a:pt x="0" y="3787"/>
                    <a:pt x="1096" y="4859"/>
                    <a:pt x="2429" y="4859"/>
                  </a:cubicBezTo>
                  <a:cubicBezTo>
                    <a:pt x="3787" y="4859"/>
                    <a:pt x="4858" y="3787"/>
                    <a:pt x="4858" y="2430"/>
                  </a:cubicBezTo>
                  <a:cubicBezTo>
                    <a:pt x="4858" y="1096"/>
                    <a:pt x="3787" y="1"/>
                    <a:pt x="24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095;p69"/>
            <p:cNvSpPr/>
            <p:nvPr/>
          </p:nvSpPr>
          <p:spPr>
            <a:xfrm>
              <a:off x="3591432" y="1169429"/>
              <a:ext cx="227509" cy="227509"/>
            </a:xfrm>
            <a:custGeom>
              <a:avLst/>
              <a:gdLst/>
              <a:ahLst/>
              <a:cxnLst/>
              <a:rect l="l" t="t" r="r" b="b"/>
              <a:pathLst>
                <a:path w="4240" h="4240" extrusionOk="0">
                  <a:moveTo>
                    <a:pt x="810" y="0"/>
                  </a:moveTo>
                  <a:cubicBezTo>
                    <a:pt x="310" y="453"/>
                    <a:pt x="0" y="1096"/>
                    <a:pt x="0" y="1810"/>
                  </a:cubicBezTo>
                  <a:cubicBezTo>
                    <a:pt x="0" y="3167"/>
                    <a:pt x="1096" y="4239"/>
                    <a:pt x="2429" y="4239"/>
                  </a:cubicBezTo>
                  <a:cubicBezTo>
                    <a:pt x="3144" y="4239"/>
                    <a:pt x="3787" y="3929"/>
                    <a:pt x="4239" y="3453"/>
                  </a:cubicBezTo>
                  <a:lnTo>
                    <a:pt x="4239" y="3453"/>
                  </a:lnTo>
                  <a:cubicBezTo>
                    <a:pt x="3810" y="3834"/>
                    <a:pt x="3239" y="4072"/>
                    <a:pt x="2596" y="4072"/>
                  </a:cubicBezTo>
                  <a:cubicBezTo>
                    <a:pt x="1262" y="4072"/>
                    <a:pt x="167" y="2977"/>
                    <a:pt x="167" y="1643"/>
                  </a:cubicBezTo>
                  <a:cubicBezTo>
                    <a:pt x="167" y="1000"/>
                    <a:pt x="405" y="429"/>
                    <a:pt x="8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096;p69"/>
            <p:cNvSpPr/>
            <p:nvPr/>
          </p:nvSpPr>
          <p:spPr>
            <a:xfrm>
              <a:off x="3616973" y="1272935"/>
              <a:ext cx="40941" cy="17922"/>
            </a:xfrm>
            <a:custGeom>
              <a:avLst/>
              <a:gdLst/>
              <a:ahLst/>
              <a:cxnLst/>
              <a:rect l="l" t="t" r="r" b="b"/>
              <a:pathLst>
                <a:path w="763" h="334" extrusionOk="0">
                  <a:moveTo>
                    <a:pt x="167" y="0"/>
                  </a:moveTo>
                  <a:cubicBezTo>
                    <a:pt x="72" y="0"/>
                    <a:pt x="0" y="72"/>
                    <a:pt x="0" y="167"/>
                  </a:cubicBezTo>
                  <a:cubicBezTo>
                    <a:pt x="0" y="262"/>
                    <a:pt x="72" y="333"/>
                    <a:pt x="167" y="333"/>
                  </a:cubicBezTo>
                  <a:lnTo>
                    <a:pt x="596" y="333"/>
                  </a:lnTo>
                  <a:cubicBezTo>
                    <a:pt x="691" y="333"/>
                    <a:pt x="762" y="262"/>
                    <a:pt x="762" y="167"/>
                  </a:cubicBezTo>
                  <a:cubicBezTo>
                    <a:pt x="762" y="72"/>
                    <a:pt x="691"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097;p69"/>
            <p:cNvSpPr/>
            <p:nvPr/>
          </p:nvSpPr>
          <p:spPr>
            <a:xfrm>
              <a:off x="3785621" y="1272935"/>
              <a:ext cx="40941" cy="17922"/>
            </a:xfrm>
            <a:custGeom>
              <a:avLst/>
              <a:gdLst/>
              <a:ahLst/>
              <a:cxnLst/>
              <a:rect l="l" t="t" r="r" b="b"/>
              <a:pathLst>
                <a:path w="763" h="334" extrusionOk="0">
                  <a:moveTo>
                    <a:pt x="168" y="0"/>
                  </a:moveTo>
                  <a:cubicBezTo>
                    <a:pt x="72" y="0"/>
                    <a:pt x="1" y="72"/>
                    <a:pt x="1" y="167"/>
                  </a:cubicBezTo>
                  <a:cubicBezTo>
                    <a:pt x="1" y="262"/>
                    <a:pt x="72" y="333"/>
                    <a:pt x="168" y="333"/>
                  </a:cubicBezTo>
                  <a:lnTo>
                    <a:pt x="596" y="333"/>
                  </a:lnTo>
                  <a:cubicBezTo>
                    <a:pt x="692" y="333"/>
                    <a:pt x="763" y="262"/>
                    <a:pt x="763" y="167"/>
                  </a:cubicBezTo>
                  <a:cubicBezTo>
                    <a:pt x="763" y="72"/>
                    <a:pt x="69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098;p69"/>
            <p:cNvSpPr/>
            <p:nvPr/>
          </p:nvSpPr>
          <p:spPr>
            <a:xfrm>
              <a:off x="3884030" y="1058249"/>
              <a:ext cx="260724" cy="260724"/>
            </a:xfrm>
            <a:custGeom>
              <a:avLst/>
              <a:gdLst/>
              <a:ahLst/>
              <a:cxnLst/>
              <a:rect l="l" t="t" r="r" b="b"/>
              <a:pathLst>
                <a:path w="4859" h="4859" extrusionOk="0">
                  <a:moveTo>
                    <a:pt x="2430" y="0"/>
                  </a:moveTo>
                  <a:cubicBezTo>
                    <a:pt x="1072" y="0"/>
                    <a:pt x="1" y="1072"/>
                    <a:pt x="1" y="2429"/>
                  </a:cubicBezTo>
                  <a:cubicBezTo>
                    <a:pt x="1" y="3763"/>
                    <a:pt x="1072" y="4858"/>
                    <a:pt x="2430" y="4858"/>
                  </a:cubicBezTo>
                  <a:cubicBezTo>
                    <a:pt x="3763" y="4858"/>
                    <a:pt x="4859" y="3763"/>
                    <a:pt x="4859" y="2429"/>
                  </a:cubicBezTo>
                  <a:cubicBezTo>
                    <a:pt x="4859" y="1072"/>
                    <a:pt x="3763" y="0"/>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099;p69"/>
            <p:cNvSpPr/>
            <p:nvPr/>
          </p:nvSpPr>
          <p:spPr>
            <a:xfrm>
              <a:off x="3884030" y="1091464"/>
              <a:ext cx="227509" cy="227509"/>
            </a:xfrm>
            <a:custGeom>
              <a:avLst/>
              <a:gdLst/>
              <a:ahLst/>
              <a:cxnLst/>
              <a:rect l="l" t="t" r="r" b="b"/>
              <a:pathLst>
                <a:path w="4240" h="4240" extrusionOk="0">
                  <a:moveTo>
                    <a:pt x="786" y="0"/>
                  </a:moveTo>
                  <a:lnTo>
                    <a:pt x="786" y="0"/>
                  </a:lnTo>
                  <a:cubicBezTo>
                    <a:pt x="310" y="453"/>
                    <a:pt x="1" y="1096"/>
                    <a:pt x="1" y="1810"/>
                  </a:cubicBezTo>
                  <a:cubicBezTo>
                    <a:pt x="1" y="3144"/>
                    <a:pt x="1072" y="4239"/>
                    <a:pt x="2430" y="4239"/>
                  </a:cubicBezTo>
                  <a:cubicBezTo>
                    <a:pt x="3144" y="4239"/>
                    <a:pt x="3787" y="3930"/>
                    <a:pt x="4240" y="3454"/>
                  </a:cubicBezTo>
                  <a:lnTo>
                    <a:pt x="4240" y="3454"/>
                  </a:lnTo>
                  <a:cubicBezTo>
                    <a:pt x="3811" y="3835"/>
                    <a:pt x="3239" y="4073"/>
                    <a:pt x="2596" y="4073"/>
                  </a:cubicBezTo>
                  <a:cubicBezTo>
                    <a:pt x="1263" y="4073"/>
                    <a:pt x="167" y="2977"/>
                    <a:pt x="167" y="1644"/>
                  </a:cubicBezTo>
                  <a:cubicBezTo>
                    <a:pt x="167" y="1001"/>
                    <a:pt x="405" y="429"/>
                    <a:pt x="78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100;p69"/>
            <p:cNvSpPr/>
            <p:nvPr/>
          </p:nvSpPr>
          <p:spPr>
            <a:xfrm>
              <a:off x="3909571" y="1194970"/>
              <a:ext cx="40941" cy="17922"/>
            </a:xfrm>
            <a:custGeom>
              <a:avLst/>
              <a:gdLst/>
              <a:ahLst/>
              <a:cxnLst/>
              <a:rect l="l" t="t" r="r" b="b"/>
              <a:pathLst>
                <a:path w="763" h="334" extrusionOk="0">
                  <a:moveTo>
                    <a:pt x="168" y="0"/>
                  </a:moveTo>
                  <a:cubicBezTo>
                    <a:pt x="72" y="0"/>
                    <a:pt x="1" y="72"/>
                    <a:pt x="1" y="167"/>
                  </a:cubicBezTo>
                  <a:cubicBezTo>
                    <a:pt x="1" y="262"/>
                    <a:pt x="72" y="334"/>
                    <a:pt x="168" y="334"/>
                  </a:cubicBezTo>
                  <a:lnTo>
                    <a:pt x="596" y="334"/>
                  </a:lnTo>
                  <a:cubicBezTo>
                    <a:pt x="692" y="334"/>
                    <a:pt x="763" y="262"/>
                    <a:pt x="763" y="167"/>
                  </a:cubicBezTo>
                  <a:cubicBezTo>
                    <a:pt x="763" y="72"/>
                    <a:pt x="69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101;p69"/>
            <p:cNvSpPr/>
            <p:nvPr/>
          </p:nvSpPr>
          <p:spPr>
            <a:xfrm>
              <a:off x="4078273" y="1194970"/>
              <a:ext cx="40941" cy="17922"/>
            </a:xfrm>
            <a:custGeom>
              <a:avLst/>
              <a:gdLst/>
              <a:ahLst/>
              <a:cxnLst/>
              <a:rect l="l" t="t" r="r" b="b"/>
              <a:pathLst>
                <a:path w="763" h="334" extrusionOk="0">
                  <a:moveTo>
                    <a:pt x="167" y="0"/>
                  </a:moveTo>
                  <a:cubicBezTo>
                    <a:pt x="72" y="0"/>
                    <a:pt x="0" y="72"/>
                    <a:pt x="0" y="167"/>
                  </a:cubicBezTo>
                  <a:cubicBezTo>
                    <a:pt x="0" y="262"/>
                    <a:pt x="72" y="334"/>
                    <a:pt x="167" y="334"/>
                  </a:cubicBezTo>
                  <a:lnTo>
                    <a:pt x="596" y="334"/>
                  </a:lnTo>
                  <a:cubicBezTo>
                    <a:pt x="691" y="334"/>
                    <a:pt x="762" y="262"/>
                    <a:pt x="762" y="167"/>
                  </a:cubicBezTo>
                  <a:cubicBezTo>
                    <a:pt x="762" y="72"/>
                    <a:pt x="691"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102;p69"/>
            <p:cNvSpPr/>
            <p:nvPr/>
          </p:nvSpPr>
          <p:spPr>
            <a:xfrm>
              <a:off x="3643802" y="838090"/>
              <a:ext cx="260724" cy="145949"/>
            </a:xfrm>
            <a:custGeom>
              <a:avLst/>
              <a:gdLst/>
              <a:ahLst/>
              <a:cxnLst/>
              <a:rect l="l" t="t" r="r" b="b"/>
              <a:pathLst>
                <a:path w="4859" h="2720" extrusionOk="0">
                  <a:moveTo>
                    <a:pt x="2812" y="0"/>
                  </a:moveTo>
                  <a:cubicBezTo>
                    <a:pt x="2560" y="0"/>
                    <a:pt x="2302" y="30"/>
                    <a:pt x="2049" y="102"/>
                  </a:cubicBezTo>
                  <a:cubicBezTo>
                    <a:pt x="1048" y="412"/>
                    <a:pt x="382" y="1341"/>
                    <a:pt x="96" y="1817"/>
                  </a:cubicBezTo>
                  <a:cubicBezTo>
                    <a:pt x="0" y="1984"/>
                    <a:pt x="72" y="2198"/>
                    <a:pt x="239" y="2293"/>
                  </a:cubicBezTo>
                  <a:cubicBezTo>
                    <a:pt x="605" y="2468"/>
                    <a:pt x="1278" y="2719"/>
                    <a:pt x="2006" y="2719"/>
                  </a:cubicBezTo>
                  <a:cubicBezTo>
                    <a:pt x="2271" y="2719"/>
                    <a:pt x="2543" y="2686"/>
                    <a:pt x="2811" y="2603"/>
                  </a:cubicBezTo>
                  <a:cubicBezTo>
                    <a:pt x="3811" y="2317"/>
                    <a:pt x="4478" y="1388"/>
                    <a:pt x="4763" y="912"/>
                  </a:cubicBezTo>
                  <a:cubicBezTo>
                    <a:pt x="4859" y="745"/>
                    <a:pt x="4811" y="531"/>
                    <a:pt x="4620" y="436"/>
                  </a:cubicBezTo>
                  <a:cubicBezTo>
                    <a:pt x="4247" y="258"/>
                    <a:pt x="3555" y="0"/>
                    <a:pt x="28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103;p69"/>
            <p:cNvSpPr/>
            <p:nvPr/>
          </p:nvSpPr>
          <p:spPr>
            <a:xfrm>
              <a:off x="3707709" y="885416"/>
              <a:ext cx="132911" cy="51458"/>
            </a:xfrm>
            <a:custGeom>
              <a:avLst/>
              <a:gdLst/>
              <a:ahLst/>
              <a:cxnLst/>
              <a:rect l="l" t="t" r="r" b="b"/>
              <a:pathLst>
                <a:path w="2477" h="959" extrusionOk="0">
                  <a:moveTo>
                    <a:pt x="2287" y="0"/>
                  </a:moveTo>
                  <a:cubicBezTo>
                    <a:pt x="2271" y="0"/>
                    <a:pt x="2255" y="2"/>
                    <a:pt x="2239" y="6"/>
                  </a:cubicBezTo>
                  <a:lnTo>
                    <a:pt x="143" y="649"/>
                  </a:lnTo>
                  <a:cubicBezTo>
                    <a:pt x="48" y="673"/>
                    <a:pt x="0" y="768"/>
                    <a:pt x="24" y="840"/>
                  </a:cubicBezTo>
                  <a:cubicBezTo>
                    <a:pt x="48" y="911"/>
                    <a:pt x="119" y="959"/>
                    <a:pt x="191" y="959"/>
                  </a:cubicBezTo>
                  <a:lnTo>
                    <a:pt x="238" y="959"/>
                  </a:lnTo>
                  <a:lnTo>
                    <a:pt x="2334" y="316"/>
                  </a:lnTo>
                  <a:cubicBezTo>
                    <a:pt x="2429" y="292"/>
                    <a:pt x="2477" y="197"/>
                    <a:pt x="2453" y="125"/>
                  </a:cubicBezTo>
                  <a:cubicBezTo>
                    <a:pt x="2433" y="46"/>
                    <a:pt x="2365" y="0"/>
                    <a:pt x="228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104;p69"/>
            <p:cNvSpPr/>
            <p:nvPr/>
          </p:nvSpPr>
          <p:spPr>
            <a:xfrm>
              <a:off x="3582471" y="829666"/>
              <a:ext cx="571242" cy="576178"/>
            </a:xfrm>
            <a:custGeom>
              <a:avLst/>
              <a:gdLst/>
              <a:ahLst/>
              <a:cxnLst/>
              <a:rect l="l" t="t" r="r" b="b"/>
              <a:pathLst>
                <a:path w="10646" h="10738" extrusionOk="0">
                  <a:moveTo>
                    <a:pt x="3977" y="307"/>
                  </a:moveTo>
                  <a:cubicBezTo>
                    <a:pt x="4668" y="307"/>
                    <a:pt x="5311" y="569"/>
                    <a:pt x="5692" y="736"/>
                  </a:cubicBezTo>
                  <a:cubicBezTo>
                    <a:pt x="5740" y="760"/>
                    <a:pt x="5787" y="807"/>
                    <a:pt x="5787" y="855"/>
                  </a:cubicBezTo>
                  <a:cubicBezTo>
                    <a:pt x="5811" y="902"/>
                    <a:pt x="5811" y="950"/>
                    <a:pt x="5763" y="974"/>
                  </a:cubicBezTo>
                  <a:cubicBezTo>
                    <a:pt x="5478" y="1474"/>
                    <a:pt x="4859" y="2331"/>
                    <a:pt x="3906" y="2617"/>
                  </a:cubicBezTo>
                  <a:cubicBezTo>
                    <a:pt x="3661" y="2692"/>
                    <a:pt x="3410" y="2723"/>
                    <a:pt x="3164" y="2723"/>
                  </a:cubicBezTo>
                  <a:cubicBezTo>
                    <a:pt x="2474" y="2723"/>
                    <a:pt x="1821" y="2483"/>
                    <a:pt x="1453" y="2307"/>
                  </a:cubicBezTo>
                  <a:cubicBezTo>
                    <a:pt x="1405" y="2284"/>
                    <a:pt x="1358" y="2236"/>
                    <a:pt x="1358" y="2188"/>
                  </a:cubicBezTo>
                  <a:cubicBezTo>
                    <a:pt x="1334" y="2141"/>
                    <a:pt x="1358" y="2093"/>
                    <a:pt x="1382" y="2046"/>
                  </a:cubicBezTo>
                  <a:cubicBezTo>
                    <a:pt x="1667" y="1569"/>
                    <a:pt x="2287" y="712"/>
                    <a:pt x="3239" y="426"/>
                  </a:cubicBezTo>
                  <a:cubicBezTo>
                    <a:pt x="3477" y="355"/>
                    <a:pt x="3739" y="307"/>
                    <a:pt x="3977" y="307"/>
                  </a:cubicBezTo>
                  <a:close/>
                  <a:moveTo>
                    <a:pt x="5930" y="1331"/>
                  </a:moveTo>
                  <a:cubicBezTo>
                    <a:pt x="6335" y="2069"/>
                    <a:pt x="7216" y="3331"/>
                    <a:pt x="7907" y="4094"/>
                  </a:cubicBezTo>
                  <a:cubicBezTo>
                    <a:pt x="7716" y="4117"/>
                    <a:pt x="7550" y="4141"/>
                    <a:pt x="7359" y="4189"/>
                  </a:cubicBezTo>
                  <a:cubicBezTo>
                    <a:pt x="6978" y="3713"/>
                    <a:pt x="6621" y="3212"/>
                    <a:pt x="6430" y="2950"/>
                  </a:cubicBezTo>
                  <a:cubicBezTo>
                    <a:pt x="6121" y="2522"/>
                    <a:pt x="5835" y="2093"/>
                    <a:pt x="5621" y="1736"/>
                  </a:cubicBezTo>
                  <a:cubicBezTo>
                    <a:pt x="5740" y="1593"/>
                    <a:pt x="5835" y="1474"/>
                    <a:pt x="5930" y="1331"/>
                  </a:cubicBezTo>
                  <a:close/>
                  <a:moveTo>
                    <a:pt x="4073" y="2903"/>
                  </a:moveTo>
                  <a:cubicBezTo>
                    <a:pt x="3382" y="3879"/>
                    <a:pt x="3001" y="4879"/>
                    <a:pt x="2882" y="5570"/>
                  </a:cubicBezTo>
                  <a:cubicBezTo>
                    <a:pt x="2787" y="5546"/>
                    <a:pt x="2691" y="5546"/>
                    <a:pt x="2596" y="5546"/>
                  </a:cubicBezTo>
                  <a:lnTo>
                    <a:pt x="2429" y="5546"/>
                  </a:lnTo>
                  <a:cubicBezTo>
                    <a:pt x="2501" y="4975"/>
                    <a:pt x="2739" y="4308"/>
                    <a:pt x="3072" y="3665"/>
                  </a:cubicBezTo>
                  <a:cubicBezTo>
                    <a:pt x="3192" y="3451"/>
                    <a:pt x="3311" y="3236"/>
                    <a:pt x="3430" y="3022"/>
                  </a:cubicBezTo>
                  <a:cubicBezTo>
                    <a:pt x="3620" y="3022"/>
                    <a:pt x="3811" y="2974"/>
                    <a:pt x="4001" y="2927"/>
                  </a:cubicBezTo>
                  <a:cubicBezTo>
                    <a:pt x="4025" y="2927"/>
                    <a:pt x="4049" y="2903"/>
                    <a:pt x="4073" y="2903"/>
                  </a:cubicBezTo>
                  <a:close/>
                  <a:moveTo>
                    <a:pt x="6478" y="6046"/>
                  </a:moveTo>
                  <a:cubicBezTo>
                    <a:pt x="6383" y="6046"/>
                    <a:pt x="6311" y="6094"/>
                    <a:pt x="6311" y="6189"/>
                  </a:cubicBezTo>
                  <a:lnTo>
                    <a:pt x="6311" y="6475"/>
                  </a:lnTo>
                  <a:cubicBezTo>
                    <a:pt x="6311" y="6546"/>
                    <a:pt x="6383" y="6618"/>
                    <a:pt x="6478" y="6618"/>
                  </a:cubicBezTo>
                  <a:cubicBezTo>
                    <a:pt x="6573" y="6618"/>
                    <a:pt x="6645" y="6546"/>
                    <a:pt x="6645" y="6475"/>
                  </a:cubicBezTo>
                  <a:lnTo>
                    <a:pt x="6645" y="6189"/>
                  </a:lnTo>
                  <a:cubicBezTo>
                    <a:pt x="6645" y="6094"/>
                    <a:pt x="6573" y="6046"/>
                    <a:pt x="6478" y="6046"/>
                  </a:cubicBezTo>
                  <a:close/>
                  <a:moveTo>
                    <a:pt x="9621" y="6046"/>
                  </a:moveTo>
                  <a:cubicBezTo>
                    <a:pt x="9526" y="6046"/>
                    <a:pt x="9455" y="6094"/>
                    <a:pt x="9455" y="6189"/>
                  </a:cubicBezTo>
                  <a:lnTo>
                    <a:pt x="9455" y="6475"/>
                  </a:lnTo>
                  <a:cubicBezTo>
                    <a:pt x="9455" y="6546"/>
                    <a:pt x="9526" y="6618"/>
                    <a:pt x="9621" y="6618"/>
                  </a:cubicBezTo>
                  <a:cubicBezTo>
                    <a:pt x="9717" y="6618"/>
                    <a:pt x="9788" y="6546"/>
                    <a:pt x="9788" y="6475"/>
                  </a:cubicBezTo>
                  <a:lnTo>
                    <a:pt x="9788" y="6189"/>
                  </a:lnTo>
                  <a:cubicBezTo>
                    <a:pt x="9788" y="6094"/>
                    <a:pt x="9717" y="6046"/>
                    <a:pt x="9621" y="6046"/>
                  </a:cubicBezTo>
                  <a:close/>
                  <a:moveTo>
                    <a:pt x="7550" y="6308"/>
                  </a:moveTo>
                  <a:cubicBezTo>
                    <a:pt x="7454" y="6308"/>
                    <a:pt x="7383" y="6380"/>
                    <a:pt x="7383" y="6475"/>
                  </a:cubicBezTo>
                  <a:cubicBezTo>
                    <a:pt x="7383" y="6689"/>
                    <a:pt x="7573" y="6880"/>
                    <a:pt x="7788" y="6880"/>
                  </a:cubicBezTo>
                  <a:cubicBezTo>
                    <a:pt x="7883" y="6880"/>
                    <a:pt x="7978" y="6856"/>
                    <a:pt x="8050" y="6785"/>
                  </a:cubicBezTo>
                  <a:cubicBezTo>
                    <a:pt x="8121" y="6856"/>
                    <a:pt x="8216" y="6880"/>
                    <a:pt x="8312" y="6880"/>
                  </a:cubicBezTo>
                  <a:cubicBezTo>
                    <a:pt x="8526" y="6880"/>
                    <a:pt x="8716" y="6689"/>
                    <a:pt x="8716" y="6475"/>
                  </a:cubicBezTo>
                  <a:cubicBezTo>
                    <a:pt x="8716" y="6380"/>
                    <a:pt x="8645" y="6308"/>
                    <a:pt x="8550" y="6308"/>
                  </a:cubicBezTo>
                  <a:cubicBezTo>
                    <a:pt x="8478" y="6308"/>
                    <a:pt x="8407" y="6380"/>
                    <a:pt x="8407" y="6475"/>
                  </a:cubicBezTo>
                  <a:cubicBezTo>
                    <a:pt x="8407" y="6523"/>
                    <a:pt x="8359" y="6570"/>
                    <a:pt x="8312" y="6570"/>
                  </a:cubicBezTo>
                  <a:cubicBezTo>
                    <a:pt x="8240" y="6570"/>
                    <a:pt x="8216" y="6523"/>
                    <a:pt x="8216" y="6475"/>
                  </a:cubicBezTo>
                  <a:cubicBezTo>
                    <a:pt x="8216" y="6380"/>
                    <a:pt x="8145" y="6308"/>
                    <a:pt x="8050" y="6308"/>
                  </a:cubicBezTo>
                  <a:cubicBezTo>
                    <a:pt x="7954" y="6308"/>
                    <a:pt x="7883" y="6380"/>
                    <a:pt x="7883" y="6475"/>
                  </a:cubicBezTo>
                  <a:cubicBezTo>
                    <a:pt x="7883" y="6523"/>
                    <a:pt x="7859" y="6570"/>
                    <a:pt x="7788" y="6570"/>
                  </a:cubicBezTo>
                  <a:cubicBezTo>
                    <a:pt x="7740" y="6570"/>
                    <a:pt x="7692" y="6523"/>
                    <a:pt x="7692" y="6475"/>
                  </a:cubicBezTo>
                  <a:cubicBezTo>
                    <a:pt x="7692" y="6380"/>
                    <a:pt x="7621" y="6308"/>
                    <a:pt x="7550" y="6308"/>
                  </a:cubicBezTo>
                  <a:close/>
                  <a:moveTo>
                    <a:pt x="1024" y="7499"/>
                  </a:moveTo>
                  <a:cubicBezTo>
                    <a:pt x="929" y="7499"/>
                    <a:pt x="858" y="7570"/>
                    <a:pt x="858" y="7642"/>
                  </a:cubicBezTo>
                  <a:lnTo>
                    <a:pt x="858" y="7928"/>
                  </a:lnTo>
                  <a:cubicBezTo>
                    <a:pt x="858" y="7999"/>
                    <a:pt x="929" y="8071"/>
                    <a:pt x="1024" y="8071"/>
                  </a:cubicBezTo>
                  <a:cubicBezTo>
                    <a:pt x="1120" y="8071"/>
                    <a:pt x="1191" y="7999"/>
                    <a:pt x="1191" y="7928"/>
                  </a:cubicBezTo>
                  <a:lnTo>
                    <a:pt x="1191" y="7642"/>
                  </a:lnTo>
                  <a:cubicBezTo>
                    <a:pt x="1191" y="7570"/>
                    <a:pt x="1120" y="7499"/>
                    <a:pt x="1024" y="7499"/>
                  </a:cubicBezTo>
                  <a:close/>
                  <a:moveTo>
                    <a:pt x="4168" y="7499"/>
                  </a:moveTo>
                  <a:cubicBezTo>
                    <a:pt x="4073" y="7499"/>
                    <a:pt x="4025" y="7570"/>
                    <a:pt x="4025" y="7642"/>
                  </a:cubicBezTo>
                  <a:lnTo>
                    <a:pt x="4025" y="7928"/>
                  </a:lnTo>
                  <a:cubicBezTo>
                    <a:pt x="4025" y="7999"/>
                    <a:pt x="4073" y="8071"/>
                    <a:pt x="4168" y="8071"/>
                  </a:cubicBezTo>
                  <a:cubicBezTo>
                    <a:pt x="4263" y="8071"/>
                    <a:pt x="4335" y="7999"/>
                    <a:pt x="4335" y="7928"/>
                  </a:cubicBezTo>
                  <a:lnTo>
                    <a:pt x="4335" y="7642"/>
                  </a:lnTo>
                  <a:cubicBezTo>
                    <a:pt x="4335" y="7570"/>
                    <a:pt x="4263" y="7499"/>
                    <a:pt x="4168" y="7499"/>
                  </a:cubicBezTo>
                  <a:close/>
                  <a:moveTo>
                    <a:pt x="2096" y="7761"/>
                  </a:moveTo>
                  <a:cubicBezTo>
                    <a:pt x="2001" y="7761"/>
                    <a:pt x="1929" y="7832"/>
                    <a:pt x="1929" y="7928"/>
                  </a:cubicBezTo>
                  <a:cubicBezTo>
                    <a:pt x="1929" y="8142"/>
                    <a:pt x="2120" y="8333"/>
                    <a:pt x="2334" y="8333"/>
                  </a:cubicBezTo>
                  <a:cubicBezTo>
                    <a:pt x="2429" y="8333"/>
                    <a:pt x="2525" y="8309"/>
                    <a:pt x="2596" y="8237"/>
                  </a:cubicBezTo>
                  <a:cubicBezTo>
                    <a:pt x="2668" y="8309"/>
                    <a:pt x="2763" y="8333"/>
                    <a:pt x="2858" y="8333"/>
                  </a:cubicBezTo>
                  <a:cubicBezTo>
                    <a:pt x="3072" y="8333"/>
                    <a:pt x="3263" y="8142"/>
                    <a:pt x="3263" y="7928"/>
                  </a:cubicBezTo>
                  <a:cubicBezTo>
                    <a:pt x="3263" y="7832"/>
                    <a:pt x="3192" y="7761"/>
                    <a:pt x="3096" y="7761"/>
                  </a:cubicBezTo>
                  <a:cubicBezTo>
                    <a:pt x="3025" y="7761"/>
                    <a:pt x="2953" y="7832"/>
                    <a:pt x="2953" y="7928"/>
                  </a:cubicBezTo>
                  <a:cubicBezTo>
                    <a:pt x="2953" y="7975"/>
                    <a:pt x="2906" y="8023"/>
                    <a:pt x="2858" y="8023"/>
                  </a:cubicBezTo>
                  <a:cubicBezTo>
                    <a:pt x="2787" y="8023"/>
                    <a:pt x="2763" y="7975"/>
                    <a:pt x="2763" y="7928"/>
                  </a:cubicBezTo>
                  <a:cubicBezTo>
                    <a:pt x="2763" y="7832"/>
                    <a:pt x="2691" y="7761"/>
                    <a:pt x="2596" y="7761"/>
                  </a:cubicBezTo>
                  <a:cubicBezTo>
                    <a:pt x="2501" y="7761"/>
                    <a:pt x="2429" y="7832"/>
                    <a:pt x="2429" y="7928"/>
                  </a:cubicBezTo>
                  <a:cubicBezTo>
                    <a:pt x="2429" y="7975"/>
                    <a:pt x="2406" y="8023"/>
                    <a:pt x="2334" y="8023"/>
                  </a:cubicBezTo>
                  <a:cubicBezTo>
                    <a:pt x="2287" y="8023"/>
                    <a:pt x="2239" y="7975"/>
                    <a:pt x="2239" y="7928"/>
                  </a:cubicBezTo>
                  <a:cubicBezTo>
                    <a:pt x="2239" y="7832"/>
                    <a:pt x="2168" y="7761"/>
                    <a:pt x="2096" y="7761"/>
                  </a:cubicBezTo>
                  <a:close/>
                  <a:moveTo>
                    <a:pt x="8050" y="4403"/>
                  </a:moveTo>
                  <a:cubicBezTo>
                    <a:pt x="9312" y="4403"/>
                    <a:pt x="10336" y="5427"/>
                    <a:pt x="10336" y="6689"/>
                  </a:cubicBezTo>
                  <a:cubicBezTo>
                    <a:pt x="10336" y="7951"/>
                    <a:pt x="9312" y="8975"/>
                    <a:pt x="8050" y="8975"/>
                  </a:cubicBezTo>
                  <a:cubicBezTo>
                    <a:pt x="6788" y="8975"/>
                    <a:pt x="5763" y="7951"/>
                    <a:pt x="5763" y="6689"/>
                  </a:cubicBezTo>
                  <a:cubicBezTo>
                    <a:pt x="5763" y="5427"/>
                    <a:pt x="6788" y="4403"/>
                    <a:pt x="8050" y="4403"/>
                  </a:cubicBezTo>
                  <a:close/>
                  <a:moveTo>
                    <a:pt x="2596" y="5856"/>
                  </a:moveTo>
                  <a:cubicBezTo>
                    <a:pt x="3858" y="5856"/>
                    <a:pt x="4882" y="6880"/>
                    <a:pt x="4882" y="8142"/>
                  </a:cubicBezTo>
                  <a:cubicBezTo>
                    <a:pt x="4882" y="9404"/>
                    <a:pt x="3858" y="10428"/>
                    <a:pt x="2596" y="10428"/>
                  </a:cubicBezTo>
                  <a:cubicBezTo>
                    <a:pt x="1334" y="10428"/>
                    <a:pt x="310" y="9404"/>
                    <a:pt x="310" y="8142"/>
                  </a:cubicBezTo>
                  <a:cubicBezTo>
                    <a:pt x="310" y="6880"/>
                    <a:pt x="1334" y="5856"/>
                    <a:pt x="2596" y="5856"/>
                  </a:cubicBezTo>
                  <a:close/>
                  <a:moveTo>
                    <a:pt x="3977" y="1"/>
                  </a:moveTo>
                  <a:cubicBezTo>
                    <a:pt x="3704" y="1"/>
                    <a:pt x="3422" y="34"/>
                    <a:pt x="3144" y="117"/>
                  </a:cubicBezTo>
                  <a:cubicBezTo>
                    <a:pt x="2096" y="426"/>
                    <a:pt x="1429" y="1355"/>
                    <a:pt x="1096" y="1903"/>
                  </a:cubicBezTo>
                  <a:cubicBezTo>
                    <a:pt x="1024" y="2022"/>
                    <a:pt x="1024" y="2165"/>
                    <a:pt x="1048" y="2284"/>
                  </a:cubicBezTo>
                  <a:cubicBezTo>
                    <a:pt x="1096" y="2427"/>
                    <a:pt x="1191" y="2522"/>
                    <a:pt x="1310" y="2593"/>
                  </a:cubicBezTo>
                  <a:cubicBezTo>
                    <a:pt x="1691" y="2760"/>
                    <a:pt x="2358" y="3022"/>
                    <a:pt x="3072" y="3046"/>
                  </a:cubicBezTo>
                  <a:cubicBezTo>
                    <a:pt x="2977" y="3189"/>
                    <a:pt x="2882" y="3355"/>
                    <a:pt x="2787" y="3522"/>
                  </a:cubicBezTo>
                  <a:cubicBezTo>
                    <a:pt x="2429" y="4236"/>
                    <a:pt x="2191" y="4975"/>
                    <a:pt x="2096" y="5594"/>
                  </a:cubicBezTo>
                  <a:cubicBezTo>
                    <a:pt x="905" y="5832"/>
                    <a:pt x="0" y="6880"/>
                    <a:pt x="0" y="8142"/>
                  </a:cubicBezTo>
                  <a:cubicBezTo>
                    <a:pt x="0" y="9571"/>
                    <a:pt x="1167" y="10738"/>
                    <a:pt x="2596" y="10738"/>
                  </a:cubicBezTo>
                  <a:cubicBezTo>
                    <a:pt x="4025" y="10738"/>
                    <a:pt x="5192" y="9571"/>
                    <a:pt x="5192" y="8142"/>
                  </a:cubicBezTo>
                  <a:cubicBezTo>
                    <a:pt x="5192" y="6927"/>
                    <a:pt x="4335" y="5880"/>
                    <a:pt x="3192" y="5618"/>
                  </a:cubicBezTo>
                  <a:cubicBezTo>
                    <a:pt x="3334" y="4856"/>
                    <a:pt x="3787" y="3689"/>
                    <a:pt x="4692" y="2593"/>
                  </a:cubicBezTo>
                  <a:cubicBezTo>
                    <a:pt x="4978" y="2427"/>
                    <a:pt x="5216" y="2212"/>
                    <a:pt x="5406" y="1998"/>
                  </a:cubicBezTo>
                  <a:cubicBezTo>
                    <a:pt x="5621" y="2331"/>
                    <a:pt x="5883" y="2736"/>
                    <a:pt x="6168" y="3141"/>
                  </a:cubicBezTo>
                  <a:cubicBezTo>
                    <a:pt x="6359" y="3379"/>
                    <a:pt x="6692" y="3855"/>
                    <a:pt x="7049" y="4308"/>
                  </a:cubicBezTo>
                  <a:cubicBezTo>
                    <a:pt x="6121" y="4689"/>
                    <a:pt x="5454" y="5618"/>
                    <a:pt x="5454" y="6689"/>
                  </a:cubicBezTo>
                  <a:cubicBezTo>
                    <a:pt x="5454" y="8118"/>
                    <a:pt x="6621" y="9285"/>
                    <a:pt x="8050" y="9285"/>
                  </a:cubicBezTo>
                  <a:cubicBezTo>
                    <a:pt x="9479" y="9285"/>
                    <a:pt x="10645" y="8118"/>
                    <a:pt x="10645" y="6689"/>
                  </a:cubicBezTo>
                  <a:cubicBezTo>
                    <a:pt x="10645" y="5356"/>
                    <a:pt x="9621" y="4260"/>
                    <a:pt x="8335" y="4117"/>
                  </a:cubicBezTo>
                  <a:cubicBezTo>
                    <a:pt x="7550" y="3308"/>
                    <a:pt x="6430" y="1688"/>
                    <a:pt x="6097" y="998"/>
                  </a:cubicBezTo>
                  <a:cubicBezTo>
                    <a:pt x="6121" y="926"/>
                    <a:pt x="6121" y="831"/>
                    <a:pt x="6097" y="760"/>
                  </a:cubicBezTo>
                  <a:cubicBezTo>
                    <a:pt x="6049" y="617"/>
                    <a:pt x="5954" y="521"/>
                    <a:pt x="5835" y="450"/>
                  </a:cubicBezTo>
                  <a:cubicBezTo>
                    <a:pt x="5433" y="258"/>
                    <a:pt x="4735"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45190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32" name="Google Shape;1613;p40"/>
          <p:cNvSpPr/>
          <p:nvPr/>
        </p:nvSpPr>
        <p:spPr>
          <a:xfrm>
            <a:off x="731433" y="3315003"/>
            <a:ext cx="7693176" cy="457917"/>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38;p40"/>
          <p:cNvSpPr txBox="1">
            <a:spLocks noGrp="1"/>
          </p:cNvSpPr>
          <p:nvPr>
            <p:ph type="title" idx="2"/>
          </p:nvPr>
        </p:nvSpPr>
        <p:spPr>
          <a:xfrm>
            <a:off x="1575923" y="3315298"/>
            <a:ext cx="6681586" cy="47232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2600" dirty="0" err="1">
                <a:solidFill>
                  <a:srgbClr val="002060"/>
                </a:solidFill>
                <a:latin typeface="Pattaya" panose="00000500000000000000" pitchFamily="2" charset="-34"/>
                <a:cs typeface="Pattaya" panose="00000500000000000000" pitchFamily="2" charset="-34"/>
              </a:rPr>
              <a:t>Nêu</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được</a:t>
            </a:r>
            <a:r>
              <a:rPr lang="vi-VN" sz="2600" dirty="0">
                <a:solidFill>
                  <a:srgbClr val="002060"/>
                </a:solidFill>
                <a:latin typeface="Pattaya" panose="00000500000000000000" pitchFamily="2" charset="-34"/>
                <a:cs typeface="Pattaya" panose="00000500000000000000" pitchFamily="2" charset="-34"/>
              </a:rPr>
              <a:t> diễn biến sự việc và ý nghĩa câu chuyện</a:t>
            </a:r>
            <a:r>
              <a:rPr lang="en-US" sz="2600" dirty="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sp>
        <p:nvSpPr>
          <p:cNvPr id="1612" name="Google Shape;1612;p40"/>
          <p:cNvSpPr/>
          <p:nvPr/>
        </p:nvSpPr>
        <p:spPr>
          <a:xfrm flipH="1">
            <a:off x="849932" y="2239266"/>
            <a:ext cx="7341463"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808092" y="1111292"/>
            <a:ext cx="7527816"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txBox="1">
            <a:spLocks noGrp="1"/>
          </p:cNvSpPr>
          <p:nvPr>
            <p:ph type="title"/>
          </p:nvPr>
        </p:nvSpPr>
        <p:spPr>
          <a:xfrm>
            <a:off x="3514400" y="400495"/>
            <a:ext cx="21152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1">
                    <a:lumMod val="75000"/>
                  </a:schemeClr>
                </a:solidFill>
                <a:latin typeface="Pattaya" panose="00000500000000000000" pitchFamily="2" charset="-34"/>
                <a:cs typeface="Pattaya" panose="00000500000000000000" pitchFamily="2" charset="-34"/>
              </a:rPr>
              <a:t>MỤC TIÊU</a:t>
            </a:r>
            <a:endParaRPr b="1" dirty="0">
              <a:solidFill>
                <a:schemeClr val="accent1">
                  <a:lumMod val="75000"/>
                </a:schemeClr>
              </a:solidFill>
              <a:latin typeface="Pattaya" panose="00000500000000000000" pitchFamily="2" charset="-34"/>
              <a:cs typeface="Pattaya" panose="00000500000000000000" pitchFamily="2" charset="-34"/>
            </a:endParaRPr>
          </a:p>
        </p:txBody>
      </p:sp>
      <p:grpSp>
        <p:nvGrpSpPr>
          <p:cNvPr id="1615" name="Google Shape;1615;p40"/>
          <p:cNvGrpSpPr/>
          <p:nvPr/>
        </p:nvGrpSpPr>
        <p:grpSpPr>
          <a:xfrm>
            <a:off x="583901" y="784534"/>
            <a:ext cx="1047475" cy="1141175"/>
            <a:chOff x="7280928" y="248078"/>
            <a:chExt cx="1047475" cy="1141175"/>
          </a:xfrm>
        </p:grpSpPr>
        <p:sp>
          <p:nvSpPr>
            <p:cNvPr id="1616" name="Google Shape;1616;p40"/>
            <p:cNvSpPr/>
            <p:nvPr/>
          </p:nvSpPr>
          <p:spPr>
            <a:xfrm>
              <a:off x="7280928" y="248078"/>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17" name="Google Shape;1617;p40"/>
            <p:cNvSpPr/>
            <p:nvPr/>
          </p:nvSpPr>
          <p:spPr>
            <a:xfrm>
              <a:off x="7357700" y="314400"/>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7366875" y="303150"/>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7433000" y="356950"/>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7974800" y="314400"/>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7958275" y="303150"/>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8015200" y="356950"/>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7352800" y="369550"/>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7367500" y="356700"/>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7474025" y="912300"/>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7901325" y="912300"/>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7694400" y="1197200"/>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7828475" y="1195825"/>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7327700" y="994525"/>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7382800" y="859925"/>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7931950" y="429125"/>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7481975" y="829175"/>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7868275" y="829175"/>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7696250" y="846500"/>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7379725" y="1067000"/>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7370550" y="1054150"/>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8115600" y="794425"/>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8" name="Google Shape;1638;p40"/>
          <p:cNvSpPr txBox="1">
            <a:spLocks noGrp="1"/>
          </p:cNvSpPr>
          <p:nvPr>
            <p:ph type="title" idx="2"/>
          </p:nvPr>
        </p:nvSpPr>
        <p:spPr>
          <a:xfrm>
            <a:off x="1476119" y="1120963"/>
            <a:ext cx="6191763"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600" dirty="0" err="1">
                <a:solidFill>
                  <a:srgbClr val="002060"/>
                </a:solidFill>
                <a:latin typeface="Pattaya" panose="00000500000000000000" pitchFamily="2" charset="-34"/>
                <a:cs typeface="Pattaya" panose="00000500000000000000" pitchFamily="2" charset="-34"/>
              </a:rPr>
              <a:t>Kể</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lại</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được</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từng</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đoạn</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và</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toàn</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bộ</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câu</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chuyện</a:t>
            </a:r>
            <a:r>
              <a:rPr lang="en-US" sz="2600" dirty="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1650" name="Google Shape;1650;p40"/>
          <p:cNvGrpSpPr/>
          <p:nvPr/>
        </p:nvGrpSpPr>
        <p:grpSpPr>
          <a:xfrm>
            <a:off x="7646840" y="1873828"/>
            <a:ext cx="1187700" cy="1158325"/>
            <a:chOff x="4354400" y="172400"/>
            <a:chExt cx="1187700" cy="1158325"/>
          </a:xfrm>
        </p:grpSpPr>
        <p:sp>
          <p:nvSpPr>
            <p:cNvPr id="1651" name="Google Shape;1651;p40"/>
            <p:cNvSpPr/>
            <p:nvPr/>
          </p:nvSpPr>
          <p:spPr>
            <a:xfrm>
              <a:off x="4354400" y="172400"/>
              <a:ext cx="1187700" cy="1158325"/>
            </a:xfrm>
            <a:custGeom>
              <a:avLst/>
              <a:gdLst/>
              <a:ahLst/>
              <a:cxnLst/>
              <a:rect l="l" t="t" r="r" b="b"/>
              <a:pathLst>
                <a:path w="47508" h="46333" extrusionOk="0">
                  <a:moveTo>
                    <a:pt x="9135" y="24538"/>
                  </a:moveTo>
                  <a:cubicBezTo>
                    <a:pt x="9135" y="24685"/>
                    <a:pt x="9135" y="24832"/>
                    <a:pt x="9135" y="24979"/>
                  </a:cubicBezTo>
                  <a:cubicBezTo>
                    <a:pt x="9086" y="24881"/>
                    <a:pt x="9062" y="24783"/>
                    <a:pt x="9013" y="24660"/>
                  </a:cubicBezTo>
                  <a:lnTo>
                    <a:pt x="9135" y="24538"/>
                  </a:lnTo>
                  <a:close/>
                  <a:moveTo>
                    <a:pt x="13739" y="1"/>
                  </a:moveTo>
                  <a:cubicBezTo>
                    <a:pt x="12612" y="1"/>
                    <a:pt x="11486" y="197"/>
                    <a:pt x="10433" y="564"/>
                  </a:cubicBezTo>
                  <a:cubicBezTo>
                    <a:pt x="8841" y="1103"/>
                    <a:pt x="7715" y="2205"/>
                    <a:pt x="7176" y="3748"/>
                  </a:cubicBezTo>
                  <a:cubicBezTo>
                    <a:pt x="5854" y="7396"/>
                    <a:pt x="8449" y="12882"/>
                    <a:pt x="10041" y="15698"/>
                  </a:cubicBezTo>
                  <a:cubicBezTo>
                    <a:pt x="10017" y="15747"/>
                    <a:pt x="10017" y="15820"/>
                    <a:pt x="9992" y="15869"/>
                  </a:cubicBezTo>
                  <a:cubicBezTo>
                    <a:pt x="9404" y="15575"/>
                    <a:pt x="8743" y="15404"/>
                    <a:pt x="8058" y="15404"/>
                  </a:cubicBezTo>
                  <a:cubicBezTo>
                    <a:pt x="7372" y="15404"/>
                    <a:pt x="6711" y="15575"/>
                    <a:pt x="6123" y="15869"/>
                  </a:cubicBezTo>
                  <a:cubicBezTo>
                    <a:pt x="5560" y="15575"/>
                    <a:pt x="4899" y="15428"/>
                    <a:pt x="4237" y="15428"/>
                  </a:cubicBezTo>
                  <a:cubicBezTo>
                    <a:pt x="3111" y="15428"/>
                    <a:pt x="2058" y="15869"/>
                    <a:pt x="1250" y="16677"/>
                  </a:cubicBezTo>
                  <a:cubicBezTo>
                    <a:pt x="442" y="17461"/>
                    <a:pt x="1" y="18538"/>
                    <a:pt x="1" y="19665"/>
                  </a:cubicBezTo>
                  <a:cubicBezTo>
                    <a:pt x="1" y="20791"/>
                    <a:pt x="442" y="21869"/>
                    <a:pt x="1250" y="22652"/>
                  </a:cubicBezTo>
                  <a:lnTo>
                    <a:pt x="3797" y="25199"/>
                  </a:lnTo>
                  <a:cubicBezTo>
                    <a:pt x="4164" y="27011"/>
                    <a:pt x="4948" y="28529"/>
                    <a:pt x="6098" y="29705"/>
                  </a:cubicBezTo>
                  <a:cubicBezTo>
                    <a:pt x="7151" y="30807"/>
                    <a:pt x="8351" y="31419"/>
                    <a:pt x="9355" y="31762"/>
                  </a:cubicBezTo>
                  <a:cubicBezTo>
                    <a:pt x="9772" y="34823"/>
                    <a:pt x="10702" y="37002"/>
                    <a:pt x="12245" y="38520"/>
                  </a:cubicBezTo>
                  <a:cubicBezTo>
                    <a:pt x="14669" y="40920"/>
                    <a:pt x="18122" y="41214"/>
                    <a:pt x="21746" y="41239"/>
                  </a:cubicBezTo>
                  <a:cubicBezTo>
                    <a:pt x="22358" y="42120"/>
                    <a:pt x="23044" y="43345"/>
                    <a:pt x="23265" y="44275"/>
                  </a:cubicBezTo>
                  <a:cubicBezTo>
                    <a:pt x="23534" y="45499"/>
                    <a:pt x="24611" y="46332"/>
                    <a:pt x="25836" y="46332"/>
                  </a:cubicBezTo>
                  <a:cubicBezTo>
                    <a:pt x="26056" y="46332"/>
                    <a:pt x="26252" y="46308"/>
                    <a:pt x="26448" y="46283"/>
                  </a:cubicBezTo>
                  <a:cubicBezTo>
                    <a:pt x="27134" y="46112"/>
                    <a:pt x="27721" y="45695"/>
                    <a:pt x="28089" y="45108"/>
                  </a:cubicBezTo>
                  <a:cubicBezTo>
                    <a:pt x="28407" y="44593"/>
                    <a:pt x="28529" y="44030"/>
                    <a:pt x="28480" y="43467"/>
                  </a:cubicBezTo>
                  <a:lnTo>
                    <a:pt x="28921" y="43467"/>
                  </a:lnTo>
                  <a:cubicBezTo>
                    <a:pt x="31321" y="43271"/>
                    <a:pt x="32374" y="42169"/>
                    <a:pt x="32839" y="41239"/>
                  </a:cubicBezTo>
                  <a:cubicBezTo>
                    <a:pt x="34970" y="41214"/>
                    <a:pt x="37002" y="41067"/>
                    <a:pt x="38790" y="40357"/>
                  </a:cubicBezTo>
                  <a:lnTo>
                    <a:pt x="41214" y="42781"/>
                  </a:lnTo>
                  <a:lnTo>
                    <a:pt x="44275" y="39720"/>
                  </a:lnTo>
                  <a:cubicBezTo>
                    <a:pt x="45059" y="39426"/>
                    <a:pt x="45720" y="38863"/>
                    <a:pt x="46185" y="38104"/>
                  </a:cubicBezTo>
                  <a:cubicBezTo>
                    <a:pt x="46283" y="37908"/>
                    <a:pt x="46357" y="37737"/>
                    <a:pt x="46430" y="37541"/>
                  </a:cubicBezTo>
                  <a:cubicBezTo>
                    <a:pt x="47042" y="36782"/>
                    <a:pt x="47361" y="35851"/>
                    <a:pt x="47361" y="34872"/>
                  </a:cubicBezTo>
                  <a:cubicBezTo>
                    <a:pt x="47361" y="33745"/>
                    <a:pt x="46920" y="32668"/>
                    <a:pt x="46112" y="31884"/>
                  </a:cubicBezTo>
                  <a:cubicBezTo>
                    <a:pt x="45549" y="31321"/>
                    <a:pt x="44863" y="30929"/>
                    <a:pt x="44079" y="30758"/>
                  </a:cubicBezTo>
                  <a:cubicBezTo>
                    <a:pt x="44177" y="29729"/>
                    <a:pt x="44202" y="28603"/>
                    <a:pt x="44202" y="27329"/>
                  </a:cubicBezTo>
                  <a:cubicBezTo>
                    <a:pt x="44202" y="23950"/>
                    <a:pt x="44104" y="19640"/>
                    <a:pt x="43296" y="15747"/>
                  </a:cubicBezTo>
                  <a:cubicBezTo>
                    <a:pt x="44887" y="12931"/>
                    <a:pt x="47508" y="7421"/>
                    <a:pt x="46185" y="3748"/>
                  </a:cubicBezTo>
                  <a:cubicBezTo>
                    <a:pt x="45622" y="2205"/>
                    <a:pt x="44496" y="1103"/>
                    <a:pt x="42928" y="564"/>
                  </a:cubicBezTo>
                  <a:cubicBezTo>
                    <a:pt x="41851" y="197"/>
                    <a:pt x="40749" y="1"/>
                    <a:pt x="39623" y="1"/>
                  </a:cubicBezTo>
                  <a:cubicBezTo>
                    <a:pt x="36366" y="1"/>
                    <a:pt x="33721" y="1519"/>
                    <a:pt x="32178" y="2646"/>
                  </a:cubicBezTo>
                  <a:cubicBezTo>
                    <a:pt x="30488" y="2205"/>
                    <a:pt x="28627" y="1984"/>
                    <a:pt x="26619" y="1984"/>
                  </a:cubicBezTo>
                  <a:cubicBezTo>
                    <a:pt x="24636" y="1984"/>
                    <a:pt x="22799" y="2205"/>
                    <a:pt x="21159" y="2646"/>
                  </a:cubicBezTo>
                  <a:cubicBezTo>
                    <a:pt x="19616" y="1519"/>
                    <a:pt x="16971" y="1"/>
                    <a:pt x="13739"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52" name="Google Shape;1652;p40"/>
            <p:cNvSpPr/>
            <p:nvPr/>
          </p:nvSpPr>
          <p:spPr>
            <a:xfrm>
              <a:off x="4511125" y="243625"/>
              <a:ext cx="360625" cy="318175"/>
            </a:xfrm>
            <a:custGeom>
              <a:avLst/>
              <a:gdLst/>
              <a:ahLst/>
              <a:cxnLst/>
              <a:rect l="l" t="t" r="r" b="b"/>
              <a:pathLst>
                <a:path w="14425" h="12727" extrusionOk="0">
                  <a:moveTo>
                    <a:pt x="7445" y="0"/>
                  </a:moveTo>
                  <a:cubicBezTo>
                    <a:pt x="6659" y="0"/>
                    <a:pt x="5837" y="120"/>
                    <a:pt x="4996" y="409"/>
                  </a:cubicBezTo>
                  <a:cubicBezTo>
                    <a:pt x="1" y="2098"/>
                    <a:pt x="6564" y="12726"/>
                    <a:pt x="6564" y="12726"/>
                  </a:cubicBezTo>
                  <a:cubicBezTo>
                    <a:pt x="6564" y="12726"/>
                    <a:pt x="14424" y="10473"/>
                    <a:pt x="14326" y="2931"/>
                  </a:cubicBezTo>
                  <a:cubicBezTo>
                    <a:pt x="14326" y="2931"/>
                    <a:pt x="11328" y="0"/>
                    <a:pt x="7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4551550" y="231850"/>
              <a:ext cx="331825" cy="343400"/>
            </a:xfrm>
            <a:custGeom>
              <a:avLst/>
              <a:gdLst/>
              <a:ahLst/>
              <a:cxnLst/>
              <a:rect l="l" t="t" r="r" b="b"/>
              <a:pathLst>
                <a:path w="13273" h="13736" extrusionOk="0">
                  <a:moveTo>
                    <a:pt x="5804" y="929"/>
                  </a:moveTo>
                  <a:cubicBezTo>
                    <a:pt x="9012" y="929"/>
                    <a:pt x="11632" y="3059"/>
                    <a:pt x="12269" y="3622"/>
                  </a:cubicBezTo>
                  <a:cubicBezTo>
                    <a:pt x="12220" y="9769"/>
                    <a:pt x="6612" y="12144"/>
                    <a:pt x="5167" y="12659"/>
                  </a:cubicBezTo>
                  <a:cubicBezTo>
                    <a:pt x="4359" y="11263"/>
                    <a:pt x="1151" y="5484"/>
                    <a:pt x="2155" y="2618"/>
                  </a:cubicBezTo>
                  <a:cubicBezTo>
                    <a:pt x="2400" y="1982"/>
                    <a:pt x="2841" y="1541"/>
                    <a:pt x="3526" y="1296"/>
                  </a:cubicBezTo>
                  <a:cubicBezTo>
                    <a:pt x="4310" y="1027"/>
                    <a:pt x="5069" y="929"/>
                    <a:pt x="5804" y="929"/>
                  </a:cubicBezTo>
                  <a:close/>
                  <a:moveTo>
                    <a:pt x="5848" y="0"/>
                  </a:moveTo>
                  <a:cubicBezTo>
                    <a:pt x="5011" y="0"/>
                    <a:pt x="4133" y="129"/>
                    <a:pt x="3233" y="439"/>
                  </a:cubicBezTo>
                  <a:cubicBezTo>
                    <a:pt x="2277" y="757"/>
                    <a:pt x="1641" y="1394"/>
                    <a:pt x="1298" y="2325"/>
                  </a:cubicBezTo>
                  <a:cubicBezTo>
                    <a:pt x="0" y="5973"/>
                    <a:pt x="4383" y="13148"/>
                    <a:pt x="4555" y="13442"/>
                  </a:cubicBezTo>
                  <a:lnTo>
                    <a:pt x="4751" y="13736"/>
                  </a:lnTo>
                  <a:lnTo>
                    <a:pt x="5094" y="13638"/>
                  </a:lnTo>
                  <a:cubicBezTo>
                    <a:pt x="5167" y="13614"/>
                    <a:pt x="13273" y="11189"/>
                    <a:pt x="13175" y="3402"/>
                  </a:cubicBezTo>
                  <a:lnTo>
                    <a:pt x="13175" y="3206"/>
                  </a:lnTo>
                  <a:lnTo>
                    <a:pt x="13028" y="3084"/>
                  </a:lnTo>
                  <a:cubicBezTo>
                    <a:pt x="12886" y="2922"/>
                    <a:pt x="9834" y="0"/>
                    <a:pt x="5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4599300" y="302925"/>
              <a:ext cx="277950" cy="245400"/>
            </a:xfrm>
            <a:custGeom>
              <a:avLst/>
              <a:gdLst/>
              <a:ahLst/>
              <a:cxnLst/>
              <a:rect l="l" t="t" r="r" b="b"/>
              <a:pathLst>
                <a:path w="11118" h="9816" extrusionOk="0">
                  <a:moveTo>
                    <a:pt x="5724" y="0"/>
                  </a:moveTo>
                  <a:cubicBezTo>
                    <a:pt x="5121" y="0"/>
                    <a:pt x="4490" y="92"/>
                    <a:pt x="3845" y="314"/>
                  </a:cubicBezTo>
                  <a:cubicBezTo>
                    <a:pt x="0" y="1612"/>
                    <a:pt x="5069" y="9816"/>
                    <a:pt x="5069" y="9816"/>
                  </a:cubicBezTo>
                  <a:cubicBezTo>
                    <a:pt x="5069" y="9816"/>
                    <a:pt x="11118" y="8077"/>
                    <a:pt x="11044" y="2273"/>
                  </a:cubicBezTo>
                  <a:cubicBezTo>
                    <a:pt x="11044" y="2273"/>
                    <a:pt x="8720" y="0"/>
                    <a:pt x="572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4634800" y="298325"/>
              <a:ext cx="294500" cy="255500"/>
            </a:xfrm>
            <a:custGeom>
              <a:avLst/>
              <a:gdLst/>
              <a:ahLst/>
              <a:cxnLst/>
              <a:rect l="l" t="t" r="r" b="b"/>
              <a:pathLst>
                <a:path w="11780" h="10220" extrusionOk="0">
                  <a:moveTo>
                    <a:pt x="8050" y="0"/>
                  </a:moveTo>
                  <a:cubicBezTo>
                    <a:pt x="4763" y="0"/>
                    <a:pt x="0" y="7722"/>
                    <a:pt x="0" y="7722"/>
                  </a:cubicBezTo>
                  <a:lnTo>
                    <a:pt x="1617" y="10220"/>
                  </a:lnTo>
                  <a:lnTo>
                    <a:pt x="5559" y="6669"/>
                  </a:lnTo>
                  <a:cubicBezTo>
                    <a:pt x="5559" y="6669"/>
                    <a:pt x="11779" y="890"/>
                    <a:pt x="8522" y="57"/>
                  </a:cubicBezTo>
                  <a:cubicBezTo>
                    <a:pt x="8369" y="19"/>
                    <a:pt x="8212" y="0"/>
                    <a:pt x="8050"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5170475" y="243625"/>
              <a:ext cx="360600" cy="318175"/>
            </a:xfrm>
            <a:custGeom>
              <a:avLst/>
              <a:gdLst/>
              <a:ahLst/>
              <a:cxnLst/>
              <a:rect l="l" t="t" r="r" b="b"/>
              <a:pathLst>
                <a:path w="14424" h="12727" extrusionOk="0">
                  <a:moveTo>
                    <a:pt x="6980" y="0"/>
                  </a:moveTo>
                  <a:cubicBezTo>
                    <a:pt x="3097" y="0"/>
                    <a:pt x="98" y="2931"/>
                    <a:pt x="98" y="2931"/>
                  </a:cubicBezTo>
                  <a:cubicBezTo>
                    <a:pt x="0" y="10473"/>
                    <a:pt x="7861" y="12726"/>
                    <a:pt x="7861" y="12726"/>
                  </a:cubicBezTo>
                  <a:cubicBezTo>
                    <a:pt x="7861" y="12726"/>
                    <a:pt x="14424" y="2098"/>
                    <a:pt x="9428" y="409"/>
                  </a:cubicBezTo>
                  <a:cubicBezTo>
                    <a:pt x="8588" y="120"/>
                    <a:pt x="7766" y="0"/>
                    <a:pt x="6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5158850" y="231850"/>
              <a:ext cx="332450" cy="343400"/>
            </a:xfrm>
            <a:custGeom>
              <a:avLst/>
              <a:gdLst/>
              <a:ahLst/>
              <a:cxnLst/>
              <a:rect l="l" t="t" r="r" b="b"/>
              <a:pathLst>
                <a:path w="13298" h="13736" extrusionOk="0">
                  <a:moveTo>
                    <a:pt x="7487" y="925"/>
                  </a:moveTo>
                  <a:cubicBezTo>
                    <a:pt x="8215" y="925"/>
                    <a:pt x="8974" y="1034"/>
                    <a:pt x="9746" y="1296"/>
                  </a:cubicBezTo>
                  <a:cubicBezTo>
                    <a:pt x="10432" y="1541"/>
                    <a:pt x="10873" y="1982"/>
                    <a:pt x="11118" y="2618"/>
                  </a:cubicBezTo>
                  <a:cubicBezTo>
                    <a:pt x="12146" y="5484"/>
                    <a:pt x="8938" y="11238"/>
                    <a:pt x="8130" y="12659"/>
                  </a:cubicBezTo>
                  <a:cubicBezTo>
                    <a:pt x="6685" y="12120"/>
                    <a:pt x="1078" y="9695"/>
                    <a:pt x="1029" y="3622"/>
                  </a:cubicBezTo>
                  <a:cubicBezTo>
                    <a:pt x="1648" y="3063"/>
                    <a:pt x="4270" y="925"/>
                    <a:pt x="7487" y="925"/>
                  </a:cubicBezTo>
                  <a:close/>
                  <a:moveTo>
                    <a:pt x="7426" y="0"/>
                  </a:moveTo>
                  <a:cubicBezTo>
                    <a:pt x="3446" y="0"/>
                    <a:pt x="407" y="2922"/>
                    <a:pt x="245" y="3084"/>
                  </a:cubicBezTo>
                  <a:lnTo>
                    <a:pt x="98" y="3206"/>
                  </a:lnTo>
                  <a:lnTo>
                    <a:pt x="98" y="3402"/>
                  </a:lnTo>
                  <a:cubicBezTo>
                    <a:pt x="0" y="11189"/>
                    <a:pt x="8130" y="13614"/>
                    <a:pt x="8204" y="13638"/>
                  </a:cubicBezTo>
                  <a:lnTo>
                    <a:pt x="8546" y="13736"/>
                  </a:lnTo>
                  <a:lnTo>
                    <a:pt x="8718" y="13442"/>
                  </a:lnTo>
                  <a:cubicBezTo>
                    <a:pt x="8914" y="13148"/>
                    <a:pt x="13297" y="5973"/>
                    <a:pt x="11975" y="2325"/>
                  </a:cubicBezTo>
                  <a:cubicBezTo>
                    <a:pt x="11656" y="1394"/>
                    <a:pt x="10995" y="757"/>
                    <a:pt x="10040" y="439"/>
                  </a:cubicBezTo>
                  <a:cubicBezTo>
                    <a:pt x="9139" y="129"/>
                    <a:pt x="8262"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5164975" y="302925"/>
              <a:ext cx="277950" cy="245400"/>
            </a:xfrm>
            <a:custGeom>
              <a:avLst/>
              <a:gdLst/>
              <a:ahLst/>
              <a:cxnLst/>
              <a:rect l="l" t="t" r="r" b="b"/>
              <a:pathLst>
                <a:path w="11118" h="9816" extrusionOk="0">
                  <a:moveTo>
                    <a:pt x="5394" y="0"/>
                  </a:moveTo>
                  <a:cubicBezTo>
                    <a:pt x="2397" y="0"/>
                    <a:pt x="74" y="2273"/>
                    <a:pt x="74" y="2273"/>
                  </a:cubicBezTo>
                  <a:cubicBezTo>
                    <a:pt x="0" y="8077"/>
                    <a:pt x="6073" y="9816"/>
                    <a:pt x="6073" y="9816"/>
                  </a:cubicBezTo>
                  <a:cubicBezTo>
                    <a:pt x="6073" y="9816"/>
                    <a:pt x="11118" y="1612"/>
                    <a:pt x="7273" y="314"/>
                  </a:cubicBezTo>
                  <a:cubicBezTo>
                    <a:pt x="6628" y="92"/>
                    <a:pt x="5997" y="0"/>
                    <a:pt x="539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5112925" y="298325"/>
              <a:ext cx="294500" cy="255500"/>
            </a:xfrm>
            <a:custGeom>
              <a:avLst/>
              <a:gdLst/>
              <a:ahLst/>
              <a:cxnLst/>
              <a:rect l="l" t="t" r="r" b="b"/>
              <a:pathLst>
                <a:path w="11780" h="10220" extrusionOk="0">
                  <a:moveTo>
                    <a:pt x="3754" y="0"/>
                  </a:moveTo>
                  <a:cubicBezTo>
                    <a:pt x="3593" y="0"/>
                    <a:pt x="3435" y="19"/>
                    <a:pt x="3282" y="57"/>
                  </a:cubicBezTo>
                  <a:cubicBezTo>
                    <a:pt x="1" y="890"/>
                    <a:pt x="6245" y="6669"/>
                    <a:pt x="6245" y="6669"/>
                  </a:cubicBezTo>
                  <a:lnTo>
                    <a:pt x="10163" y="10220"/>
                  </a:lnTo>
                  <a:lnTo>
                    <a:pt x="11779" y="7722"/>
                  </a:lnTo>
                  <a:cubicBezTo>
                    <a:pt x="11779" y="7722"/>
                    <a:pt x="7039" y="0"/>
                    <a:pt x="375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4648275" y="294250"/>
              <a:ext cx="745075" cy="848300"/>
            </a:xfrm>
            <a:custGeom>
              <a:avLst/>
              <a:gdLst/>
              <a:ahLst/>
              <a:cxnLst/>
              <a:rect l="l" t="t" r="r" b="b"/>
              <a:pathLst>
                <a:path w="29803" h="33932" extrusionOk="0">
                  <a:moveTo>
                    <a:pt x="14864" y="0"/>
                  </a:moveTo>
                  <a:cubicBezTo>
                    <a:pt x="1837" y="0"/>
                    <a:pt x="0" y="10163"/>
                    <a:pt x="0" y="22700"/>
                  </a:cubicBezTo>
                  <a:cubicBezTo>
                    <a:pt x="0" y="33030"/>
                    <a:pt x="3371" y="33932"/>
                    <a:pt x="10472" y="33932"/>
                  </a:cubicBezTo>
                  <a:cubicBezTo>
                    <a:pt x="11972" y="33932"/>
                    <a:pt x="13639" y="33891"/>
                    <a:pt x="15477" y="33891"/>
                  </a:cubicBezTo>
                  <a:cubicBezTo>
                    <a:pt x="17318" y="33891"/>
                    <a:pt x="18953" y="33932"/>
                    <a:pt x="20398" y="33932"/>
                  </a:cubicBezTo>
                  <a:cubicBezTo>
                    <a:pt x="27232" y="33932"/>
                    <a:pt x="29802" y="33030"/>
                    <a:pt x="29802" y="22700"/>
                  </a:cubicBezTo>
                  <a:cubicBezTo>
                    <a:pt x="29802" y="10163"/>
                    <a:pt x="28088" y="0"/>
                    <a:pt x="14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4635400" y="281375"/>
              <a:ext cx="770800" cy="874250"/>
            </a:xfrm>
            <a:custGeom>
              <a:avLst/>
              <a:gdLst/>
              <a:ahLst/>
              <a:cxnLst/>
              <a:rect l="l" t="t" r="r" b="b"/>
              <a:pathLst>
                <a:path w="30832" h="34970" extrusionOk="0">
                  <a:moveTo>
                    <a:pt x="15379" y="1029"/>
                  </a:moveTo>
                  <a:cubicBezTo>
                    <a:pt x="21257" y="1029"/>
                    <a:pt x="25175" y="3111"/>
                    <a:pt x="27354" y="7396"/>
                  </a:cubicBezTo>
                  <a:cubicBezTo>
                    <a:pt x="29509" y="11657"/>
                    <a:pt x="29803" y="17779"/>
                    <a:pt x="29803" y="23215"/>
                  </a:cubicBezTo>
                  <a:cubicBezTo>
                    <a:pt x="29803" y="28235"/>
                    <a:pt x="29191" y="30978"/>
                    <a:pt x="27770" y="32374"/>
                  </a:cubicBezTo>
                  <a:cubicBezTo>
                    <a:pt x="26409" y="33735"/>
                    <a:pt x="24154" y="33933"/>
                    <a:pt x="20894" y="33933"/>
                  </a:cubicBezTo>
                  <a:cubicBezTo>
                    <a:pt x="20225" y="33933"/>
                    <a:pt x="19513" y="33925"/>
                    <a:pt x="18759" y="33917"/>
                  </a:cubicBezTo>
                  <a:cubicBezTo>
                    <a:pt x="17902" y="33917"/>
                    <a:pt x="16971" y="33892"/>
                    <a:pt x="15992" y="33892"/>
                  </a:cubicBezTo>
                  <a:cubicBezTo>
                    <a:pt x="15012" y="33892"/>
                    <a:pt x="14106" y="33917"/>
                    <a:pt x="13224" y="33917"/>
                  </a:cubicBezTo>
                  <a:cubicBezTo>
                    <a:pt x="12476" y="33924"/>
                    <a:pt x="11762" y="33932"/>
                    <a:pt x="11081" y="33932"/>
                  </a:cubicBezTo>
                  <a:cubicBezTo>
                    <a:pt x="7485" y="33932"/>
                    <a:pt x="4840" y="33714"/>
                    <a:pt x="3233" y="32129"/>
                  </a:cubicBezTo>
                  <a:cubicBezTo>
                    <a:pt x="1715" y="30635"/>
                    <a:pt x="1029" y="27893"/>
                    <a:pt x="1029" y="23215"/>
                  </a:cubicBezTo>
                  <a:cubicBezTo>
                    <a:pt x="1029" y="9502"/>
                    <a:pt x="3429" y="1029"/>
                    <a:pt x="15379" y="1029"/>
                  </a:cubicBezTo>
                  <a:close/>
                  <a:moveTo>
                    <a:pt x="15379" y="1"/>
                  </a:moveTo>
                  <a:cubicBezTo>
                    <a:pt x="1201" y="1"/>
                    <a:pt x="1" y="11975"/>
                    <a:pt x="1" y="23215"/>
                  </a:cubicBezTo>
                  <a:cubicBezTo>
                    <a:pt x="1" y="28186"/>
                    <a:pt x="785" y="31149"/>
                    <a:pt x="2523" y="32864"/>
                  </a:cubicBezTo>
                  <a:cubicBezTo>
                    <a:pt x="4400" y="34720"/>
                    <a:pt x="7272" y="34960"/>
                    <a:pt x="11124" y="34960"/>
                  </a:cubicBezTo>
                  <a:cubicBezTo>
                    <a:pt x="11795" y="34960"/>
                    <a:pt x="12495" y="34952"/>
                    <a:pt x="13224" y="34945"/>
                  </a:cubicBezTo>
                  <a:cubicBezTo>
                    <a:pt x="14106" y="34921"/>
                    <a:pt x="15037" y="34921"/>
                    <a:pt x="15992" y="34921"/>
                  </a:cubicBezTo>
                  <a:cubicBezTo>
                    <a:pt x="16971" y="34921"/>
                    <a:pt x="17877" y="34921"/>
                    <a:pt x="18759" y="34945"/>
                  </a:cubicBezTo>
                  <a:cubicBezTo>
                    <a:pt x="19518" y="34945"/>
                    <a:pt x="20228" y="34970"/>
                    <a:pt x="20914" y="34970"/>
                  </a:cubicBezTo>
                  <a:cubicBezTo>
                    <a:pt x="24415" y="34970"/>
                    <a:pt x="26864" y="34725"/>
                    <a:pt x="28480" y="33108"/>
                  </a:cubicBezTo>
                  <a:cubicBezTo>
                    <a:pt x="30146" y="31468"/>
                    <a:pt x="30831" y="28603"/>
                    <a:pt x="30831" y="23215"/>
                  </a:cubicBezTo>
                  <a:cubicBezTo>
                    <a:pt x="30831" y="17657"/>
                    <a:pt x="30513" y="11388"/>
                    <a:pt x="28260" y="6931"/>
                  </a:cubicBezTo>
                  <a:cubicBezTo>
                    <a:pt x="25885" y="2278"/>
                    <a:pt x="21673" y="1"/>
                    <a:pt x="15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4740100" y="850125"/>
              <a:ext cx="112675" cy="99025"/>
            </a:xfrm>
            <a:custGeom>
              <a:avLst/>
              <a:gdLst/>
              <a:ahLst/>
              <a:cxnLst/>
              <a:rect l="l" t="t" r="r" b="b"/>
              <a:pathLst>
                <a:path w="4507" h="3961" extrusionOk="0">
                  <a:moveTo>
                    <a:pt x="1765" y="1"/>
                  </a:moveTo>
                  <a:cubicBezTo>
                    <a:pt x="1355" y="1"/>
                    <a:pt x="977" y="110"/>
                    <a:pt x="711" y="367"/>
                  </a:cubicBezTo>
                  <a:cubicBezTo>
                    <a:pt x="0" y="1102"/>
                    <a:pt x="417" y="2694"/>
                    <a:pt x="1151" y="3428"/>
                  </a:cubicBezTo>
                  <a:cubicBezTo>
                    <a:pt x="1506" y="3783"/>
                    <a:pt x="1978" y="3961"/>
                    <a:pt x="2452" y="3961"/>
                  </a:cubicBezTo>
                  <a:cubicBezTo>
                    <a:pt x="2927" y="3961"/>
                    <a:pt x="3404" y="3783"/>
                    <a:pt x="3772" y="3428"/>
                  </a:cubicBezTo>
                  <a:cubicBezTo>
                    <a:pt x="4506" y="2694"/>
                    <a:pt x="4506" y="1518"/>
                    <a:pt x="3772" y="808"/>
                  </a:cubicBezTo>
                  <a:cubicBezTo>
                    <a:pt x="3303" y="340"/>
                    <a:pt x="2486"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5167400" y="850125"/>
              <a:ext cx="112675" cy="99025"/>
            </a:xfrm>
            <a:custGeom>
              <a:avLst/>
              <a:gdLst/>
              <a:ahLst/>
              <a:cxnLst/>
              <a:rect l="l" t="t" r="r" b="b"/>
              <a:pathLst>
                <a:path w="4507" h="3961" extrusionOk="0">
                  <a:moveTo>
                    <a:pt x="2718" y="1"/>
                  </a:moveTo>
                  <a:cubicBezTo>
                    <a:pt x="1997" y="1"/>
                    <a:pt x="1180" y="340"/>
                    <a:pt x="711" y="808"/>
                  </a:cubicBezTo>
                  <a:cubicBezTo>
                    <a:pt x="1" y="1518"/>
                    <a:pt x="1" y="2694"/>
                    <a:pt x="711" y="3428"/>
                  </a:cubicBezTo>
                  <a:cubicBezTo>
                    <a:pt x="1078" y="3783"/>
                    <a:pt x="1556" y="3961"/>
                    <a:pt x="2033" y="3961"/>
                  </a:cubicBezTo>
                  <a:cubicBezTo>
                    <a:pt x="2511" y="3961"/>
                    <a:pt x="2989" y="3783"/>
                    <a:pt x="3356" y="3428"/>
                  </a:cubicBezTo>
                  <a:cubicBezTo>
                    <a:pt x="4066" y="2694"/>
                    <a:pt x="4507" y="1102"/>
                    <a:pt x="3772" y="367"/>
                  </a:cubicBezTo>
                  <a:cubicBezTo>
                    <a:pt x="3506" y="110"/>
                    <a:pt x="3127"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4935400" y="1146425"/>
              <a:ext cx="64900" cy="123675"/>
            </a:xfrm>
            <a:custGeom>
              <a:avLst/>
              <a:gdLst/>
              <a:ahLst/>
              <a:cxnLst/>
              <a:rect l="l" t="t" r="r" b="b"/>
              <a:pathLst>
                <a:path w="2596" h="4947" extrusionOk="0">
                  <a:moveTo>
                    <a:pt x="0" y="0"/>
                  </a:moveTo>
                  <a:lnTo>
                    <a:pt x="2596" y="4947"/>
                  </a:lnTo>
                  <a:cubicBezTo>
                    <a:pt x="2082" y="2645"/>
                    <a:pt x="1"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4920700" y="1133550"/>
              <a:ext cx="93675" cy="149425"/>
            </a:xfrm>
            <a:custGeom>
              <a:avLst/>
              <a:gdLst/>
              <a:ahLst/>
              <a:cxnLst/>
              <a:rect l="l" t="t" r="r" b="b"/>
              <a:pathLst>
                <a:path w="3747" h="5977" extrusionOk="0">
                  <a:moveTo>
                    <a:pt x="587" y="1"/>
                  </a:moveTo>
                  <a:cubicBezTo>
                    <a:pt x="476" y="1"/>
                    <a:pt x="364" y="40"/>
                    <a:pt x="270" y="123"/>
                  </a:cubicBezTo>
                  <a:cubicBezTo>
                    <a:pt x="49" y="295"/>
                    <a:pt x="0" y="613"/>
                    <a:pt x="172" y="834"/>
                  </a:cubicBezTo>
                  <a:cubicBezTo>
                    <a:pt x="196" y="858"/>
                    <a:pt x="2204" y="3429"/>
                    <a:pt x="2694" y="5584"/>
                  </a:cubicBezTo>
                  <a:cubicBezTo>
                    <a:pt x="2743" y="5829"/>
                    <a:pt x="2963" y="5976"/>
                    <a:pt x="3184" y="5976"/>
                  </a:cubicBezTo>
                  <a:lnTo>
                    <a:pt x="3306" y="5976"/>
                  </a:lnTo>
                  <a:cubicBezTo>
                    <a:pt x="3576" y="5903"/>
                    <a:pt x="3747" y="5633"/>
                    <a:pt x="3698" y="5364"/>
                  </a:cubicBezTo>
                  <a:cubicBezTo>
                    <a:pt x="3159" y="2964"/>
                    <a:pt x="1078" y="319"/>
                    <a:pt x="980" y="197"/>
                  </a:cubicBezTo>
                  <a:cubicBezTo>
                    <a:pt x="882" y="71"/>
                    <a:pt x="735"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5059050" y="1133475"/>
              <a:ext cx="78400" cy="77850"/>
            </a:xfrm>
            <a:custGeom>
              <a:avLst/>
              <a:gdLst/>
              <a:ahLst/>
              <a:cxnLst/>
              <a:rect l="l" t="t" r="r" b="b"/>
              <a:pathLst>
                <a:path w="3136" h="3114" extrusionOk="0">
                  <a:moveTo>
                    <a:pt x="2033" y="0"/>
                  </a:moveTo>
                  <a:cubicBezTo>
                    <a:pt x="1930" y="0"/>
                    <a:pt x="1827" y="34"/>
                    <a:pt x="1739" y="102"/>
                  </a:cubicBezTo>
                  <a:cubicBezTo>
                    <a:pt x="1519" y="273"/>
                    <a:pt x="1445" y="592"/>
                    <a:pt x="1617" y="812"/>
                  </a:cubicBezTo>
                  <a:cubicBezTo>
                    <a:pt x="1715" y="935"/>
                    <a:pt x="1935" y="1351"/>
                    <a:pt x="1813" y="1620"/>
                  </a:cubicBezTo>
                  <a:cubicBezTo>
                    <a:pt x="1690" y="1865"/>
                    <a:pt x="1201" y="2036"/>
                    <a:pt x="490" y="2110"/>
                  </a:cubicBezTo>
                  <a:cubicBezTo>
                    <a:pt x="197" y="2110"/>
                    <a:pt x="1" y="2379"/>
                    <a:pt x="25" y="2649"/>
                  </a:cubicBezTo>
                  <a:cubicBezTo>
                    <a:pt x="25" y="2918"/>
                    <a:pt x="270" y="3114"/>
                    <a:pt x="515" y="3114"/>
                  </a:cubicBezTo>
                  <a:lnTo>
                    <a:pt x="564" y="3114"/>
                  </a:lnTo>
                  <a:cubicBezTo>
                    <a:pt x="1715" y="3016"/>
                    <a:pt x="2449" y="2673"/>
                    <a:pt x="2743" y="2036"/>
                  </a:cubicBezTo>
                  <a:cubicBezTo>
                    <a:pt x="3135" y="1179"/>
                    <a:pt x="2523" y="322"/>
                    <a:pt x="2449" y="224"/>
                  </a:cubicBezTo>
                  <a:cubicBezTo>
                    <a:pt x="2346" y="77"/>
                    <a:pt x="2190" y="0"/>
                    <a:pt x="2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385350" y="972550"/>
              <a:ext cx="49625" cy="113275"/>
            </a:xfrm>
            <a:custGeom>
              <a:avLst/>
              <a:gdLst/>
              <a:ahLst/>
              <a:cxnLst/>
              <a:rect l="l" t="t" r="r" b="b"/>
              <a:pathLst>
                <a:path w="1985" h="4531" extrusionOk="0">
                  <a:moveTo>
                    <a:pt x="295" y="1"/>
                  </a:moveTo>
                  <a:lnTo>
                    <a:pt x="1" y="4531"/>
                  </a:lnTo>
                  <a:cubicBezTo>
                    <a:pt x="1984" y="2670"/>
                    <a:pt x="295" y="1"/>
                    <a:pt x="29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371275" y="959650"/>
              <a:ext cx="68600" cy="139050"/>
            </a:xfrm>
            <a:custGeom>
              <a:avLst/>
              <a:gdLst/>
              <a:ahLst/>
              <a:cxnLst/>
              <a:rect l="l" t="t" r="r" b="b"/>
              <a:pathLst>
                <a:path w="2744" h="5562" extrusionOk="0">
                  <a:moveTo>
                    <a:pt x="859" y="0"/>
                  </a:moveTo>
                  <a:cubicBezTo>
                    <a:pt x="767" y="0"/>
                    <a:pt x="673" y="25"/>
                    <a:pt x="588" y="76"/>
                  </a:cubicBezTo>
                  <a:cubicBezTo>
                    <a:pt x="368" y="247"/>
                    <a:pt x="294" y="541"/>
                    <a:pt x="441" y="786"/>
                  </a:cubicBezTo>
                  <a:cubicBezTo>
                    <a:pt x="490" y="884"/>
                    <a:pt x="1862" y="3137"/>
                    <a:pt x="221" y="4680"/>
                  </a:cubicBezTo>
                  <a:cubicBezTo>
                    <a:pt x="25" y="4876"/>
                    <a:pt x="0" y="5194"/>
                    <a:pt x="196" y="5414"/>
                  </a:cubicBezTo>
                  <a:cubicBezTo>
                    <a:pt x="294" y="5512"/>
                    <a:pt x="441" y="5561"/>
                    <a:pt x="564" y="5561"/>
                  </a:cubicBezTo>
                  <a:cubicBezTo>
                    <a:pt x="711" y="5561"/>
                    <a:pt x="833" y="5512"/>
                    <a:pt x="931" y="5414"/>
                  </a:cubicBezTo>
                  <a:cubicBezTo>
                    <a:pt x="2743" y="3725"/>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4648275" y="797475"/>
              <a:ext cx="745075" cy="345075"/>
            </a:xfrm>
            <a:custGeom>
              <a:avLst/>
              <a:gdLst/>
              <a:ahLst/>
              <a:cxnLst/>
              <a:rect l="l" t="t" r="r" b="b"/>
              <a:pathLst>
                <a:path w="29803" h="13803" extrusionOk="0">
                  <a:moveTo>
                    <a:pt x="74" y="0"/>
                  </a:moveTo>
                  <a:cubicBezTo>
                    <a:pt x="25" y="857"/>
                    <a:pt x="0" y="1714"/>
                    <a:pt x="0" y="2571"/>
                  </a:cubicBezTo>
                  <a:cubicBezTo>
                    <a:pt x="0" y="12901"/>
                    <a:pt x="3371" y="13803"/>
                    <a:pt x="10472" y="13803"/>
                  </a:cubicBezTo>
                  <a:cubicBezTo>
                    <a:pt x="11972" y="13803"/>
                    <a:pt x="13639" y="13762"/>
                    <a:pt x="15477" y="13762"/>
                  </a:cubicBezTo>
                  <a:cubicBezTo>
                    <a:pt x="17318" y="13762"/>
                    <a:pt x="18953" y="13803"/>
                    <a:pt x="20398" y="13803"/>
                  </a:cubicBezTo>
                  <a:cubicBezTo>
                    <a:pt x="27232" y="13803"/>
                    <a:pt x="29802" y="12901"/>
                    <a:pt x="29802" y="2571"/>
                  </a:cubicBezTo>
                  <a:cubicBezTo>
                    <a:pt x="29802" y="1763"/>
                    <a:pt x="29778" y="955"/>
                    <a:pt x="29729" y="147"/>
                  </a:cubicBezTo>
                  <a:cubicBezTo>
                    <a:pt x="29331" y="8244"/>
                    <a:pt x="26654" y="9003"/>
                    <a:pt x="20399" y="9003"/>
                  </a:cubicBezTo>
                  <a:cubicBezTo>
                    <a:pt x="18955" y="9003"/>
                    <a:pt x="17319" y="8963"/>
                    <a:pt x="15477" y="8963"/>
                  </a:cubicBezTo>
                  <a:cubicBezTo>
                    <a:pt x="13619" y="8963"/>
                    <a:pt x="11936" y="9004"/>
                    <a:pt x="10423" y="9004"/>
                  </a:cubicBezTo>
                  <a:cubicBezTo>
                    <a:pt x="3900" y="9004"/>
                    <a:pt x="551" y="8230"/>
                    <a:pt x="7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5162525" y="378775"/>
              <a:ext cx="105325" cy="82625"/>
            </a:xfrm>
            <a:custGeom>
              <a:avLst/>
              <a:gdLst/>
              <a:ahLst/>
              <a:cxnLst/>
              <a:rect l="l" t="t" r="r" b="b"/>
              <a:pathLst>
                <a:path w="4213" h="3305" extrusionOk="0">
                  <a:moveTo>
                    <a:pt x="584" y="0"/>
                  </a:moveTo>
                  <a:cubicBezTo>
                    <a:pt x="323" y="0"/>
                    <a:pt x="118" y="78"/>
                    <a:pt x="49" y="292"/>
                  </a:cubicBezTo>
                  <a:cubicBezTo>
                    <a:pt x="0" y="464"/>
                    <a:pt x="123" y="660"/>
                    <a:pt x="269" y="806"/>
                  </a:cubicBezTo>
                  <a:cubicBezTo>
                    <a:pt x="686" y="1247"/>
                    <a:pt x="1298" y="1468"/>
                    <a:pt x="1861" y="1737"/>
                  </a:cubicBezTo>
                  <a:cubicBezTo>
                    <a:pt x="2424" y="1982"/>
                    <a:pt x="3012" y="2276"/>
                    <a:pt x="3355" y="2814"/>
                  </a:cubicBezTo>
                  <a:cubicBezTo>
                    <a:pt x="3477" y="3035"/>
                    <a:pt x="3624" y="3304"/>
                    <a:pt x="3894" y="3304"/>
                  </a:cubicBezTo>
                  <a:cubicBezTo>
                    <a:pt x="4065" y="3280"/>
                    <a:pt x="4188" y="3108"/>
                    <a:pt x="4212" y="2937"/>
                  </a:cubicBezTo>
                  <a:cubicBezTo>
                    <a:pt x="4212" y="2741"/>
                    <a:pt x="4163" y="2570"/>
                    <a:pt x="4065" y="2423"/>
                  </a:cubicBezTo>
                  <a:cubicBezTo>
                    <a:pt x="3673" y="1615"/>
                    <a:pt x="3037" y="953"/>
                    <a:pt x="2253" y="513"/>
                  </a:cubicBezTo>
                  <a:cubicBezTo>
                    <a:pt x="2000" y="378"/>
                    <a:pt x="1157" y="0"/>
                    <a:pt x="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4951925" y="785225"/>
              <a:ext cx="121225" cy="97975"/>
            </a:xfrm>
            <a:custGeom>
              <a:avLst/>
              <a:gdLst/>
              <a:ahLst/>
              <a:cxnLst/>
              <a:rect l="l" t="t" r="r" b="b"/>
              <a:pathLst>
                <a:path w="4849" h="3919" extrusionOk="0">
                  <a:moveTo>
                    <a:pt x="343" y="0"/>
                  </a:moveTo>
                  <a:cubicBezTo>
                    <a:pt x="147" y="0"/>
                    <a:pt x="0" y="147"/>
                    <a:pt x="0" y="343"/>
                  </a:cubicBezTo>
                  <a:lnTo>
                    <a:pt x="0" y="1494"/>
                  </a:lnTo>
                  <a:cubicBezTo>
                    <a:pt x="0" y="2841"/>
                    <a:pt x="1078" y="3918"/>
                    <a:pt x="2425" y="3918"/>
                  </a:cubicBezTo>
                  <a:cubicBezTo>
                    <a:pt x="3771" y="3918"/>
                    <a:pt x="4849" y="2841"/>
                    <a:pt x="4849" y="1494"/>
                  </a:cubicBezTo>
                  <a:lnTo>
                    <a:pt x="4849" y="343"/>
                  </a:lnTo>
                  <a:cubicBezTo>
                    <a:pt x="4849" y="147"/>
                    <a:pt x="4702" y="0"/>
                    <a:pt x="4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4940275" y="773600"/>
              <a:ext cx="144525" cy="121225"/>
            </a:xfrm>
            <a:custGeom>
              <a:avLst/>
              <a:gdLst/>
              <a:ahLst/>
              <a:cxnLst/>
              <a:rect l="l" t="t" r="r" b="b"/>
              <a:pathLst>
                <a:path w="5781" h="4849" extrusionOk="0">
                  <a:moveTo>
                    <a:pt x="4850" y="931"/>
                  </a:moveTo>
                  <a:lnTo>
                    <a:pt x="4850" y="1959"/>
                  </a:lnTo>
                  <a:cubicBezTo>
                    <a:pt x="4850" y="3037"/>
                    <a:pt x="3968" y="3918"/>
                    <a:pt x="2891" y="3918"/>
                  </a:cubicBezTo>
                  <a:cubicBezTo>
                    <a:pt x="1813" y="3918"/>
                    <a:pt x="932" y="3037"/>
                    <a:pt x="932" y="1959"/>
                  </a:cubicBezTo>
                  <a:lnTo>
                    <a:pt x="932" y="931"/>
                  </a:lnTo>
                  <a:close/>
                  <a:moveTo>
                    <a:pt x="809" y="0"/>
                  </a:moveTo>
                  <a:cubicBezTo>
                    <a:pt x="368" y="0"/>
                    <a:pt x="1" y="367"/>
                    <a:pt x="1" y="808"/>
                  </a:cubicBezTo>
                  <a:lnTo>
                    <a:pt x="1" y="1959"/>
                  </a:lnTo>
                  <a:cubicBezTo>
                    <a:pt x="1" y="3551"/>
                    <a:pt x="1299" y="4849"/>
                    <a:pt x="2891" y="4849"/>
                  </a:cubicBezTo>
                  <a:cubicBezTo>
                    <a:pt x="4482" y="4849"/>
                    <a:pt x="5780" y="3551"/>
                    <a:pt x="5780" y="1959"/>
                  </a:cubicBezTo>
                  <a:lnTo>
                    <a:pt x="5780" y="808"/>
                  </a:lnTo>
                  <a:cubicBezTo>
                    <a:pt x="5780" y="367"/>
                    <a:pt x="5413" y="0"/>
                    <a:pt x="4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5134975" y="733800"/>
              <a:ext cx="149400" cy="149400"/>
            </a:xfrm>
            <a:custGeom>
              <a:avLst/>
              <a:gdLst/>
              <a:ahLst/>
              <a:cxnLst/>
              <a:rect l="l" t="t" r="r" b="b"/>
              <a:pathLst>
                <a:path w="5976" h="5976" extrusionOk="0">
                  <a:moveTo>
                    <a:pt x="2988" y="0"/>
                  </a:moveTo>
                  <a:cubicBezTo>
                    <a:pt x="1347" y="0"/>
                    <a:pt x="0" y="1347"/>
                    <a:pt x="0" y="2988"/>
                  </a:cubicBezTo>
                  <a:cubicBezTo>
                    <a:pt x="0" y="4629"/>
                    <a:pt x="1347" y="5975"/>
                    <a:pt x="2988" y="5975"/>
                  </a:cubicBezTo>
                  <a:cubicBezTo>
                    <a:pt x="4628" y="5975"/>
                    <a:pt x="5975" y="4629"/>
                    <a:pt x="5975" y="2988"/>
                  </a:cubicBezTo>
                  <a:cubicBezTo>
                    <a:pt x="5975" y="1347"/>
                    <a:pt x="4628"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4758475" y="764400"/>
              <a:ext cx="110200" cy="83300"/>
            </a:xfrm>
            <a:custGeom>
              <a:avLst/>
              <a:gdLst/>
              <a:ahLst/>
              <a:cxnLst/>
              <a:rect l="l" t="t" r="r" b="b"/>
              <a:pathLst>
                <a:path w="4408" h="3332" extrusionOk="0">
                  <a:moveTo>
                    <a:pt x="490" y="1"/>
                  </a:moveTo>
                  <a:lnTo>
                    <a:pt x="0" y="3331"/>
                  </a:lnTo>
                  <a:lnTo>
                    <a:pt x="4065" y="1788"/>
                  </a:lnTo>
                  <a:cubicBezTo>
                    <a:pt x="4408" y="1666"/>
                    <a:pt x="4383" y="1323"/>
                    <a:pt x="4041" y="1201"/>
                  </a:cubicBezTo>
                  <a:lnTo>
                    <a:pt x="49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4745600" y="752850"/>
              <a:ext cx="132275" cy="106475"/>
            </a:xfrm>
            <a:custGeom>
              <a:avLst/>
              <a:gdLst/>
              <a:ahLst/>
              <a:cxnLst/>
              <a:rect l="l" t="t" r="r" b="b"/>
              <a:pathLst>
                <a:path w="5291" h="4259" extrusionOk="0">
                  <a:moveTo>
                    <a:pt x="1008" y="1"/>
                  </a:moveTo>
                  <a:cubicBezTo>
                    <a:pt x="809" y="1"/>
                    <a:pt x="623" y="119"/>
                    <a:pt x="564" y="316"/>
                  </a:cubicBezTo>
                  <a:cubicBezTo>
                    <a:pt x="491" y="561"/>
                    <a:pt x="613" y="806"/>
                    <a:pt x="858" y="904"/>
                  </a:cubicBezTo>
                  <a:lnTo>
                    <a:pt x="4017" y="1981"/>
                  </a:lnTo>
                  <a:lnTo>
                    <a:pt x="368" y="3352"/>
                  </a:lnTo>
                  <a:cubicBezTo>
                    <a:pt x="123" y="3450"/>
                    <a:pt x="1" y="3720"/>
                    <a:pt x="99" y="3940"/>
                  </a:cubicBezTo>
                  <a:cubicBezTo>
                    <a:pt x="172" y="4136"/>
                    <a:pt x="344" y="4258"/>
                    <a:pt x="515" y="4258"/>
                  </a:cubicBezTo>
                  <a:cubicBezTo>
                    <a:pt x="564" y="4258"/>
                    <a:pt x="637" y="4234"/>
                    <a:pt x="686" y="4209"/>
                  </a:cubicBezTo>
                  <a:lnTo>
                    <a:pt x="4727" y="2691"/>
                  </a:lnTo>
                  <a:cubicBezTo>
                    <a:pt x="5070" y="2569"/>
                    <a:pt x="5290" y="2275"/>
                    <a:pt x="5290" y="1957"/>
                  </a:cubicBezTo>
                  <a:cubicBezTo>
                    <a:pt x="5290" y="1638"/>
                    <a:pt x="5070" y="1369"/>
                    <a:pt x="4702" y="1246"/>
                  </a:cubicBezTo>
                  <a:lnTo>
                    <a:pt x="1152" y="22"/>
                  </a:lnTo>
                  <a:cubicBezTo>
                    <a:pt x="1104" y="8"/>
                    <a:pt x="1055" y="1"/>
                    <a:pt x="1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4494600" y="721550"/>
              <a:ext cx="165925" cy="207575"/>
            </a:xfrm>
            <a:custGeom>
              <a:avLst/>
              <a:gdLst/>
              <a:ahLst/>
              <a:cxnLst/>
              <a:rect l="l" t="t" r="r" b="b"/>
              <a:pathLst>
                <a:path w="6637" h="8303" extrusionOk="0">
                  <a:moveTo>
                    <a:pt x="539" y="1"/>
                  </a:moveTo>
                  <a:cubicBezTo>
                    <a:pt x="295" y="1"/>
                    <a:pt x="74" y="197"/>
                    <a:pt x="74" y="441"/>
                  </a:cubicBezTo>
                  <a:cubicBezTo>
                    <a:pt x="1" y="3062"/>
                    <a:pt x="662" y="5094"/>
                    <a:pt x="2009" y="6465"/>
                  </a:cubicBezTo>
                  <a:cubicBezTo>
                    <a:pt x="3772" y="8278"/>
                    <a:pt x="6074" y="8302"/>
                    <a:pt x="6172" y="8302"/>
                  </a:cubicBezTo>
                  <a:cubicBezTo>
                    <a:pt x="6417" y="8302"/>
                    <a:pt x="6637" y="8106"/>
                    <a:pt x="6637" y="7837"/>
                  </a:cubicBezTo>
                  <a:cubicBezTo>
                    <a:pt x="6637" y="7592"/>
                    <a:pt x="6417" y="7396"/>
                    <a:pt x="6172" y="7396"/>
                  </a:cubicBezTo>
                  <a:cubicBezTo>
                    <a:pt x="6147" y="7396"/>
                    <a:pt x="4139" y="7371"/>
                    <a:pt x="2670" y="5829"/>
                  </a:cubicBezTo>
                  <a:cubicBezTo>
                    <a:pt x="1494" y="4629"/>
                    <a:pt x="931" y="2817"/>
                    <a:pt x="1005" y="466"/>
                  </a:cubicBezTo>
                  <a:cubicBezTo>
                    <a:pt x="1005" y="221"/>
                    <a:pt x="809"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5294150" y="1010675"/>
              <a:ext cx="181825" cy="143125"/>
            </a:xfrm>
            <a:custGeom>
              <a:avLst/>
              <a:gdLst/>
              <a:ahLst/>
              <a:cxnLst/>
              <a:rect l="l" t="t" r="r" b="b"/>
              <a:pathLst>
                <a:path w="7273" h="5725" extrusionOk="0">
                  <a:moveTo>
                    <a:pt x="5543" y="0"/>
                  </a:moveTo>
                  <a:cubicBezTo>
                    <a:pt x="5136" y="0"/>
                    <a:pt x="4726" y="153"/>
                    <a:pt x="4408" y="459"/>
                  </a:cubicBezTo>
                  <a:lnTo>
                    <a:pt x="3624" y="1243"/>
                  </a:lnTo>
                  <a:lnTo>
                    <a:pt x="2841" y="484"/>
                  </a:lnTo>
                  <a:cubicBezTo>
                    <a:pt x="2535" y="178"/>
                    <a:pt x="2130" y="25"/>
                    <a:pt x="1726" y="25"/>
                  </a:cubicBezTo>
                  <a:cubicBezTo>
                    <a:pt x="1322" y="25"/>
                    <a:pt x="918" y="178"/>
                    <a:pt x="612" y="484"/>
                  </a:cubicBezTo>
                  <a:cubicBezTo>
                    <a:pt x="0" y="1096"/>
                    <a:pt x="0" y="2100"/>
                    <a:pt x="612" y="2712"/>
                  </a:cubicBezTo>
                  <a:lnTo>
                    <a:pt x="3624" y="5724"/>
                  </a:lnTo>
                  <a:lnTo>
                    <a:pt x="6661" y="2688"/>
                  </a:lnTo>
                  <a:cubicBezTo>
                    <a:pt x="7273" y="2075"/>
                    <a:pt x="7273" y="1071"/>
                    <a:pt x="6661" y="459"/>
                  </a:cubicBezTo>
                  <a:cubicBezTo>
                    <a:pt x="6355" y="153"/>
                    <a:pt x="5951" y="0"/>
                    <a:pt x="5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4950" y="997800"/>
              <a:ext cx="200225" cy="174350"/>
            </a:xfrm>
            <a:custGeom>
              <a:avLst/>
              <a:gdLst/>
              <a:ahLst/>
              <a:cxnLst/>
              <a:rect l="l" t="t" r="r" b="b"/>
              <a:pathLst>
                <a:path w="8009" h="6974" extrusionOk="0">
                  <a:moveTo>
                    <a:pt x="5902" y="1029"/>
                  </a:moveTo>
                  <a:cubicBezTo>
                    <a:pt x="6178" y="1029"/>
                    <a:pt x="6453" y="1133"/>
                    <a:pt x="6661" y="1341"/>
                  </a:cubicBezTo>
                  <a:cubicBezTo>
                    <a:pt x="6857" y="1537"/>
                    <a:pt x="6980" y="1807"/>
                    <a:pt x="6980" y="2076"/>
                  </a:cubicBezTo>
                  <a:cubicBezTo>
                    <a:pt x="6980" y="2370"/>
                    <a:pt x="6857" y="2639"/>
                    <a:pt x="6661" y="2835"/>
                  </a:cubicBezTo>
                  <a:lnTo>
                    <a:pt x="3992" y="5529"/>
                  </a:lnTo>
                  <a:lnTo>
                    <a:pt x="1348" y="2860"/>
                  </a:lnTo>
                  <a:cubicBezTo>
                    <a:pt x="1127" y="2664"/>
                    <a:pt x="1029" y="2394"/>
                    <a:pt x="1029" y="2101"/>
                  </a:cubicBezTo>
                  <a:cubicBezTo>
                    <a:pt x="1029" y="1831"/>
                    <a:pt x="1127" y="1562"/>
                    <a:pt x="1348" y="1366"/>
                  </a:cubicBezTo>
                  <a:cubicBezTo>
                    <a:pt x="1543" y="1146"/>
                    <a:pt x="1813" y="1048"/>
                    <a:pt x="2107" y="1048"/>
                  </a:cubicBezTo>
                  <a:cubicBezTo>
                    <a:pt x="2376" y="1048"/>
                    <a:pt x="2645" y="1146"/>
                    <a:pt x="2841" y="1341"/>
                  </a:cubicBezTo>
                  <a:lnTo>
                    <a:pt x="3992" y="2492"/>
                  </a:lnTo>
                  <a:lnTo>
                    <a:pt x="5143" y="1341"/>
                  </a:lnTo>
                  <a:cubicBezTo>
                    <a:pt x="5351" y="1133"/>
                    <a:pt x="5627" y="1029"/>
                    <a:pt x="5902" y="1029"/>
                  </a:cubicBezTo>
                  <a:close/>
                  <a:moveTo>
                    <a:pt x="5905" y="1"/>
                  </a:moveTo>
                  <a:cubicBezTo>
                    <a:pt x="5370" y="1"/>
                    <a:pt x="4837" y="203"/>
                    <a:pt x="4433" y="607"/>
                  </a:cubicBezTo>
                  <a:lnTo>
                    <a:pt x="3992" y="1048"/>
                  </a:lnTo>
                  <a:lnTo>
                    <a:pt x="3576" y="631"/>
                  </a:lnTo>
                  <a:cubicBezTo>
                    <a:pt x="3184" y="240"/>
                    <a:pt x="2645" y="19"/>
                    <a:pt x="2107" y="19"/>
                  </a:cubicBezTo>
                  <a:cubicBezTo>
                    <a:pt x="1543" y="19"/>
                    <a:pt x="1005" y="240"/>
                    <a:pt x="613" y="631"/>
                  </a:cubicBezTo>
                  <a:cubicBezTo>
                    <a:pt x="221" y="1023"/>
                    <a:pt x="1" y="1562"/>
                    <a:pt x="1" y="2101"/>
                  </a:cubicBezTo>
                  <a:cubicBezTo>
                    <a:pt x="1" y="2664"/>
                    <a:pt x="221" y="3203"/>
                    <a:pt x="613" y="3594"/>
                  </a:cubicBezTo>
                  <a:lnTo>
                    <a:pt x="3992" y="6974"/>
                  </a:lnTo>
                  <a:lnTo>
                    <a:pt x="7396" y="3570"/>
                  </a:lnTo>
                  <a:cubicBezTo>
                    <a:pt x="7788" y="3178"/>
                    <a:pt x="8008" y="2639"/>
                    <a:pt x="8008" y="2076"/>
                  </a:cubicBezTo>
                  <a:cubicBezTo>
                    <a:pt x="8008" y="1537"/>
                    <a:pt x="7788" y="999"/>
                    <a:pt x="7396" y="607"/>
                  </a:cubicBezTo>
                  <a:cubicBezTo>
                    <a:pt x="6980" y="203"/>
                    <a:pt x="6441" y="1"/>
                    <a:pt x="5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376775" y="1083925"/>
              <a:ext cx="89425" cy="39875"/>
            </a:xfrm>
            <a:custGeom>
              <a:avLst/>
              <a:gdLst/>
              <a:ahLst/>
              <a:cxnLst/>
              <a:rect l="l" t="t" r="r" b="b"/>
              <a:pathLst>
                <a:path w="3577" h="1595" extrusionOk="0">
                  <a:moveTo>
                    <a:pt x="2987" y="1"/>
                  </a:moveTo>
                  <a:cubicBezTo>
                    <a:pt x="2813" y="1"/>
                    <a:pt x="2644" y="87"/>
                    <a:pt x="2548" y="247"/>
                  </a:cubicBezTo>
                  <a:cubicBezTo>
                    <a:pt x="2425" y="468"/>
                    <a:pt x="2278" y="541"/>
                    <a:pt x="2180" y="541"/>
                  </a:cubicBezTo>
                  <a:cubicBezTo>
                    <a:pt x="2127" y="552"/>
                    <a:pt x="2071" y="558"/>
                    <a:pt x="2013" y="558"/>
                  </a:cubicBezTo>
                  <a:cubicBezTo>
                    <a:pt x="1574" y="558"/>
                    <a:pt x="1056" y="258"/>
                    <a:pt x="882" y="149"/>
                  </a:cubicBezTo>
                  <a:cubicBezTo>
                    <a:pt x="795" y="81"/>
                    <a:pt x="692" y="48"/>
                    <a:pt x="588" y="48"/>
                  </a:cubicBezTo>
                  <a:cubicBezTo>
                    <a:pt x="432" y="48"/>
                    <a:pt x="276" y="124"/>
                    <a:pt x="172" y="272"/>
                  </a:cubicBezTo>
                  <a:cubicBezTo>
                    <a:pt x="1" y="492"/>
                    <a:pt x="74" y="811"/>
                    <a:pt x="295" y="982"/>
                  </a:cubicBezTo>
                  <a:cubicBezTo>
                    <a:pt x="393" y="1055"/>
                    <a:pt x="1176" y="1594"/>
                    <a:pt x="2009" y="1594"/>
                  </a:cubicBezTo>
                  <a:cubicBezTo>
                    <a:pt x="2131" y="1594"/>
                    <a:pt x="2254" y="1570"/>
                    <a:pt x="2376" y="1545"/>
                  </a:cubicBezTo>
                  <a:cubicBezTo>
                    <a:pt x="2817" y="1472"/>
                    <a:pt x="3184" y="1202"/>
                    <a:pt x="3429" y="786"/>
                  </a:cubicBezTo>
                  <a:cubicBezTo>
                    <a:pt x="3576" y="541"/>
                    <a:pt x="3503" y="223"/>
                    <a:pt x="3258" y="76"/>
                  </a:cubicBezTo>
                  <a:cubicBezTo>
                    <a:pt x="3173" y="25"/>
                    <a:pt x="3079" y="1"/>
                    <a:pt x="2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4416850" y="629650"/>
              <a:ext cx="182475" cy="143350"/>
            </a:xfrm>
            <a:custGeom>
              <a:avLst/>
              <a:gdLst/>
              <a:ahLst/>
              <a:cxnLst/>
              <a:rect l="l" t="t" r="r" b="b"/>
              <a:pathLst>
                <a:path w="7299" h="5734" extrusionOk="0">
                  <a:moveTo>
                    <a:pt x="5538" y="0"/>
                  </a:moveTo>
                  <a:cubicBezTo>
                    <a:pt x="5135" y="0"/>
                    <a:pt x="4736" y="153"/>
                    <a:pt x="4433" y="469"/>
                  </a:cubicBezTo>
                  <a:lnTo>
                    <a:pt x="3649" y="1252"/>
                  </a:lnTo>
                  <a:lnTo>
                    <a:pt x="2866" y="493"/>
                  </a:lnTo>
                  <a:cubicBezTo>
                    <a:pt x="2560" y="175"/>
                    <a:pt x="2156" y="16"/>
                    <a:pt x="1752" y="16"/>
                  </a:cubicBezTo>
                  <a:cubicBezTo>
                    <a:pt x="1348" y="16"/>
                    <a:pt x="944" y="175"/>
                    <a:pt x="637" y="493"/>
                  </a:cubicBezTo>
                  <a:cubicBezTo>
                    <a:pt x="1" y="1105"/>
                    <a:pt x="1" y="2109"/>
                    <a:pt x="637" y="2722"/>
                  </a:cubicBezTo>
                  <a:lnTo>
                    <a:pt x="3649" y="5734"/>
                  </a:lnTo>
                  <a:lnTo>
                    <a:pt x="6686" y="2697"/>
                  </a:lnTo>
                  <a:cubicBezTo>
                    <a:pt x="7298" y="2085"/>
                    <a:pt x="7298" y="1081"/>
                    <a:pt x="6686" y="469"/>
                  </a:cubicBezTo>
                  <a:cubicBezTo>
                    <a:pt x="6365" y="160"/>
                    <a:pt x="5949"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4408275" y="617025"/>
              <a:ext cx="205125" cy="174350"/>
            </a:xfrm>
            <a:custGeom>
              <a:avLst/>
              <a:gdLst/>
              <a:ahLst/>
              <a:cxnLst/>
              <a:rect l="l" t="t" r="r" b="b"/>
              <a:pathLst>
                <a:path w="8205" h="6974" extrusionOk="0">
                  <a:moveTo>
                    <a:pt x="5903" y="1004"/>
                  </a:moveTo>
                  <a:cubicBezTo>
                    <a:pt x="6178" y="1004"/>
                    <a:pt x="6454" y="1108"/>
                    <a:pt x="6662" y="1317"/>
                  </a:cubicBezTo>
                  <a:cubicBezTo>
                    <a:pt x="6858" y="1537"/>
                    <a:pt x="6980" y="1806"/>
                    <a:pt x="6980" y="2076"/>
                  </a:cubicBezTo>
                  <a:cubicBezTo>
                    <a:pt x="6980" y="2370"/>
                    <a:pt x="6858" y="2639"/>
                    <a:pt x="6662" y="2835"/>
                  </a:cubicBezTo>
                  <a:lnTo>
                    <a:pt x="3992" y="5528"/>
                  </a:lnTo>
                  <a:lnTo>
                    <a:pt x="1323" y="2859"/>
                  </a:lnTo>
                  <a:cubicBezTo>
                    <a:pt x="1127" y="2663"/>
                    <a:pt x="1029" y="2394"/>
                    <a:pt x="1029" y="2100"/>
                  </a:cubicBezTo>
                  <a:cubicBezTo>
                    <a:pt x="1029" y="1831"/>
                    <a:pt x="1127" y="1561"/>
                    <a:pt x="1323" y="1341"/>
                  </a:cubicBezTo>
                  <a:cubicBezTo>
                    <a:pt x="1544" y="1145"/>
                    <a:pt x="1813" y="1047"/>
                    <a:pt x="2082" y="1047"/>
                  </a:cubicBezTo>
                  <a:cubicBezTo>
                    <a:pt x="2376" y="1047"/>
                    <a:pt x="2646" y="1145"/>
                    <a:pt x="2842" y="1341"/>
                  </a:cubicBezTo>
                  <a:lnTo>
                    <a:pt x="3992" y="2492"/>
                  </a:lnTo>
                  <a:lnTo>
                    <a:pt x="5143" y="1317"/>
                  </a:lnTo>
                  <a:cubicBezTo>
                    <a:pt x="5352" y="1108"/>
                    <a:pt x="5627" y="1004"/>
                    <a:pt x="5903" y="1004"/>
                  </a:cubicBezTo>
                  <a:close/>
                  <a:moveTo>
                    <a:pt x="5899" y="0"/>
                  </a:moveTo>
                  <a:cubicBezTo>
                    <a:pt x="5364" y="0"/>
                    <a:pt x="4825" y="202"/>
                    <a:pt x="4409" y="606"/>
                  </a:cubicBezTo>
                  <a:lnTo>
                    <a:pt x="3992" y="1047"/>
                  </a:lnTo>
                  <a:lnTo>
                    <a:pt x="3576" y="631"/>
                  </a:lnTo>
                  <a:cubicBezTo>
                    <a:pt x="3184" y="239"/>
                    <a:pt x="2646" y="19"/>
                    <a:pt x="2082" y="19"/>
                  </a:cubicBezTo>
                  <a:cubicBezTo>
                    <a:pt x="1519" y="19"/>
                    <a:pt x="1005" y="239"/>
                    <a:pt x="613" y="631"/>
                  </a:cubicBezTo>
                  <a:cubicBezTo>
                    <a:pt x="221" y="1023"/>
                    <a:pt x="1" y="1561"/>
                    <a:pt x="1" y="2100"/>
                  </a:cubicBezTo>
                  <a:cubicBezTo>
                    <a:pt x="1" y="2663"/>
                    <a:pt x="221" y="3202"/>
                    <a:pt x="613" y="3594"/>
                  </a:cubicBezTo>
                  <a:lnTo>
                    <a:pt x="3992" y="6973"/>
                  </a:lnTo>
                  <a:lnTo>
                    <a:pt x="7372" y="3569"/>
                  </a:lnTo>
                  <a:cubicBezTo>
                    <a:pt x="8204" y="2761"/>
                    <a:pt x="8204" y="1414"/>
                    <a:pt x="7372" y="606"/>
                  </a:cubicBezTo>
                  <a:cubicBezTo>
                    <a:pt x="6968" y="202"/>
                    <a:pt x="6435" y="0"/>
                    <a:pt x="5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0"/>
          <p:cNvGrpSpPr/>
          <p:nvPr/>
        </p:nvGrpSpPr>
        <p:grpSpPr>
          <a:xfrm>
            <a:off x="1491498" y="4061908"/>
            <a:ext cx="155400" cy="155400"/>
            <a:chOff x="1666623" y="2623621"/>
            <a:chExt cx="155400" cy="155400"/>
          </a:xfrm>
        </p:grpSpPr>
        <p:sp>
          <p:nvSpPr>
            <p:cNvPr id="1683" name="Google Shape;1683;p4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84" name="Google Shape;1684;p4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85" name="Google Shape;1685;p40"/>
          <p:cNvGrpSpPr/>
          <p:nvPr/>
        </p:nvGrpSpPr>
        <p:grpSpPr>
          <a:xfrm flipH="1">
            <a:off x="1040881" y="3657661"/>
            <a:ext cx="450609" cy="494091"/>
            <a:chOff x="1584644" y="2497374"/>
            <a:chExt cx="450609" cy="494091"/>
          </a:xfrm>
        </p:grpSpPr>
        <p:sp>
          <p:nvSpPr>
            <p:cNvPr id="1686" name="Google Shape;1686;p4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1638;p40"/>
          <p:cNvSpPr txBox="1">
            <a:spLocks noGrp="1"/>
          </p:cNvSpPr>
          <p:nvPr>
            <p:ph type="title" idx="2"/>
          </p:nvPr>
        </p:nvSpPr>
        <p:spPr>
          <a:xfrm>
            <a:off x="1050780" y="2236857"/>
            <a:ext cx="6683010"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a:solidFill>
                  <a:srgbClr val="002060"/>
                </a:solidFill>
                <a:latin typeface="Pattaya" panose="00000500000000000000" pitchFamily="2" charset="-34"/>
                <a:cs typeface="Pattaya" panose="00000500000000000000" pitchFamily="2" charset="-34"/>
              </a:rPr>
              <a:t>Lắng nghe, nhận xét đúng lời kể của bạn</a:t>
            </a:r>
            <a:r>
              <a:rPr lang="en-US" sz="2600" dirty="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99" name="Google Shape;1428;p37"/>
          <p:cNvGrpSpPr/>
          <p:nvPr/>
        </p:nvGrpSpPr>
        <p:grpSpPr>
          <a:xfrm>
            <a:off x="594235" y="2856235"/>
            <a:ext cx="1052663" cy="1388349"/>
            <a:chOff x="935712" y="3255323"/>
            <a:chExt cx="927525" cy="1294200"/>
          </a:xfrm>
        </p:grpSpPr>
        <p:sp>
          <p:nvSpPr>
            <p:cNvPr id="100"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1"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4"/>
                                        </p:tgtEl>
                                        <p:attrNameLst>
                                          <p:attrName>style.visibility</p:attrName>
                                        </p:attrNameLst>
                                      </p:cBhvr>
                                      <p:to>
                                        <p:strVal val="visible"/>
                                      </p:to>
                                    </p:set>
                                    <p:animEffect transition="in" filter="fade">
                                      <p:cBhvr>
                                        <p:cTn id="7" dur="1000"/>
                                        <p:tgtEl>
                                          <p:spTgt spid="1614"/>
                                        </p:tgtEl>
                                      </p:cBhvr>
                                    </p:animEffect>
                                    <p:anim calcmode="lin" valueType="num">
                                      <p:cBhvr>
                                        <p:cTn id="8" dur="1000" fill="hold"/>
                                        <p:tgtEl>
                                          <p:spTgt spid="1614"/>
                                        </p:tgtEl>
                                        <p:attrNameLst>
                                          <p:attrName>ppt_x</p:attrName>
                                        </p:attrNameLst>
                                      </p:cBhvr>
                                      <p:tavLst>
                                        <p:tav tm="0">
                                          <p:val>
                                            <p:strVal val="#ppt_x"/>
                                          </p:val>
                                        </p:tav>
                                        <p:tav tm="100000">
                                          <p:val>
                                            <p:strVal val="#ppt_x"/>
                                          </p:val>
                                        </p:tav>
                                      </p:tavLst>
                                    </p:anim>
                                    <p:anim calcmode="lin" valueType="num">
                                      <p:cBhvr>
                                        <p:cTn id="9" dur="1000" fill="hold"/>
                                        <p:tgtEl>
                                          <p:spTgt spid="16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615"/>
                                        </p:tgtEl>
                                        <p:attrNameLst>
                                          <p:attrName>style.visibility</p:attrName>
                                        </p:attrNameLst>
                                      </p:cBhvr>
                                      <p:to>
                                        <p:strVal val="visible"/>
                                      </p:to>
                                    </p:set>
                                    <p:anim calcmode="lin" valueType="num">
                                      <p:cBhvr additive="base">
                                        <p:cTn id="14" dur="500" fill="hold"/>
                                        <p:tgtEl>
                                          <p:spTgt spid="1615"/>
                                        </p:tgtEl>
                                        <p:attrNameLst>
                                          <p:attrName>ppt_x</p:attrName>
                                        </p:attrNameLst>
                                      </p:cBhvr>
                                      <p:tavLst>
                                        <p:tav tm="0">
                                          <p:val>
                                            <p:strVal val="0-#ppt_w/2"/>
                                          </p:val>
                                        </p:tav>
                                        <p:tav tm="100000">
                                          <p:val>
                                            <p:strVal val="#ppt_x"/>
                                          </p:val>
                                        </p:tav>
                                      </p:tavLst>
                                    </p:anim>
                                    <p:anim calcmode="lin" valueType="num">
                                      <p:cBhvr additive="base">
                                        <p:cTn id="15" dur="500" fill="hold"/>
                                        <p:tgtEl>
                                          <p:spTgt spid="161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613"/>
                                        </p:tgtEl>
                                        <p:attrNameLst>
                                          <p:attrName>style.visibility</p:attrName>
                                        </p:attrNameLst>
                                      </p:cBhvr>
                                      <p:to>
                                        <p:strVal val="visible"/>
                                      </p:to>
                                    </p:set>
                                    <p:anim calcmode="lin" valueType="num">
                                      <p:cBhvr additive="base">
                                        <p:cTn id="18" dur="500" fill="hold"/>
                                        <p:tgtEl>
                                          <p:spTgt spid="1613"/>
                                        </p:tgtEl>
                                        <p:attrNameLst>
                                          <p:attrName>ppt_x</p:attrName>
                                        </p:attrNameLst>
                                      </p:cBhvr>
                                      <p:tavLst>
                                        <p:tav tm="0">
                                          <p:val>
                                            <p:strVal val="0-#ppt_w/2"/>
                                          </p:val>
                                        </p:tav>
                                        <p:tav tm="100000">
                                          <p:val>
                                            <p:strVal val="#ppt_x"/>
                                          </p:val>
                                        </p:tav>
                                      </p:tavLst>
                                    </p:anim>
                                    <p:anim calcmode="lin" valueType="num">
                                      <p:cBhvr additive="base">
                                        <p:cTn id="19" dur="500" fill="hold"/>
                                        <p:tgtEl>
                                          <p:spTgt spid="161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638"/>
                                        </p:tgtEl>
                                        <p:attrNameLst>
                                          <p:attrName>style.visibility</p:attrName>
                                        </p:attrNameLst>
                                      </p:cBhvr>
                                      <p:to>
                                        <p:strVal val="visible"/>
                                      </p:to>
                                    </p:set>
                                    <p:animEffect transition="in" filter="fade">
                                      <p:cBhvr>
                                        <p:cTn id="23" dur="1000"/>
                                        <p:tgtEl>
                                          <p:spTgt spid="1638"/>
                                        </p:tgtEl>
                                      </p:cBhvr>
                                    </p:animEffect>
                                    <p:anim calcmode="lin" valueType="num">
                                      <p:cBhvr>
                                        <p:cTn id="24" dur="1000" fill="hold"/>
                                        <p:tgtEl>
                                          <p:spTgt spid="1638"/>
                                        </p:tgtEl>
                                        <p:attrNameLst>
                                          <p:attrName>ppt_x</p:attrName>
                                        </p:attrNameLst>
                                      </p:cBhvr>
                                      <p:tavLst>
                                        <p:tav tm="0">
                                          <p:val>
                                            <p:strVal val="#ppt_x"/>
                                          </p:val>
                                        </p:tav>
                                        <p:tav tm="100000">
                                          <p:val>
                                            <p:strVal val="#ppt_x"/>
                                          </p:val>
                                        </p:tav>
                                      </p:tavLst>
                                    </p:anim>
                                    <p:anim calcmode="lin" valueType="num">
                                      <p:cBhvr>
                                        <p:cTn id="25" dur="1000" fill="hold"/>
                                        <p:tgtEl>
                                          <p:spTgt spid="16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612"/>
                                        </p:tgtEl>
                                        <p:attrNameLst>
                                          <p:attrName>style.visibility</p:attrName>
                                        </p:attrNameLst>
                                      </p:cBhvr>
                                      <p:to>
                                        <p:strVal val="visible"/>
                                      </p:to>
                                    </p:set>
                                    <p:anim calcmode="lin" valueType="num">
                                      <p:cBhvr additive="base">
                                        <p:cTn id="30" dur="500" fill="hold"/>
                                        <p:tgtEl>
                                          <p:spTgt spid="1612"/>
                                        </p:tgtEl>
                                        <p:attrNameLst>
                                          <p:attrName>ppt_x</p:attrName>
                                        </p:attrNameLst>
                                      </p:cBhvr>
                                      <p:tavLst>
                                        <p:tav tm="0">
                                          <p:val>
                                            <p:strVal val="1+#ppt_w/2"/>
                                          </p:val>
                                        </p:tav>
                                        <p:tav tm="100000">
                                          <p:val>
                                            <p:strVal val="#ppt_x"/>
                                          </p:val>
                                        </p:tav>
                                      </p:tavLst>
                                    </p:anim>
                                    <p:anim calcmode="lin" valueType="num">
                                      <p:cBhvr additive="base">
                                        <p:cTn id="31" dur="500" fill="hold"/>
                                        <p:tgtEl>
                                          <p:spTgt spid="161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650"/>
                                        </p:tgtEl>
                                        <p:attrNameLst>
                                          <p:attrName>style.visibility</p:attrName>
                                        </p:attrNameLst>
                                      </p:cBhvr>
                                      <p:to>
                                        <p:strVal val="visible"/>
                                      </p:to>
                                    </p:set>
                                    <p:anim calcmode="lin" valueType="num">
                                      <p:cBhvr additive="base">
                                        <p:cTn id="34" dur="500" fill="hold"/>
                                        <p:tgtEl>
                                          <p:spTgt spid="1650"/>
                                        </p:tgtEl>
                                        <p:attrNameLst>
                                          <p:attrName>ppt_x</p:attrName>
                                        </p:attrNameLst>
                                      </p:cBhvr>
                                      <p:tavLst>
                                        <p:tav tm="0">
                                          <p:val>
                                            <p:strVal val="1+#ppt_w/2"/>
                                          </p:val>
                                        </p:tav>
                                        <p:tav tm="100000">
                                          <p:val>
                                            <p:strVal val="#ppt_x"/>
                                          </p:val>
                                        </p:tav>
                                      </p:tavLst>
                                    </p:anim>
                                    <p:anim calcmode="lin" valueType="num">
                                      <p:cBhvr additive="base">
                                        <p:cTn id="35" dur="500" fill="hold"/>
                                        <p:tgtEl>
                                          <p:spTgt spid="1650"/>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1000"/>
                                        <p:tgtEl>
                                          <p:spTgt spid="98"/>
                                        </p:tgtEl>
                                      </p:cBhvr>
                                    </p:animEffect>
                                    <p:anim calcmode="lin" valueType="num">
                                      <p:cBhvr>
                                        <p:cTn id="40" dur="1000" fill="hold"/>
                                        <p:tgtEl>
                                          <p:spTgt spid="98"/>
                                        </p:tgtEl>
                                        <p:attrNameLst>
                                          <p:attrName>ppt_x</p:attrName>
                                        </p:attrNameLst>
                                      </p:cBhvr>
                                      <p:tavLst>
                                        <p:tav tm="0">
                                          <p:val>
                                            <p:strVal val="#ppt_x"/>
                                          </p:val>
                                        </p:tav>
                                        <p:tav tm="100000">
                                          <p:val>
                                            <p:strVal val="#ppt_x"/>
                                          </p:val>
                                        </p:tav>
                                      </p:tavLst>
                                    </p:anim>
                                    <p:anim calcmode="lin" valueType="num">
                                      <p:cBhvr>
                                        <p:cTn id="41"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 calcmode="lin" valueType="num">
                                      <p:cBhvr additive="base">
                                        <p:cTn id="46" dur="500" fill="hold"/>
                                        <p:tgtEl>
                                          <p:spTgt spid="99"/>
                                        </p:tgtEl>
                                        <p:attrNameLst>
                                          <p:attrName>ppt_x</p:attrName>
                                        </p:attrNameLst>
                                      </p:cBhvr>
                                      <p:tavLst>
                                        <p:tav tm="0">
                                          <p:val>
                                            <p:strVal val="0-#ppt_w/2"/>
                                          </p:val>
                                        </p:tav>
                                        <p:tav tm="100000">
                                          <p:val>
                                            <p:strVal val="#ppt_x"/>
                                          </p:val>
                                        </p:tav>
                                      </p:tavLst>
                                    </p:anim>
                                    <p:anim calcmode="lin" valueType="num">
                                      <p:cBhvr additive="base">
                                        <p:cTn id="47" dur="500" fill="hold"/>
                                        <p:tgtEl>
                                          <p:spTgt spid="9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32"/>
                                        </p:tgtEl>
                                        <p:attrNameLst>
                                          <p:attrName>style.visibility</p:attrName>
                                        </p:attrNameLst>
                                      </p:cBhvr>
                                      <p:to>
                                        <p:strVal val="visible"/>
                                      </p:to>
                                    </p:set>
                                    <p:anim calcmode="lin" valueType="num">
                                      <p:cBhvr additive="base">
                                        <p:cTn id="50" dur="500" fill="hold"/>
                                        <p:tgtEl>
                                          <p:spTgt spid="132"/>
                                        </p:tgtEl>
                                        <p:attrNameLst>
                                          <p:attrName>ppt_x</p:attrName>
                                        </p:attrNameLst>
                                      </p:cBhvr>
                                      <p:tavLst>
                                        <p:tav tm="0">
                                          <p:val>
                                            <p:strVal val="0-#ppt_w/2"/>
                                          </p:val>
                                        </p:tav>
                                        <p:tav tm="100000">
                                          <p:val>
                                            <p:strVal val="#ppt_x"/>
                                          </p:val>
                                        </p:tav>
                                      </p:tavLst>
                                    </p:anim>
                                    <p:anim calcmode="lin" valueType="num">
                                      <p:cBhvr additive="base">
                                        <p:cTn id="51" dur="500" fill="hold"/>
                                        <p:tgtEl>
                                          <p:spTgt spid="132"/>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133"/>
                                        </p:tgtEl>
                                        <p:attrNameLst>
                                          <p:attrName>style.visibility</p:attrName>
                                        </p:attrNameLst>
                                      </p:cBhvr>
                                      <p:to>
                                        <p:strVal val="visible"/>
                                      </p:to>
                                    </p:set>
                                    <p:animEffect transition="in" filter="fade">
                                      <p:cBhvr>
                                        <p:cTn id="55" dur="1000"/>
                                        <p:tgtEl>
                                          <p:spTgt spid="133"/>
                                        </p:tgtEl>
                                      </p:cBhvr>
                                    </p:animEffect>
                                    <p:anim calcmode="lin" valueType="num">
                                      <p:cBhvr>
                                        <p:cTn id="56" dur="1000" fill="hold"/>
                                        <p:tgtEl>
                                          <p:spTgt spid="133"/>
                                        </p:tgtEl>
                                        <p:attrNameLst>
                                          <p:attrName>ppt_x</p:attrName>
                                        </p:attrNameLst>
                                      </p:cBhvr>
                                      <p:tavLst>
                                        <p:tav tm="0">
                                          <p:val>
                                            <p:strVal val="#ppt_x"/>
                                          </p:val>
                                        </p:tav>
                                        <p:tav tm="100000">
                                          <p:val>
                                            <p:strVal val="#ppt_x"/>
                                          </p:val>
                                        </p:tav>
                                      </p:tavLst>
                                    </p:anim>
                                    <p:anim calcmode="lin" valueType="num">
                                      <p:cBhvr>
                                        <p:cTn id="57"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612" grpId="0" animBg="1"/>
      <p:bldP spid="1613" grpId="0" animBg="1"/>
      <p:bldP spid="1614" grpId="0"/>
      <p:bldP spid="1638"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870747" y="503235"/>
            <a:ext cx="7586028"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a:solidFill>
                  <a:schemeClr val="accent1">
                    <a:lumMod val="75000"/>
                  </a:schemeClr>
                </a:solidFill>
                <a:latin typeface="Pattaya" panose="00000500000000000000" pitchFamily="2" charset="-34"/>
                <a:cs typeface="Pattaya" panose="00000500000000000000" pitchFamily="2" charset="-34"/>
              </a:rPr>
              <a:t>Ý nghĩa câu chuyện</a:t>
            </a:r>
            <a:endParaRPr kumimoji="0" lang="zh-CN" altLang="en-US" sz="28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989003" y="1708322"/>
            <a:ext cx="7349516" cy="2246769"/>
          </a:xfrm>
          <a:prstGeom prst="rect">
            <a:avLst/>
          </a:prstGeom>
          <a:noFill/>
        </p:spPr>
        <p:txBody>
          <a:bodyPr wrap="square"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Ca ngợi Trần Hưng Đạo đã vì đại nghĩa mà xóa bỏ hiềm khích cá nhân với Trần Quang Khải để tạo nên khối đoàn kết chống giặc. Đồng thời ca ngợi một truyền thống tốt đẹp của dân tộc đó là truyền thống đoàn kết, muôn người như một.</a:t>
            </a:r>
            <a:endParaRPr lang="en-US"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42989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989003" y="308123"/>
            <a:ext cx="7586028" cy="845188"/>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a:solidFill>
                  <a:schemeClr val="accent1">
                    <a:lumMod val="75000"/>
                  </a:schemeClr>
                </a:solidFill>
                <a:latin typeface="Pattaya" panose="00000500000000000000" pitchFamily="2" charset="-34"/>
                <a:cs typeface="Pattaya" panose="00000500000000000000" pitchFamily="2" charset="-34"/>
              </a:rPr>
              <a:t>Em hãy tìm những câu ca dao, thành ngữ, tục ngữ nói về truyền thống đoàn kết của dân tộc ?</a:t>
            </a:r>
            <a:endParaRPr kumimoji="0" lang="zh-CN" altLang="en-US" sz="28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2265899" y="1302990"/>
            <a:ext cx="5032235" cy="954107"/>
          </a:xfrm>
          <a:prstGeom prst="rect">
            <a:avLst/>
          </a:prstGeom>
          <a:noFill/>
        </p:spPr>
        <p:txBody>
          <a:bodyPr wrap="square"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   Một cây làm chẳng nên non</a:t>
            </a:r>
          </a:p>
          <a:p>
            <a:pPr algn="just"/>
            <a:r>
              <a:rPr lang="vi-VN" sz="2800" b="1" dirty="0">
                <a:solidFill>
                  <a:srgbClr val="002060"/>
                </a:solidFill>
                <a:latin typeface="Calibri" panose="020F0502020204030204" pitchFamily="34" charset="0"/>
                <a:cs typeface="Calibri" panose="020F0502020204030204" pitchFamily="34" charset="0"/>
              </a:rPr>
              <a:t>Ba cây chụm lại nên hòn núi cao.</a:t>
            </a:r>
            <a:endParaRPr lang="en-US" sz="2800" b="1" dirty="0">
              <a:solidFill>
                <a:srgbClr val="002060"/>
              </a:solidFill>
              <a:latin typeface="Calibri" panose="020F0502020204030204" pitchFamily="34" charset="0"/>
              <a:cs typeface="Calibri" panose="020F0502020204030204" pitchFamily="34" charset="0"/>
            </a:endParaRPr>
          </a:p>
        </p:txBody>
      </p:sp>
      <p:sp>
        <p:nvSpPr>
          <p:cNvPr id="35" name="TextBox 34"/>
          <p:cNvSpPr txBox="1"/>
          <p:nvPr/>
        </p:nvSpPr>
        <p:spPr>
          <a:xfrm>
            <a:off x="1633426" y="2406776"/>
            <a:ext cx="6297179" cy="954107"/>
          </a:xfrm>
          <a:prstGeom prst="rect">
            <a:avLst/>
          </a:prstGeom>
          <a:noFill/>
        </p:spPr>
        <p:txBody>
          <a:bodyPr wrap="square"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      Đoàn kết, đoàn kết, đại đoàn kết</a:t>
            </a:r>
          </a:p>
          <a:p>
            <a:pPr algn="just"/>
            <a:r>
              <a:rPr lang="vi-VN" sz="2800" b="1" dirty="0">
                <a:solidFill>
                  <a:srgbClr val="002060"/>
                </a:solidFill>
                <a:latin typeface="Calibri" panose="020F0502020204030204" pitchFamily="34" charset="0"/>
                <a:cs typeface="Calibri" panose="020F0502020204030204" pitchFamily="34" charset="0"/>
              </a:rPr>
              <a:t>Thành công, thành công, đại thành công.</a:t>
            </a:r>
            <a:endParaRPr lang="en-US" sz="2800" b="1" dirty="0">
              <a:solidFill>
                <a:srgbClr val="002060"/>
              </a:solidFill>
              <a:latin typeface="Calibri" panose="020F0502020204030204" pitchFamily="34" charset="0"/>
              <a:cs typeface="Calibri" panose="020F0502020204030204" pitchFamily="34" charset="0"/>
            </a:endParaRPr>
          </a:p>
        </p:txBody>
      </p:sp>
      <p:sp>
        <p:nvSpPr>
          <p:cNvPr id="36" name="TextBox 35"/>
          <p:cNvSpPr txBox="1"/>
          <p:nvPr/>
        </p:nvSpPr>
        <p:spPr>
          <a:xfrm>
            <a:off x="1125175" y="3482400"/>
            <a:ext cx="7263440" cy="954107"/>
          </a:xfrm>
          <a:prstGeom prst="rect">
            <a:avLst/>
          </a:prstGeom>
          <a:noFill/>
        </p:spPr>
        <p:txBody>
          <a:bodyPr wrap="square"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                Nhiễu điều phủ lấy giá gương </a:t>
            </a:r>
          </a:p>
          <a:p>
            <a:pPr algn="just"/>
            <a:r>
              <a:rPr lang="vi-VN" sz="2800" b="1" dirty="0">
                <a:solidFill>
                  <a:srgbClr val="002060"/>
                </a:solidFill>
                <a:latin typeface="Calibri" panose="020F0502020204030204" pitchFamily="34" charset="0"/>
                <a:cs typeface="Calibri" panose="020F0502020204030204" pitchFamily="34" charset="0"/>
              </a:rPr>
              <a:t>Người trong một nước phải thương nhau cùng.</a:t>
            </a:r>
            <a:endParaRPr lang="en-US" sz="2800" b="1" dirty="0">
              <a:solidFill>
                <a:srgbClr val="002060"/>
              </a:solidFill>
              <a:latin typeface="Calibri" panose="020F0502020204030204" pitchFamily="34" charset="0"/>
              <a:cs typeface="Calibri" panose="020F0502020204030204" pitchFamily="34" charset="0"/>
            </a:endParaRPr>
          </a:p>
        </p:txBody>
      </p:sp>
      <p:grpSp>
        <p:nvGrpSpPr>
          <p:cNvPr id="37" name="Google Shape;2308;p45"/>
          <p:cNvGrpSpPr/>
          <p:nvPr/>
        </p:nvGrpSpPr>
        <p:grpSpPr>
          <a:xfrm>
            <a:off x="1857930" y="1576483"/>
            <a:ext cx="407969" cy="407120"/>
            <a:chOff x="6791478" y="1422086"/>
            <a:chExt cx="407969" cy="407120"/>
          </a:xfrm>
        </p:grpSpPr>
        <p:sp>
          <p:nvSpPr>
            <p:cNvPr id="38" name="Google Shape;2309;p45"/>
            <p:cNvSpPr/>
            <p:nvPr/>
          </p:nvSpPr>
          <p:spPr>
            <a:xfrm>
              <a:off x="6791478" y="1422086"/>
              <a:ext cx="407969" cy="407120"/>
            </a:xfrm>
            <a:custGeom>
              <a:avLst/>
              <a:gdLst/>
              <a:ahLst/>
              <a:cxnLst/>
              <a:rect l="l" t="t" r="r" b="b"/>
              <a:pathLst>
                <a:path w="11527" h="11503" extrusionOk="0">
                  <a:moveTo>
                    <a:pt x="6930" y="0"/>
                  </a:moveTo>
                  <a:cubicBezTo>
                    <a:pt x="5692" y="0"/>
                    <a:pt x="4525" y="477"/>
                    <a:pt x="3668" y="1334"/>
                  </a:cubicBezTo>
                  <a:cubicBezTo>
                    <a:pt x="2120" y="2882"/>
                    <a:pt x="1881" y="5311"/>
                    <a:pt x="3072" y="7121"/>
                  </a:cubicBezTo>
                  <a:lnTo>
                    <a:pt x="2858" y="7335"/>
                  </a:lnTo>
                  <a:cubicBezTo>
                    <a:pt x="2739" y="7287"/>
                    <a:pt x="2596" y="7240"/>
                    <a:pt x="2453" y="7240"/>
                  </a:cubicBezTo>
                  <a:cubicBezTo>
                    <a:pt x="2215" y="7240"/>
                    <a:pt x="2001" y="7335"/>
                    <a:pt x="1858" y="7502"/>
                  </a:cubicBezTo>
                  <a:lnTo>
                    <a:pt x="1405" y="7954"/>
                  </a:lnTo>
                  <a:cubicBezTo>
                    <a:pt x="1310" y="8050"/>
                    <a:pt x="1262" y="8145"/>
                    <a:pt x="1238" y="8264"/>
                  </a:cubicBezTo>
                  <a:cubicBezTo>
                    <a:pt x="1119" y="8288"/>
                    <a:pt x="1000" y="8335"/>
                    <a:pt x="905" y="8431"/>
                  </a:cubicBezTo>
                  <a:lnTo>
                    <a:pt x="453" y="8883"/>
                  </a:lnTo>
                  <a:cubicBezTo>
                    <a:pt x="167" y="9193"/>
                    <a:pt x="0" y="9574"/>
                    <a:pt x="0" y="9979"/>
                  </a:cubicBezTo>
                  <a:cubicBezTo>
                    <a:pt x="0" y="10383"/>
                    <a:pt x="167" y="10764"/>
                    <a:pt x="453" y="11050"/>
                  </a:cubicBezTo>
                  <a:cubicBezTo>
                    <a:pt x="738" y="11336"/>
                    <a:pt x="1119" y="11503"/>
                    <a:pt x="1548" y="11503"/>
                  </a:cubicBezTo>
                  <a:cubicBezTo>
                    <a:pt x="1953" y="11503"/>
                    <a:pt x="2334" y="11336"/>
                    <a:pt x="2620" y="11050"/>
                  </a:cubicBezTo>
                  <a:lnTo>
                    <a:pt x="4025" y="9669"/>
                  </a:lnTo>
                  <a:cubicBezTo>
                    <a:pt x="4168" y="9502"/>
                    <a:pt x="4263" y="9288"/>
                    <a:pt x="4263" y="9050"/>
                  </a:cubicBezTo>
                  <a:cubicBezTo>
                    <a:pt x="4263" y="8931"/>
                    <a:pt x="4239" y="8788"/>
                    <a:pt x="4168" y="8669"/>
                  </a:cubicBezTo>
                  <a:lnTo>
                    <a:pt x="4406" y="8431"/>
                  </a:lnTo>
                  <a:cubicBezTo>
                    <a:pt x="4811" y="8716"/>
                    <a:pt x="5287" y="8931"/>
                    <a:pt x="5763" y="9050"/>
                  </a:cubicBezTo>
                  <a:cubicBezTo>
                    <a:pt x="6144" y="9145"/>
                    <a:pt x="6525" y="9193"/>
                    <a:pt x="6930" y="9193"/>
                  </a:cubicBezTo>
                  <a:cubicBezTo>
                    <a:pt x="7335" y="9193"/>
                    <a:pt x="7740" y="9145"/>
                    <a:pt x="8121" y="9026"/>
                  </a:cubicBezTo>
                  <a:cubicBezTo>
                    <a:pt x="8264" y="9002"/>
                    <a:pt x="8383" y="8907"/>
                    <a:pt x="8454" y="8788"/>
                  </a:cubicBezTo>
                  <a:cubicBezTo>
                    <a:pt x="8526" y="8812"/>
                    <a:pt x="8573" y="8812"/>
                    <a:pt x="8645" y="8812"/>
                  </a:cubicBezTo>
                  <a:cubicBezTo>
                    <a:pt x="8716" y="8812"/>
                    <a:pt x="8811" y="8788"/>
                    <a:pt x="8883" y="8764"/>
                  </a:cubicBezTo>
                  <a:cubicBezTo>
                    <a:pt x="9359" y="8526"/>
                    <a:pt x="9788" y="8216"/>
                    <a:pt x="10169" y="7859"/>
                  </a:cubicBezTo>
                  <a:cubicBezTo>
                    <a:pt x="11050" y="6978"/>
                    <a:pt x="11526" y="5835"/>
                    <a:pt x="11526" y="4596"/>
                  </a:cubicBezTo>
                  <a:cubicBezTo>
                    <a:pt x="11526" y="3358"/>
                    <a:pt x="11050" y="2215"/>
                    <a:pt x="10169" y="1334"/>
                  </a:cubicBezTo>
                  <a:cubicBezTo>
                    <a:pt x="9312" y="477"/>
                    <a:pt x="8145" y="0"/>
                    <a:pt x="693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 name="Google Shape;2310;p45"/>
            <p:cNvSpPr/>
            <p:nvPr/>
          </p:nvSpPr>
          <p:spPr>
            <a:xfrm>
              <a:off x="6893441" y="1672410"/>
              <a:ext cx="54824" cy="55638"/>
            </a:xfrm>
            <a:custGeom>
              <a:avLst/>
              <a:gdLst/>
              <a:ahLst/>
              <a:cxnLst/>
              <a:rect l="l" t="t" r="r" b="b"/>
              <a:pathLst>
                <a:path w="1549" h="1572" extrusionOk="0">
                  <a:moveTo>
                    <a:pt x="1048" y="0"/>
                  </a:moveTo>
                  <a:lnTo>
                    <a:pt x="1" y="1048"/>
                  </a:lnTo>
                  <a:lnTo>
                    <a:pt x="501" y="1572"/>
                  </a:lnTo>
                  <a:lnTo>
                    <a:pt x="1549" y="524"/>
                  </a:lnTo>
                  <a:lnTo>
                    <a:pt x="1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11;p45"/>
            <p:cNvSpPr/>
            <p:nvPr/>
          </p:nvSpPr>
          <p:spPr>
            <a:xfrm>
              <a:off x="6894290" y="1442295"/>
              <a:ext cx="284913" cy="284948"/>
            </a:xfrm>
            <a:custGeom>
              <a:avLst/>
              <a:gdLst/>
              <a:ahLst/>
              <a:cxnLst/>
              <a:rect l="l" t="t" r="r" b="b"/>
              <a:pathLst>
                <a:path w="8050" h="8051" extrusionOk="0">
                  <a:moveTo>
                    <a:pt x="4025" y="1"/>
                  </a:moveTo>
                  <a:cubicBezTo>
                    <a:pt x="1787" y="1"/>
                    <a:pt x="0" y="1811"/>
                    <a:pt x="0" y="4025"/>
                  </a:cubicBezTo>
                  <a:cubicBezTo>
                    <a:pt x="0" y="6240"/>
                    <a:pt x="1787" y="8050"/>
                    <a:pt x="4025" y="8050"/>
                  </a:cubicBezTo>
                  <a:cubicBezTo>
                    <a:pt x="6240" y="8050"/>
                    <a:pt x="8050" y="6240"/>
                    <a:pt x="8050" y="4025"/>
                  </a:cubicBezTo>
                  <a:cubicBezTo>
                    <a:pt x="8050" y="1811"/>
                    <a:pt x="6240" y="1"/>
                    <a:pt x="4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12;p45"/>
            <p:cNvSpPr/>
            <p:nvPr/>
          </p:nvSpPr>
          <p:spPr>
            <a:xfrm>
              <a:off x="6925470" y="1474324"/>
              <a:ext cx="267216" cy="252493"/>
            </a:xfrm>
            <a:custGeom>
              <a:avLst/>
              <a:gdLst/>
              <a:ahLst/>
              <a:cxnLst/>
              <a:rect l="l" t="t" r="r" b="b"/>
              <a:pathLst>
                <a:path w="7550" h="7134" extrusionOk="0">
                  <a:moveTo>
                    <a:pt x="5668" y="1"/>
                  </a:moveTo>
                  <a:cubicBezTo>
                    <a:pt x="6954" y="1573"/>
                    <a:pt x="6859" y="3906"/>
                    <a:pt x="5383" y="5383"/>
                  </a:cubicBezTo>
                  <a:cubicBezTo>
                    <a:pt x="4609" y="6157"/>
                    <a:pt x="3585" y="6545"/>
                    <a:pt x="2556" y="6545"/>
                  </a:cubicBezTo>
                  <a:cubicBezTo>
                    <a:pt x="1653" y="6545"/>
                    <a:pt x="746" y="6246"/>
                    <a:pt x="1" y="5645"/>
                  </a:cubicBezTo>
                  <a:lnTo>
                    <a:pt x="1" y="5645"/>
                  </a:lnTo>
                  <a:cubicBezTo>
                    <a:pt x="96" y="5764"/>
                    <a:pt x="191" y="5859"/>
                    <a:pt x="286" y="5954"/>
                  </a:cubicBezTo>
                  <a:cubicBezTo>
                    <a:pt x="1072" y="6740"/>
                    <a:pt x="2102" y="7133"/>
                    <a:pt x="3132" y="7133"/>
                  </a:cubicBezTo>
                  <a:cubicBezTo>
                    <a:pt x="4162" y="7133"/>
                    <a:pt x="5192" y="6740"/>
                    <a:pt x="5978" y="5954"/>
                  </a:cubicBezTo>
                  <a:cubicBezTo>
                    <a:pt x="7550" y="4406"/>
                    <a:pt x="7550" y="1834"/>
                    <a:pt x="5978" y="263"/>
                  </a:cubicBezTo>
                  <a:cubicBezTo>
                    <a:pt x="5883" y="167"/>
                    <a:pt x="5788" y="72"/>
                    <a:pt x="566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13;p45"/>
            <p:cNvSpPr/>
            <p:nvPr/>
          </p:nvSpPr>
          <p:spPr>
            <a:xfrm>
              <a:off x="6924634" y="1475537"/>
              <a:ext cx="229301" cy="221325"/>
            </a:xfrm>
            <a:custGeom>
              <a:avLst/>
              <a:gdLst/>
              <a:ahLst/>
              <a:cxnLst/>
              <a:rect l="l" t="t" r="r" b="b"/>
              <a:pathLst>
                <a:path w="6122" h="5981" extrusionOk="0">
                  <a:moveTo>
                    <a:pt x="3168" y="0"/>
                  </a:moveTo>
                  <a:cubicBezTo>
                    <a:pt x="1406" y="0"/>
                    <a:pt x="1" y="1429"/>
                    <a:pt x="1" y="3167"/>
                  </a:cubicBezTo>
                  <a:cubicBezTo>
                    <a:pt x="1" y="3930"/>
                    <a:pt x="263" y="4620"/>
                    <a:pt x="715" y="5168"/>
                  </a:cubicBezTo>
                  <a:cubicBezTo>
                    <a:pt x="1244" y="5829"/>
                    <a:pt x="2242" y="5980"/>
                    <a:pt x="3162" y="5980"/>
                  </a:cubicBezTo>
                  <a:cubicBezTo>
                    <a:pt x="3236" y="5980"/>
                    <a:pt x="3310" y="5979"/>
                    <a:pt x="3382" y="5978"/>
                  </a:cubicBezTo>
                  <a:cubicBezTo>
                    <a:pt x="4073" y="5954"/>
                    <a:pt x="6121" y="4692"/>
                    <a:pt x="6050" y="3096"/>
                  </a:cubicBezTo>
                  <a:cubicBezTo>
                    <a:pt x="6050" y="2096"/>
                    <a:pt x="5883" y="1310"/>
                    <a:pt x="5169" y="715"/>
                  </a:cubicBezTo>
                  <a:cubicBezTo>
                    <a:pt x="4621" y="262"/>
                    <a:pt x="3930" y="0"/>
                    <a:pt x="3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14;p45"/>
            <p:cNvSpPr/>
            <p:nvPr/>
          </p:nvSpPr>
          <p:spPr>
            <a:xfrm>
              <a:off x="6944865" y="1493718"/>
              <a:ext cx="214127" cy="203155"/>
            </a:xfrm>
            <a:custGeom>
              <a:avLst/>
              <a:gdLst/>
              <a:ahLst/>
              <a:cxnLst/>
              <a:rect l="l" t="t" r="r" b="b"/>
              <a:pathLst>
                <a:path w="6050" h="5740" extrusionOk="0">
                  <a:moveTo>
                    <a:pt x="4430" y="1"/>
                  </a:moveTo>
                  <a:lnTo>
                    <a:pt x="4430" y="1"/>
                  </a:lnTo>
                  <a:cubicBezTo>
                    <a:pt x="5311" y="1239"/>
                    <a:pt x="5192" y="2953"/>
                    <a:pt x="4096" y="4073"/>
                  </a:cubicBezTo>
                  <a:cubicBezTo>
                    <a:pt x="3473" y="4683"/>
                    <a:pt x="2657" y="4990"/>
                    <a:pt x="1842" y="4990"/>
                  </a:cubicBezTo>
                  <a:cubicBezTo>
                    <a:pt x="1195" y="4990"/>
                    <a:pt x="549" y="4796"/>
                    <a:pt x="0" y="4406"/>
                  </a:cubicBezTo>
                  <a:lnTo>
                    <a:pt x="0" y="4406"/>
                  </a:lnTo>
                  <a:cubicBezTo>
                    <a:pt x="119" y="4549"/>
                    <a:pt x="215" y="4692"/>
                    <a:pt x="358" y="4811"/>
                  </a:cubicBezTo>
                  <a:cubicBezTo>
                    <a:pt x="965" y="5430"/>
                    <a:pt x="1775" y="5740"/>
                    <a:pt x="2587" y="5740"/>
                  </a:cubicBezTo>
                  <a:cubicBezTo>
                    <a:pt x="3400" y="5740"/>
                    <a:pt x="4215" y="5430"/>
                    <a:pt x="4835" y="4811"/>
                  </a:cubicBezTo>
                  <a:cubicBezTo>
                    <a:pt x="6049" y="3573"/>
                    <a:pt x="6049" y="1572"/>
                    <a:pt x="4835" y="334"/>
                  </a:cubicBezTo>
                  <a:cubicBezTo>
                    <a:pt x="4692" y="215"/>
                    <a:pt x="4573" y="96"/>
                    <a:pt x="44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15;p45"/>
            <p:cNvSpPr/>
            <p:nvPr/>
          </p:nvSpPr>
          <p:spPr>
            <a:xfrm>
              <a:off x="6810023" y="1698741"/>
              <a:ext cx="112974" cy="110249"/>
            </a:xfrm>
            <a:custGeom>
              <a:avLst/>
              <a:gdLst/>
              <a:ahLst/>
              <a:cxnLst/>
              <a:rect l="l" t="t" r="r" b="b"/>
              <a:pathLst>
                <a:path w="3192" h="3115" extrusionOk="0">
                  <a:moveTo>
                    <a:pt x="1932" y="0"/>
                  </a:moveTo>
                  <a:cubicBezTo>
                    <a:pt x="1858" y="0"/>
                    <a:pt x="1786" y="30"/>
                    <a:pt x="1738" y="90"/>
                  </a:cubicBezTo>
                  <a:lnTo>
                    <a:pt x="333" y="1471"/>
                  </a:lnTo>
                  <a:cubicBezTo>
                    <a:pt x="71" y="1757"/>
                    <a:pt x="0" y="2162"/>
                    <a:pt x="119" y="2495"/>
                  </a:cubicBezTo>
                  <a:cubicBezTo>
                    <a:pt x="143" y="2543"/>
                    <a:pt x="143" y="2566"/>
                    <a:pt x="167" y="2614"/>
                  </a:cubicBezTo>
                  <a:cubicBezTo>
                    <a:pt x="214" y="2685"/>
                    <a:pt x="262" y="2757"/>
                    <a:pt x="333" y="2828"/>
                  </a:cubicBezTo>
                  <a:cubicBezTo>
                    <a:pt x="524" y="3019"/>
                    <a:pt x="762" y="3114"/>
                    <a:pt x="1024" y="3114"/>
                  </a:cubicBezTo>
                  <a:cubicBezTo>
                    <a:pt x="1262" y="3114"/>
                    <a:pt x="1500" y="3019"/>
                    <a:pt x="1691" y="2828"/>
                  </a:cubicBezTo>
                  <a:lnTo>
                    <a:pt x="3096" y="1447"/>
                  </a:lnTo>
                  <a:cubicBezTo>
                    <a:pt x="3191" y="1328"/>
                    <a:pt x="3191" y="1161"/>
                    <a:pt x="3096" y="1042"/>
                  </a:cubicBezTo>
                  <a:lnTo>
                    <a:pt x="2143" y="90"/>
                  </a:lnTo>
                  <a:cubicBezTo>
                    <a:pt x="2084" y="30"/>
                    <a:pt x="2006"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16;p45"/>
            <p:cNvSpPr/>
            <p:nvPr/>
          </p:nvSpPr>
          <p:spPr>
            <a:xfrm>
              <a:off x="6814235" y="1722984"/>
              <a:ext cx="108762" cy="86005"/>
            </a:xfrm>
            <a:custGeom>
              <a:avLst/>
              <a:gdLst/>
              <a:ahLst/>
              <a:cxnLst/>
              <a:rect l="l" t="t" r="r" b="b"/>
              <a:pathLst>
                <a:path w="3073" h="2430" extrusionOk="0">
                  <a:moveTo>
                    <a:pt x="2620" y="0"/>
                  </a:moveTo>
                  <a:lnTo>
                    <a:pt x="1024" y="1596"/>
                  </a:lnTo>
                  <a:cubicBezTo>
                    <a:pt x="834" y="1786"/>
                    <a:pt x="595" y="1881"/>
                    <a:pt x="357" y="1881"/>
                  </a:cubicBezTo>
                  <a:cubicBezTo>
                    <a:pt x="238" y="1881"/>
                    <a:pt x="119" y="1858"/>
                    <a:pt x="0" y="1810"/>
                  </a:cubicBezTo>
                  <a:lnTo>
                    <a:pt x="0" y="1810"/>
                  </a:lnTo>
                  <a:cubicBezTo>
                    <a:pt x="24" y="1858"/>
                    <a:pt x="24" y="1881"/>
                    <a:pt x="48" y="1929"/>
                  </a:cubicBezTo>
                  <a:cubicBezTo>
                    <a:pt x="95" y="2000"/>
                    <a:pt x="143" y="2072"/>
                    <a:pt x="214" y="2143"/>
                  </a:cubicBezTo>
                  <a:cubicBezTo>
                    <a:pt x="405" y="2334"/>
                    <a:pt x="643" y="2429"/>
                    <a:pt x="905" y="2429"/>
                  </a:cubicBezTo>
                  <a:cubicBezTo>
                    <a:pt x="1143" y="2429"/>
                    <a:pt x="1381" y="2334"/>
                    <a:pt x="1572" y="2143"/>
                  </a:cubicBezTo>
                  <a:lnTo>
                    <a:pt x="2977" y="762"/>
                  </a:lnTo>
                  <a:cubicBezTo>
                    <a:pt x="3072" y="643"/>
                    <a:pt x="3072" y="476"/>
                    <a:pt x="2977" y="357"/>
                  </a:cubicBezTo>
                  <a:lnTo>
                    <a:pt x="262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17;p45"/>
            <p:cNvSpPr/>
            <p:nvPr/>
          </p:nvSpPr>
          <p:spPr>
            <a:xfrm>
              <a:off x="6959198" y="1573774"/>
              <a:ext cx="43002" cy="33765"/>
            </a:xfrm>
            <a:custGeom>
              <a:avLst/>
              <a:gdLst/>
              <a:ahLst/>
              <a:cxnLst/>
              <a:rect l="l" t="t" r="r" b="b"/>
              <a:pathLst>
                <a:path w="1215" h="954" extrusionOk="0">
                  <a:moveTo>
                    <a:pt x="596" y="1"/>
                  </a:moveTo>
                  <a:cubicBezTo>
                    <a:pt x="262" y="1"/>
                    <a:pt x="0" y="215"/>
                    <a:pt x="0" y="477"/>
                  </a:cubicBezTo>
                  <a:cubicBezTo>
                    <a:pt x="0" y="739"/>
                    <a:pt x="262" y="953"/>
                    <a:pt x="596" y="953"/>
                  </a:cubicBezTo>
                  <a:cubicBezTo>
                    <a:pt x="929" y="953"/>
                    <a:pt x="1215" y="739"/>
                    <a:pt x="1215" y="477"/>
                  </a:cubicBezTo>
                  <a:cubicBezTo>
                    <a:pt x="1215" y="215"/>
                    <a:pt x="92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18;p45"/>
            <p:cNvSpPr/>
            <p:nvPr/>
          </p:nvSpPr>
          <p:spPr>
            <a:xfrm>
              <a:off x="7074645" y="1573774"/>
              <a:ext cx="43038" cy="33765"/>
            </a:xfrm>
            <a:custGeom>
              <a:avLst/>
              <a:gdLst/>
              <a:ahLst/>
              <a:cxnLst/>
              <a:rect l="l" t="t" r="r" b="b"/>
              <a:pathLst>
                <a:path w="1216" h="954" extrusionOk="0">
                  <a:moveTo>
                    <a:pt x="620" y="1"/>
                  </a:moveTo>
                  <a:cubicBezTo>
                    <a:pt x="287" y="1"/>
                    <a:pt x="1" y="215"/>
                    <a:pt x="1" y="477"/>
                  </a:cubicBezTo>
                  <a:cubicBezTo>
                    <a:pt x="1" y="739"/>
                    <a:pt x="287" y="953"/>
                    <a:pt x="620" y="953"/>
                  </a:cubicBezTo>
                  <a:cubicBezTo>
                    <a:pt x="953" y="953"/>
                    <a:pt x="1215" y="739"/>
                    <a:pt x="1215" y="477"/>
                  </a:cubicBezTo>
                  <a:cubicBezTo>
                    <a:pt x="1215" y="215"/>
                    <a:pt x="953"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19;p45"/>
            <p:cNvSpPr/>
            <p:nvPr/>
          </p:nvSpPr>
          <p:spPr>
            <a:xfrm>
              <a:off x="6918746" y="1467600"/>
              <a:ext cx="235186" cy="234336"/>
            </a:xfrm>
            <a:custGeom>
              <a:avLst/>
              <a:gdLst/>
              <a:ahLst/>
              <a:cxnLst/>
              <a:rect l="l" t="t" r="r" b="b"/>
              <a:pathLst>
                <a:path w="6645" h="6621" extrusionOk="0">
                  <a:moveTo>
                    <a:pt x="3334" y="310"/>
                  </a:moveTo>
                  <a:cubicBezTo>
                    <a:pt x="4096" y="310"/>
                    <a:pt x="4858" y="596"/>
                    <a:pt x="5454" y="1191"/>
                  </a:cubicBezTo>
                  <a:cubicBezTo>
                    <a:pt x="6621" y="2358"/>
                    <a:pt x="6621" y="4263"/>
                    <a:pt x="5454" y="5430"/>
                  </a:cubicBezTo>
                  <a:cubicBezTo>
                    <a:pt x="4870" y="6013"/>
                    <a:pt x="4102" y="6305"/>
                    <a:pt x="3331" y="6305"/>
                  </a:cubicBezTo>
                  <a:cubicBezTo>
                    <a:pt x="2560" y="6305"/>
                    <a:pt x="1786" y="6013"/>
                    <a:pt x="1191" y="5430"/>
                  </a:cubicBezTo>
                  <a:cubicBezTo>
                    <a:pt x="24" y="4263"/>
                    <a:pt x="24" y="2358"/>
                    <a:pt x="1191" y="1191"/>
                  </a:cubicBezTo>
                  <a:cubicBezTo>
                    <a:pt x="1786" y="596"/>
                    <a:pt x="2548" y="310"/>
                    <a:pt x="3334" y="310"/>
                  </a:cubicBezTo>
                  <a:close/>
                  <a:moveTo>
                    <a:pt x="3334" y="0"/>
                  </a:moveTo>
                  <a:cubicBezTo>
                    <a:pt x="2429" y="0"/>
                    <a:pt x="1596" y="334"/>
                    <a:pt x="976" y="953"/>
                  </a:cubicBezTo>
                  <a:cubicBezTo>
                    <a:pt x="357" y="1596"/>
                    <a:pt x="0" y="2429"/>
                    <a:pt x="0" y="3310"/>
                  </a:cubicBezTo>
                  <a:cubicBezTo>
                    <a:pt x="0" y="4192"/>
                    <a:pt x="357" y="5025"/>
                    <a:pt x="976" y="5668"/>
                  </a:cubicBezTo>
                  <a:cubicBezTo>
                    <a:pt x="1596" y="6287"/>
                    <a:pt x="2429" y="6621"/>
                    <a:pt x="3334" y="6621"/>
                  </a:cubicBezTo>
                  <a:cubicBezTo>
                    <a:pt x="4215" y="6621"/>
                    <a:pt x="5049" y="6287"/>
                    <a:pt x="5668" y="5668"/>
                  </a:cubicBezTo>
                  <a:cubicBezTo>
                    <a:pt x="6287" y="5025"/>
                    <a:pt x="6644" y="4192"/>
                    <a:pt x="6644" y="3310"/>
                  </a:cubicBezTo>
                  <a:cubicBezTo>
                    <a:pt x="6644" y="2429"/>
                    <a:pt x="6287" y="1596"/>
                    <a:pt x="5668" y="953"/>
                  </a:cubicBezTo>
                  <a:cubicBezTo>
                    <a:pt x="5049" y="334"/>
                    <a:pt x="421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20;p45"/>
            <p:cNvSpPr/>
            <p:nvPr/>
          </p:nvSpPr>
          <p:spPr>
            <a:xfrm>
              <a:off x="6802414" y="1436420"/>
              <a:ext cx="381854" cy="378456"/>
            </a:xfrm>
            <a:custGeom>
              <a:avLst/>
              <a:gdLst/>
              <a:ahLst/>
              <a:cxnLst/>
              <a:rect l="l" t="t" r="r" b="b"/>
              <a:pathLst>
                <a:path w="10789" h="10693" extrusionOk="0">
                  <a:moveTo>
                    <a:pt x="3501" y="7002"/>
                  </a:moveTo>
                  <a:cubicBezTo>
                    <a:pt x="3549" y="7049"/>
                    <a:pt x="3597" y="7097"/>
                    <a:pt x="3644" y="7144"/>
                  </a:cubicBezTo>
                  <a:cubicBezTo>
                    <a:pt x="3692" y="7192"/>
                    <a:pt x="3740" y="7240"/>
                    <a:pt x="3811" y="7287"/>
                  </a:cubicBezTo>
                  <a:lnTo>
                    <a:pt x="3073" y="8002"/>
                  </a:lnTo>
                  <a:lnTo>
                    <a:pt x="2787" y="7716"/>
                  </a:lnTo>
                  <a:lnTo>
                    <a:pt x="3501" y="7002"/>
                  </a:lnTo>
                  <a:close/>
                  <a:moveTo>
                    <a:pt x="6621" y="0"/>
                  </a:moveTo>
                  <a:cubicBezTo>
                    <a:pt x="5502" y="0"/>
                    <a:pt x="4454" y="453"/>
                    <a:pt x="3644" y="1238"/>
                  </a:cubicBezTo>
                  <a:cubicBezTo>
                    <a:pt x="2144" y="2739"/>
                    <a:pt x="2025" y="5120"/>
                    <a:pt x="3311" y="6763"/>
                  </a:cubicBezTo>
                  <a:lnTo>
                    <a:pt x="2573" y="7502"/>
                  </a:lnTo>
                  <a:lnTo>
                    <a:pt x="2454" y="7383"/>
                  </a:lnTo>
                  <a:cubicBezTo>
                    <a:pt x="2382" y="7311"/>
                    <a:pt x="2263" y="7264"/>
                    <a:pt x="2144" y="7264"/>
                  </a:cubicBezTo>
                  <a:cubicBezTo>
                    <a:pt x="2025" y="7264"/>
                    <a:pt x="1906" y="7311"/>
                    <a:pt x="1834" y="7383"/>
                  </a:cubicBezTo>
                  <a:lnTo>
                    <a:pt x="1382" y="7835"/>
                  </a:lnTo>
                  <a:cubicBezTo>
                    <a:pt x="1334" y="7907"/>
                    <a:pt x="1334" y="8002"/>
                    <a:pt x="1382" y="8049"/>
                  </a:cubicBezTo>
                  <a:cubicBezTo>
                    <a:pt x="1418" y="8085"/>
                    <a:pt x="1459" y="8103"/>
                    <a:pt x="1498" y="8103"/>
                  </a:cubicBezTo>
                  <a:cubicBezTo>
                    <a:pt x="1537" y="8103"/>
                    <a:pt x="1572" y="8085"/>
                    <a:pt x="1596" y="8049"/>
                  </a:cubicBezTo>
                  <a:lnTo>
                    <a:pt x="2049" y="7621"/>
                  </a:lnTo>
                  <a:cubicBezTo>
                    <a:pt x="2073" y="7597"/>
                    <a:pt x="2120" y="7573"/>
                    <a:pt x="2144" y="7573"/>
                  </a:cubicBezTo>
                  <a:cubicBezTo>
                    <a:pt x="2192" y="7573"/>
                    <a:pt x="2215" y="7597"/>
                    <a:pt x="2239" y="7621"/>
                  </a:cubicBezTo>
                  <a:lnTo>
                    <a:pt x="3192" y="8573"/>
                  </a:lnTo>
                  <a:cubicBezTo>
                    <a:pt x="3216" y="8597"/>
                    <a:pt x="3216" y="8621"/>
                    <a:pt x="3216" y="8645"/>
                  </a:cubicBezTo>
                  <a:cubicBezTo>
                    <a:pt x="3216" y="8692"/>
                    <a:pt x="3216" y="8716"/>
                    <a:pt x="3192" y="8740"/>
                  </a:cubicBezTo>
                  <a:lnTo>
                    <a:pt x="1787" y="10145"/>
                  </a:lnTo>
                  <a:cubicBezTo>
                    <a:pt x="1632" y="10300"/>
                    <a:pt x="1430" y="10377"/>
                    <a:pt x="1227" y="10377"/>
                  </a:cubicBezTo>
                  <a:cubicBezTo>
                    <a:pt x="1025" y="10377"/>
                    <a:pt x="822" y="10300"/>
                    <a:pt x="667" y="10145"/>
                  </a:cubicBezTo>
                  <a:cubicBezTo>
                    <a:pt x="358" y="9812"/>
                    <a:pt x="358" y="9312"/>
                    <a:pt x="667" y="9002"/>
                  </a:cubicBezTo>
                  <a:lnTo>
                    <a:pt x="1120" y="8549"/>
                  </a:lnTo>
                  <a:cubicBezTo>
                    <a:pt x="1191" y="8478"/>
                    <a:pt x="1191" y="8383"/>
                    <a:pt x="1120" y="8311"/>
                  </a:cubicBezTo>
                  <a:cubicBezTo>
                    <a:pt x="1096" y="8288"/>
                    <a:pt x="1054" y="8276"/>
                    <a:pt x="1013" y="8276"/>
                  </a:cubicBezTo>
                  <a:cubicBezTo>
                    <a:pt x="971" y="8276"/>
                    <a:pt x="929" y="8288"/>
                    <a:pt x="906" y="8311"/>
                  </a:cubicBezTo>
                  <a:lnTo>
                    <a:pt x="453" y="8788"/>
                  </a:lnTo>
                  <a:cubicBezTo>
                    <a:pt x="1" y="9216"/>
                    <a:pt x="1" y="9931"/>
                    <a:pt x="453" y="10359"/>
                  </a:cubicBezTo>
                  <a:cubicBezTo>
                    <a:pt x="667" y="10574"/>
                    <a:pt x="953" y="10693"/>
                    <a:pt x="1239" y="10693"/>
                  </a:cubicBezTo>
                  <a:cubicBezTo>
                    <a:pt x="1525" y="10693"/>
                    <a:pt x="1811" y="10574"/>
                    <a:pt x="2025" y="10359"/>
                  </a:cubicBezTo>
                  <a:lnTo>
                    <a:pt x="3406" y="8978"/>
                  </a:lnTo>
                  <a:cubicBezTo>
                    <a:pt x="3501" y="8883"/>
                    <a:pt x="3549" y="8764"/>
                    <a:pt x="3549" y="8645"/>
                  </a:cubicBezTo>
                  <a:cubicBezTo>
                    <a:pt x="3549" y="8526"/>
                    <a:pt x="3501" y="8430"/>
                    <a:pt x="3406" y="8335"/>
                  </a:cubicBezTo>
                  <a:lnTo>
                    <a:pt x="3311" y="8240"/>
                  </a:lnTo>
                  <a:lnTo>
                    <a:pt x="4049" y="7478"/>
                  </a:lnTo>
                  <a:cubicBezTo>
                    <a:pt x="4502" y="7835"/>
                    <a:pt x="5002" y="8097"/>
                    <a:pt x="5573" y="8240"/>
                  </a:cubicBezTo>
                  <a:cubicBezTo>
                    <a:pt x="5907" y="8335"/>
                    <a:pt x="6264" y="8359"/>
                    <a:pt x="6621" y="8359"/>
                  </a:cubicBezTo>
                  <a:cubicBezTo>
                    <a:pt x="6978" y="8359"/>
                    <a:pt x="7336" y="8311"/>
                    <a:pt x="7693" y="8216"/>
                  </a:cubicBezTo>
                  <a:cubicBezTo>
                    <a:pt x="7788" y="8192"/>
                    <a:pt x="7836" y="8121"/>
                    <a:pt x="7812" y="8026"/>
                  </a:cubicBezTo>
                  <a:cubicBezTo>
                    <a:pt x="7792" y="7967"/>
                    <a:pt x="7740" y="7924"/>
                    <a:pt x="7670" y="7924"/>
                  </a:cubicBezTo>
                  <a:cubicBezTo>
                    <a:pt x="7654" y="7924"/>
                    <a:pt x="7638" y="7926"/>
                    <a:pt x="7621" y="7930"/>
                  </a:cubicBezTo>
                  <a:cubicBezTo>
                    <a:pt x="7291" y="8019"/>
                    <a:pt x="6954" y="8062"/>
                    <a:pt x="6620" y="8062"/>
                  </a:cubicBezTo>
                  <a:cubicBezTo>
                    <a:pt x="5607" y="8062"/>
                    <a:pt x="4617" y="7664"/>
                    <a:pt x="3882" y="6930"/>
                  </a:cubicBezTo>
                  <a:cubicBezTo>
                    <a:pt x="2358" y="5406"/>
                    <a:pt x="2358" y="2953"/>
                    <a:pt x="3882" y="1453"/>
                  </a:cubicBezTo>
                  <a:cubicBezTo>
                    <a:pt x="4597" y="715"/>
                    <a:pt x="5573" y="310"/>
                    <a:pt x="6621" y="310"/>
                  </a:cubicBezTo>
                  <a:cubicBezTo>
                    <a:pt x="7645" y="310"/>
                    <a:pt x="8622" y="715"/>
                    <a:pt x="9336" y="1453"/>
                  </a:cubicBezTo>
                  <a:cubicBezTo>
                    <a:pt x="10074" y="2191"/>
                    <a:pt x="10479" y="3144"/>
                    <a:pt x="10479" y="4191"/>
                  </a:cubicBezTo>
                  <a:cubicBezTo>
                    <a:pt x="10479" y="5215"/>
                    <a:pt x="10074" y="6192"/>
                    <a:pt x="9336" y="6930"/>
                  </a:cubicBezTo>
                  <a:cubicBezTo>
                    <a:pt x="9026" y="7240"/>
                    <a:pt x="8669" y="7502"/>
                    <a:pt x="8264" y="7692"/>
                  </a:cubicBezTo>
                  <a:cubicBezTo>
                    <a:pt x="8169" y="7716"/>
                    <a:pt x="8145" y="7811"/>
                    <a:pt x="8193" y="7907"/>
                  </a:cubicBezTo>
                  <a:cubicBezTo>
                    <a:pt x="8211" y="7960"/>
                    <a:pt x="8269" y="7987"/>
                    <a:pt x="8327" y="7987"/>
                  </a:cubicBezTo>
                  <a:cubicBezTo>
                    <a:pt x="8346" y="7987"/>
                    <a:pt x="8366" y="7984"/>
                    <a:pt x="8383" y="7978"/>
                  </a:cubicBezTo>
                  <a:cubicBezTo>
                    <a:pt x="8836" y="7764"/>
                    <a:pt x="9217" y="7502"/>
                    <a:pt x="9574" y="7144"/>
                  </a:cubicBezTo>
                  <a:cubicBezTo>
                    <a:pt x="10360" y="6359"/>
                    <a:pt x="10789" y="5311"/>
                    <a:pt x="10789" y="4191"/>
                  </a:cubicBezTo>
                  <a:cubicBezTo>
                    <a:pt x="10789" y="3072"/>
                    <a:pt x="10360" y="2024"/>
                    <a:pt x="9574" y="1238"/>
                  </a:cubicBezTo>
                  <a:cubicBezTo>
                    <a:pt x="8788" y="453"/>
                    <a:pt x="7740"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21;p45"/>
            <p:cNvSpPr/>
            <p:nvPr/>
          </p:nvSpPr>
          <p:spPr>
            <a:xfrm>
              <a:off x="6977743" y="1556078"/>
              <a:ext cx="31217" cy="21130"/>
            </a:xfrm>
            <a:custGeom>
              <a:avLst/>
              <a:gdLst/>
              <a:ahLst/>
              <a:cxnLst/>
              <a:rect l="l" t="t" r="r" b="b"/>
              <a:pathLst>
                <a:path w="882" h="597" extrusionOk="0">
                  <a:moveTo>
                    <a:pt x="429" y="1"/>
                  </a:moveTo>
                  <a:cubicBezTo>
                    <a:pt x="191" y="1"/>
                    <a:pt x="0" y="215"/>
                    <a:pt x="0" y="453"/>
                  </a:cubicBezTo>
                  <a:cubicBezTo>
                    <a:pt x="0" y="549"/>
                    <a:pt x="48" y="596"/>
                    <a:pt x="143" y="596"/>
                  </a:cubicBezTo>
                  <a:cubicBezTo>
                    <a:pt x="238" y="596"/>
                    <a:pt x="310" y="549"/>
                    <a:pt x="310" y="453"/>
                  </a:cubicBezTo>
                  <a:cubicBezTo>
                    <a:pt x="310" y="382"/>
                    <a:pt x="357" y="310"/>
                    <a:pt x="429" y="310"/>
                  </a:cubicBezTo>
                  <a:cubicBezTo>
                    <a:pt x="500" y="310"/>
                    <a:pt x="572" y="382"/>
                    <a:pt x="572" y="453"/>
                  </a:cubicBezTo>
                  <a:cubicBezTo>
                    <a:pt x="572" y="549"/>
                    <a:pt x="643" y="596"/>
                    <a:pt x="715" y="596"/>
                  </a:cubicBezTo>
                  <a:cubicBezTo>
                    <a:pt x="810" y="596"/>
                    <a:pt x="881" y="549"/>
                    <a:pt x="881" y="453"/>
                  </a:cubicBezTo>
                  <a:cubicBezTo>
                    <a:pt x="881" y="215"/>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22;p45"/>
            <p:cNvSpPr/>
            <p:nvPr/>
          </p:nvSpPr>
          <p:spPr>
            <a:xfrm>
              <a:off x="7067921" y="1556078"/>
              <a:ext cx="31217" cy="21130"/>
            </a:xfrm>
            <a:custGeom>
              <a:avLst/>
              <a:gdLst/>
              <a:ahLst/>
              <a:cxnLst/>
              <a:rect l="l" t="t" r="r" b="b"/>
              <a:pathLst>
                <a:path w="882" h="597" extrusionOk="0">
                  <a:moveTo>
                    <a:pt x="453" y="1"/>
                  </a:moveTo>
                  <a:cubicBezTo>
                    <a:pt x="215" y="1"/>
                    <a:pt x="0" y="215"/>
                    <a:pt x="0" y="453"/>
                  </a:cubicBezTo>
                  <a:cubicBezTo>
                    <a:pt x="0" y="549"/>
                    <a:pt x="72" y="596"/>
                    <a:pt x="167" y="596"/>
                  </a:cubicBezTo>
                  <a:cubicBezTo>
                    <a:pt x="238" y="596"/>
                    <a:pt x="310" y="549"/>
                    <a:pt x="310" y="453"/>
                  </a:cubicBezTo>
                  <a:cubicBezTo>
                    <a:pt x="310" y="382"/>
                    <a:pt x="381" y="310"/>
                    <a:pt x="453" y="310"/>
                  </a:cubicBezTo>
                  <a:cubicBezTo>
                    <a:pt x="524" y="310"/>
                    <a:pt x="572" y="382"/>
                    <a:pt x="572" y="453"/>
                  </a:cubicBezTo>
                  <a:cubicBezTo>
                    <a:pt x="572" y="549"/>
                    <a:pt x="643" y="596"/>
                    <a:pt x="738" y="596"/>
                  </a:cubicBezTo>
                  <a:cubicBezTo>
                    <a:pt x="834" y="596"/>
                    <a:pt x="881" y="549"/>
                    <a:pt x="881" y="453"/>
                  </a:cubicBezTo>
                  <a:cubicBezTo>
                    <a:pt x="881"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23;p45"/>
            <p:cNvSpPr/>
            <p:nvPr/>
          </p:nvSpPr>
          <p:spPr>
            <a:xfrm>
              <a:off x="7021558" y="1578516"/>
              <a:ext cx="33765" cy="15537"/>
            </a:xfrm>
            <a:custGeom>
              <a:avLst/>
              <a:gdLst/>
              <a:ahLst/>
              <a:cxnLst/>
              <a:rect l="l" t="t" r="r" b="b"/>
              <a:pathLst>
                <a:path w="954" h="439" extrusionOk="0">
                  <a:moveTo>
                    <a:pt x="176" y="0"/>
                  </a:moveTo>
                  <a:cubicBezTo>
                    <a:pt x="141" y="0"/>
                    <a:pt x="104" y="12"/>
                    <a:pt x="72" y="34"/>
                  </a:cubicBezTo>
                  <a:cubicBezTo>
                    <a:pt x="0" y="81"/>
                    <a:pt x="0" y="200"/>
                    <a:pt x="48" y="248"/>
                  </a:cubicBezTo>
                  <a:cubicBezTo>
                    <a:pt x="167" y="367"/>
                    <a:pt x="310" y="438"/>
                    <a:pt x="477" y="438"/>
                  </a:cubicBezTo>
                  <a:cubicBezTo>
                    <a:pt x="643" y="438"/>
                    <a:pt x="786" y="367"/>
                    <a:pt x="905" y="248"/>
                  </a:cubicBezTo>
                  <a:cubicBezTo>
                    <a:pt x="953" y="200"/>
                    <a:pt x="953" y="81"/>
                    <a:pt x="882" y="34"/>
                  </a:cubicBezTo>
                  <a:cubicBezTo>
                    <a:pt x="849" y="12"/>
                    <a:pt x="813" y="0"/>
                    <a:pt x="777" y="0"/>
                  </a:cubicBezTo>
                  <a:cubicBezTo>
                    <a:pt x="734" y="0"/>
                    <a:pt x="693" y="18"/>
                    <a:pt x="667" y="57"/>
                  </a:cubicBezTo>
                  <a:cubicBezTo>
                    <a:pt x="620" y="105"/>
                    <a:pt x="548" y="129"/>
                    <a:pt x="477" y="129"/>
                  </a:cubicBezTo>
                  <a:cubicBezTo>
                    <a:pt x="405" y="129"/>
                    <a:pt x="334" y="105"/>
                    <a:pt x="286" y="57"/>
                  </a:cubicBezTo>
                  <a:cubicBezTo>
                    <a:pt x="260" y="18"/>
                    <a:pt x="21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2308;p45"/>
          <p:cNvGrpSpPr/>
          <p:nvPr/>
        </p:nvGrpSpPr>
        <p:grpSpPr>
          <a:xfrm>
            <a:off x="1285130" y="2680269"/>
            <a:ext cx="407969" cy="407120"/>
            <a:chOff x="6791478" y="1422086"/>
            <a:chExt cx="407969" cy="407120"/>
          </a:xfrm>
        </p:grpSpPr>
        <p:sp>
          <p:nvSpPr>
            <p:cNvPr id="54" name="Google Shape;2309;p45"/>
            <p:cNvSpPr/>
            <p:nvPr/>
          </p:nvSpPr>
          <p:spPr>
            <a:xfrm>
              <a:off x="6791478" y="1422086"/>
              <a:ext cx="407969" cy="407120"/>
            </a:xfrm>
            <a:custGeom>
              <a:avLst/>
              <a:gdLst/>
              <a:ahLst/>
              <a:cxnLst/>
              <a:rect l="l" t="t" r="r" b="b"/>
              <a:pathLst>
                <a:path w="11527" h="11503" extrusionOk="0">
                  <a:moveTo>
                    <a:pt x="6930" y="0"/>
                  </a:moveTo>
                  <a:cubicBezTo>
                    <a:pt x="5692" y="0"/>
                    <a:pt x="4525" y="477"/>
                    <a:pt x="3668" y="1334"/>
                  </a:cubicBezTo>
                  <a:cubicBezTo>
                    <a:pt x="2120" y="2882"/>
                    <a:pt x="1881" y="5311"/>
                    <a:pt x="3072" y="7121"/>
                  </a:cubicBezTo>
                  <a:lnTo>
                    <a:pt x="2858" y="7335"/>
                  </a:lnTo>
                  <a:cubicBezTo>
                    <a:pt x="2739" y="7287"/>
                    <a:pt x="2596" y="7240"/>
                    <a:pt x="2453" y="7240"/>
                  </a:cubicBezTo>
                  <a:cubicBezTo>
                    <a:pt x="2215" y="7240"/>
                    <a:pt x="2001" y="7335"/>
                    <a:pt x="1858" y="7502"/>
                  </a:cubicBezTo>
                  <a:lnTo>
                    <a:pt x="1405" y="7954"/>
                  </a:lnTo>
                  <a:cubicBezTo>
                    <a:pt x="1310" y="8050"/>
                    <a:pt x="1262" y="8145"/>
                    <a:pt x="1238" y="8264"/>
                  </a:cubicBezTo>
                  <a:cubicBezTo>
                    <a:pt x="1119" y="8288"/>
                    <a:pt x="1000" y="8335"/>
                    <a:pt x="905" y="8431"/>
                  </a:cubicBezTo>
                  <a:lnTo>
                    <a:pt x="453" y="8883"/>
                  </a:lnTo>
                  <a:cubicBezTo>
                    <a:pt x="167" y="9193"/>
                    <a:pt x="0" y="9574"/>
                    <a:pt x="0" y="9979"/>
                  </a:cubicBezTo>
                  <a:cubicBezTo>
                    <a:pt x="0" y="10383"/>
                    <a:pt x="167" y="10764"/>
                    <a:pt x="453" y="11050"/>
                  </a:cubicBezTo>
                  <a:cubicBezTo>
                    <a:pt x="738" y="11336"/>
                    <a:pt x="1119" y="11503"/>
                    <a:pt x="1548" y="11503"/>
                  </a:cubicBezTo>
                  <a:cubicBezTo>
                    <a:pt x="1953" y="11503"/>
                    <a:pt x="2334" y="11336"/>
                    <a:pt x="2620" y="11050"/>
                  </a:cubicBezTo>
                  <a:lnTo>
                    <a:pt x="4025" y="9669"/>
                  </a:lnTo>
                  <a:cubicBezTo>
                    <a:pt x="4168" y="9502"/>
                    <a:pt x="4263" y="9288"/>
                    <a:pt x="4263" y="9050"/>
                  </a:cubicBezTo>
                  <a:cubicBezTo>
                    <a:pt x="4263" y="8931"/>
                    <a:pt x="4239" y="8788"/>
                    <a:pt x="4168" y="8669"/>
                  </a:cubicBezTo>
                  <a:lnTo>
                    <a:pt x="4406" y="8431"/>
                  </a:lnTo>
                  <a:cubicBezTo>
                    <a:pt x="4811" y="8716"/>
                    <a:pt x="5287" y="8931"/>
                    <a:pt x="5763" y="9050"/>
                  </a:cubicBezTo>
                  <a:cubicBezTo>
                    <a:pt x="6144" y="9145"/>
                    <a:pt x="6525" y="9193"/>
                    <a:pt x="6930" y="9193"/>
                  </a:cubicBezTo>
                  <a:cubicBezTo>
                    <a:pt x="7335" y="9193"/>
                    <a:pt x="7740" y="9145"/>
                    <a:pt x="8121" y="9026"/>
                  </a:cubicBezTo>
                  <a:cubicBezTo>
                    <a:pt x="8264" y="9002"/>
                    <a:pt x="8383" y="8907"/>
                    <a:pt x="8454" y="8788"/>
                  </a:cubicBezTo>
                  <a:cubicBezTo>
                    <a:pt x="8526" y="8812"/>
                    <a:pt x="8573" y="8812"/>
                    <a:pt x="8645" y="8812"/>
                  </a:cubicBezTo>
                  <a:cubicBezTo>
                    <a:pt x="8716" y="8812"/>
                    <a:pt x="8811" y="8788"/>
                    <a:pt x="8883" y="8764"/>
                  </a:cubicBezTo>
                  <a:cubicBezTo>
                    <a:pt x="9359" y="8526"/>
                    <a:pt x="9788" y="8216"/>
                    <a:pt x="10169" y="7859"/>
                  </a:cubicBezTo>
                  <a:cubicBezTo>
                    <a:pt x="11050" y="6978"/>
                    <a:pt x="11526" y="5835"/>
                    <a:pt x="11526" y="4596"/>
                  </a:cubicBezTo>
                  <a:cubicBezTo>
                    <a:pt x="11526" y="3358"/>
                    <a:pt x="11050" y="2215"/>
                    <a:pt x="10169" y="1334"/>
                  </a:cubicBezTo>
                  <a:cubicBezTo>
                    <a:pt x="9312" y="477"/>
                    <a:pt x="8145" y="0"/>
                    <a:pt x="693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 name="Google Shape;2310;p45"/>
            <p:cNvSpPr/>
            <p:nvPr/>
          </p:nvSpPr>
          <p:spPr>
            <a:xfrm>
              <a:off x="6893441" y="1672410"/>
              <a:ext cx="54824" cy="55638"/>
            </a:xfrm>
            <a:custGeom>
              <a:avLst/>
              <a:gdLst/>
              <a:ahLst/>
              <a:cxnLst/>
              <a:rect l="l" t="t" r="r" b="b"/>
              <a:pathLst>
                <a:path w="1549" h="1572" extrusionOk="0">
                  <a:moveTo>
                    <a:pt x="1048" y="0"/>
                  </a:moveTo>
                  <a:lnTo>
                    <a:pt x="1" y="1048"/>
                  </a:lnTo>
                  <a:lnTo>
                    <a:pt x="501" y="1572"/>
                  </a:lnTo>
                  <a:lnTo>
                    <a:pt x="1549" y="524"/>
                  </a:lnTo>
                  <a:lnTo>
                    <a:pt x="1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11;p45"/>
            <p:cNvSpPr/>
            <p:nvPr/>
          </p:nvSpPr>
          <p:spPr>
            <a:xfrm>
              <a:off x="6894290" y="1442295"/>
              <a:ext cx="284913" cy="284948"/>
            </a:xfrm>
            <a:custGeom>
              <a:avLst/>
              <a:gdLst/>
              <a:ahLst/>
              <a:cxnLst/>
              <a:rect l="l" t="t" r="r" b="b"/>
              <a:pathLst>
                <a:path w="8050" h="8051" extrusionOk="0">
                  <a:moveTo>
                    <a:pt x="4025" y="1"/>
                  </a:moveTo>
                  <a:cubicBezTo>
                    <a:pt x="1787" y="1"/>
                    <a:pt x="0" y="1811"/>
                    <a:pt x="0" y="4025"/>
                  </a:cubicBezTo>
                  <a:cubicBezTo>
                    <a:pt x="0" y="6240"/>
                    <a:pt x="1787" y="8050"/>
                    <a:pt x="4025" y="8050"/>
                  </a:cubicBezTo>
                  <a:cubicBezTo>
                    <a:pt x="6240" y="8050"/>
                    <a:pt x="8050" y="6240"/>
                    <a:pt x="8050" y="4025"/>
                  </a:cubicBezTo>
                  <a:cubicBezTo>
                    <a:pt x="8050" y="1811"/>
                    <a:pt x="6240" y="1"/>
                    <a:pt x="4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12;p45"/>
            <p:cNvSpPr/>
            <p:nvPr/>
          </p:nvSpPr>
          <p:spPr>
            <a:xfrm>
              <a:off x="6925470" y="1474324"/>
              <a:ext cx="267216" cy="252493"/>
            </a:xfrm>
            <a:custGeom>
              <a:avLst/>
              <a:gdLst/>
              <a:ahLst/>
              <a:cxnLst/>
              <a:rect l="l" t="t" r="r" b="b"/>
              <a:pathLst>
                <a:path w="7550" h="7134" extrusionOk="0">
                  <a:moveTo>
                    <a:pt x="5668" y="1"/>
                  </a:moveTo>
                  <a:cubicBezTo>
                    <a:pt x="6954" y="1573"/>
                    <a:pt x="6859" y="3906"/>
                    <a:pt x="5383" y="5383"/>
                  </a:cubicBezTo>
                  <a:cubicBezTo>
                    <a:pt x="4609" y="6157"/>
                    <a:pt x="3585" y="6545"/>
                    <a:pt x="2556" y="6545"/>
                  </a:cubicBezTo>
                  <a:cubicBezTo>
                    <a:pt x="1653" y="6545"/>
                    <a:pt x="746" y="6246"/>
                    <a:pt x="1" y="5645"/>
                  </a:cubicBezTo>
                  <a:lnTo>
                    <a:pt x="1" y="5645"/>
                  </a:lnTo>
                  <a:cubicBezTo>
                    <a:pt x="96" y="5764"/>
                    <a:pt x="191" y="5859"/>
                    <a:pt x="286" y="5954"/>
                  </a:cubicBezTo>
                  <a:cubicBezTo>
                    <a:pt x="1072" y="6740"/>
                    <a:pt x="2102" y="7133"/>
                    <a:pt x="3132" y="7133"/>
                  </a:cubicBezTo>
                  <a:cubicBezTo>
                    <a:pt x="4162" y="7133"/>
                    <a:pt x="5192" y="6740"/>
                    <a:pt x="5978" y="5954"/>
                  </a:cubicBezTo>
                  <a:cubicBezTo>
                    <a:pt x="7550" y="4406"/>
                    <a:pt x="7550" y="1834"/>
                    <a:pt x="5978" y="263"/>
                  </a:cubicBezTo>
                  <a:cubicBezTo>
                    <a:pt x="5883" y="167"/>
                    <a:pt x="5788" y="72"/>
                    <a:pt x="566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13;p45"/>
            <p:cNvSpPr/>
            <p:nvPr/>
          </p:nvSpPr>
          <p:spPr>
            <a:xfrm>
              <a:off x="6924634" y="1475537"/>
              <a:ext cx="229301" cy="221325"/>
            </a:xfrm>
            <a:custGeom>
              <a:avLst/>
              <a:gdLst/>
              <a:ahLst/>
              <a:cxnLst/>
              <a:rect l="l" t="t" r="r" b="b"/>
              <a:pathLst>
                <a:path w="6122" h="5981" extrusionOk="0">
                  <a:moveTo>
                    <a:pt x="3168" y="0"/>
                  </a:moveTo>
                  <a:cubicBezTo>
                    <a:pt x="1406" y="0"/>
                    <a:pt x="1" y="1429"/>
                    <a:pt x="1" y="3167"/>
                  </a:cubicBezTo>
                  <a:cubicBezTo>
                    <a:pt x="1" y="3930"/>
                    <a:pt x="263" y="4620"/>
                    <a:pt x="715" y="5168"/>
                  </a:cubicBezTo>
                  <a:cubicBezTo>
                    <a:pt x="1244" y="5829"/>
                    <a:pt x="2242" y="5980"/>
                    <a:pt x="3162" y="5980"/>
                  </a:cubicBezTo>
                  <a:cubicBezTo>
                    <a:pt x="3236" y="5980"/>
                    <a:pt x="3310" y="5979"/>
                    <a:pt x="3382" y="5978"/>
                  </a:cubicBezTo>
                  <a:cubicBezTo>
                    <a:pt x="4073" y="5954"/>
                    <a:pt x="6121" y="4692"/>
                    <a:pt x="6050" y="3096"/>
                  </a:cubicBezTo>
                  <a:cubicBezTo>
                    <a:pt x="6050" y="2096"/>
                    <a:pt x="5883" y="1310"/>
                    <a:pt x="5169" y="715"/>
                  </a:cubicBezTo>
                  <a:cubicBezTo>
                    <a:pt x="4621" y="262"/>
                    <a:pt x="3930" y="0"/>
                    <a:pt x="3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4;p45"/>
            <p:cNvSpPr/>
            <p:nvPr/>
          </p:nvSpPr>
          <p:spPr>
            <a:xfrm>
              <a:off x="6944865" y="1493718"/>
              <a:ext cx="214127" cy="203155"/>
            </a:xfrm>
            <a:custGeom>
              <a:avLst/>
              <a:gdLst/>
              <a:ahLst/>
              <a:cxnLst/>
              <a:rect l="l" t="t" r="r" b="b"/>
              <a:pathLst>
                <a:path w="6050" h="5740" extrusionOk="0">
                  <a:moveTo>
                    <a:pt x="4430" y="1"/>
                  </a:moveTo>
                  <a:lnTo>
                    <a:pt x="4430" y="1"/>
                  </a:lnTo>
                  <a:cubicBezTo>
                    <a:pt x="5311" y="1239"/>
                    <a:pt x="5192" y="2953"/>
                    <a:pt x="4096" y="4073"/>
                  </a:cubicBezTo>
                  <a:cubicBezTo>
                    <a:pt x="3473" y="4683"/>
                    <a:pt x="2657" y="4990"/>
                    <a:pt x="1842" y="4990"/>
                  </a:cubicBezTo>
                  <a:cubicBezTo>
                    <a:pt x="1195" y="4990"/>
                    <a:pt x="549" y="4796"/>
                    <a:pt x="0" y="4406"/>
                  </a:cubicBezTo>
                  <a:lnTo>
                    <a:pt x="0" y="4406"/>
                  </a:lnTo>
                  <a:cubicBezTo>
                    <a:pt x="119" y="4549"/>
                    <a:pt x="215" y="4692"/>
                    <a:pt x="358" y="4811"/>
                  </a:cubicBezTo>
                  <a:cubicBezTo>
                    <a:pt x="965" y="5430"/>
                    <a:pt x="1775" y="5740"/>
                    <a:pt x="2587" y="5740"/>
                  </a:cubicBezTo>
                  <a:cubicBezTo>
                    <a:pt x="3400" y="5740"/>
                    <a:pt x="4215" y="5430"/>
                    <a:pt x="4835" y="4811"/>
                  </a:cubicBezTo>
                  <a:cubicBezTo>
                    <a:pt x="6049" y="3573"/>
                    <a:pt x="6049" y="1572"/>
                    <a:pt x="4835" y="334"/>
                  </a:cubicBezTo>
                  <a:cubicBezTo>
                    <a:pt x="4692" y="215"/>
                    <a:pt x="4573" y="96"/>
                    <a:pt x="44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5;p45"/>
            <p:cNvSpPr/>
            <p:nvPr/>
          </p:nvSpPr>
          <p:spPr>
            <a:xfrm>
              <a:off x="6810023" y="1698741"/>
              <a:ext cx="112974" cy="110249"/>
            </a:xfrm>
            <a:custGeom>
              <a:avLst/>
              <a:gdLst/>
              <a:ahLst/>
              <a:cxnLst/>
              <a:rect l="l" t="t" r="r" b="b"/>
              <a:pathLst>
                <a:path w="3192" h="3115" extrusionOk="0">
                  <a:moveTo>
                    <a:pt x="1932" y="0"/>
                  </a:moveTo>
                  <a:cubicBezTo>
                    <a:pt x="1858" y="0"/>
                    <a:pt x="1786" y="30"/>
                    <a:pt x="1738" y="90"/>
                  </a:cubicBezTo>
                  <a:lnTo>
                    <a:pt x="333" y="1471"/>
                  </a:lnTo>
                  <a:cubicBezTo>
                    <a:pt x="71" y="1757"/>
                    <a:pt x="0" y="2162"/>
                    <a:pt x="119" y="2495"/>
                  </a:cubicBezTo>
                  <a:cubicBezTo>
                    <a:pt x="143" y="2543"/>
                    <a:pt x="143" y="2566"/>
                    <a:pt x="167" y="2614"/>
                  </a:cubicBezTo>
                  <a:cubicBezTo>
                    <a:pt x="214" y="2685"/>
                    <a:pt x="262" y="2757"/>
                    <a:pt x="333" y="2828"/>
                  </a:cubicBezTo>
                  <a:cubicBezTo>
                    <a:pt x="524" y="3019"/>
                    <a:pt x="762" y="3114"/>
                    <a:pt x="1024" y="3114"/>
                  </a:cubicBezTo>
                  <a:cubicBezTo>
                    <a:pt x="1262" y="3114"/>
                    <a:pt x="1500" y="3019"/>
                    <a:pt x="1691" y="2828"/>
                  </a:cubicBezTo>
                  <a:lnTo>
                    <a:pt x="3096" y="1447"/>
                  </a:lnTo>
                  <a:cubicBezTo>
                    <a:pt x="3191" y="1328"/>
                    <a:pt x="3191" y="1161"/>
                    <a:pt x="3096" y="1042"/>
                  </a:cubicBezTo>
                  <a:lnTo>
                    <a:pt x="2143" y="90"/>
                  </a:lnTo>
                  <a:cubicBezTo>
                    <a:pt x="2084" y="30"/>
                    <a:pt x="2006"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6;p45"/>
            <p:cNvSpPr/>
            <p:nvPr/>
          </p:nvSpPr>
          <p:spPr>
            <a:xfrm>
              <a:off x="6814235" y="1722984"/>
              <a:ext cx="108762" cy="86005"/>
            </a:xfrm>
            <a:custGeom>
              <a:avLst/>
              <a:gdLst/>
              <a:ahLst/>
              <a:cxnLst/>
              <a:rect l="l" t="t" r="r" b="b"/>
              <a:pathLst>
                <a:path w="3073" h="2430" extrusionOk="0">
                  <a:moveTo>
                    <a:pt x="2620" y="0"/>
                  </a:moveTo>
                  <a:lnTo>
                    <a:pt x="1024" y="1596"/>
                  </a:lnTo>
                  <a:cubicBezTo>
                    <a:pt x="834" y="1786"/>
                    <a:pt x="595" y="1881"/>
                    <a:pt x="357" y="1881"/>
                  </a:cubicBezTo>
                  <a:cubicBezTo>
                    <a:pt x="238" y="1881"/>
                    <a:pt x="119" y="1858"/>
                    <a:pt x="0" y="1810"/>
                  </a:cubicBezTo>
                  <a:lnTo>
                    <a:pt x="0" y="1810"/>
                  </a:lnTo>
                  <a:cubicBezTo>
                    <a:pt x="24" y="1858"/>
                    <a:pt x="24" y="1881"/>
                    <a:pt x="48" y="1929"/>
                  </a:cubicBezTo>
                  <a:cubicBezTo>
                    <a:pt x="95" y="2000"/>
                    <a:pt x="143" y="2072"/>
                    <a:pt x="214" y="2143"/>
                  </a:cubicBezTo>
                  <a:cubicBezTo>
                    <a:pt x="405" y="2334"/>
                    <a:pt x="643" y="2429"/>
                    <a:pt x="905" y="2429"/>
                  </a:cubicBezTo>
                  <a:cubicBezTo>
                    <a:pt x="1143" y="2429"/>
                    <a:pt x="1381" y="2334"/>
                    <a:pt x="1572" y="2143"/>
                  </a:cubicBezTo>
                  <a:lnTo>
                    <a:pt x="2977" y="762"/>
                  </a:lnTo>
                  <a:cubicBezTo>
                    <a:pt x="3072" y="643"/>
                    <a:pt x="3072" y="476"/>
                    <a:pt x="2977" y="357"/>
                  </a:cubicBezTo>
                  <a:lnTo>
                    <a:pt x="262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7;p45"/>
            <p:cNvSpPr/>
            <p:nvPr/>
          </p:nvSpPr>
          <p:spPr>
            <a:xfrm>
              <a:off x="6959198" y="1573774"/>
              <a:ext cx="43002" cy="33765"/>
            </a:xfrm>
            <a:custGeom>
              <a:avLst/>
              <a:gdLst/>
              <a:ahLst/>
              <a:cxnLst/>
              <a:rect l="l" t="t" r="r" b="b"/>
              <a:pathLst>
                <a:path w="1215" h="954" extrusionOk="0">
                  <a:moveTo>
                    <a:pt x="596" y="1"/>
                  </a:moveTo>
                  <a:cubicBezTo>
                    <a:pt x="262" y="1"/>
                    <a:pt x="0" y="215"/>
                    <a:pt x="0" y="477"/>
                  </a:cubicBezTo>
                  <a:cubicBezTo>
                    <a:pt x="0" y="739"/>
                    <a:pt x="262" y="953"/>
                    <a:pt x="596" y="953"/>
                  </a:cubicBezTo>
                  <a:cubicBezTo>
                    <a:pt x="929" y="953"/>
                    <a:pt x="1215" y="739"/>
                    <a:pt x="1215" y="477"/>
                  </a:cubicBezTo>
                  <a:cubicBezTo>
                    <a:pt x="1215" y="215"/>
                    <a:pt x="92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8;p45"/>
            <p:cNvSpPr/>
            <p:nvPr/>
          </p:nvSpPr>
          <p:spPr>
            <a:xfrm>
              <a:off x="7074645" y="1573774"/>
              <a:ext cx="43038" cy="33765"/>
            </a:xfrm>
            <a:custGeom>
              <a:avLst/>
              <a:gdLst/>
              <a:ahLst/>
              <a:cxnLst/>
              <a:rect l="l" t="t" r="r" b="b"/>
              <a:pathLst>
                <a:path w="1216" h="954" extrusionOk="0">
                  <a:moveTo>
                    <a:pt x="620" y="1"/>
                  </a:moveTo>
                  <a:cubicBezTo>
                    <a:pt x="287" y="1"/>
                    <a:pt x="1" y="215"/>
                    <a:pt x="1" y="477"/>
                  </a:cubicBezTo>
                  <a:cubicBezTo>
                    <a:pt x="1" y="739"/>
                    <a:pt x="287" y="953"/>
                    <a:pt x="620" y="953"/>
                  </a:cubicBezTo>
                  <a:cubicBezTo>
                    <a:pt x="953" y="953"/>
                    <a:pt x="1215" y="739"/>
                    <a:pt x="1215" y="477"/>
                  </a:cubicBezTo>
                  <a:cubicBezTo>
                    <a:pt x="1215" y="215"/>
                    <a:pt x="953"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9;p45"/>
            <p:cNvSpPr/>
            <p:nvPr/>
          </p:nvSpPr>
          <p:spPr>
            <a:xfrm>
              <a:off x="6918746" y="1467600"/>
              <a:ext cx="235186" cy="234336"/>
            </a:xfrm>
            <a:custGeom>
              <a:avLst/>
              <a:gdLst/>
              <a:ahLst/>
              <a:cxnLst/>
              <a:rect l="l" t="t" r="r" b="b"/>
              <a:pathLst>
                <a:path w="6645" h="6621" extrusionOk="0">
                  <a:moveTo>
                    <a:pt x="3334" y="310"/>
                  </a:moveTo>
                  <a:cubicBezTo>
                    <a:pt x="4096" y="310"/>
                    <a:pt x="4858" y="596"/>
                    <a:pt x="5454" y="1191"/>
                  </a:cubicBezTo>
                  <a:cubicBezTo>
                    <a:pt x="6621" y="2358"/>
                    <a:pt x="6621" y="4263"/>
                    <a:pt x="5454" y="5430"/>
                  </a:cubicBezTo>
                  <a:cubicBezTo>
                    <a:pt x="4870" y="6013"/>
                    <a:pt x="4102" y="6305"/>
                    <a:pt x="3331" y="6305"/>
                  </a:cubicBezTo>
                  <a:cubicBezTo>
                    <a:pt x="2560" y="6305"/>
                    <a:pt x="1786" y="6013"/>
                    <a:pt x="1191" y="5430"/>
                  </a:cubicBezTo>
                  <a:cubicBezTo>
                    <a:pt x="24" y="4263"/>
                    <a:pt x="24" y="2358"/>
                    <a:pt x="1191" y="1191"/>
                  </a:cubicBezTo>
                  <a:cubicBezTo>
                    <a:pt x="1786" y="596"/>
                    <a:pt x="2548" y="310"/>
                    <a:pt x="3334" y="310"/>
                  </a:cubicBezTo>
                  <a:close/>
                  <a:moveTo>
                    <a:pt x="3334" y="0"/>
                  </a:moveTo>
                  <a:cubicBezTo>
                    <a:pt x="2429" y="0"/>
                    <a:pt x="1596" y="334"/>
                    <a:pt x="976" y="953"/>
                  </a:cubicBezTo>
                  <a:cubicBezTo>
                    <a:pt x="357" y="1596"/>
                    <a:pt x="0" y="2429"/>
                    <a:pt x="0" y="3310"/>
                  </a:cubicBezTo>
                  <a:cubicBezTo>
                    <a:pt x="0" y="4192"/>
                    <a:pt x="357" y="5025"/>
                    <a:pt x="976" y="5668"/>
                  </a:cubicBezTo>
                  <a:cubicBezTo>
                    <a:pt x="1596" y="6287"/>
                    <a:pt x="2429" y="6621"/>
                    <a:pt x="3334" y="6621"/>
                  </a:cubicBezTo>
                  <a:cubicBezTo>
                    <a:pt x="4215" y="6621"/>
                    <a:pt x="5049" y="6287"/>
                    <a:pt x="5668" y="5668"/>
                  </a:cubicBezTo>
                  <a:cubicBezTo>
                    <a:pt x="6287" y="5025"/>
                    <a:pt x="6644" y="4192"/>
                    <a:pt x="6644" y="3310"/>
                  </a:cubicBezTo>
                  <a:cubicBezTo>
                    <a:pt x="6644" y="2429"/>
                    <a:pt x="6287" y="1596"/>
                    <a:pt x="5668" y="953"/>
                  </a:cubicBezTo>
                  <a:cubicBezTo>
                    <a:pt x="5049" y="334"/>
                    <a:pt x="421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20;p45"/>
            <p:cNvSpPr/>
            <p:nvPr/>
          </p:nvSpPr>
          <p:spPr>
            <a:xfrm>
              <a:off x="6802414" y="1436420"/>
              <a:ext cx="381854" cy="378456"/>
            </a:xfrm>
            <a:custGeom>
              <a:avLst/>
              <a:gdLst/>
              <a:ahLst/>
              <a:cxnLst/>
              <a:rect l="l" t="t" r="r" b="b"/>
              <a:pathLst>
                <a:path w="10789" h="10693" extrusionOk="0">
                  <a:moveTo>
                    <a:pt x="3501" y="7002"/>
                  </a:moveTo>
                  <a:cubicBezTo>
                    <a:pt x="3549" y="7049"/>
                    <a:pt x="3597" y="7097"/>
                    <a:pt x="3644" y="7144"/>
                  </a:cubicBezTo>
                  <a:cubicBezTo>
                    <a:pt x="3692" y="7192"/>
                    <a:pt x="3740" y="7240"/>
                    <a:pt x="3811" y="7287"/>
                  </a:cubicBezTo>
                  <a:lnTo>
                    <a:pt x="3073" y="8002"/>
                  </a:lnTo>
                  <a:lnTo>
                    <a:pt x="2787" y="7716"/>
                  </a:lnTo>
                  <a:lnTo>
                    <a:pt x="3501" y="7002"/>
                  </a:lnTo>
                  <a:close/>
                  <a:moveTo>
                    <a:pt x="6621" y="0"/>
                  </a:moveTo>
                  <a:cubicBezTo>
                    <a:pt x="5502" y="0"/>
                    <a:pt x="4454" y="453"/>
                    <a:pt x="3644" y="1238"/>
                  </a:cubicBezTo>
                  <a:cubicBezTo>
                    <a:pt x="2144" y="2739"/>
                    <a:pt x="2025" y="5120"/>
                    <a:pt x="3311" y="6763"/>
                  </a:cubicBezTo>
                  <a:lnTo>
                    <a:pt x="2573" y="7502"/>
                  </a:lnTo>
                  <a:lnTo>
                    <a:pt x="2454" y="7383"/>
                  </a:lnTo>
                  <a:cubicBezTo>
                    <a:pt x="2382" y="7311"/>
                    <a:pt x="2263" y="7264"/>
                    <a:pt x="2144" y="7264"/>
                  </a:cubicBezTo>
                  <a:cubicBezTo>
                    <a:pt x="2025" y="7264"/>
                    <a:pt x="1906" y="7311"/>
                    <a:pt x="1834" y="7383"/>
                  </a:cubicBezTo>
                  <a:lnTo>
                    <a:pt x="1382" y="7835"/>
                  </a:lnTo>
                  <a:cubicBezTo>
                    <a:pt x="1334" y="7907"/>
                    <a:pt x="1334" y="8002"/>
                    <a:pt x="1382" y="8049"/>
                  </a:cubicBezTo>
                  <a:cubicBezTo>
                    <a:pt x="1418" y="8085"/>
                    <a:pt x="1459" y="8103"/>
                    <a:pt x="1498" y="8103"/>
                  </a:cubicBezTo>
                  <a:cubicBezTo>
                    <a:pt x="1537" y="8103"/>
                    <a:pt x="1572" y="8085"/>
                    <a:pt x="1596" y="8049"/>
                  </a:cubicBezTo>
                  <a:lnTo>
                    <a:pt x="2049" y="7621"/>
                  </a:lnTo>
                  <a:cubicBezTo>
                    <a:pt x="2073" y="7597"/>
                    <a:pt x="2120" y="7573"/>
                    <a:pt x="2144" y="7573"/>
                  </a:cubicBezTo>
                  <a:cubicBezTo>
                    <a:pt x="2192" y="7573"/>
                    <a:pt x="2215" y="7597"/>
                    <a:pt x="2239" y="7621"/>
                  </a:cubicBezTo>
                  <a:lnTo>
                    <a:pt x="3192" y="8573"/>
                  </a:lnTo>
                  <a:cubicBezTo>
                    <a:pt x="3216" y="8597"/>
                    <a:pt x="3216" y="8621"/>
                    <a:pt x="3216" y="8645"/>
                  </a:cubicBezTo>
                  <a:cubicBezTo>
                    <a:pt x="3216" y="8692"/>
                    <a:pt x="3216" y="8716"/>
                    <a:pt x="3192" y="8740"/>
                  </a:cubicBezTo>
                  <a:lnTo>
                    <a:pt x="1787" y="10145"/>
                  </a:lnTo>
                  <a:cubicBezTo>
                    <a:pt x="1632" y="10300"/>
                    <a:pt x="1430" y="10377"/>
                    <a:pt x="1227" y="10377"/>
                  </a:cubicBezTo>
                  <a:cubicBezTo>
                    <a:pt x="1025" y="10377"/>
                    <a:pt x="822" y="10300"/>
                    <a:pt x="667" y="10145"/>
                  </a:cubicBezTo>
                  <a:cubicBezTo>
                    <a:pt x="358" y="9812"/>
                    <a:pt x="358" y="9312"/>
                    <a:pt x="667" y="9002"/>
                  </a:cubicBezTo>
                  <a:lnTo>
                    <a:pt x="1120" y="8549"/>
                  </a:lnTo>
                  <a:cubicBezTo>
                    <a:pt x="1191" y="8478"/>
                    <a:pt x="1191" y="8383"/>
                    <a:pt x="1120" y="8311"/>
                  </a:cubicBezTo>
                  <a:cubicBezTo>
                    <a:pt x="1096" y="8288"/>
                    <a:pt x="1054" y="8276"/>
                    <a:pt x="1013" y="8276"/>
                  </a:cubicBezTo>
                  <a:cubicBezTo>
                    <a:pt x="971" y="8276"/>
                    <a:pt x="929" y="8288"/>
                    <a:pt x="906" y="8311"/>
                  </a:cubicBezTo>
                  <a:lnTo>
                    <a:pt x="453" y="8788"/>
                  </a:lnTo>
                  <a:cubicBezTo>
                    <a:pt x="1" y="9216"/>
                    <a:pt x="1" y="9931"/>
                    <a:pt x="453" y="10359"/>
                  </a:cubicBezTo>
                  <a:cubicBezTo>
                    <a:pt x="667" y="10574"/>
                    <a:pt x="953" y="10693"/>
                    <a:pt x="1239" y="10693"/>
                  </a:cubicBezTo>
                  <a:cubicBezTo>
                    <a:pt x="1525" y="10693"/>
                    <a:pt x="1811" y="10574"/>
                    <a:pt x="2025" y="10359"/>
                  </a:cubicBezTo>
                  <a:lnTo>
                    <a:pt x="3406" y="8978"/>
                  </a:lnTo>
                  <a:cubicBezTo>
                    <a:pt x="3501" y="8883"/>
                    <a:pt x="3549" y="8764"/>
                    <a:pt x="3549" y="8645"/>
                  </a:cubicBezTo>
                  <a:cubicBezTo>
                    <a:pt x="3549" y="8526"/>
                    <a:pt x="3501" y="8430"/>
                    <a:pt x="3406" y="8335"/>
                  </a:cubicBezTo>
                  <a:lnTo>
                    <a:pt x="3311" y="8240"/>
                  </a:lnTo>
                  <a:lnTo>
                    <a:pt x="4049" y="7478"/>
                  </a:lnTo>
                  <a:cubicBezTo>
                    <a:pt x="4502" y="7835"/>
                    <a:pt x="5002" y="8097"/>
                    <a:pt x="5573" y="8240"/>
                  </a:cubicBezTo>
                  <a:cubicBezTo>
                    <a:pt x="5907" y="8335"/>
                    <a:pt x="6264" y="8359"/>
                    <a:pt x="6621" y="8359"/>
                  </a:cubicBezTo>
                  <a:cubicBezTo>
                    <a:pt x="6978" y="8359"/>
                    <a:pt x="7336" y="8311"/>
                    <a:pt x="7693" y="8216"/>
                  </a:cubicBezTo>
                  <a:cubicBezTo>
                    <a:pt x="7788" y="8192"/>
                    <a:pt x="7836" y="8121"/>
                    <a:pt x="7812" y="8026"/>
                  </a:cubicBezTo>
                  <a:cubicBezTo>
                    <a:pt x="7792" y="7967"/>
                    <a:pt x="7740" y="7924"/>
                    <a:pt x="7670" y="7924"/>
                  </a:cubicBezTo>
                  <a:cubicBezTo>
                    <a:pt x="7654" y="7924"/>
                    <a:pt x="7638" y="7926"/>
                    <a:pt x="7621" y="7930"/>
                  </a:cubicBezTo>
                  <a:cubicBezTo>
                    <a:pt x="7291" y="8019"/>
                    <a:pt x="6954" y="8062"/>
                    <a:pt x="6620" y="8062"/>
                  </a:cubicBezTo>
                  <a:cubicBezTo>
                    <a:pt x="5607" y="8062"/>
                    <a:pt x="4617" y="7664"/>
                    <a:pt x="3882" y="6930"/>
                  </a:cubicBezTo>
                  <a:cubicBezTo>
                    <a:pt x="2358" y="5406"/>
                    <a:pt x="2358" y="2953"/>
                    <a:pt x="3882" y="1453"/>
                  </a:cubicBezTo>
                  <a:cubicBezTo>
                    <a:pt x="4597" y="715"/>
                    <a:pt x="5573" y="310"/>
                    <a:pt x="6621" y="310"/>
                  </a:cubicBezTo>
                  <a:cubicBezTo>
                    <a:pt x="7645" y="310"/>
                    <a:pt x="8622" y="715"/>
                    <a:pt x="9336" y="1453"/>
                  </a:cubicBezTo>
                  <a:cubicBezTo>
                    <a:pt x="10074" y="2191"/>
                    <a:pt x="10479" y="3144"/>
                    <a:pt x="10479" y="4191"/>
                  </a:cubicBezTo>
                  <a:cubicBezTo>
                    <a:pt x="10479" y="5215"/>
                    <a:pt x="10074" y="6192"/>
                    <a:pt x="9336" y="6930"/>
                  </a:cubicBezTo>
                  <a:cubicBezTo>
                    <a:pt x="9026" y="7240"/>
                    <a:pt x="8669" y="7502"/>
                    <a:pt x="8264" y="7692"/>
                  </a:cubicBezTo>
                  <a:cubicBezTo>
                    <a:pt x="8169" y="7716"/>
                    <a:pt x="8145" y="7811"/>
                    <a:pt x="8193" y="7907"/>
                  </a:cubicBezTo>
                  <a:cubicBezTo>
                    <a:pt x="8211" y="7960"/>
                    <a:pt x="8269" y="7987"/>
                    <a:pt x="8327" y="7987"/>
                  </a:cubicBezTo>
                  <a:cubicBezTo>
                    <a:pt x="8346" y="7987"/>
                    <a:pt x="8366" y="7984"/>
                    <a:pt x="8383" y="7978"/>
                  </a:cubicBezTo>
                  <a:cubicBezTo>
                    <a:pt x="8836" y="7764"/>
                    <a:pt x="9217" y="7502"/>
                    <a:pt x="9574" y="7144"/>
                  </a:cubicBezTo>
                  <a:cubicBezTo>
                    <a:pt x="10360" y="6359"/>
                    <a:pt x="10789" y="5311"/>
                    <a:pt x="10789" y="4191"/>
                  </a:cubicBezTo>
                  <a:cubicBezTo>
                    <a:pt x="10789" y="3072"/>
                    <a:pt x="10360" y="2024"/>
                    <a:pt x="9574" y="1238"/>
                  </a:cubicBezTo>
                  <a:cubicBezTo>
                    <a:pt x="8788" y="453"/>
                    <a:pt x="7740"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21;p45"/>
            <p:cNvSpPr/>
            <p:nvPr/>
          </p:nvSpPr>
          <p:spPr>
            <a:xfrm>
              <a:off x="6977743" y="1556078"/>
              <a:ext cx="31217" cy="21130"/>
            </a:xfrm>
            <a:custGeom>
              <a:avLst/>
              <a:gdLst/>
              <a:ahLst/>
              <a:cxnLst/>
              <a:rect l="l" t="t" r="r" b="b"/>
              <a:pathLst>
                <a:path w="882" h="597" extrusionOk="0">
                  <a:moveTo>
                    <a:pt x="429" y="1"/>
                  </a:moveTo>
                  <a:cubicBezTo>
                    <a:pt x="191" y="1"/>
                    <a:pt x="0" y="215"/>
                    <a:pt x="0" y="453"/>
                  </a:cubicBezTo>
                  <a:cubicBezTo>
                    <a:pt x="0" y="549"/>
                    <a:pt x="48" y="596"/>
                    <a:pt x="143" y="596"/>
                  </a:cubicBezTo>
                  <a:cubicBezTo>
                    <a:pt x="238" y="596"/>
                    <a:pt x="310" y="549"/>
                    <a:pt x="310" y="453"/>
                  </a:cubicBezTo>
                  <a:cubicBezTo>
                    <a:pt x="310" y="382"/>
                    <a:pt x="357" y="310"/>
                    <a:pt x="429" y="310"/>
                  </a:cubicBezTo>
                  <a:cubicBezTo>
                    <a:pt x="500" y="310"/>
                    <a:pt x="572" y="382"/>
                    <a:pt x="572" y="453"/>
                  </a:cubicBezTo>
                  <a:cubicBezTo>
                    <a:pt x="572" y="549"/>
                    <a:pt x="643" y="596"/>
                    <a:pt x="715" y="596"/>
                  </a:cubicBezTo>
                  <a:cubicBezTo>
                    <a:pt x="810" y="596"/>
                    <a:pt x="881" y="549"/>
                    <a:pt x="881" y="453"/>
                  </a:cubicBezTo>
                  <a:cubicBezTo>
                    <a:pt x="881" y="215"/>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22;p45"/>
            <p:cNvSpPr/>
            <p:nvPr/>
          </p:nvSpPr>
          <p:spPr>
            <a:xfrm>
              <a:off x="7067921" y="1556078"/>
              <a:ext cx="31217" cy="21130"/>
            </a:xfrm>
            <a:custGeom>
              <a:avLst/>
              <a:gdLst/>
              <a:ahLst/>
              <a:cxnLst/>
              <a:rect l="l" t="t" r="r" b="b"/>
              <a:pathLst>
                <a:path w="882" h="597" extrusionOk="0">
                  <a:moveTo>
                    <a:pt x="453" y="1"/>
                  </a:moveTo>
                  <a:cubicBezTo>
                    <a:pt x="215" y="1"/>
                    <a:pt x="0" y="215"/>
                    <a:pt x="0" y="453"/>
                  </a:cubicBezTo>
                  <a:cubicBezTo>
                    <a:pt x="0" y="549"/>
                    <a:pt x="72" y="596"/>
                    <a:pt x="167" y="596"/>
                  </a:cubicBezTo>
                  <a:cubicBezTo>
                    <a:pt x="238" y="596"/>
                    <a:pt x="310" y="549"/>
                    <a:pt x="310" y="453"/>
                  </a:cubicBezTo>
                  <a:cubicBezTo>
                    <a:pt x="310" y="382"/>
                    <a:pt x="381" y="310"/>
                    <a:pt x="453" y="310"/>
                  </a:cubicBezTo>
                  <a:cubicBezTo>
                    <a:pt x="524" y="310"/>
                    <a:pt x="572" y="382"/>
                    <a:pt x="572" y="453"/>
                  </a:cubicBezTo>
                  <a:cubicBezTo>
                    <a:pt x="572" y="549"/>
                    <a:pt x="643" y="596"/>
                    <a:pt x="738" y="596"/>
                  </a:cubicBezTo>
                  <a:cubicBezTo>
                    <a:pt x="834" y="596"/>
                    <a:pt x="881" y="549"/>
                    <a:pt x="881" y="453"/>
                  </a:cubicBezTo>
                  <a:cubicBezTo>
                    <a:pt x="881"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23;p45"/>
            <p:cNvSpPr/>
            <p:nvPr/>
          </p:nvSpPr>
          <p:spPr>
            <a:xfrm>
              <a:off x="7021558" y="1578516"/>
              <a:ext cx="33765" cy="15537"/>
            </a:xfrm>
            <a:custGeom>
              <a:avLst/>
              <a:gdLst/>
              <a:ahLst/>
              <a:cxnLst/>
              <a:rect l="l" t="t" r="r" b="b"/>
              <a:pathLst>
                <a:path w="954" h="439" extrusionOk="0">
                  <a:moveTo>
                    <a:pt x="176" y="0"/>
                  </a:moveTo>
                  <a:cubicBezTo>
                    <a:pt x="141" y="0"/>
                    <a:pt x="104" y="12"/>
                    <a:pt x="72" y="34"/>
                  </a:cubicBezTo>
                  <a:cubicBezTo>
                    <a:pt x="0" y="81"/>
                    <a:pt x="0" y="200"/>
                    <a:pt x="48" y="248"/>
                  </a:cubicBezTo>
                  <a:cubicBezTo>
                    <a:pt x="167" y="367"/>
                    <a:pt x="310" y="438"/>
                    <a:pt x="477" y="438"/>
                  </a:cubicBezTo>
                  <a:cubicBezTo>
                    <a:pt x="643" y="438"/>
                    <a:pt x="786" y="367"/>
                    <a:pt x="905" y="248"/>
                  </a:cubicBezTo>
                  <a:cubicBezTo>
                    <a:pt x="953" y="200"/>
                    <a:pt x="953" y="81"/>
                    <a:pt x="882" y="34"/>
                  </a:cubicBezTo>
                  <a:cubicBezTo>
                    <a:pt x="849" y="12"/>
                    <a:pt x="813" y="0"/>
                    <a:pt x="777" y="0"/>
                  </a:cubicBezTo>
                  <a:cubicBezTo>
                    <a:pt x="734" y="0"/>
                    <a:pt x="693" y="18"/>
                    <a:pt x="667" y="57"/>
                  </a:cubicBezTo>
                  <a:cubicBezTo>
                    <a:pt x="620" y="105"/>
                    <a:pt x="548" y="129"/>
                    <a:pt x="477" y="129"/>
                  </a:cubicBezTo>
                  <a:cubicBezTo>
                    <a:pt x="405" y="129"/>
                    <a:pt x="334" y="105"/>
                    <a:pt x="286" y="57"/>
                  </a:cubicBezTo>
                  <a:cubicBezTo>
                    <a:pt x="260" y="18"/>
                    <a:pt x="21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2308;p45"/>
          <p:cNvGrpSpPr/>
          <p:nvPr/>
        </p:nvGrpSpPr>
        <p:grpSpPr>
          <a:xfrm>
            <a:off x="666762" y="3868483"/>
            <a:ext cx="407969" cy="407120"/>
            <a:chOff x="6791478" y="1422086"/>
            <a:chExt cx="407969" cy="407120"/>
          </a:xfrm>
        </p:grpSpPr>
        <p:sp>
          <p:nvSpPr>
            <p:cNvPr id="70" name="Google Shape;2309;p45"/>
            <p:cNvSpPr/>
            <p:nvPr/>
          </p:nvSpPr>
          <p:spPr>
            <a:xfrm>
              <a:off x="6791478" y="1422086"/>
              <a:ext cx="407969" cy="407120"/>
            </a:xfrm>
            <a:custGeom>
              <a:avLst/>
              <a:gdLst/>
              <a:ahLst/>
              <a:cxnLst/>
              <a:rect l="l" t="t" r="r" b="b"/>
              <a:pathLst>
                <a:path w="11527" h="11503" extrusionOk="0">
                  <a:moveTo>
                    <a:pt x="6930" y="0"/>
                  </a:moveTo>
                  <a:cubicBezTo>
                    <a:pt x="5692" y="0"/>
                    <a:pt x="4525" y="477"/>
                    <a:pt x="3668" y="1334"/>
                  </a:cubicBezTo>
                  <a:cubicBezTo>
                    <a:pt x="2120" y="2882"/>
                    <a:pt x="1881" y="5311"/>
                    <a:pt x="3072" y="7121"/>
                  </a:cubicBezTo>
                  <a:lnTo>
                    <a:pt x="2858" y="7335"/>
                  </a:lnTo>
                  <a:cubicBezTo>
                    <a:pt x="2739" y="7287"/>
                    <a:pt x="2596" y="7240"/>
                    <a:pt x="2453" y="7240"/>
                  </a:cubicBezTo>
                  <a:cubicBezTo>
                    <a:pt x="2215" y="7240"/>
                    <a:pt x="2001" y="7335"/>
                    <a:pt x="1858" y="7502"/>
                  </a:cubicBezTo>
                  <a:lnTo>
                    <a:pt x="1405" y="7954"/>
                  </a:lnTo>
                  <a:cubicBezTo>
                    <a:pt x="1310" y="8050"/>
                    <a:pt x="1262" y="8145"/>
                    <a:pt x="1238" y="8264"/>
                  </a:cubicBezTo>
                  <a:cubicBezTo>
                    <a:pt x="1119" y="8288"/>
                    <a:pt x="1000" y="8335"/>
                    <a:pt x="905" y="8431"/>
                  </a:cubicBezTo>
                  <a:lnTo>
                    <a:pt x="453" y="8883"/>
                  </a:lnTo>
                  <a:cubicBezTo>
                    <a:pt x="167" y="9193"/>
                    <a:pt x="0" y="9574"/>
                    <a:pt x="0" y="9979"/>
                  </a:cubicBezTo>
                  <a:cubicBezTo>
                    <a:pt x="0" y="10383"/>
                    <a:pt x="167" y="10764"/>
                    <a:pt x="453" y="11050"/>
                  </a:cubicBezTo>
                  <a:cubicBezTo>
                    <a:pt x="738" y="11336"/>
                    <a:pt x="1119" y="11503"/>
                    <a:pt x="1548" y="11503"/>
                  </a:cubicBezTo>
                  <a:cubicBezTo>
                    <a:pt x="1953" y="11503"/>
                    <a:pt x="2334" y="11336"/>
                    <a:pt x="2620" y="11050"/>
                  </a:cubicBezTo>
                  <a:lnTo>
                    <a:pt x="4025" y="9669"/>
                  </a:lnTo>
                  <a:cubicBezTo>
                    <a:pt x="4168" y="9502"/>
                    <a:pt x="4263" y="9288"/>
                    <a:pt x="4263" y="9050"/>
                  </a:cubicBezTo>
                  <a:cubicBezTo>
                    <a:pt x="4263" y="8931"/>
                    <a:pt x="4239" y="8788"/>
                    <a:pt x="4168" y="8669"/>
                  </a:cubicBezTo>
                  <a:lnTo>
                    <a:pt x="4406" y="8431"/>
                  </a:lnTo>
                  <a:cubicBezTo>
                    <a:pt x="4811" y="8716"/>
                    <a:pt x="5287" y="8931"/>
                    <a:pt x="5763" y="9050"/>
                  </a:cubicBezTo>
                  <a:cubicBezTo>
                    <a:pt x="6144" y="9145"/>
                    <a:pt x="6525" y="9193"/>
                    <a:pt x="6930" y="9193"/>
                  </a:cubicBezTo>
                  <a:cubicBezTo>
                    <a:pt x="7335" y="9193"/>
                    <a:pt x="7740" y="9145"/>
                    <a:pt x="8121" y="9026"/>
                  </a:cubicBezTo>
                  <a:cubicBezTo>
                    <a:pt x="8264" y="9002"/>
                    <a:pt x="8383" y="8907"/>
                    <a:pt x="8454" y="8788"/>
                  </a:cubicBezTo>
                  <a:cubicBezTo>
                    <a:pt x="8526" y="8812"/>
                    <a:pt x="8573" y="8812"/>
                    <a:pt x="8645" y="8812"/>
                  </a:cubicBezTo>
                  <a:cubicBezTo>
                    <a:pt x="8716" y="8812"/>
                    <a:pt x="8811" y="8788"/>
                    <a:pt x="8883" y="8764"/>
                  </a:cubicBezTo>
                  <a:cubicBezTo>
                    <a:pt x="9359" y="8526"/>
                    <a:pt x="9788" y="8216"/>
                    <a:pt x="10169" y="7859"/>
                  </a:cubicBezTo>
                  <a:cubicBezTo>
                    <a:pt x="11050" y="6978"/>
                    <a:pt x="11526" y="5835"/>
                    <a:pt x="11526" y="4596"/>
                  </a:cubicBezTo>
                  <a:cubicBezTo>
                    <a:pt x="11526" y="3358"/>
                    <a:pt x="11050" y="2215"/>
                    <a:pt x="10169" y="1334"/>
                  </a:cubicBezTo>
                  <a:cubicBezTo>
                    <a:pt x="9312" y="477"/>
                    <a:pt x="8145" y="0"/>
                    <a:pt x="693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1" name="Google Shape;2310;p45"/>
            <p:cNvSpPr/>
            <p:nvPr/>
          </p:nvSpPr>
          <p:spPr>
            <a:xfrm>
              <a:off x="6893441" y="1672410"/>
              <a:ext cx="54824" cy="55638"/>
            </a:xfrm>
            <a:custGeom>
              <a:avLst/>
              <a:gdLst/>
              <a:ahLst/>
              <a:cxnLst/>
              <a:rect l="l" t="t" r="r" b="b"/>
              <a:pathLst>
                <a:path w="1549" h="1572" extrusionOk="0">
                  <a:moveTo>
                    <a:pt x="1048" y="0"/>
                  </a:moveTo>
                  <a:lnTo>
                    <a:pt x="1" y="1048"/>
                  </a:lnTo>
                  <a:lnTo>
                    <a:pt x="501" y="1572"/>
                  </a:lnTo>
                  <a:lnTo>
                    <a:pt x="1549" y="524"/>
                  </a:lnTo>
                  <a:lnTo>
                    <a:pt x="1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11;p45"/>
            <p:cNvSpPr/>
            <p:nvPr/>
          </p:nvSpPr>
          <p:spPr>
            <a:xfrm>
              <a:off x="6894290" y="1442295"/>
              <a:ext cx="284913" cy="284948"/>
            </a:xfrm>
            <a:custGeom>
              <a:avLst/>
              <a:gdLst/>
              <a:ahLst/>
              <a:cxnLst/>
              <a:rect l="l" t="t" r="r" b="b"/>
              <a:pathLst>
                <a:path w="8050" h="8051" extrusionOk="0">
                  <a:moveTo>
                    <a:pt x="4025" y="1"/>
                  </a:moveTo>
                  <a:cubicBezTo>
                    <a:pt x="1787" y="1"/>
                    <a:pt x="0" y="1811"/>
                    <a:pt x="0" y="4025"/>
                  </a:cubicBezTo>
                  <a:cubicBezTo>
                    <a:pt x="0" y="6240"/>
                    <a:pt x="1787" y="8050"/>
                    <a:pt x="4025" y="8050"/>
                  </a:cubicBezTo>
                  <a:cubicBezTo>
                    <a:pt x="6240" y="8050"/>
                    <a:pt x="8050" y="6240"/>
                    <a:pt x="8050" y="4025"/>
                  </a:cubicBezTo>
                  <a:cubicBezTo>
                    <a:pt x="8050" y="1811"/>
                    <a:pt x="6240" y="1"/>
                    <a:pt x="4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12;p45"/>
            <p:cNvSpPr/>
            <p:nvPr/>
          </p:nvSpPr>
          <p:spPr>
            <a:xfrm>
              <a:off x="6925470" y="1474324"/>
              <a:ext cx="267216" cy="252493"/>
            </a:xfrm>
            <a:custGeom>
              <a:avLst/>
              <a:gdLst/>
              <a:ahLst/>
              <a:cxnLst/>
              <a:rect l="l" t="t" r="r" b="b"/>
              <a:pathLst>
                <a:path w="7550" h="7134" extrusionOk="0">
                  <a:moveTo>
                    <a:pt x="5668" y="1"/>
                  </a:moveTo>
                  <a:cubicBezTo>
                    <a:pt x="6954" y="1573"/>
                    <a:pt x="6859" y="3906"/>
                    <a:pt x="5383" y="5383"/>
                  </a:cubicBezTo>
                  <a:cubicBezTo>
                    <a:pt x="4609" y="6157"/>
                    <a:pt x="3585" y="6545"/>
                    <a:pt x="2556" y="6545"/>
                  </a:cubicBezTo>
                  <a:cubicBezTo>
                    <a:pt x="1653" y="6545"/>
                    <a:pt x="746" y="6246"/>
                    <a:pt x="1" y="5645"/>
                  </a:cubicBezTo>
                  <a:lnTo>
                    <a:pt x="1" y="5645"/>
                  </a:lnTo>
                  <a:cubicBezTo>
                    <a:pt x="96" y="5764"/>
                    <a:pt x="191" y="5859"/>
                    <a:pt x="286" y="5954"/>
                  </a:cubicBezTo>
                  <a:cubicBezTo>
                    <a:pt x="1072" y="6740"/>
                    <a:pt x="2102" y="7133"/>
                    <a:pt x="3132" y="7133"/>
                  </a:cubicBezTo>
                  <a:cubicBezTo>
                    <a:pt x="4162" y="7133"/>
                    <a:pt x="5192" y="6740"/>
                    <a:pt x="5978" y="5954"/>
                  </a:cubicBezTo>
                  <a:cubicBezTo>
                    <a:pt x="7550" y="4406"/>
                    <a:pt x="7550" y="1834"/>
                    <a:pt x="5978" y="263"/>
                  </a:cubicBezTo>
                  <a:cubicBezTo>
                    <a:pt x="5883" y="167"/>
                    <a:pt x="5788" y="72"/>
                    <a:pt x="566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13;p45"/>
            <p:cNvSpPr/>
            <p:nvPr/>
          </p:nvSpPr>
          <p:spPr>
            <a:xfrm>
              <a:off x="6924634" y="1475537"/>
              <a:ext cx="229301" cy="221325"/>
            </a:xfrm>
            <a:custGeom>
              <a:avLst/>
              <a:gdLst/>
              <a:ahLst/>
              <a:cxnLst/>
              <a:rect l="l" t="t" r="r" b="b"/>
              <a:pathLst>
                <a:path w="6122" h="5981" extrusionOk="0">
                  <a:moveTo>
                    <a:pt x="3168" y="0"/>
                  </a:moveTo>
                  <a:cubicBezTo>
                    <a:pt x="1406" y="0"/>
                    <a:pt x="1" y="1429"/>
                    <a:pt x="1" y="3167"/>
                  </a:cubicBezTo>
                  <a:cubicBezTo>
                    <a:pt x="1" y="3930"/>
                    <a:pt x="263" y="4620"/>
                    <a:pt x="715" y="5168"/>
                  </a:cubicBezTo>
                  <a:cubicBezTo>
                    <a:pt x="1244" y="5829"/>
                    <a:pt x="2242" y="5980"/>
                    <a:pt x="3162" y="5980"/>
                  </a:cubicBezTo>
                  <a:cubicBezTo>
                    <a:pt x="3236" y="5980"/>
                    <a:pt x="3310" y="5979"/>
                    <a:pt x="3382" y="5978"/>
                  </a:cubicBezTo>
                  <a:cubicBezTo>
                    <a:pt x="4073" y="5954"/>
                    <a:pt x="6121" y="4692"/>
                    <a:pt x="6050" y="3096"/>
                  </a:cubicBezTo>
                  <a:cubicBezTo>
                    <a:pt x="6050" y="2096"/>
                    <a:pt x="5883" y="1310"/>
                    <a:pt x="5169" y="715"/>
                  </a:cubicBezTo>
                  <a:cubicBezTo>
                    <a:pt x="4621" y="262"/>
                    <a:pt x="3930" y="0"/>
                    <a:pt x="3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14;p45"/>
            <p:cNvSpPr/>
            <p:nvPr/>
          </p:nvSpPr>
          <p:spPr>
            <a:xfrm>
              <a:off x="6944865" y="1493718"/>
              <a:ext cx="214127" cy="203155"/>
            </a:xfrm>
            <a:custGeom>
              <a:avLst/>
              <a:gdLst/>
              <a:ahLst/>
              <a:cxnLst/>
              <a:rect l="l" t="t" r="r" b="b"/>
              <a:pathLst>
                <a:path w="6050" h="5740" extrusionOk="0">
                  <a:moveTo>
                    <a:pt x="4430" y="1"/>
                  </a:moveTo>
                  <a:lnTo>
                    <a:pt x="4430" y="1"/>
                  </a:lnTo>
                  <a:cubicBezTo>
                    <a:pt x="5311" y="1239"/>
                    <a:pt x="5192" y="2953"/>
                    <a:pt x="4096" y="4073"/>
                  </a:cubicBezTo>
                  <a:cubicBezTo>
                    <a:pt x="3473" y="4683"/>
                    <a:pt x="2657" y="4990"/>
                    <a:pt x="1842" y="4990"/>
                  </a:cubicBezTo>
                  <a:cubicBezTo>
                    <a:pt x="1195" y="4990"/>
                    <a:pt x="549" y="4796"/>
                    <a:pt x="0" y="4406"/>
                  </a:cubicBezTo>
                  <a:lnTo>
                    <a:pt x="0" y="4406"/>
                  </a:lnTo>
                  <a:cubicBezTo>
                    <a:pt x="119" y="4549"/>
                    <a:pt x="215" y="4692"/>
                    <a:pt x="358" y="4811"/>
                  </a:cubicBezTo>
                  <a:cubicBezTo>
                    <a:pt x="965" y="5430"/>
                    <a:pt x="1775" y="5740"/>
                    <a:pt x="2587" y="5740"/>
                  </a:cubicBezTo>
                  <a:cubicBezTo>
                    <a:pt x="3400" y="5740"/>
                    <a:pt x="4215" y="5430"/>
                    <a:pt x="4835" y="4811"/>
                  </a:cubicBezTo>
                  <a:cubicBezTo>
                    <a:pt x="6049" y="3573"/>
                    <a:pt x="6049" y="1572"/>
                    <a:pt x="4835" y="334"/>
                  </a:cubicBezTo>
                  <a:cubicBezTo>
                    <a:pt x="4692" y="215"/>
                    <a:pt x="4573" y="96"/>
                    <a:pt x="44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15;p45"/>
            <p:cNvSpPr/>
            <p:nvPr/>
          </p:nvSpPr>
          <p:spPr>
            <a:xfrm>
              <a:off x="6810023" y="1698741"/>
              <a:ext cx="112974" cy="110249"/>
            </a:xfrm>
            <a:custGeom>
              <a:avLst/>
              <a:gdLst/>
              <a:ahLst/>
              <a:cxnLst/>
              <a:rect l="l" t="t" r="r" b="b"/>
              <a:pathLst>
                <a:path w="3192" h="3115" extrusionOk="0">
                  <a:moveTo>
                    <a:pt x="1932" y="0"/>
                  </a:moveTo>
                  <a:cubicBezTo>
                    <a:pt x="1858" y="0"/>
                    <a:pt x="1786" y="30"/>
                    <a:pt x="1738" y="90"/>
                  </a:cubicBezTo>
                  <a:lnTo>
                    <a:pt x="333" y="1471"/>
                  </a:lnTo>
                  <a:cubicBezTo>
                    <a:pt x="71" y="1757"/>
                    <a:pt x="0" y="2162"/>
                    <a:pt x="119" y="2495"/>
                  </a:cubicBezTo>
                  <a:cubicBezTo>
                    <a:pt x="143" y="2543"/>
                    <a:pt x="143" y="2566"/>
                    <a:pt x="167" y="2614"/>
                  </a:cubicBezTo>
                  <a:cubicBezTo>
                    <a:pt x="214" y="2685"/>
                    <a:pt x="262" y="2757"/>
                    <a:pt x="333" y="2828"/>
                  </a:cubicBezTo>
                  <a:cubicBezTo>
                    <a:pt x="524" y="3019"/>
                    <a:pt x="762" y="3114"/>
                    <a:pt x="1024" y="3114"/>
                  </a:cubicBezTo>
                  <a:cubicBezTo>
                    <a:pt x="1262" y="3114"/>
                    <a:pt x="1500" y="3019"/>
                    <a:pt x="1691" y="2828"/>
                  </a:cubicBezTo>
                  <a:lnTo>
                    <a:pt x="3096" y="1447"/>
                  </a:lnTo>
                  <a:cubicBezTo>
                    <a:pt x="3191" y="1328"/>
                    <a:pt x="3191" y="1161"/>
                    <a:pt x="3096" y="1042"/>
                  </a:cubicBezTo>
                  <a:lnTo>
                    <a:pt x="2143" y="90"/>
                  </a:lnTo>
                  <a:cubicBezTo>
                    <a:pt x="2084" y="30"/>
                    <a:pt x="2006"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16;p45"/>
            <p:cNvSpPr/>
            <p:nvPr/>
          </p:nvSpPr>
          <p:spPr>
            <a:xfrm>
              <a:off x="6814235" y="1722984"/>
              <a:ext cx="108762" cy="86005"/>
            </a:xfrm>
            <a:custGeom>
              <a:avLst/>
              <a:gdLst/>
              <a:ahLst/>
              <a:cxnLst/>
              <a:rect l="l" t="t" r="r" b="b"/>
              <a:pathLst>
                <a:path w="3073" h="2430" extrusionOk="0">
                  <a:moveTo>
                    <a:pt x="2620" y="0"/>
                  </a:moveTo>
                  <a:lnTo>
                    <a:pt x="1024" y="1596"/>
                  </a:lnTo>
                  <a:cubicBezTo>
                    <a:pt x="834" y="1786"/>
                    <a:pt x="595" y="1881"/>
                    <a:pt x="357" y="1881"/>
                  </a:cubicBezTo>
                  <a:cubicBezTo>
                    <a:pt x="238" y="1881"/>
                    <a:pt x="119" y="1858"/>
                    <a:pt x="0" y="1810"/>
                  </a:cubicBezTo>
                  <a:lnTo>
                    <a:pt x="0" y="1810"/>
                  </a:lnTo>
                  <a:cubicBezTo>
                    <a:pt x="24" y="1858"/>
                    <a:pt x="24" y="1881"/>
                    <a:pt x="48" y="1929"/>
                  </a:cubicBezTo>
                  <a:cubicBezTo>
                    <a:pt x="95" y="2000"/>
                    <a:pt x="143" y="2072"/>
                    <a:pt x="214" y="2143"/>
                  </a:cubicBezTo>
                  <a:cubicBezTo>
                    <a:pt x="405" y="2334"/>
                    <a:pt x="643" y="2429"/>
                    <a:pt x="905" y="2429"/>
                  </a:cubicBezTo>
                  <a:cubicBezTo>
                    <a:pt x="1143" y="2429"/>
                    <a:pt x="1381" y="2334"/>
                    <a:pt x="1572" y="2143"/>
                  </a:cubicBezTo>
                  <a:lnTo>
                    <a:pt x="2977" y="762"/>
                  </a:lnTo>
                  <a:cubicBezTo>
                    <a:pt x="3072" y="643"/>
                    <a:pt x="3072" y="476"/>
                    <a:pt x="2977" y="357"/>
                  </a:cubicBezTo>
                  <a:lnTo>
                    <a:pt x="262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17;p45"/>
            <p:cNvSpPr/>
            <p:nvPr/>
          </p:nvSpPr>
          <p:spPr>
            <a:xfrm>
              <a:off x="6959198" y="1573774"/>
              <a:ext cx="43002" cy="33765"/>
            </a:xfrm>
            <a:custGeom>
              <a:avLst/>
              <a:gdLst/>
              <a:ahLst/>
              <a:cxnLst/>
              <a:rect l="l" t="t" r="r" b="b"/>
              <a:pathLst>
                <a:path w="1215" h="954" extrusionOk="0">
                  <a:moveTo>
                    <a:pt x="596" y="1"/>
                  </a:moveTo>
                  <a:cubicBezTo>
                    <a:pt x="262" y="1"/>
                    <a:pt x="0" y="215"/>
                    <a:pt x="0" y="477"/>
                  </a:cubicBezTo>
                  <a:cubicBezTo>
                    <a:pt x="0" y="739"/>
                    <a:pt x="262" y="953"/>
                    <a:pt x="596" y="953"/>
                  </a:cubicBezTo>
                  <a:cubicBezTo>
                    <a:pt x="929" y="953"/>
                    <a:pt x="1215" y="739"/>
                    <a:pt x="1215" y="477"/>
                  </a:cubicBezTo>
                  <a:cubicBezTo>
                    <a:pt x="1215" y="215"/>
                    <a:pt x="92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18;p45"/>
            <p:cNvSpPr/>
            <p:nvPr/>
          </p:nvSpPr>
          <p:spPr>
            <a:xfrm>
              <a:off x="7074645" y="1573774"/>
              <a:ext cx="43038" cy="33765"/>
            </a:xfrm>
            <a:custGeom>
              <a:avLst/>
              <a:gdLst/>
              <a:ahLst/>
              <a:cxnLst/>
              <a:rect l="l" t="t" r="r" b="b"/>
              <a:pathLst>
                <a:path w="1216" h="954" extrusionOk="0">
                  <a:moveTo>
                    <a:pt x="620" y="1"/>
                  </a:moveTo>
                  <a:cubicBezTo>
                    <a:pt x="287" y="1"/>
                    <a:pt x="1" y="215"/>
                    <a:pt x="1" y="477"/>
                  </a:cubicBezTo>
                  <a:cubicBezTo>
                    <a:pt x="1" y="739"/>
                    <a:pt x="287" y="953"/>
                    <a:pt x="620" y="953"/>
                  </a:cubicBezTo>
                  <a:cubicBezTo>
                    <a:pt x="953" y="953"/>
                    <a:pt x="1215" y="739"/>
                    <a:pt x="1215" y="477"/>
                  </a:cubicBezTo>
                  <a:cubicBezTo>
                    <a:pt x="1215" y="215"/>
                    <a:pt x="953"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19;p45"/>
            <p:cNvSpPr/>
            <p:nvPr/>
          </p:nvSpPr>
          <p:spPr>
            <a:xfrm>
              <a:off x="6918746" y="1467600"/>
              <a:ext cx="235186" cy="234336"/>
            </a:xfrm>
            <a:custGeom>
              <a:avLst/>
              <a:gdLst/>
              <a:ahLst/>
              <a:cxnLst/>
              <a:rect l="l" t="t" r="r" b="b"/>
              <a:pathLst>
                <a:path w="6645" h="6621" extrusionOk="0">
                  <a:moveTo>
                    <a:pt x="3334" y="310"/>
                  </a:moveTo>
                  <a:cubicBezTo>
                    <a:pt x="4096" y="310"/>
                    <a:pt x="4858" y="596"/>
                    <a:pt x="5454" y="1191"/>
                  </a:cubicBezTo>
                  <a:cubicBezTo>
                    <a:pt x="6621" y="2358"/>
                    <a:pt x="6621" y="4263"/>
                    <a:pt x="5454" y="5430"/>
                  </a:cubicBezTo>
                  <a:cubicBezTo>
                    <a:pt x="4870" y="6013"/>
                    <a:pt x="4102" y="6305"/>
                    <a:pt x="3331" y="6305"/>
                  </a:cubicBezTo>
                  <a:cubicBezTo>
                    <a:pt x="2560" y="6305"/>
                    <a:pt x="1786" y="6013"/>
                    <a:pt x="1191" y="5430"/>
                  </a:cubicBezTo>
                  <a:cubicBezTo>
                    <a:pt x="24" y="4263"/>
                    <a:pt x="24" y="2358"/>
                    <a:pt x="1191" y="1191"/>
                  </a:cubicBezTo>
                  <a:cubicBezTo>
                    <a:pt x="1786" y="596"/>
                    <a:pt x="2548" y="310"/>
                    <a:pt x="3334" y="310"/>
                  </a:cubicBezTo>
                  <a:close/>
                  <a:moveTo>
                    <a:pt x="3334" y="0"/>
                  </a:moveTo>
                  <a:cubicBezTo>
                    <a:pt x="2429" y="0"/>
                    <a:pt x="1596" y="334"/>
                    <a:pt x="976" y="953"/>
                  </a:cubicBezTo>
                  <a:cubicBezTo>
                    <a:pt x="357" y="1596"/>
                    <a:pt x="0" y="2429"/>
                    <a:pt x="0" y="3310"/>
                  </a:cubicBezTo>
                  <a:cubicBezTo>
                    <a:pt x="0" y="4192"/>
                    <a:pt x="357" y="5025"/>
                    <a:pt x="976" y="5668"/>
                  </a:cubicBezTo>
                  <a:cubicBezTo>
                    <a:pt x="1596" y="6287"/>
                    <a:pt x="2429" y="6621"/>
                    <a:pt x="3334" y="6621"/>
                  </a:cubicBezTo>
                  <a:cubicBezTo>
                    <a:pt x="4215" y="6621"/>
                    <a:pt x="5049" y="6287"/>
                    <a:pt x="5668" y="5668"/>
                  </a:cubicBezTo>
                  <a:cubicBezTo>
                    <a:pt x="6287" y="5025"/>
                    <a:pt x="6644" y="4192"/>
                    <a:pt x="6644" y="3310"/>
                  </a:cubicBezTo>
                  <a:cubicBezTo>
                    <a:pt x="6644" y="2429"/>
                    <a:pt x="6287" y="1596"/>
                    <a:pt x="5668" y="953"/>
                  </a:cubicBezTo>
                  <a:cubicBezTo>
                    <a:pt x="5049" y="334"/>
                    <a:pt x="421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20;p45"/>
            <p:cNvSpPr/>
            <p:nvPr/>
          </p:nvSpPr>
          <p:spPr>
            <a:xfrm>
              <a:off x="6802414" y="1436420"/>
              <a:ext cx="381854" cy="378456"/>
            </a:xfrm>
            <a:custGeom>
              <a:avLst/>
              <a:gdLst/>
              <a:ahLst/>
              <a:cxnLst/>
              <a:rect l="l" t="t" r="r" b="b"/>
              <a:pathLst>
                <a:path w="10789" h="10693" extrusionOk="0">
                  <a:moveTo>
                    <a:pt x="3501" y="7002"/>
                  </a:moveTo>
                  <a:cubicBezTo>
                    <a:pt x="3549" y="7049"/>
                    <a:pt x="3597" y="7097"/>
                    <a:pt x="3644" y="7144"/>
                  </a:cubicBezTo>
                  <a:cubicBezTo>
                    <a:pt x="3692" y="7192"/>
                    <a:pt x="3740" y="7240"/>
                    <a:pt x="3811" y="7287"/>
                  </a:cubicBezTo>
                  <a:lnTo>
                    <a:pt x="3073" y="8002"/>
                  </a:lnTo>
                  <a:lnTo>
                    <a:pt x="2787" y="7716"/>
                  </a:lnTo>
                  <a:lnTo>
                    <a:pt x="3501" y="7002"/>
                  </a:lnTo>
                  <a:close/>
                  <a:moveTo>
                    <a:pt x="6621" y="0"/>
                  </a:moveTo>
                  <a:cubicBezTo>
                    <a:pt x="5502" y="0"/>
                    <a:pt x="4454" y="453"/>
                    <a:pt x="3644" y="1238"/>
                  </a:cubicBezTo>
                  <a:cubicBezTo>
                    <a:pt x="2144" y="2739"/>
                    <a:pt x="2025" y="5120"/>
                    <a:pt x="3311" y="6763"/>
                  </a:cubicBezTo>
                  <a:lnTo>
                    <a:pt x="2573" y="7502"/>
                  </a:lnTo>
                  <a:lnTo>
                    <a:pt x="2454" y="7383"/>
                  </a:lnTo>
                  <a:cubicBezTo>
                    <a:pt x="2382" y="7311"/>
                    <a:pt x="2263" y="7264"/>
                    <a:pt x="2144" y="7264"/>
                  </a:cubicBezTo>
                  <a:cubicBezTo>
                    <a:pt x="2025" y="7264"/>
                    <a:pt x="1906" y="7311"/>
                    <a:pt x="1834" y="7383"/>
                  </a:cubicBezTo>
                  <a:lnTo>
                    <a:pt x="1382" y="7835"/>
                  </a:lnTo>
                  <a:cubicBezTo>
                    <a:pt x="1334" y="7907"/>
                    <a:pt x="1334" y="8002"/>
                    <a:pt x="1382" y="8049"/>
                  </a:cubicBezTo>
                  <a:cubicBezTo>
                    <a:pt x="1418" y="8085"/>
                    <a:pt x="1459" y="8103"/>
                    <a:pt x="1498" y="8103"/>
                  </a:cubicBezTo>
                  <a:cubicBezTo>
                    <a:pt x="1537" y="8103"/>
                    <a:pt x="1572" y="8085"/>
                    <a:pt x="1596" y="8049"/>
                  </a:cubicBezTo>
                  <a:lnTo>
                    <a:pt x="2049" y="7621"/>
                  </a:lnTo>
                  <a:cubicBezTo>
                    <a:pt x="2073" y="7597"/>
                    <a:pt x="2120" y="7573"/>
                    <a:pt x="2144" y="7573"/>
                  </a:cubicBezTo>
                  <a:cubicBezTo>
                    <a:pt x="2192" y="7573"/>
                    <a:pt x="2215" y="7597"/>
                    <a:pt x="2239" y="7621"/>
                  </a:cubicBezTo>
                  <a:lnTo>
                    <a:pt x="3192" y="8573"/>
                  </a:lnTo>
                  <a:cubicBezTo>
                    <a:pt x="3216" y="8597"/>
                    <a:pt x="3216" y="8621"/>
                    <a:pt x="3216" y="8645"/>
                  </a:cubicBezTo>
                  <a:cubicBezTo>
                    <a:pt x="3216" y="8692"/>
                    <a:pt x="3216" y="8716"/>
                    <a:pt x="3192" y="8740"/>
                  </a:cubicBezTo>
                  <a:lnTo>
                    <a:pt x="1787" y="10145"/>
                  </a:lnTo>
                  <a:cubicBezTo>
                    <a:pt x="1632" y="10300"/>
                    <a:pt x="1430" y="10377"/>
                    <a:pt x="1227" y="10377"/>
                  </a:cubicBezTo>
                  <a:cubicBezTo>
                    <a:pt x="1025" y="10377"/>
                    <a:pt x="822" y="10300"/>
                    <a:pt x="667" y="10145"/>
                  </a:cubicBezTo>
                  <a:cubicBezTo>
                    <a:pt x="358" y="9812"/>
                    <a:pt x="358" y="9312"/>
                    <a:pt x="667" y="9002"/>
                  </a:cubicBezTo>
                  <a:lnTo>
                    <a:pt x="1120" y="8549"/>
                  </a:lnTo>
                  <a:cubicBezTo>
                    <a:pt x="1191" y="8478"/>
                    <a:pt x="1191" y="8383"/>
                    <a:pt x="1120" y="8311"/>
                  </a:cubicBezTo>
                  <a:cubicBezTo>
                    <a:pt x="1096" y="8288"/>
                    <a:pt x="1054" y="8276"/>
                    <a:pt x="1013" y="8276"/>
                  </a:cubicBezTo>
                  <a:cubicBezTo>
                    <a:pt x="971" y="8276"/>
                    <a:pt x="929" y="8288"/>
                    <a:pt x="906" y="8311"/>
                  </a:cubicBezTo>
                  <a:lnTo>
                    <a:pt x="453" y="8788"/>
                  </a:lnTo>
                  <a:cubicBezTo>
                    <a:pt x="1" y="9216"/>
                    <a:pt x="1" y="9931"/>
                    <a:pt x="453" y="10359"/>
                  </a:cubicBezTo>
                  <a:cubicBezTo>
                    <a:pt x="667" y="10574"/>
                    <a:pt x="953" y="10693"/>
                    <a:pt x="1239" y="10693"/>
                  </a:cubicBezTo>
                  <a:cubicBezTo>
                    <a:pt x="1525" y="10693"/>
                    <a:pt x="1811" y="10574"/>
                    <a:pt x="2025" y="10359"/>
                  </a:cubicBezTo>
                  <a:lnTo>
                    <a:pt x="3406" y="8978"/>
                  </a:lnTo>
                  <a:cubicBezTo>
                    <a:pt x="3501" y="8883"/>
                    <a:pt x="3549" y="8764"/>
                    <a:pt x="3549" y="8645"/>
                  </a:cubicBezTo>
                  <a:cubicBezTo>
                    <a:pt x="3549" y="8526"/>
                    <a:pt x="3501" y="8430"/>
                    <a:pt x="3406" y="8335"/>
                  </a:cubicBezTo>
                  <a:lnTo>
                    <a:pt x="3311" y="8240"/>
                  </a:lnTo>
                  <a:lnTo>
                    <a:pt x="4049" y="7478"/>
                  </a:lnTo>
                  <a:cubicBezTo>
                    <a:pt x="4502" y="7835"/>
                    <a:pt x="5002" y="8097"/>
                    <a:pt x="5573" y="8240"/>
                  </a:cubicBezTo>
                  <a:cubicBezTo>
                    <a:pt x="5907" y="8335"/>
                    <a:pt x="6264" y="8359"/>
                    <a:pt x="6621" y="8359"/>
                  </a:cubicBezTo>
                  <a:cubicBezTo>
                    <a:pt x="6978" y="8359"/>
                    <a:pt x="7336" y="8311"/>
                    <a:pt x="7693" y="8216"/>
                  </a:cubicBezTo>
                  <a:cubicBezTo>
                    <a:pt x="7788" y="8192"/>
                    <a:pt x="7836" y="8121"/>
                    <a:pt x="7812" y="8026"/>
                  </a:cubicBezTo>
                  <a:cubicBezTo>
                    <a:pt x="7792" y="7967"/>
                    <a:pt x="7740" y="7924"/>
                    <a:pt x="7670" y="7924"/>
                  </a:cubicBezTo>
                  <a:cubicBezTo>
                    <a:pt x="7654" y="7924"/>
                    <a:pt x="7638" y="7926"/>
                    <a:pt x="7621" y="7930"/>
                  </a:cubicBezTo>
                  <a:cubicBezTo>
                    <a:pt x="7291" y="8019"/>
                    <a:pt x="6954" y="8062"/>
                    <a:pt x="6620" y="8062"/>
                  </a:cubicBezTo>
                  <a:cubicBezTo>
                    <a:pt x="5607" y="8062"/>
                    <a:pt x="4617" y="7664"/>
                    <a:pt x="3882" y="6930"/>
                  </a:cubicBezTo>
                  <a:cubicBezTo>
                    <a:pt x="2358" y="5406"/>
                    <a:pt x="2358" y="2953"/>
                    <a:pt x="3882" y="1453"/>
                  </a:cubicBezTo>
                  <a:cubicBezTo>
                    <a:pt x="4597" y="715"/>
                    <a:pt x="5573" y="310"/>
                    <a:pt x="6621" y="310"/>
                  </a:cubicBezTo>
                  <a:cubicBezTo>
                    <a:pt x="7645" y="310"/>
                    <a:pt x="8622" y="715"/>
                    <a:pt x="9336" y="1453"/>
                  </a:cubicBezTo>
                  <a:cubicBezTo>
                    <a:pt x="10074" y="2191"/>
                    <a:pt x="10479" y="3144"/>
                    <a:pt x="10479" y="4191"/>
                  </a:cubicBezTo>
                  <a:cubicBezTo>
                    <a:pt x="10479" y="5215"/>
                    <a:pt x="10074" y="6192"/>
                    <a:pt x="9336" y="6930"/>
                  </a:cubicBezTo>
                  <a:cubicBezTo>
                    <a:pt x="9026" y="7240"/>
                    <a:pt x="8669" y="7502"/>
                    <a:pt x="8264" y="7692"/>
                  </a:cubicBezTo>
                  <a:cubicBezTo>
                    <a:pt x="8169" y="7716"/>
                    <a:pt x="8145" y="7811"/>
                    <a:pt x="8193" y="7907"/>
                  </a:cubicBezTo>
                  <a:cubicBezTo>
                    <a:pt x="8211" y="7960"/>
                    <a:pt x="8269" y="7987"/>
                    <a:pt x="8327" y="7987"/>
                  </a:cubicBezTo>
                  <a:cubicBezTo>
                    <a:pt x="8346" y="7987"/>
                    <a:pt x="8366" y="7984"/>
                    <a:pt x="8383" y="7978"/>
                  </a:cubicBezTo>
                  <a:cubicBezTo>
                    <a:pt x="8836" y="7764"/>
                    <a:pt x="9217" y="7502"/>
                    <a:pt x="9574" y="7144"/>
                  </a:cubicBezTo>
                  <a:cubicBezTo>
                    <a:pt x="10360" y="6359"/>
                    <a:pt x="10789" y="5311"/>
                    <a:pt x="10789" y="4191"/>
                  </a:cubicBezTo>
                  <a:cubicBezTo>
                    <a:pt x="10789" y="3072"/>
                    <a:pt x="10360" y="2024"/>
                    <a:pt x="9574" y="1238"/>
                  </a:cubicBezTo>
                  <a:cubicBezTo>
                    <a:pt x="8788" y="453"/>
                    <a:pt x="7740"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21;p45"/>
            <p:cNvSpPr/>
            <p:nvPr/>
          </p:nvSpPr>
          <p:spPr>
            <a:xfrm>
              <a:off x="6977743" y="1556078"/>
              <a:ext cx="31217" cy="21130"/>
            </a:xfrm>
            <a:custGeom>
              <a:avLst/>
              <a:gdLst/>
              <a:ahLst/>
              <a:cxnLst/>
              <a:rect l="l" t="t" r="r" b="b"/>
              <a:pathLst>
                <a:path w="882" h="597" extrusionOk="0">
                  <a:moveTo>
                    <a:pt x="429" y="1"/>
                  </a:moveTo>
                  <a:cubicBezTo>
                    <a:pt x="191" y="1"/>
                    <a:pt x="0" y="215"/>
                    <a:pt x="0" y="453"/>
                  </a:cubicBezTo>
                  <a:cubicBezTo>
                    <a:pt x="0" y="549"/>
                    <a:pt x="48" y="596"/>
                    <a:pt x="143" y="596"/>
                  </a:cubicBezTo>
                  <a:cubicBezTo>
                    <a:pt x="238" y="596"/>
                    <a:pt x="310" y="549"/>
                    <a:pt x="310" y="453"/>
                  </a:cubicBezTo>
                  <a:cubicBezTo>
                    <a:pt x="310" y="382"/>
                    <a:pt x="357" y="310"/>
                    <a:pt x="429" y="310"/>
                  </a:cubicBezTo>
                  <a:cubicBezTo>
                    <a:pt x="500" y="310"/>
                    <a:pt x="572" y="382"/>
                    <a:pt x="572" y="453"/>
                  </a:cubicBezTo>
                  <a:cubicBezTo>
                    <a:pt x="572" y="549"/>
                    <a:pt x="643" y="596"/>
                    <a:pt x="715" y="596"/>
                  </a:cubicBezTo>
                  <a:cubicBezTo>
                    <a:pt x="810" y="596"/>
                    <a:pt x="881" y="549"/>
                    <a:pt x="881" y="453"/>
                  </a:cubicBezTo>
                  <a:cubicBezTo>
                    <a:pt x="881" y="215"/>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22;p45"/>
            <p:cNvSpPr/>
            <p:nvPr/>
          </p:nvSpPr>
          <p:spPr>
            <a:xfrm>
              <a:off x="7067921" y="1556078"/>
              <a:ext cx="31217" cy="21130"/>
            </a:xfrm>
            <a:custGeom>
              <a:avLst/>
              <a:gdLst/>
              <a:ahLst/>
              <a:cxnLst/>
              <a:rect l="l" t="t" r="r" b="b"/>
              <a:pathLst>
                <a:path w="882" h="597" extrusionOk="0">
                  <a:moveTo>
                    <a:pt x="453" y="1"/>
                  </a:moveTo>
                  <a:cubicBezTo>
                    <a:pt x="215" y="1"/>
                    <a:pt x="0" y="215"/>
                    <a:pt x="0" y="453"/>
                  </a:cubicBezTo>
                  <a:cubicBezTo>
                    <a:pt x="0" y="549"/>
                    <a:pt x="72" y="596"/>
                    <a:pt x="167" y="596"/>
                  </a:cubicBezTo>
                  <a:cubicBezTo>
                    <a:pt x="238" y="596"/>
                    <a:pt x="310" y="549"/>
                    <a:pt x="310" y="453"/>
                  </a:cubicBezTo>
                  <a:cubicBezTo>
                    <a:pt x="310" y="382"/>
                    <a:pt x="381" y="310"/>
                    <a:pt x="453" y="310"/>
                  </a:cubicBezTo>
                  <a:cubicBezTo>
                    <a:pt x="524" y="310"/>
                    <a:pt x="572" y="382"/>
                    <a:pt x="572" y="453"/>
                  </a:cubicBezTo>
                  <a:cubicBezTo>
                    <a:pt x="572" y="549"/>
                    <a:pt x="643" y="596"/>
                    <a:pt x="738" y="596"/>
                  </a:cubicBezTo>
                  <a:cubicBezTo>
                    <a:pt x="834" y="596"/>
                    <a:pt x="881" y="549"/>
                    <a:pt x="881" y="453"/>
                  </a:cubicBezTo>
                  <a:cubicBezTo>
                    <a:pt x="881"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23;p45"/>
            <p:cNvSpPr/>
            <p:nvPr/>
          </p:nvSpPr>
          <p:spPr>
            <a:xfrm>
              <a:off x="7021558" y="1578516"/>
              <a:ext cx="33765" cy="15537"/>
            </a:xfrm>
            <a:custGeom>
              <a:avLst/>
              <a:gdLst/>
              <a:ahLst/>
              <a:cxnLst/>
              <a:rect l="l" t="t" r="r" b="b"/>
              <a:pathLst>
                <a:path w="954" h="439" extrusionOk="0">
                  <a:moveTo>
                    <a:pt x="176" y="0"/>
                  </a:moveTo>
                  <a:cubicBezTo>
                    <a:pt x="141" y="0"/>
                    <a:pt x="104" y="12"/>
                    <a:pt x="72" y="34"/>
                  </a:cubicBezTo>
                  <a:cubicBezTo>
                    <a:pt x="0" y="81"/>
                    <a:pt x="0" y="200"/>
                    <a:pt x="48" y="248"/>
                  </a:cubicBezTo>
                  <a:cubicBezTo>
                    <a:pt x="167" y="367"/>
                    <a:pt x="310" y="438"/>
                    <a:pt x="477" y="438"/>
                  </a:cubicBezTo>
                  <a:cubicBezTo>
                    <a:pt x="643" y="438"/>
                    <a:pt x="786" y="367"/>
                    <a:pt x="905" y="248"/>
                  </a:cubicBezTo>
                  <a:cubicBezTo>
                    <a:pt x="953" y="200"/>
                    <a:pt x="953" y="81"/>
                    <a:pt x="882" y="34"/>
                  </a:cubicBezTo>
                  <a:cubicBezTo>
                    <a:pt x="849" y="12"/>
                    <a:pt x="813" y="0"/>
                    <a:pt x="777" y="0"/>
                  </a:cubicBezTo>
                  <a:cubicBezTo>
                    <a:pt x="734" y="0"/>
                    <a:pt x="693" y="18"/>
                    <a:pt x="667" y="57"/>
                  </a:cubicBezTo>
                  <a:cubicBezTo>
                    <a:pt x="620" y="105"/>
                    <a:pt x="548" y="129"/>
                    <a:pt x="477" y="129"/>
                  </a:cubicBezTo>
                  <a:cubicBezTo>
                    <a:pt x="405" y="129"/>
                    <a:pt x="334" y="105"/>
                    <a:pt x="286" y="57"/>
                  </a:cubicBezTo>
                  <a:cubicBezTo>
                    <a:pt x="260" y="18"/>
                    <a:pt x="21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023806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0-#ppt_w/2"/>
                                          </p:val>
                                        </p:tav>
                                        <p:tav tm="100000">
                                          <p:val>
                                            <p:strVal val="#ppt_x"/>
                                          </p:val>
                                        </p:tav>
                                      </p:tavLst>
                                    </p:anim>
                                    <p:anim calcmode="lin" valueType="num">
                                      <p:cBhvr additive="base">
                                        <p:cTn id="32" dur="500" fill="hold"/>
                                        <p:tgtEl>
                                          <p:spTgt spid="69"/>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9" name="Google Shape;1479;p39"/>
          <p:cNvSpPr txBox="1">
            <a:spLocks noGrp="1"/>
          </p:cNvSpPr>
          <p:nvPr>
            <p:ph type="subTitle" idx="1"/>
          </p:nvPr>
        </p:nvSpPr>
        <p:spPr>
          <a:xfrm>
            <a:off x="2199661" y="1750618"/>
            <a:ext cx="4744679"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7200" dirty="0">
                <a:solidFill>
                  <a:schemeClr val="accent3">
                    <a:lumMod val="25000"/>
                  </a:schemeClr>
                </a:solidFill>
                <a:latin typeface="Pattaya" panose="00000500000000000000" pitchFamily="2" charset="-34"/>
                <a:cs typeface="Pattaya" panose="00000500000000000000" pitchFamily="2" charset="-34"/>
              </a:rPr>
              <a:t>Luyện kể theo đoạn</a:t>
            </a:r>
            <a:endParaRPr sz="72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2943291" y="440012"/>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835945" y="921644"/>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0" name="Google Shape;1396;p72">
            <a:extLst>
              <a:ext uri="{FF2B5EF4-FFF2-40B4-BE49-F238E27FC236}">
                <a16:creationId xmlns:a16="http://schemas.microsoft.com/office/drawing/2014/main" id="{3297A047-F4F7-4E3F-8000-16575450851E}"/>
              </a:ext>
            </a:extLst>
          </p:cNvPr>
          <p:cNvGrpSpPr/>
          <p:nvPr/>
        </p:nvGrpSpPr>
        <p:grpSpPr>
          <a:xfrm>
            <a:off x="6748709" y="-308712"/>
            <a:ext cx="2590500" cy="5207484"/>
            <a:chOff x="7058613" y="860252"/>
            <a:chExt cx="2270435" cy="4262801"/>
          </a:xfrm>
        </p:grpSpPr>
        <p:grpSp>
          <p:nvGrpSpPr>
            <p:cNvPr id="271" name="Google Shape;1397;p72">
              <a:extLst>
                <a:ext uri="{FF2B5EF4-FFF2-40B4-BE49-F238E27FC236}">
                  <a16:creationId xmlns:a16="http://schemas.microsoft.com/office/drawing/2014/main" id="{AE4DD0CA-2E38-494A-A95A-04B0682784D2}"/>
                </a:ext>
              </a:extLst>
            </p:cNvPr>
            <p:cNvGrpSpPr/>
            <p:nvPr/>
          </p:nvGrpSpPr>
          <p:grpSpPr>
            <a:xfrm>
              <a:off x="7414075" y="2589300"/>
              <a:ext cx="1406237" cy="2533753"/>
              <a:chOff x="7414075" y="2589300"/>
              <a:chExt cx="1406237" cy="2533753"/>
            </a:xfrm>
          </p:grpSpPr>
          <p:sp>
            <p:nvSpPr>
              <p:cNvPr id="278" name="Google Shape;1398;p72">
                <a:extLst>
                  <a:ext uri="{FF2B5EF4-FFF2-40B4-BE49-F238E27FC236}">
                    <a16:creationId xmlns:a16="http://schemas.microsoft.com/office/drawing/2014/main" id="{91E18827-E0EF-49E4-9C64-7ADFC395EEFE}"/>
                  </a:ext>
                </a:extLst>
              </p:cNvPr>
              <p:cNvSpPr/>
              <p:nvPr/>
            </p:nvSpPr>
            <p:spPr>
              <a:xfrm>
                <a:off x="7752446" y="4331112"/>
                <a:ext cx="391931" cy="555231"/>
              </a:xfrm>
              <a:custGeom>
                <a:avLst/>
                <a:gdLst/>
                <a:ahLst/>
                <a:cxnLst/>
                <a:rect l="l" t="t" r="r" b="b"/>
                <a:pathLst>
                  <a:path w="12646" h="17915" extrusionOk="0">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399;p72">
                <a:extLst>
                  <a:ext uri="{FF2B5EF4-FFF2-40B4-BE49-F238E27FC236}">
                    <a16:creationId xmlns:a16="http://schemas.microsoft.com/office/drawing/2014/main" id="{F1BC8ED8-421D-407B-AAEF-70DB2AAA99F1}"/>
                  </a:ext>
                </a:extLst>
              </p:cNvPr>
              <p:cNvSpPr/>
              <p:nvPr/>
            </p:nvSpPr>
            <p:spPr>
              <a:xfrm>
                <a:off x="7785669" y="4488954"/>
                <a:ext cx="305927" cy="132338"/>
              </a:xfrm>
              <a:custGeom>
                <a:avLst/>
                <a:gdLst/>
                <a:ahLst/>
                <a:cxnLst/>
                <a:rect l="l" t="t" r="r" b="b"/>
                <a:pathLst>
                  <a:path w="9871" h="4270" extrusionOk="0">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400;p72">
                <a:extLst>
                  <a:ext uri="{FF2B5EF4-FFF2-40B4-BE49-F238E27FC236}">
                    <a16:creationId xmlns:a16="http://schemas.microsoft.com/office/drawing/2014/main" id="{3E7B5DB4-6D82-4DA2-9B15-0ACD05A6D404}"/>
                  </a:ext>
                </a:extLst>
              </p:cNvPr>
              <p:cNvSpPr/>
              <p:nvPr/>
            </p:nvSpPr>
            <p:spPr>
              <a:xfrm>
                <a:off x="8104484" y="4297609"/>
                <a:ext cx="360908" cy="680564"/>
              </a:xfrm>
              <a:custGeom>
                <a:avLst/>
                <a:gdLst/>
                <a:ahLst/>
                <a:cxnLst/>
                <a:rect l="l" t="t" r="r" b="b"/>
                <a:pathLst>
                  <a:path w="11645" h="21959" extrusionOk="0">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401;p72">
                <a:extLst>
                  <a:ext uri="{FF2B5EF4-FFF2-40B4-BE49-F238E27FC236}">
                    <a16:creationId xmlns:a16="http://schemas.microsoft.com/office/drawing/2014/main" id="{5DC115D5-D493-4BC9-9ADB-33FBEB905D08}"/>
                  </a:ext>
                </a:extLst>
              </p:cNvPr>
              <p:cNvSpPr/>
              <p:nvPr/>
            </p:nvSpPr>
            <p:spPr>
              <a:xfrm>
                <a:off x="7977540" y="4971592"/>
                <a:ext cx="378263" cy="151460"/>
              </a:xfrm>
              <a:custGeom>
                <a:avLst/>
                <a:gdLst/>
                <a:ahLst/>
                <a:cxnLst/>
                <a:rect l="l" t="t" r="r" b="b"/>
                <a:pathLst>
                  <a:path w="12205" h="4887" extrusionOk="0">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1402;p72">
                <a:extLst>
                  <a:ext uri="{FF2B5EF4-FFF2-40B4-BE49-F238E27FC236}">
                    <a16:creationId xmlns:a16="http://schemas.microsoft.com/office/drawing/2014/main" id="{F67B738D-866A-4008-AEBE-4870E609B7D7}"/>
                  </a:ext>
                </a:extLst>
              </p:cNvPr>
              <p:cNvSpPr/>
              <p:nvPr/>
            </p:nvSpPr>
            <p:spPr>
              <a:xfrm>
                <a:off x="8161664" y="4979588"/>
                <a:ext cx="47264" cy="51695"/>
              </a:xfrm>
              <a:custGeom>
                <a:avLst/>
                <a:gdLst/>
                <a:ahLst/>
                <a:cxnLst/>
                <a:rect l="l" t="t" r="r" b="b"/>
                <a:pathLst>
                  <a:path w="1525" h="1668" extrusionOk="0">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1403;p72">
                <a:extLst>
                  <a:ext uri="{FF2B5EF4-FFF2-40B4-BE49-F238E27FC236}">
                    <a16:creationId xmlns:a16="http://schemas.microsoft.com/office/drawing/2014/main" id="{07B64856-2B7E-407E-B559-4FBA4F34FFA3}"/>
                  </a:ext>
                </a:extLst>
              </p:cNvPr>
              <p:cNvSpPr/>
              <p:nvPr/>
            </p:nvSpPr>
            <p:spPr>
              <a:xfrm>
                <a:off x="8121467" y="4993968"/>
                <a:ext cx="43916" cy="46148"/>
              </a:xfrm>
              <a:custGeom>
                <a:avLst/>
                <a:gdLst/>
                <a:ahLst/>
                <a:cxnLst/>
                <a:rect l="l" t="t" r="r" b="b"/>
                <a:pathLst>
                  <a:path w="1417" h="1489" extrusionOk="0">
                    <a:moveTo>
                      <a:pt x="0" y="1"/>
                    </a:moveTo>
                    <a:lnTo>
                      <a:pt x="1417" y="1489"/>
                    </a:lnTo>
                    <a:cubicBezTo>
                      <a:pt x="1417" y="1489"/>
                      <a:pt x="500" y="274"/>
                      <a:pt x="0"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1404;p72">
                <a:extLst>
                  <a:ext uri="{FF2B5EF4-FFF2-40B4-BE49-F238E27FC236}">
                    <a16:creationId xmlns:a16="http://schemas.microsoft.com/office/drawing/2014/main" id="{BEEB2C67-DC17-415D-B488-9793A80964DC}"/>
                  </a:ext>
                </a:extLst>
              </p:cNvPr>
              <p:cNvSpPr/>
              <p:nvPr/>
            </p:nvSpPr>
            <p:spPr>
              <a:xfrm>
                <a:off x="8118492" y="4988793"/>
                <a:ext cx="51695" cy="55012"/>
              </a:xfrm>
              <a:custGeom>
                <a:avLst/>
                <a:gdLst/>
                <a:ahLst/>
                <a:cxnLst/>
                <a:rect l="l" t="t" r="r" b="b"/>
                <a:pathLst>
                  <a:path w="1668" h="1775" extrusionOk="0">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1405;p72">
                <a:extLst>
                  <a:ext uri="{FF2B5EF4-FFF2-40B4-BE49-F238E27FC236}">
                    <a16:creationId xmlns:a16="http://schemas.microsoft.com/office/drawing/2014/main" id="{D494D5DE-F84B-49DB-ADE1-AA8EC175EC53}"/>
                  </a:ext>
                </a:extLst>
              </p:cNvPr>
              <p:cNvSpPr/>
              <p:nvPr/>
            </p:nvSpPr>
            <p:spPr>
              <a:xfrm>
                <a:off x="8084184" y="5017212"/>
                <a:ext cx="43575" cy="46148"/>
              </a:xfrm>
              <a:custGeom>
                <a:avLst/>
                <a:gdLst/>
                <a:ahLst/>
                <a:cxnLst/>
                <a:rect l="l" t="t" r="r" b="b"/>
                <a:pathLst>
                  <a:path w="1406" h="1489" extrusionOk="0">
                    <a:moveTo>
                      <a:pt x="1" y="1"/>
                    </a:moveTo>
                    <a:lnTo>
                      <a:pt x="1405" y="1489"/>
                    </a:lnTo>
                    <a:cubicBezTo>
                      <a:pt x="1405" y="1489"/>
                      <a:pt x="501" y="263"/>
                      <a:pt x="1"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1406;p72">
                <a:extLst>
                  <a:ext uri="{FF2B5EF4-FFF2-40B4-BE49-F238E27FC236}">
                    <a16:creationId xmlns:a16="http://schemas.microsoft.com/office/drawing/2014/main" id="{43FF60B9-F418-4E3B-B650-AEE2BE3709EF}"/>
                  </a:ext>
                </a:extLst>
              </p:cNvPr>
              <p:cNvSpPr/>
              <p:nvPr/>
            </p:nvSpPr>
            <p:spPr>
              <a:xfrm>
                <a:off x="8080868" y="5012037"/>
                <a:ext cx="51695" cy="55012"/>
              </a:xfrm>
              <a:custGeom>
                <a:avLst/>
                <a:gdLst/>
                <a:ahLst/>
                <a:cxnLst/>
                <a:rect l="l" t="t" r="r" b="b"/>
                <a:pathLst>
                  <a:path w="1668" h="1775" extrusionOk="0">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1407;p72">
                <a:extLst>
                  <a:ext uri="{FF2B5EF4-FFF2-40B4-BE49-F238E27FC236}">
                    <a16:creationId xmlns:a16="http://schemas.microsoft.com/office/drawing/2014/main" id="{FF230ABF-16ED-4153-9E7A-8AB21F2DA981}"/>
                  </a:ext>
                </a:extLst>
              </p:cNvPr>
              <p:cNvSpPr/>
              <p:nvPr/>
            </p:nvSpPr>
            <p:spPr>
              <a:xfrm>
                <a:off x="8186395" y="4878709"/>
                <a:ext cx="173837" cy="119817"/>
              </a:xfrm>
              <a:custGeom>
                <a:avLst/>
                <a:gdLst/>
                <a:ahLst/>
                <a:cxnLst/>
                <a:rect l="l" t="t" r="r" b="b"/>
                <a:pathLst>
                  <a:path w="5609" h="3866" extrusionOk="0">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1408;p72">
                <a:extLst>
                  <a:ext uri="{FF2B5EF4-FFF2-40B4-BE49-F238E27FC236}">
                    <a16:creationId xmlns:a16="http://schemas.microsoft.com/office/drawing/2014/main" id="{AC116E40-68E6-4117-B9A2-B286056EC425}"/>
                  </a:ext>
                </a:extLst>
              </p:cNvPr>
              <p:cNvSpPr/>
              <p:nvPr/>
            </p:nvSpPr>
            <p:spPr>
              <a:xfrm>
                <a:off x="8162005" y="4516506"/>
                <a:ext cx="258725" cy="142070"/>
              </a:xfrm>
              <a:custGeom>
                <a:avLst/>
                <a:gdLst/>
                <a:ahLst/>
                <a:cxnLst/>
                <a:rect l="l" t="t" r="r" b="b"/>
                <a:pathLst>
                  <a:path w="8348" h="4584" extrusionOk="0">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1409;p72">
                <a:extLst>
                  <a:ext uri="{FF2B5EF4-FFF2-40B4-BE49-F238E27FC236}">
                    <a16:creationId xmlns:a16="http://schemas.microsoft.com/office/drawing/2014/main" id="{D84E1792-A13F-491B-A4BF-4D6C82ECABB3}"/>
                  </a:ext>
                </a:extLst>
              </p:cNvPr>
              <p:cNvSpPr/>
              <p:nvPr/>
            </p:nvSpPr>
            <p:spPr>
              <a:xfrm>
                <a:off x="7840804" y="3463522"/>
                <a:ext cx="844887" cy="769017"/>
              </a:xfrm>
              <a:custGeom>
                <a:avLst/>
                <a:gdLst/>
                <a:ahLst/>
                <a:cxnLst/>
                <a:rect l="l" t="t" r="r" b="b"/>
                <a:pathLst>
                  <a:path w="27261" h="24813" extrusionOk="0">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1410;p72">
                <a:extLst>
                  <a:ext uri="{FF2B5EF4-FFF2-40B4-BE49-F238E27FC236}">
                    <a16:creationId xmlns:a16="http://schemas.microsoft.com/office/drawing/2014/main" id="{E3ED059E-63AD-47F2-A4C2-20D2955D9F25}"/>
                  </a:ext>
                </a:extLst>
              </p:cNvPr>
              <p:cNvSpPr/>
              <p:nvPr/>
            </p:nvSpPr>
            <p:spPr>
              <a:xfrm>
                <a:off x="7551710" y="3597159"/>
                <a:ext cx="606368" cy="413316"/>
              </a:xfrm>
              <a:custGeom>
                <a:avLst/>
                <a:gdLst/>
                <a:ahLst/>
                <a:cxnLst/>
                <a:rect l="l" t="t" r="r" b="b"/>
                <a:pathLst>
                  <a:path w="19565" h="13336" extrusionOk="0">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1411;p72">
                <a:extLst>
                  <a:ext uri="{FF2B5EF4-FFF2-40B4-BE49-F238E27FC236}">
                    <a16:creationId xmlns:a16="http://schemas.microsoft.com/office/drawing/2014/main" id="{A0E7FD31-8B3E-4ED0-A438-77F08F226FC8}"/>
                  </a:ext>
                </a:extLst>
              </p:cNvPr>
              <p:cNvSpPr/>
              <p:nvPr/>
            </p:nvSpPr>
            <p:spPr>
              <a:xfrm>
                <a:off x="7477702" y="4875052"/>
                <a:ext cx="372127" cy="172380"/>
              </a:xfrm>
              <a:custGeom>
                <a:avLst/>
                <a:gdLst/>
                <a:ahLst/>
                <a:cxnLst/>
                <a:rect l="l" t="t" r="r" b="b"/>
                <a:pathLst>
                  <a:path w="12007" h="5562" extrusionOk="0">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1412;p72">
                <a:extLst>
                  <a:ext uri="{FF2B5EF4-FFF2-40B4-BE49-F238E27FC236}">
                    <a16:creationId xmlns:a16="http://schemas.microsoft.com/office/drawing/2014/main" id="{E067D298-BE04-46F9-B4DB-2B94C8EE70BD}"/>
                  </a:ext>
                </a:extLst>
              </p:cNvPr>
              <p:cNvSpPr/>
              <p:nvPr/>
            </p:nvSpPr>
            <p:spPr>
              <a:xfrm>
                <a:off x="7673478" y="4873317"/>
                <a:ext cx="36199" cy="61644"/>
              </a:xfrm>
              <a:custGeom>
                <a:avLst/>
                <a:gdLst/>
                <a:ahLst/>
                <a:cxnLst/>
                <a:rect l="l" t="t" r="r" b="b"/>
                <a:pathLst>
                  <a:path w="1168" h="1989" extrusionOk="0">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1413;p72">
                <a:extLst>
                  <a:ext uri="{FF2B5EF4-FFF2-40B4-BE49-F238E27FC236}">
                    <a16:creationId xmlns:a16="http://schemas.microsoft.com/office/drawing/2014/main" id="{23D369A4-D1F2-4D29-88C8-77EFFB4F190D}"/>
                  </a:ext>
                </a:extLst>
              </p:cNvPr>
              <p:cNvSpPr/>
              <p:nvPr/>
            </p:nvSpPr>
            <p:spPr>
              <a:xfrm>
                <a:off x="7634366" y="4870000"/>
                <a:ext cx="24019" cy="59072"/>
              </a:xfrm>
              <a:custGeom>
                <a:avLst/>
                <a:gdLst/>
                <a:ahLst/>
                <a:cxnLst/>
                <a:rect l="l" t="t" r="r" b="b"/>
                <a:pathLst>
                  <a:path w="775" h="1906" extrusionOk="0">
                    <a:moveTo>
                      <a:pt x="1" y="0"/>
                    </a:moveTo>
                    <a:lnTo>
                      <a:pt x="775" y="1905"/>
                    </a:lnTo>
                    <a:cubicBezTo>
                      <a:pt x="775"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1414;p72">
                <a:extLst>
                  <a:ext uri="{FF2B5EF4-FFF2-40B4-BE49-F238E27FC236}">
                    <a16:creationId xmlns:a16="http://schemas.microsoft.com/office/drawing/2014/main" id="{8321D3AD-561A-4E63-A486-3F86669AB99A}"/>
                  </a:ext>
                </a:extLst>
              </p:cNvPr>
              <p:cNvSpPr/>
              <p:nvPr/>
            </p:nvSpPr>
            <p:spPr>
              <a:xfrm>
                <a:off x="7630306" y="4866281"/>
                <a:ext cx="33999" cy="64619"/>
              </a:xfrm>
              <a:custGeom>
                <a:avLst/>
                <a:gdLst/>
                <a:ahLst/>
                <a:cxnLst/>
                <a:rect l="l" t="t" r="r" b="b"/>
                <a:pathLst>
                  <a:path w="1097" h="2085" extrusionOk="0">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1415;p72">
                <a:extLst>
                  <a:ext uri="{FF2B5EF4-FFF2-40B4-BE49-F238E27FC236}">
                    <a16:creationId xmlns:a16="http://schemas.microsoft.com/office/drawing/2014/main" id="{8B6E3CAB-DAF6-4877-B0C5-B49502B9A8D2}"/>
                  </a:ext>
                </a:extLst>
              </p:cNvPr>
              <p:cNvSpPr/>
              <p:nvPr/>
            </p:nvSpPr>
            <p:spPr>
              <a:xfrm>
                <a:off x="7591194" y="4877377"/>
                <a:ext cx="23647" cy="59072"/>
              </a:xfrm>
              <a:custGeom>
                <a:avLst/>
                <a:gdLst/>
                <a:ahLst/>
                <a:cxnLst/>
                <a:rect l="l" t="t" r="r" b="b"/>
                <a:pathLst>
                  <a:path w="763" h="1906" extrusionOk="0">
                    <a:moveTo>
                      <a:pt x="1" y="0"/>
                    </a:moveTo>
                    <a:lnTo>
                      <a:pt x="763" y="1905"/>
                    </a:lnTo>
                    <a:cubicBezTo>
                      <a:pt x="763"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1416;p72">
                <a:extLst>
                  <a:ext uri="{FF2B5EF4-FFF2-40B4-BE49-F238E27FC236}">
                    <a16:creationId xmlns:a16="http://schemas.microsoft.com/office/drawing/2014/main" id="{EB9AD3FB-039D-4811-AB5D-434DD1DBA8BC}"/>
                  </a:ext>
                </a:extLst>
              </p:cNvPr>
              <p:cNvSpPr/>
              <p:nvPr/>
            </p:nvSpPr>
            <p:spPr>
              <a:xfrm>
                <a:off x="7586762" y="4873688"/>
                <a:ext cx="34371" cy="64588"/>
              </a:xfrm>
              <a:custGeom>
                <a:avLst/>
                <a:gdLst/>
                <a:ahLst/>
                <a:cxnLst/>
                <a:rect l="l" t="t" r="r" b="b"/>
                <a:pathLst>
                  <a:path w="1109" h="2084" extrusionOk="0">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1417;p72">
                <a:extLst>
                  <a:ext uri="{FF2B5EF4-FFF2-40B4-BE49-F238E27FC236}">
                    <a16:creationId xmlns:a16="http://schemas.microsoft.com/office/drawing/2014/main" id="{CCE0F3E9-6E10-489E-982C-4396AE7C3E2B}"/>
                  </a:ext>
                </a:extLst>
              </p:cNvPr>
              <p:cNvSpPr/>
              <p:nvPr/>
            </p:nvSpPr>
            <p:spPr>
              <a:xfrm>
                <a:off x="7708902" y="4796301"/>
                <a:ext cx="182329" cy="155303"/>
              </a:xfrm>
              <a:custGeom>
                <a:avLst/>
                <a:gdLst/>
                <a:ahLst/>
                <a:cxnLst/>
                <a:rect l="l" t="t" r="r" b="b"/>
                <a:pathLst>
                  <a:path w="5883" h="5011" extrusionOk="0">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1418;p72">
                <a:extLst>
                  <a:ext uri="{FF2B5EF4-FFF2-40B4-BE49-F238E27FC236}">
                    <a16:creationId xmlns:a16="http://schemas.microsoft.com/office/drawing/2014/main" id="{EA70A9E2-856E-4638-90F1-FBFAA6201563}"/>
                  </a:ext>
                </a:extLst>
              </p:cNvPr>
              <p:cNvSpPr/>
              <p:nvPr/>
            </p:nvSpPr>
            <p:spPr>
              <a:xfrm>
                <a:off x="7624790" y="4024229"/>
                <a:ext cx="1116598" cy="540261"/>
              </a:xfrm>
              <a:custGeom>
                <a:avLst/>
                <a:gdLst/>
                <a:ahLst/>
                <a:cxnLst/>
                <a:rect l="l" t="t" r="r" b="b"/>
                <a:pathLst>
                  <a:path w="36028" h="17432" extrusionOk="0">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1419;p72">
                <a:extLst>
                  <a:ext uri="{FF2B5EF4-FFF2-40B4-BE49-F238E27FC236}">
                    <a16:creationId xmlns:a16="http://schemas.microsoft.com/office/drawing/2014/main" id="{56F69EF6-F083-4FFD-AD3F-0774564D8D28}"/>
                  </a:ext>
                </a:extLst>
              </p:cNvPr>
              <p:cNvSpPr/>
              <p:nvPr/>
            </p:nvSpPr>
            <p:spPr>
              <a:xfrm>
                <a:off x="7616236" y="3558667"/>
                <a:ext cx="1058766" cy="745246"/>
              </a:xfrm>
              <a:custGeom>
                <a:avLst/>
                <a:gdLst/>
                <a:ahLst/>
                <a:cxnLst/>
                <a:rect l="l" t="t" r="r" b="b"/>
                <a:pathLst>
                  <a:path w="34162" h="24046" extrusionOk="0">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1420;p72">
                <a:extLst>
                  <a:ext uri="{FF2B5EF4-FFF2-40B4-BE49-F238E27FC236}">
                    <a16:creationId xmlns:a16="http://schemas.microsoft.com/office/drawing/2014/main" id="{075969EB-D528-4627-ADA1-28142FCE494C}"/>
                  </a:ext>
                </a:extLst>
              </p:cNvPr>
              <p:cNvSpPr/>
              <p:nvPr/>
            </p:nvSpPr>
            <p:spPr>
              <a:xfrm>
                <a:off x="8279495" y="2589300"/>
                <a:ext cx="498514" cy="788542"/>
              </a:xfrm>
              <a:custGeom>
                <a:avLst/>
                <a:gdLst/>
                <a:ahLst/>
                <a:cxnLst/>
                <a:rect l="l" t="t" r="r" b="b"/>
                <a:pathLst>
                  <a:path w="16085" h="25443" extrusionOk="0">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1421;p72">
                <a:extLst>
                  <a:ext uri="{FF2B5EF4-FFF2-40B4-BE49-F238E27FC236}">
                    <a16:creationId xmlns:a16="http://schemas.microsoft.com/office/drawing/2014/main" id="{5EFA07CE-75B7-4DBE-B5D1-0ACC2EEDE2F5}"/>
                  </a:ext>
                </a:extLst>
              </p:cNvPr>
              <p:cNvSpPr/>
              <p:nvPr/>
            </p:nvSpPr>
            <p:spPr>
              <a:xfrm>
                <a:off x="7610378" y="2753651"/>
                <a:ext cx="951718" cy="633828"/>
              </a:xfrm>
              <a:custGeom>
                <a:avLst/>
                <a:gdLst/>
                <a:ahLst/>
                <a:cxnLst/>
                <a:rect l="l" t="t" r="r" b="b"/>
                <a:pathLst>
                  <a:path w="30708" h="20451" extrusionOk="0">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1422;p72">
                <a:extLst>
                  <a:ext uri="{FF2B5EF4-FFF2-40B4-BE49-F238E27FC236}">
                    <a16:creationId xmlns:a16="http://schemas.microsoft.com/office/drawing/2014/main" id="{88F96CD5-EACF-4CEF-B3C6-9E1A3A8D901F}"/>
                  </a:ext>
                </a:extLst>
              </p:cNvPr>
              <p:cNvSpPr/>
              <p:nvPr/>
            </p:nvSpPr>
            <p:spPr>
              <a:xfrm>
                <a:off x="8232511" y="3066391"/>
                <a:ext cx="254510" cy="230429"/>
              </a:xfrm>
              <a:custGeom>
                <a:avLst/>
                <a:gdLst/>
                <a:ahLst/>
                <a:cxnLst/>
                <a:rect l="l" t="t" r="r" b="b"/>
                <a:pathLst>
                  <a:path w="8212" h="7435" extrusionOk="0">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1423;p72">
                <a:extLst>
                  <a:ext uri="{FF2B5EF4-FFF2-40B4-BE49-F238E27FC236}">
                    <a16:creationId xmlns:a16="http://schemas.microsoft.com/office/drawing/2014/main" id="{867F78F7-7A14-4C29-8E4C-7BF8128B71BE}"/>
                  </a:ext>
                </a:extLst>
              </p:cNvPr>
              <p:cNvSpPr/>
              <p:nvPr/>
            </p:nvSpPr>
            <p:spPr>
              <a:xfrm>
                <a:off x="7702641" y="2904922"/>
                <a:ext cx="707776" cy="796383"/>
              </a:xfrm>
              <a:custGeom>
                <a:avLst/>
                <a:gdLst/>
                <a:ahLst/>
                <a:cxnLst/>
                <a:rect l="l" t="t" r="r" b="b"/>
                <a:pathLst>
                  <a:path w="22837" h="25696" extrusionOk="0">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1424;p72">
                <a:extLst>
                  <a:ext uri="{FF2B5EF4-FFF2-40B4-BE49-F238E27FC236}">
                    <a16:creationId xmlns:a16="http://schemas.microsoft.com/office/drawing/2014/main" id="{49293A4A-EA84-404B-9DCA-5A608E86AB62}"/>
                  </a:ext>
                </a:extLst>
              </p:cNvPr>
              <p:cNvSpPr/>
              <p:nvPr/>
            </p:nvSpPr>
            <p:spPr>
              <a:xfrm>
                <a:off x="8044328" y="3132776"/>
                <a:ext cx="108877" cy="97038"/>
              </a:xfrm>
              <a:custGeom>
                <a:avLst/>
                <a:gdLst/>
                <a:ahLst/>
                <a:cxnLst/>
                <a:rect l="l" t="t" r="r" b="b"/>
                <a:pathLst>
                  <a:path w="3513" h="3131" extrusionOk="0">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1425;p72">
                <a:extLst>
                  <a:ext uri="{FF2B5EF4-FFF2-40B4-BE49-F238E27FC236}">
                    <a16:creationId xmlns:a16="http://schemas.microsoft.com/office/drawing/2014/main" id="{A06F9DF2-F722-4027-A343-8B73A71260C0}"/>
                  </a:ext>
                </a:extLst>
              </p:cNvPr>
              <p:cNvSpPr/>
              <p:nvPr/>
            </p:nvSpPr>
            <p:spPr>
              <a:xfrm>
                <a:off x="7835101" y="3182983"/>
                <a:ext cx="108908" cy="97007"/>
              </a:xfrm>
              <a:custGeom>
                <a:avLst/>
                <a:gdLst/>
                <a:ahLst/>
                <a:cxnLst/>
                <a:rect l="l" t="t" r="r" b="b"/>
                <a:pathLst>
                  <a:path w="3514" h="3130" extrusionOk="0">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1426;p72">
                <a:extLst>
                  <a:ext uri="{FF2B5EF4-FFF2-40B4-BE49-F238E27FC236}">
                    <a16:creationId xmlns:a16="http://schemas.microsoft.com/office/drawing/2014/main" id="{D5824327-9D91-40AB-831B-96B3AB20C0C1}"/>
                  </a:ext>
                </a:extLst>
              </p:cNvPr>
              <p:cNvSpPr/>
              <p:nvPr/>
            </p:nvSpPr>
            <p:spPr>
              <a:xfrm>
                <a:off x="8156891" y="3211588"/>
                <a:ext cx="140241" cy="127348"/>
              </a:xfrm>
              <a:custGeom>
                <a:avLst/>
                <a:gdLst/>
                <a:ahLst/>
                <a:cxnLst/>
                <a:rect l="l" t="t" r="r" b="b"/>
                <a:pathLst>
                  <a:path w="4525" h="4109" extrusionOk="0">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1427;p72">
                <a:extLst>
                  <a:ext uri="{FF2B5EF4-FFF2-40B4-BE49-F238E27FC236}">
                    <a16:creationId xmlns:a16="http://schemas.microsoft.com/office/drawing/2014/main" id="{FDFB2891-5900-4976-A9E2-62209BF9988A}"/>
                  </a:ext>
                </a:extLst>
              </p:cNvPr>
              <p:cNvSpPr/>
              <p:nvPr/>
            </p:nvSpPr>
            <p:spPr>
              <a:xfrm>
                <a:off x="7801537" y="3288572"/>
                <a:ext cx="139869" cy="127472"/>
              </a:xfrm>
              <a:custGeom>
                <a:avLst/>
                <a:gdLst/>
                <a:ahLst/>
                <a:cxnLst/>
                <a:rect l="l" t="t" r="r" b="b"/>
                <a:pathLst>
                  <a:path w="4513" h="4113" extrusionOk="0">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1428;p72">
                <a:extLst>
                  <a:ext uri="{FF2B5EF4-FFF2-40B4-BE49-F238E27FC236}">
                    <a16:creationId xmlns:a16="http://schemas.microsoft.com/office/drawing/2014/main" id="{C28A6EF1-1C24-498B-9DDC-0604E857D4B6}"/>
                  </a:ext>
                </a:extLst>
              </p:cNvPr>
              <p:cNvSpPr/>
              <p:nvPr/>
            </p:nvSpPr>
            <p:spPr>
              <a:xfrm>
                <a:off x="7993036" y="3483915"/>
                <a:ext cx="200336" cy="118608"/>
              </a:xfrm>
              <a:custGeom>
                <a:avLst/>
                <a:gdLst/>
                <a:ahLst/>
                <a:cxnLst/>
                <a:rect l="l" t="t" r="r" b="b"/>
                <a:pathLst>
                  <a:path w="6464" h="3827" extrusionOk="0">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1429;p72">
                <a:extLst>
                  <a:ext uri="{FF2B5EF4-FFF2-40B4-BE49-F238E27FC236}">
                    <a16:creationId xmlns:a16="http://schemas.microsoft.com/office/drawing/2014/main" id="{D0975D20-C065-4136-A36C-4714B4BA309C}"/>
                  </a:ext>
                </a:extLst>
              </p:cNvPr>
              <p:cNvSpPr/>
              <p:nvPr/>
            </p:nvSpPr>
            <p:spPr>
              <a:xfrm>
                <a:off x="7948036" y="3165224"/>
                <a:ext cx="83029" cy="147989"/>
              </a:xfrm>
              <a:custGeom>
                <a:avLst/>
                <a:gdLst/>
                <a:ahLst/>
                <a:cxnLst/>
                <a:rect l="l" t="t" r="r" b="b"/>
                <a:pathLst>
                  <a:path w="2679" h="4775" extrusionOk="0">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1430;p72">
                <a:extLst>
                  <a:ext uri="{FF2B5EF4-FFF2-40B4-BE49-F238E27FC236}">
                    <a16:creationId xmlns:a16="http://schemas.microsoft.com/office/drawing/2014/main" id="{F930216B-9B64-46DE-B613-D8E052EC543B}"/>
                  </a:ext>
                </a:extLst>
              </p:cNvPr>
              <p:cNvSpPr/>
              <p:nvPr/>
            </p:nvSpPr>
            <p:spPr>
              <a:xfrm>
                <a:off x="7974596" y="3307291"/>
                <a:ext cx="103701" cy="81944"/>
              </a:xfrm>
              <a:custGeom>
                <a:avLst/>
                <a:gdLst/>
                <a:ahLst/>
                <a:cxnLst/>
                <a:rect l="l" t="t" r="r" b="b"/>
                <a:pathLst>
                  <a:path w="3346" h="2644" extrusionOk="0">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1431;p72">
                <a:extLst>
                  <a:ext uri="{FF2B5EF4-FFF2-40B4-BE49-F238E27FC236}">
                    <a16:creationId xmlns:a16="http://schemas.microsoft.com/office/drawing/2014/main" id="{656D1A17-C59C-4A5F-B43E-C0DFCA44B9CB}"/>
                  </a:ext>
                </a:extLst>
              </p:cNvPr>
              <p:cNvSpPr/>
              <p:nvPr/>
            </p:nvSpPr>
            <p:spPr>
              <a:xfrm>
                <a:off x="8079380" y="3045037"/>
                <a:ext cx="73824" cy="30559"/>
              </a:xfrm>
              <a:custGeom>
                <a:avLst/>
                <a:gdLst/>
                <a:ahLst/>
                <a:cxnLst/>
                <a:rect l="l" t="t" r="r" b="b"/>
                <a:pathLst>
                  <a:path w="2382" h="986" extrusionOk="0">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1432;p72">
                <a:extLst>
                  <a:ext uri="{FF2B5EF4-FFF2-40B4-BE49-F238E27FC236}">
                    <a16:creationId xmlns:a16="http://schemas.microsoft.com/office/drawing/2014/main" id="{4A234965-1D37-4A7B-8602-5AAF2A829361}"/>
                  </a:ext>
                </a:extLst>
              </p:cNvPr>
              <p:cNvSpPr/>
              <p:nvPr/>
            </p:nvSpPr>
            <p:spPr>
              <a:xfrm>
                <a:off x="7831785" y="3089759"/>
                <a:ext cx="69764" cy="36757"/>
              </a:xfrm>
              <a:custGeom>
                <a:avLst/>
                <a:gdLst/>
                <a:ahLst/>
                <a:cxnLst/>
                <a:rect l="l" t="t" r="r" b="b"/>
                <a:pathLst>
                  <a:path w="2251" h="1186" extrusionOk="0">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1433;p72">
                <a:extLst>
                  <a:ext uri="{FF2B5EF4-FFF2-40B4-BE49-F238E27FC236}">
                    <a16:creationId xmlns:a16="http://schemas.microsoft.com/office/drawing/2014/main" id="{4D562BE6-2909-4F9F-AC3A-3F2167B9277B}"/>
                  </a:ext>
                </a:extLst>
              </p:cNvPr>
              <p:cNvSpPr/>
              <p:nvPr/>
            </p:nvSpPr>
            <p:spPr>
              <a:xfrm>
                <a:off x="7922220" y="2841017"/>
                <a:ext cx="443193" cy="307260"/>
              </a:xfrm>
              <a:custGeom>
                <a:avLst/>
                <a:gdLst/>
                <a:ahLst/>
                <a:cxnLst/>
                <a:rect l="l" t="t" r="r" b="b"/>
                <a:pathLst>
                  <a:path w="14300" h="9914" extrusionOk="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1434;p72">
                <a:extLst>
                  <a:ext uri="{FF2B5EF4-FFF2-40B4-BE49-F238E27FC236}">
                    <a16:creationId xmlns:a16="http://schemas.microsoft.com/office/drawing/2014/main" id="{43F80442-7287-4118-B2A5-14D047527F8E}"/>
                  </a:ext>
                </a:extLst>
              </p:cNvPr>
              <p:cNvSpPr/>
              <p:nvPr/>
            </p:nvSpPr>
            <p:spPr>
              <a:xfrm>
                <a:off x="8340642" y="3115203"/>
                <a:ext cx="49836" cy="125706"/>
              </a:xfrm>
              <a:custGeom>
                <a:avLst/>
                <a:gdLst/>
                <a:ahLst/>
                <a:cxnLst/>
                <a:rect l="l" t="t" r="r" b="b"/>
                <a:pathLst>
                  <a:path w="1608" h="4056" extrusionOk="0">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1435;p72">
                <a:extLst>
                  <a:ext uri="{FF2B5EF4-FFF2-40B4-BE49-F238E27FC236}">
                    <a16:creationId xmlns:a16="http://schemas.microsoft.com/office/drawing/2014/main" id="{C26FC1C3-82D3-46EC-ACEF-2F2BF2640388}"/>
                  </a:ext>
                </a:extLst>
              </p:cNvPr>
              <p:cNvSpPr/>
              <p:nvPr/>
            </p:nvSpPr>
            <p:spPr>
              <a:xfrm>
                <a:off x="8223958" y="2668454"/>
                <a:ext cx="252496" cy="227640"/>
              </a:xfrm>
              <a:custGeom>
                <a:avLst/>
                <a:gdLst/>
                <a:ahLst/>
                <a:cxnLst/>
                <a:rect l="l" t="t" r="r" b="b"/>
                <a:pathLst>
                  <a:path w="8147" h="7345" extrusionOk="0">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1436;p72">
                <a:extLst>
                  <a:ext uri="{FF2B5EF4-FFF2-40B4-BE49-F238E27FC236}">
                    <a16:creationId xmlns:a16="http://schemas.microsoft.com/office/drawing/2014/main" id="{2FBEF990-E6FA-4849-9905-BFC66C88C438}"/>
                  </a:ext>
                </a:extLst>
              </p:cNvPr>
              <p:cNvSpPr/>
              <p:nvPr/>
            </p:nvSpPr>
            <p:spPr>
              <a:xfrm>
                <a:off x="7567578" y="2876224"/>
                <a:ext cx="374947" cy="489991"/>
              </a:xfrm>
              <a:custGeom>
                <a:avLst/>
                <a:gdLst/>
                <a:ahLst/>
                <a:cxnLst/>
                <a:rect l="l" t="t" r="r" b="b"/>
                <a:pathLst>
                  <a:path w="12098" h="15810" extrusionOk="0">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1437;p72">
                <a:extLst>
                  <a:ext uri="{FF2B5EF4-FFF2-40B4-BE49-F238E27FC236}">
                    <a16:creationId xmlns:a16="http://schemas.microsoft.com/office/drawing/2014/main" id="{22BF4266-4B2C-43A1-B826-11C2A5C13FCE}"/>
                  </a:ext>
                </a:extLst>
              </p:cNvPr>
              <p:cNvSpPr/>
              <p:nvPr/>
            </p:nvSpPr>
            <p:spPr>
              <a:xfrm>
                <a:off x="8189804" y="3561364"/>
                <a:ext cx="606585" cy="413254"/>
              </a:xfrm>
              <a:custGeom>
                <a:avLst/>
                <a:gdLst/>
                <a:ahLst/>
                <a:cxnLst/>
                <a:rect l="l" t="t" r="r" b="b"/>
                <a:pathLst>
                  <a:path w="19572" h="13334" extrusionOk="0">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1438;p72">
                <a:extLst>
                  <a:ext uri="{FF2B5EF4-FFF2-40B4-BE49-F238E27FC236}">
                    <a16:creationId xmlns:a16="http://schemas.microsoft.com/office/drawing/2014/main" id="{70DDA882-FF4D-4893-AF87-630797BA917C}"/>
                  </a:ext>
                </a:extLst>
              </p:cNvPr>
              <p:cNvSpPr/>
              <p:nvPr/>
            </p:nvSpPr>
            <p:spPr>
              <a:xfrm>
                <a:off x="8238369" y="3542676"/>
                <a:ext cx="462067" cy="668353"/>
              </a:xfrm>
              <a:custGeom>
                <a:avLst/>
                <a:gdLst/>
                <a:ahLst/>
                <a:cxnLst/>
                <a:rect l="l" t="t" r="r" b="b"/>
                <a:pathLst>
                  <a:path w="14909" h="21565" extrusionOk="0">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19" name="Google Shape;1439;p72">
                <a:extLst>
                  <a:ext uri="{FF2B5EF4-FFF2-40B4-BE49-F238E27FC236}">
                    <a16:creationId xmlns:a16="http://schemas.microsoft.com/office/drawing/2014/main" id="{F18AE8FC-5E4A-4B87-A3F9-0BCB34FFAFAE}"/>
                  </a:ext>
                </a:extLst>
              </p:cNvPr>
              <p:cNvSpPr/>
              <p:nvPr/>
            </p:nvSpPr>
            <p:spPr>
              <a:xfrm>
                <a:off x="7564634" y="3578099"/>
                <a:ext cx="407768" cy="664727"/>
              </a:xfrm>
              <a:custGeom>
                <a:avLst/>
                <a:gdLst/>
                <a:ahLst/>
                <a:cxnLst/>
                <a:rect l="l" t="t" r="r" b="b"/>
                <a:pathLst>
                  <a:path w="13157" h="21448" extrusionOk="0">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1440;p72">
                <a:extLst>
                  <a:ext uri="{FF2B5EF4-FFF2-40B4-BE49-F238E27FC236}">
                    <a16:creationId xmlns:a16="http://schemas.microsoft.com/office/drawing/2014/main" id="{2565D630-621F-4206-824E-33C008573937}"/>
                  </a:ext>
                </a:extLst>
              </p:cNvPr>
              <p:cNvSpPr/>
              <p:nvPr/>
            </p:nvSpPr>
            <p:spPr>
              <a:xfrm>
                <a:off x="7581866" y="3576364"/>
                <a:ext cx="839618" cy="304594"/>
              </a:xfrm>
              <a:custGeom>
                <a:avLst/>
                <a:gdLst/>
                <a:ahLst/>
                <a:cxnLst/>
                <a:rect l="l" t="t" r="r" b="b"/>
                <a:pathLst>
                  <a:path w="27091" h="9828" extrusionOk="0">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21" name="Google Shape;1441;p72">
                <a:extLst>
                  <a:ext uri="{FF2B5EF4-FFF2-40B4-BE49-F238E27FC236}">
                    <a16:creationId xmlns:a16="http://schemas.microsoft.com/office/drawing/2014/main" id="{7420944F-0829-4EE7-9306-07ED223D5074}"/>
                  </a:ext>
                </a:extLst>
              </p:cNvPr>
              <p:cNvSpPr/>
              <p:nvPr/>
            </p:nvSpPr>
            <p:spPr>
              <a:xfrm>
                <a:off x="7452102" y="3632366"/>
                <a:ext cx="1068280" cy="706102"/>
              </a:xfrm>
              <a:custGeom>
                <a:avLst/>
                <a:gdLst/>
                <a:ahLst/>
                <a:cxnLst/>
                <a:rect l="l" t="t" r="r" b="b"/>
                <a:pathLst>
                  <a:path w="34469" h="22783" extrusionOk="0">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1442;p72">
                <a:extLst>
                  <a:ext uri="{FF2B5EF4-FFF2-40B4-BE49-F238E27FC236}">
                    <a16:creationId xmlns:a16="http://schemas.microsoft.com/office/drawing/2014/main" id="{7C27F3AE-9199-4835-87F7-DCBA6AB258D1}"/>
                  </a:ext>
                </a:extLst>
              </p:cNvPr>
              <p:cNvSpPr/>
              <p:nvPr/>
            </p:nvSpPr>
            <p:spPr>
              <a:xfrm>
                <a:off x="7414075" y="3777254"/>
                <a:ext cx="196709" cy="207154"/>
              </a:xfrm>
              <a:custGeom>
                <a:avLst/>
                <a:gdLst/>
                <a:ahLst/>
                <a:cxnLst/>
                <a:rect l="l" t="t" r="r" b="b"/>
                <a:pathLst>
                  <a:path w="6347" h="6684" extrusionOk="0">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1443;p72">
                <a:extLst>
                  <a:ext uri="{FF2B5EF4-FFF2-40B4-BE49-F238E27FC236}">
                    <a16:creationId xmlns:a16="http://schemas.microsoft.com/office/drawing/2014/main" id="{7B5A15E6-B8A8-4605-A4D7-BD3BA460D057}"/>
                  </a:ext>
                </a:extLst>
              </p:cNvPr>
              <p:cNvSpPr/>
              <p:nvPr/>
            </p:nvSpPr>
            <p:spPr>
              <a:xfrm>
                <a:off x="7857973" y="3786706"/>
                <a:ext cx="165717" cy="553216"/>
              </a:xfrm>
              <a:custGeom>
                <a:avLst/>
                <a:gdLst/>
                <a:ahLst/>
                <a:cxnLst/>
                <a:rect l="l" t="t" r="r" b="b"/>
                <a:pathLst>
                  <a:path w="5347" h="17850" extrusionOk="0">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1444;p72">
                <a:extLst>
                  <a:ext uri="{FF2B5EF4-FFF2-40B4-BE49-F238E27FC236}">
                    <a16:creationId xmlns:a16="http://schemas.microsoft.com/office/drawing/2014/main" id="{C3ACD3C2-AAD4-4E25-9A09-44BD4F6AFDFF}"/>
                  </a:ext>
                </a:extLst>
              </p:cNvPr>
              <p:cNvSpPr/>
              <p:nvPr/>
            </p:nvSpPr>
            <p:spPr>
              <a:xfrm>
                <a:off x="8356882" y="3816025"/>
                <a:ext cx="241339" cy="183259"/>
              </a:xfrm>
              <a:custGeom>
                <a:avLst/>
                <a:gdLst/>
                <a:ahLst/>
                <a:cxnLst/>
                <a:rect l="l" t="t" r="r" b="b"/>
                <a:pathLst>
                  <a:path w="7787" h="5913" extrusionOk="0">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1445;p72">
                <a:extLst>
                  <a:ext uri="{FF2B5EF4-FFF2-40B4-BE49-F238E27FC236}">
                    <a16:creationId xmlns:a16="http://schemas.microsoft.com/office/drawing/2014/main" id="{EE07F5A4-529E-41AB-A8FF-F45AF264DCC5}"/>
                  </a:ext>
                </a:extLst>
              </p:cNvPr>
              <p:cNvSpPr/>
              <p:nvPr/>
            </p:nvSpPr>
            <p:spPr>
              <a:xfrm>
                <a:off x="8433618" y="3869579"/>
                <a:ext cx="386693" cy="304842"/>
              </a:xfrm>
              <a:custGeom>
                <a:avLst/>
                <a:gdLst/>
                <a:ahLst/>
                <a:cxnLst/>
                <a:rect l="l" t="t" r="r" b="b"/>
                <a:pathLst>
                  <a:path w="12477" h="9836" extrusionOk="0">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1446;p72">
                <a:extLst>
                  <a:ext uri="{FF2B5EF4-FFF2-40B4-BE49-F238E27FC236}">
                    <a16:creationId xmlns:a16="http://schemas.microsoft.com/office/drawing/2014/main" id="{47FC781F-60CE-4B69-92E4-BD9468FEA189}"/>
                  </a:ext>
                </a:extLst>
              </p:cNvPr>
              <p:cNvSpPr/>
              <p:nvPr/>
            </p:nvSpPr>
            <p:spPr>
              <a:xfrm>
                <a:off x="8269795" y="2725727"/>
                <a:ext cx="57212" cy="65735"/>
              </a:xfrm>
              <a:custGeom>
                <a:avLst/>
                <a:gdLst/>
                <a:ahLst/>
                <a:cxnLst/>
                <a:rect l="l" t="t" r="r" b="b"/>
                <a:pathLst>
                  <a:path w="1846" h="2121" extrusionOk="0">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1447;p72">
                <a:extLst>
                  <a:ext uri="{FF2B5EF4-FFF2-40B4-BE49-F238E27FC236}">
                    <a16:creationId xmlns:a16="http://schemas.microsoft.com/office/drawing/2014/main" id="{DCD6B0F2-9A70-426C-BD21-A653487FC5BB}"/>
                  </a:ext>
                </a:extLst>
              </p:cNvPr>
              <p:cNvSpPr/>
              <p:nvPr/>
            </p:nvSpPr>
            <p:spPr>
              <a:xfrm>
                <a:off x="8341014" y="2800015"/>
                <a:ext cx="69764" cy="15434"/>
              </a:xfrm>
              <a:custGeom>
                <a:avLst/>
                <a:gdLst/>
                <a:ahLst/>
                <a:cxnLst/>
                <a:rect l="l" t="t" r="r" b="b"/>
                <a:pathLst>
                  <a:path w="2251" h="498" extrusionOk="0">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1448;p72">
                <a:extLst>
                  <a:ext uri="{FF2B5EF4-FFF2-40B4-BE49-F238E27FC236}">
                    <a16:creationId xmlns:a16="http://schemas.microsoft.com/office/drawing/2014/main" id="{7AA4707A-771A-40D3-A76F-01928EEBFD3C}"/>
                  </a:ext>
                </a:extLst>
              </p:cNvPr>
              <p:cNvSpPr/>
              <p:nvPr/>
            </p:nvSpPr>
            <p:spPr>
              <a:xfrm>
                <a:off x="7762053" y="3131257"/>
                <a:ext cx="196709" cy="196368"/>
              </a:xfrm>
              <a:custGeom>
                <a:avLst/>
                <a:gdLst/>
                <a:ahLst/>
                <a:cxnLst/>
                <a:rect l="l" t="t" r="r" b="b"/>
                <a:pathLst>
                  <a:path w="6347" h="6336" extrusionOk="0">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1449;p72">
                <a:extLst>
                  <a:ext uri="{FF2B5EF4-FFF2-40B4-BE49-F238E27FC236}">
                    <a16:creationId xmlns:a16="http://schemas.microsoft.com/office/drawing/2014/main" id="{8A27FABB-D4B9-42AA-9F51-F9DD9A703657}"/>
                  </a:ext>
                </a:extLst>
              </p:cNvPr>
              <p:cNvSpPr/>
              <p:nvPr/>
            </p:nvSpPr>
            <p:spPr>
              <a:xfrm>
                <a:off x="7991921" y="3074820"/>
                <a:ext cx="196368" cy="196337"/>
              </a:xfrm>
              <a:custGeom>
                <a:avLst/>
                <a:gdLst/>
                <a:ahLst/>
                <a:cxnLst/>
                <a:rect l="l" t="t" r="r" b="b"/>
                <a:pathLst>
                  <a:path w="6336" h="6335" extrusionOk="0">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1450;p72">
                <a:extLst>
                  <a:ext uri="{FF2B5EF4-FFF2-40B4-BE49-F238E27FC236}">
                    <a16:creationId xmlns:a16="http://schemas.microsoft.com/office/drawing/2014/main" id="{7FEB7361-C58E-4CB0-BECB-C284F1648F13}"/>
                  </a:ext>
                </a:extLst>
              </p:cNvPr>
              <p:cNvSpPr/>
              <p:nvPr/>
            </p:nvSpPr>
            <p:spPr>
              <a:xfrm>
                <a:off x="7950608" y="3185896"/>
                <a:ext cx="56127" cy="23647"/>
              </a:xfrm>
              <a:custGeom>
                <a:avLst/>
                <a:gdLst/>
                <a:ahLst/>
                <a:cxnLst/>
                <a:rect l="l" t="t" r="r" b="b"/>
                <a:pathLst>
                  <a:path w="1811" h="763" extrusionOk="0">
                    <a:moveTo>
                      <a:pt x="1727" y="0"/>
                    </a:moveTo>
                    <a:lnTo>
                      <a:pt x="0" y="393"/>
                    </a:lnTo>
                    <a:lnTo>
                      <a:pt x="84" y="762"/>
                    </a:lnTo>
                    <a:lnTo>
                      <a:pt x="1810" y="381"/>
                    </a:lnTo>
                    <a:lnTo>
                      <a:pt x="172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1451;p72">
                <a:extLst>
                  <a:ext uri="{FF2B5EF4-FFF2-40B4-BE49-F238E27FC236}">
                    <a16:creationId xmlns:a16="http://schemas.microsoft.com/office/drawing/2014/main" id="{3A690BDE-D5A7-4D91-AD0D-63B7D52588DE}"/>
                  </a:ext>
                </a:extLst>
              </p:cNvPr>
              <p:cNvSpPr/>
              <p:nvPr/>
            </p:nvSpPr>
            <p:spPr>
              <a:xfrm>
                <a:off x="8180135" y="3067072"/>
                <a:ext cx="161657" cy="82688"/>
              </a:xfrm>
              <a:custGeom>
                <a:avLst/>
                <a:gdLst/>
                <a:ahLst/>
                <a:cxnLst/>
                <a:rect l="l" t="t" r="r" b="b"/>
                <a:pathLst>
                  <a:path w="5216" h="2668" extrusionOk="0">
                    <a:moveTo>
                      <a:pt x="5048" y="0"/>
                    </a:moveTo>
                    <a:lnTo>
                      <a:pt x="0" y="2310"/>
                    </a:lnTo>
                    <a:lnTo>
                      <a:pt x="167" y="2667"/>
                    </a:lnTo>
                    <a:lnTo>
                      <a:pt x="5215" y="357"/>
                    </a:lnTo>
                    <a:lnTo>
                      <a:pt x="504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72" name="Google Shape;1452;p72">
              <a:extLst>
                <a:ext uri="{FF2B5EF4-FFF2-40B4-BE49-F238E27FC236}">
                  <a16:creationId xmlns:a16="http://schemas.microsoft.com/office/drawing/2014/main" id="{56B04F2C-3A2B-4E08-87C8-CBB8B8800C5D}"/>
                </a:ext>
              </a:extLst>
            </p:cNvPr>
            <p:cNvGrpSpPr/>
            <p:nvPr/>
          </p:nvGrpSpPr>
          <p:grpSpPr>
            <a:xfrm rot="-2947665">
              <a:off x="7108651" y="810214"/>
              <a:ext cx="2170359" cy="2270435"/>
              <a:chOff x="6276249" y="1853683"/>
              <a:chExt cx="2170278" cy="2270344"/>
            </a:xfrm>
          </p:grpSpPr>
          <p:grpSp>
            <p:nvGrpSpPr>
              <p:cNvPr id="273" name="Google Shape;1453;p72">
                <a:extLst>
                  <a:ext uri="{FF2B5EF4-FFF2-40B4-BE49-F238E27FC236}">
                    <a16:creationId xmlns:a16="http://schemas.microsoft.com/office/drawing/2014/main" id="{5B8AF2C1-05D9-4854-9EB1-F9881582411D}"/>
                  </a:ext>
                </a:extLst>
              </p:cNvPr>
              <p:cNvGrpSpPr/>
              <p:nvPr/>
            </p:nvGrpSpPr>
            <p:grpSpPr>
              <a:xfrm>
                <a:off x="6616675" y="1853683"/>
                <a:ext cx="1829852" cy="2270344"/>
                <a:chOff x="6616675" y="1853683"/>
                <a:chExt cx="1829852" cy="2270344"/>
              </a:xfrm>
            </p:grpSpPr>
            <p:sp>
              <p:nvSpPr>
                <p:cNvPr id="276" name="Google Shape;1454;p72">
                  <a:extLst>
                    <a:ext uri="{FF2B5EF4-FFF2-40B4-BE49-F238E27FC236}">
                      <a16:creationId xmlns:a16="http://schemas.microsoft.com/office/drawing/2014/main" id="{83465A8E-F511-4B4F-BFFB-DDC11E93469C}"/>
                    </a:ext>
                  </a:extLst>
                </p:cNvPr>
                <p:cNvSpPr/>
                <p:nvPr/>
              </p:nvSpPr>
              <p:spPr>
                <a:xfrm rot="3033256" flipH="1">
                  <a:off x="6564238" y="2241737"/>
                  <a:ext cx="2270344" cy="1494235"/>
                </a:xfrm>
                <a:custGeom>
                  <a:avLst/>
                  <a:gdLst/>
                  <a:ahLst/>
                  <a:cxnLst/>
                  <a:rect l="l" t="t" r="r" b="b"/>
                  <a:pathLst>
                    <a:path w="53603" h="35279" extrusionOk="0">
                      <a:moveTo>
                        <a:pt x="32683" y="0"/>
                      </a:moveTo>
                      <a:lnTo>
                        <a:pt x="32683" y="560"/>
                      </a:lnTo>
                      <a:cubicBezTo>
                        <a:pt x="33041" y="560"/>
                        <a:pt x="33398" y="560"/>
                        <a:pt x="33767" y="572"/>
                      </a:cubicBezTo>
                      <a:cubicBezTo>
                        <a:pt x="33886" y="572"/>
                        <a:pt x="33993" y="596"/>
                        <a:pt x="34100" y="596"/>
                      </a:cubicBezTo>
                      <a:lnTo>
                        <a:pt x="34112" y="24"/>
                      </a:lnTo>
                      <a:cubicBezTo>
                        <a:pt x="34005" y="24"/>
                        <a:pt x="33898" y="12"/>
                        <a:pt x="33779" y="12"/>
                      </a:cubicBezTo>
                      <a:cubicBezTo>
                        <a:pt x="33410" y="12"/>
                        <a:pt x="33041" y="0"/>
                        <a:pt x="32683" y="0"/>
                      </a:cubicBezTo>
                      <a:close/>
                      <a:moveTo>
                        <a:pt x="31219" y="24"/>
                      </a:moveTo>
                      <a:cubicBezTo>
                        <a:pt x="30731" y="36"/>
                        <a:pt x="30254" y="84"/>
                        <a:pt x="29790" y="143"/>
                      </a:cubicBezTo>
                      <a:lnTo>
                        <a:pt x="29873" y="715"/>
                      </a:lnTo>
                      <a:cubicBezTo>
                        <a:pt x="30326" y="655"/>
                        <a:pt x="30790" y="608"/>
                        <a:pt x="31255" y="596"/>
                      </a:cubicBezTo>
                      <a:lnTo>
                        <a:pt x="31219" y="24"/>
                      </a:lnTo>
                      <a:close/>
                      <a:moveTo>
                        <a:pt x="35553" y="143"/>
                      </a:moveTo>
                      <a:lnTo>
                        <a:pt x="35481" y="715"/>
                      </a:lnTo>
                      <a:cubicBezTo>
                        <a:pt x="35958" y="774"/>
                        <a:pt x="36422" y="858"/>
                        <a:pt x="36851" y="953"/>
                      </a:cubicBezTo>
                      <a:lnTo>
                        <a:pt x="36981" y="381"/>
                      </a:lnTo>
                      <a:cubicBezTo>
                        <a:pt x="36517" y="298"/>
                        <a:pt x="36041" y="203"/>
                        <a:pt x="35553" y="143"/>
                      </a:cubicBezTo>
                      <a:close/>
                      <a:moveTo>
                        <a:pt x="28385" y="369"/>
                      </a:moveTo>
                      <a:cubicBezTo>
                        <a:pt x="27885" y="477"/>
                        <a:pt x="27433" y="596"/>
                        <a:pt x="26980" y="727"/>
                      </a:cubicBezTo>
                      <a:lnTo>
                        <a:pt x="27147" y="1262"/>
                      </a:lnTo>
                      <a:cubicBezTo>
                        <a:pt x="27576" y="1143"/>
                        <a:pt x="28028" y="1024"/>
                        <a:pt x="28504" y="917"/>
                      </a:cubicBezTo>
                      <a:lnTo>
                        <a:pt x="28385" y="369"/>
                      </a:lnTo>
                      <a:close/>
                      <a:moveTo>
                        <a:pt x="38363" y="774"/>
                      </a:moveTo>
                      <a:lnTo>
                        <a:pt x="38184" y="1310"/>
                      </a:lnTo>
                      <a:cubicBezTo>
                        <a:pt x="38636" y="1465"/>
                        <a:pt x="39053" y="1655"/>
                        <a:pt x="39458" y="1846"/>
                      </a:cubicBezTo>
                      <a:lnTo>
                        <a:pt x="39708" y="1334"/>
                      </a:lnTo>
                      <a:cubicBezTo>
                        <a:pt x="39291" y="1108"/>
                        <a:pt x="38827" y="929"/>
                        <a:pt x="38363" y="774"/>
                      </a:cubicBezTo>
                      <a:close/>
                      <a:moveTo>
                        <a:pt x="25611" y="1227"/>
                      </a:moveTo>
                      <a:cubicBezTo>
                        <a:pt x="25170" y="1441"/>
                        <a:pt x="24730" y="1667"/>
                        <a:pt x="24337" y="1917"/>
                      </a:cubicBezTo>
                      <a:lnTo>
                        <a:pt x="24635" y="2394"/>
                      </a:lnTo>
                      <a:cubicBezTo>
                        <a:pt x="25016" y="2155"/>
                        <a:pt x="25421" y="1929"/>
                        <a:pt x="25837" y="1751"/>
                      </a:cubicBezTo>
                      <a:lnTo>
                        <a:pt x="25611" y="1227"/>
                      </a:lnTo>
                      <a:close/>
                      <a:moveTo>
                        <a:pt x="40958" y="2096"/>
                      </a:moveTo>
                      <a:lnTo>
                        <a:pt x="40625" y="2560"/>
                      </a:lnTo>
                      <a:cubicBezTo>
                        <a:pt x="41006" y="2822"/>
                        <a:pt x="41339" y="3120"/>
                        <a:pt x="41673" y="3429"/>
                      </a:cubicBezTo>
                      <a:lnTo>
                        <a:pt x="42065" y="3036"/>
                      </a:lnTo>
                      <a:cubicBezTo>
                        <a:pt x="41732" y="2691"/>
                        <a:pt x="41351" y="2382"/>
                        <a:pt x="40958" y="2096"/>
                      </a:cubicBezTo>
                      <a:close/>
                      <a:moveTo>
                        <a:pt x="23158" y="2751"/>
                      </a:moveTo>
                      <a:cubicBezTo>
                        <a:pt x="22801" y="3072"/>
                        <a:pt x="22444" y="3417"/>
                        <a:pt x="22134" y="3787"/>
                      </a:cubicBezTo>
                      <a:lnTo>
                        <a:pt x="22563" y="4168"/>
                      </a:lnTo>
                      <a:cubicBezTo>
                        <a:pt x="22861" y="3822"/>
                        <a:pt x="23182" y="3489"/>
                        <a:pt x="23527" y="3179"/>
                      </a:cubicBezTo>
                      <a:lnTo>
                        <a:pt x="23158" y="2751"/>
                      </a:lnTo>
                      <a:close/>
                      <a:moveTo>
                        <a:pt x="43030" y="4132"/>
                      </a:moveTo>
                      <a:lnTo>
                        <a:pt x="42566" y="4465"/>
                      </a:lnTo>
                      <a:cubicBezTo>
                        <a:pt x="42827" y="4834"/>
                        <a:pt x="43066" y="5227"/>
                        <a:pt x="43292" y="5632"/>
                      </a:cubicBezTo>
                      <a:lnTo>
                        <a:pt x="43792" y="5370"/>
                      </a:lnTo>
                      <a:cubicBezTo>
                        <a:pt x="43554" y="4941"/>
                        <a:pt x="43304" y="4525"/>
                        <a:pt x="43030" y="4132"/>
                      </a:cubicBezTo>
                      <a:close/>
                      <a:moveTo>
                        <a:pt x="21265" y="4977"/>
                      </a:moveTo>
                      <a:cubicBezTo>
                        <a:pt x="21027" y="5382"/>
                        <a:pt x="20789" y="5811"/>
                        <a:pt x="20587" y="6263"/>
                      </a:cubicBezTo>
                      <a:lnTo>
                        <a:pt x="21087" y="6501"/>
                      </a:lnTo>
                      <a:cubicBezTo>
                        <a:pt x="21301" y="6073"/>
                        <a:pt x="21515" y="5668"/>
                        <a:pt x="21741" y="5275"/>
                      </a:cubicBezTo>
                      <a:lnTo>
                        <a:pt x="21265" y="4977"/>
                      </a:lnTo>
                      <a:close/>
                      <a:moveTo>
                        <a:pt x="44399" y="6692"/>
                      </a:moveTo>
                      <a:lnTo>
                        <a:pt x="43875" y="6906"/>
                      </a:lnTo>
                      <a:cubicBezTo>
                        <a:pt x="44042" y="7323"/>
                        <a:pt x="44185" y="7763"/>
                        <a:pt x="44316" y="8228"/>
                      </a:cubicBezTo>
                      <a:lnTo>
                        <a:pt x="44852" y="8061"/>
                      </a:lnTo>
                      <a:cubicBezTo>
                        <a:pt x="44721" y="7585"/>
                        <a:pt x="44554" y="7120"/>
                        <a:pt x="44399" y="6692"/>
                      </a:cubicBezTo>
                      <a:close/>
                      <a:moveTo>
                        <a:pt x="20051" y="7620"/>
                      </a:moveTo>
                      <a:cubicBezTo>
                        <a:pt x="19884" y="8049"/>
                        <a:pt x="19753" y="8513"/>
                        <a:pt x="19610" y="9001"/>
                      </a:cubicBezTo>
                      <a:lnTo>
                        <a:pt x="20170" y="9144"/>
                      </a:lnTo>
                      <a:cubicBezTo>
                        <a:pt x="20289" y="8656"/>
                        <a:pt x="20420" y="8228"/>
                        <a:pt x="20587" y="7799"/>
                      </a:cubicBezTo>
                      <a:lnTo>
                        <a:pt x="20051" y="7620"/>
                      </a:lnTo>
                      <a:close/>
                      <a:moveTo>
                        <a:pt x="45197" y="9478"/>
                      </a:moveTo>
                      <a:lnTo>
                        <a:pt x="44649" y="9597"/>
                      </a:lnTo>
                      <a:cubicBezTo>
                        <a:pt x="44756" y="10025"/>
                        <a:pt x="44828" y="10490"/>
                        <a:pt x="44911" y="10978"/>
                      </a:cubicBezTo>
                      <a:lnTo>
                        <a:pt x="45471" y="10895"/>
                      </a:lnTo>
                      <a:cubicBezTo>
                        <a:pt x="45375" y="10383"/>
                        <a:pt x="45280" y="9930"/>
                        <a:pt x="45197" y="9478"/>
                      </a:cubicBezTo>
                      <a:close/>
                      <a:moveTo>
                        <a:pt x="19277" y="10395"/>
                      </a:moveTo>
                      <a:cubicBezTo>
                        <a:pt x="19170" y="10859"/>
                        <a:pt x="19074" y="11335"/>
                        <a:pt x="18991" y="11799"/>
                      </a:cubicBezTo>
                      <a:lnTo>
                        <a:pt x="19539" y="11907"/>
                      </a:lnTo>
                      <a:cubicBezTo>
                        <a:pt x="19634" y="11442"/>
                        <a:pt x="19717" y="10978"/>
                        <a:pt x="19825" y="10514"/>
                      </a:cubicBezTo>
                      <a:lnTo>
                        <a:pt x="19277" y="10395"/>
                      </a:lnTo>
                      <a:close/>
                      <a:moveTo>
                        <a:pt x="45685" y="12323"/>
                      </a:moveTo>
                      <a:lnTo>
                        <a:pt x="45125" y="12395"/>
                      </a:lnTo>
                      <a:cubicBezTo>
                        <a:pt x="45185" y="12871"/>
                        <a:pt x="45233" y="13335"/>
                        <a:pt x="45292" y="13812"/>
                      </a:cubicBezTo>
                      <a:lnTo>
                        <a:pt x="45864" y="13752"/>
                      </a:lnTo>
                      <a:lnTo>
                        <a:pt x="45685" y="12323"/>
                      </a:lnTo>
                      <a:close/>
                      <a:moveTo>
                        <a:pt x="18717" y="13204"/>
                      </a:moveTo>
                      <a:cubicBezTo>
                        <a:pt x="18634" y="13669"/>
                        <a:pt x="18539" y="14133"/>
                        <a:pt x="18455" y="14597"/>
                      </a:cubicBezTo>
                      <a:lnTo>
                        <a:pt x="19003" y="14716"/>
                      </a:lnTo>
                      <a:cubicBezTo>
                        <a:pt x="19110" y="14252"/>
                        <a:pt x="19194" y="13788"/>
                        <a:pt x="19277" y="13300"/>
                      </a:cubicBezTo>
                      <a:lnTo>
                        <a:pt x="18717" y="13204"/>
                      </a:lnTo>
                      <a:close/>
                      <a:moveTo>
                        <a:pt x="46006" y="15145"/>
                      </a:moveTo>
                      <a:lnTo>
                        <a:pt x="45435" y="15205"/>
                      </a:lnTo>
                      <a:cubicBezTo>
                        <a:pt x="45494" y="15693"/>
                        <a:pt x="45542" y="16157"/>
                        <a:pt x="45602" y="16633"/>
                      </a:cubicBezTo>
                      <a:lnTo>
                        <a:pt x="46161" y="16562"/>
                      </a:lnTo>
                      <a:cubicBezTo>
                        <a:pt x="46102" y="16098"/>
                        <a:pt x="46042" y="15621"/>
                        <a:pt x="46006" y="15145"/>
                      </a:cubicBezTo>
                      <a:close/>
                      <a:moveTo>
                        <a:pt x="9109" y="16140"/>
                      </a:moveTo>
                      <a:cubicBezTo>
                        <a:pt x="8921" y="16140"/>
                        <a:pt x="8737" y="16165"/>
                        <a:pt x="8561" y="16217"/>
                      </a:cubicBezTo>
                      <a:lnTo>
                        <a:pt x="8716" y="16752"/>
                      </a:lnTo>
                      <a:cubicBezTo>
                        <a:pt x="8843" y="16714"/>
                        <a:pt x="8978" y="16696"/>
                        <a:pt x="9117" y="16696"/>
                      </a:cubicBezTo>
                      <a:cubicBezTo>
                        <a:pt x="9370" y="16696"/>
                        <a:pt x="9638" y="16756"/>
                        <a:pt x="9907" y="16871"/>
                      </a:cubicBezTo>
                      <a:lnTo>
                        <a:pt x="10133" y="16371"/>
                      </a:lnTo>
                      <a:cubicBezTo>
                        <a:pt x="9790" y="16219"/>
                        <a:pt x="9443" y="16140"/>
                        <a:pt x="9109" y="16140"/>
                      </a:cubicBezTo>
                      <a:close/>
                      <a:moveTo>
                        <a:pt x="18122" y="15967"/>
                      </a:moveTo>
                      <a:cubicBezTo>
                        <a:pt x="17991" y="16467"/>
                        <a:pt x="17860" y="16907"/>
                        <a:pt x="17705" y="17300"/>
                      </a:cubicBezTo>
                      <a:lnTo>
                        <a:pt x="18241" y="17503"/>
                      </a:lnTo>
                      <a:cubicBezTo>
                        <a:pt x="18408" y="17086"/>
                        <a:pt x="18539" y="16633"/>
                        <a:pt x="18682" y="16109"/>
                      </a:cubicBezTo>
                      <a:lnTo>
                        <a:pt x="18122" y="15967"/>
                      </a:lnTo>
                      <a:close/>
                      <a:moveTo>
                        <a:pt x="7335" y="17217"/>
                      </a:moveTo>
                      <a:cubicBezTo>
                        <a:pt x="7049" y="17645"/>
                        <a:pt x="6835" y="18110"/>
                        <a:pt x="6668" y="18550"/>
                      </a:cubicBezTo>
                      <a:lnTo>
                        <a:pt x="7204" y="18753"/>
                      </a:lnTo>
                      <a:cubicBezTo>
                        <a:pt x="7335" y="18336"/>
                        <a:pt x="7549" y="17919"/>
                        <a:pt x="7811" y="17526"/>
                      </a:cubicBezTo>
                      <a:lnTo>
                        <a:pt x="7335" y="17217"/>
                      </a:lnTo>
                      <a:close/>
                      <a:moveTo>
                        <a:pt x="11359" y="17288"/>
                      </a:moveTo>
                      <a:lnTo>
                        <a:pt x="10919" y="17657"/>
                      </a:lnTo>
                      <a:cubicBezTo>
                        <a:pt x="11204" y="17979"/>
                        <a:pt x="11443" y="18360"/>
                        <a:pt x="11633" y="18788"/>
                      </a:cubicBezTo>
                      <a:lnTo>
                        <a:pt x="12157" y="18550"/>
                      </a:lnTo>
                      <a:cubicBezTo>
                        <a:pt x="11931" y="18074"/>
                        <a:pt x="11669" y="17645"/>
                        <a:pt x="11359" y="17288"/>
                      </a:cubicBezTo>
                      <a:close/>
                      <a:moveTo>
                        <a:pt x="46340" y="18003"/>
                      </a:moveTo>
                      <a:lnTo>
                        <a:pt x="45792" y="18074"/>
                      </a:lnTo>
                      <a:cubicBezTo>
                        <a:pt x="45864" y="18598"/>
                        <a:pt x="45947" y="19062"/>
                        <a:pt x="46030" y="19491"/>
                      </a:cubicBezTo>
                      <a:lnTo>
                        <a:pt x="46578" y="19408"/>
                      </a:lnTo>
                      <a:cubicBezTo>
                        <a:pt x="46495" y="18967"/>
                        <a:pt x="46423" y="18515"/>
                        <a:pt x="46340" y="18003"/>
                      </a:cubicBezTo>
                      <a:close/>
                      <a:moveTo>
                        <a:pt x="17146" y="18550"/>
                      </a:moveTo>
                      <a:cubicBezTo>
                        <a:pt x="16908" y="18991"/>
                        <a:pt x="16658" y="19348"/>
                        <a:pt x="16360" y="19658"/>
                      </a:cubicBezTo>
                      <a:lnTo>
                        <a:pt x="16777" y="20039"/>
                      </a:lnTo>
                      <a:cubicBezTo>
                        <a:pt x="17098" y="19705"/>
                        <a:pt x="17384" y="19288"/>
                        <a:pt x="17634" y="18836"/>
                      </a:cubicBezTo>
                      <a:lnTo>
                        <a:pt x="17146" y="18550"/>
                      </a:lnTo>
                      <a:close/>
                      <a:moveTo>
                        <a:pt x="6990" y="20027"/>
                      </a:moveTo>
                      <a:lnTo>
                        <a:pt x="6430" y="20074"/>
                      </a:lnTo>
                      <a:cubicBezTo>
                        <a:pt x="6478" y="20670"/>
                        <a:pt x="6716" y="21146"/>
                        <a:pt x="7109" y="21515"/>
                      </a:cubicBezTo>
                      <a:lnTo>
                        <a:pt x="7490" y="21098"/>
                      </a:lnTo>
                      <a:cubicBezTo>
                        <a:pt x="7192" y="20836"/>
                        <a:pt x="7025" y="20479"/>
                        <a:pt x="6990" y="20027"/>
                      </a:cubicBezTo>
                      <a:close/>
                      <a:moveTo>
                        <a:pt x="15324" y="20503"/>
                      </a:moveTo>
                      <a:cubicBezTo>
                        <a:pt x="14967" y="20729"/>
                        <a:pt x="14550" y="20908"/>
                        <a:pt x="14110" y="21039"/>
                      </a:cubicBezTo>
                      <a:lnTo>
                        <a:pt x="14276" y="21574"/>
                      </a:lnTo>
                      <a:cubicBezTo>
                        <a:pt x="14764" y="21432"/>
                        <a:pt x="15229" y="21229"/>
                        <a:pt x="15622" y="20979"/>
                      </a:cubicBezTo>
                      <a:lnTo>
                        <a:pt x="15324" y="20503"/>
                      </a:lnTo>
                      <a:close/>
                      <a:moveTo>
                        <a:pt x="12609" y="19955"/>
                      </a:moveTo>
                      <a:lnTo>
                        <a:pt x="12050" y="20074"/>
                      </a:lnTo>
                      <a:cubicBezTo>
                        <a:pt x="12145" y="20503"/>
                        <a:pt x="12205" y="20967"/>
                        <a:pt x="12228" y="21443"/>
                      </a:cubicBezTo>
                      <a:lnTo>
                        <a:pt x="12312" y="21443"/>
                      </a:lnTo>
                      <a:cubicBezTo>
                        <a:pt x="11978" y="21515"/>
                        <a:pt x="11669" y="21563"/>
                        <a:pt x="11371" y="21610"/>
                      </a:cubicBezTo>
                      <a:lnTo>
                        <a:pt x="11443" y="22170"/>
                      </a:lnTo>
                      <a:cubicBezTo>
                        <a:pt x="11895" y="22110"/>
                        <a:pt x="12371" y="22027"/>
                        <a:pt x="12871" y="21908"/>
                      </a:cubicBezTo>
                      <a:lnTo>
                        <a:pt x="12764" y="21408"/>
                      </a:lnTo>
                      <a:lnTo>
                        <a:pt x="12800" y="21408"/>
                      </a:lnTo>
                      <a:cubicBezTo>
                        <a:pt x="12764" y="20908"/>
                        <a:pt x="12705" y="20420"/>
                        <a:pt x="12609" y="19955"/>
                      </a:cubicBezTo>
                      <a:close/>
                      <a:moveTo>
                        <a:pt x="46911" y="20741"/>
                      </a:moveTo>
                      <a:lnTo>
                        <a:pt x="46364" y="20896"/>
                      </a:lnTo>
                      <a:cubicBezTo>
                        <a:pt x="46495" y="21384"/>
                        <a:pt x="46637" y="21860"/>
                        <a:pt x="46804" y="22277"/>
                      </a:cubicBezTo>
                      <a:lnTo>
                        <a:pt x="47340" y="22063"/>
                      </a:lnTo>
                      <a:cubicBezTo>
                        <a:pt x="47197" y="21670"/>
                        <a:pt x="47042" y="21217"/>
                        <a:pt x="46911" y="20741"/>
                      </a:cubicBezTo>
                      <a:close/>
                      <a:moveTo>
                        <a:pt x="8633" y="21622"/>
                      </a:moveTo>
                      <a:lnTo>
                        <a:pt x="8514" y="22170"/>
                      </a:lnTo>
                      <a:cubicBezTo>
                        <a:pt x="8895" y="22241"/>
                        <a:pt x="9323" y="22289"/>
                        <a:pt x="9823" y="22289"/>
                      </a:cubicBezTo>
                      <a:lnTo>
                        <a:pt x="10002" y="22289"/>
                      </a:lnTo>
                      <a:lnTo>
                        <a:pt x="9990" y="21729"/>
                      </a:lnTo>
                      <a:lnTo>
                        <a:pt x="9823" y="21729"/>
                      </a:lnTo>
                      <a:cubicBezTo>
                        <a:pt x="9371" y="21729"/>
                        <a:pt x="8978" y="21694"/>
                        <a:pt x="8633" y="21622"/>
                      </a:cubicBezTo>
                      <a:close/>
                      <a:moveTo>
                        <a:pt x="12228" y="22860"/>
                      </a:moveTo>
                      <a:cubicBezTo>
                        <a:pt x="12193" y="23301"/>
                        <a:pt x="12145" y="23765"/>
                        <a:pt x="12050" y="24241"/>
                      </a:cubicBezTo>
                      <a:lnTo>
                        <a:pt x="12609" y="24325"/>
                      </a:lnTo>
                      <a:cubicBezTo>
                        <a:pt x="12681" y="23837"/>
                        <a:pt x="12740" y="23360"/>
                        <a:pt x="12800" y="22896"/>
                      </a:cubicBezTo>
                      <a:lnTo>
                        <a:pt x="12228" y="22860"/>
                      </a:lnTo>
                      <a:close/>
                      <a:moveTo>
                        <a:pt x="47923" y="23301"/>
                      </a:moveTo>
                      <a:lnTo>
                        <a:pt x="47435" y="23587"/>
                      </a:lnTo>
                      <a:cubicBezTo>
                        <a:pt x="47697" y="24027"/>
                        <a:pt x="47995" y="24432"/>
                        <a:pt x="48304" y="24777"/>
                      </a:cubicBezTo>
                      <a:lnTo>
                        <a:pt x="48721" y="24384"/>
                      </a:lnTo>
                      <a:cubicBezTo>
                        <a:pt x="48423" y="24075"/>
                        <a:pt x="48161" y="23706"/>
                        <a:pt x="47923" y="23301"/>
                      </a:cubicBezTo>
                      <a:close/>
                      <a:moveTo>
                        <a:pt x="49733" y="25277"/>
                      </a:moveTo>
                      <a:lnTo>
                        <a:pt x="49424" y="25742"/>
                      </a:lnTo>
                      <a:cubicBezTo>
                        <a:pt x="49828" y="26015"/>
                        <a:pt x="50269" y="26230"/>
                        <a:pt x="50733" y="26408"/>
                      </a:cubicBezTo>
                      <a:lnTo>
                        <a:pt x="50924" y="25896"/>
                      </a:lnTo>
                      <a:cubicBezTo>
                        <a:pt x="50495" y="25730"/>
                        <a:pt x="50090" y="25515"/>
                        <a:pt x="49733" y="25277"/>
                      </a:cubicBezTo>
                      <a:close/>
                      <a:moveTo>
                        <a:pt x="52233" y="26254"/>
                      </a:moveTo>
                      <a:lnTo>
                        <a:pt x="52138" y="26801"/>
                      </a:lnTo>
                      <a:cubicBezTo>
                        <a:pt x="52579" y="26885"/>
                        <a:pt x="53067" y="26932"/>
                        <a:pt x="53579" y="26968"/>
                      </a:cubicBezTo>
                      <a:lnTo>
                        <a:pt x="53603" y="26408"/>
                      </a:lnTo>
                      <a:cubicBezTo>
                        <a:pt x="53126" y="26385"/>
                        <a:pt x="52674" y="26325"/>
                        <a:pt x="52233" y="26254"/>
                      </a:cubicBezTo>
                      <a:close/>
                      <a:moveTo>
                        <a:pt x="11728" y="25575"/>
                      </a:moveTo>
                      <a:cubicBezTo>
                        <a:pt x="11609" y="26015"/>
                        <a:pt x="11431" y="26444"/>
                        <a:pt x="11216" y="26861"/>
                      </a:cubicBezTo>
                      <a:lnTo>
                        <a:pt x="11728" y="27111"/>
                      </a:lnTo>
                      <a:cubicBezTo>
                        <a:pt x="11955" y="26670"/>
                        <a:pt x="12133" y="26218"/>
                        <a:pt x="12264" y="25742"/>
                      </a:cubicBezTo>
                      <a:lnTo>
                        <a:pt x="11728" y="25575"/>
                      </a:lnTo>
                      <a:close/>
                      <a:moveTo>
                        <a:pt x="10502" y="28051"/>
                      </a:moveTo>
                      <a:cubicBezTo>
                        <a:pt x="10240" y="28409"/>
                        <a:pt x="9954" y="28766"/>
                        <a:pt x="9621" y="29123"/>
                      </a:cubicBezTo>
                      <a:lnTo>
                        <a:pt x="10050" y="29504"/>
                      </a:lnTo>
                      <a:cubicBezTo>
                        <a:pt x="10383" y="29135"/>
                        <a:pt x="10704" y="28754"/>
                        <a:pt x="10966" y="28373"/>
                      </a:cubicBezTo>
                      <a:lnTo>
                        <a:pt x="10502" y="28051"/>
                      </a:lnTo>
                      <a:close/>
                      <a:moveTo>
                        <a:pt x="8633" y="30099"/>
                      </a:moveTo>
                      <a:cubicBezTo>
                        <a:pt x="8299" y="30397"/>
                        <a:pt x="7930" y="30695"/>
                        <a:pt x="7537" y="30980"/>
                      </a:cubicBezTo>
                      <a:lnTo>
                        <a:pt x="7883" y="31433"/>
                      </a:lnTo>
                      <a:cubicBezTo>
                        <a:pt x="8276" y="31135"/>
                        <a:pt x="8657" y="30837"/>
                        <a:pt x="9002" y="30516"/>
                      </a:cubicBezTo>
                      <a:lnTo>
                        <a:pt x="8633" y="30099"/>
                      </a:lnTo>
                      <a:close/>
                      <a:moveTo>
                        <a:pt x="6382" y="31790"/>
                      </a:moveTo>
                      <a:cubicBezTo>
                        <a:pt x="6013" y="32028"/>
                        <a:pt x="5597" y="32266"/>
                        <a:pt x="5180" y="32504"/>
                      </a:cubicBezTo>
                      <a:lnTo>
                        <a:pt x="5442" y="32993"/>
                      </a:lnTo>
                      <a:cubicBezTo>
                        <a:pt x="5882" y="32754"/>
                        <a:pt x="6299" y="32504"/>
                        <a:pt x="6680" y="32266"/>
                      </a:cubicBezTo>
                      <a:lnTo>
                        <a:pt x="6382" y="31790"/>
                      </a:lnTo>
                      <a:close/>
                      <a:moveTo>
                        <a:pt x="3930" y="33135"/>
                      </a:moveTo>
                      <a:cubicBezTo>
                        <a:pt x="3513" y="33350"/>
                        <a:pt x="3084" y="33540"/>
                        <a:pt x="2644" y="33731"/>
                      </a:cubicBezTo>
                      <a:lnTo>
                        <a:pt x="2870" y="34255"/>
                      </a:lnTo>
                      <a:cubicBezTo>
                        <a:pt x="3323" y="34064"/>
                        <a:pt x="3751" y="33850"/>
                        <a:pt x="4180" y="33647"/>
                      </a:cubicBezTo>
                      <a:lnTo>
                        <a:pt x="3930" y="33135"/>
                      </a:lnTo>
                      <a:close/>
                      <a:moveTo>
                        <a:pt x="1322" y="34266"/>
                      </a:moveTo>
                      <a:cubicBezTo>
                        <a:pt x="894" y="34433"/>
                        <a:pt x="441" y="34600"/>
                        <a:pt x="1" y="34743"/>
                      </a:cubicBezTo>
                      <a:lnTo>
                        <a:pt x="179" y="35279"/>
                      </a:lnTo>
                      <a:cubicBezTo>
                        <a:pt x="644" y="35136"/>
                        <a:pt x="1084" y="34969"/>
                        <a:pt x="1537" y="34790"/>
                      </a:cubicBezTo>
                      <a:lnTo>
                        <a:pt x="1322" y="34266"/>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77" name="Google Shape;1455;p72">
                  <a:extLst>
                    <a:ext uri="{FF2B5EF4-FFF2-40B4-BE49-F238E27FC236}">
                      <a16:creationId xmlns:a16="http://schemas.microsoft.com/office/drawing/2014/main" id="{0214A25A-5F09-4A2C-88C4-3391BE1A53FA}"/>
                    </a:ext>
                  </a:extLst>
                </p:cNvPr>
                <p:cNvSpPr/>
                <p:nvPr/>
              </p:nvSpPr>
              <p:spPr>
                <a:xfrm rot="3033256" flipH="1">
                  <a:off x="6614155" y="2275307"/>
                  <a:ext cx="31300" cy="26260"/>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74" name="Google Shape;1456;p72">
                <a:extLst>
                  <a:ext uri="{FF2B5EF4-FFF2-40B4-BE49-F238E27FC236}">
                    <a16:creationId xmlns:a16="http://schemas.microsoft.com/office/drawing/2014/main" id="{EBC0B35A-88B9-4E13-B70C-95C1354EF9AD}"/>
                  </a:ext>
                </a:extLst>
              </p:cNvPr>
              <p:cNvSpPr/>
              <p:nvPr/>
            </p:nvSpPr>
            <p:spPr>
              <a:xfrm rot="1114685" flipH="1">
                <a:off x="6276249" y="1956014"/>
                <a:ext cx="502614" cy="485810"/>
              </a:xfrm>
              <a:custGeom>
                <a:avLst/>
                <a:gdLst/>
                <a:ahLst/>
                <a:cxnLst/>
                <a:rect l="l" t="t" r="r" b="b"/>
                <a:pathLst>
                  <a:path w="13872" h="9812" extrusionOk="0">
                    <a:moveTo>
                      <a:pt x="1703" y="0"/>
                    </a:moveTo>
                    <a:cubicBezTo>
                      <a:pt x="972" y="0"/>
                      <a:pt x="1774" y="1651"/>
                      <a:pt x="2394" y="2727"/>
                    </a:cubicBezTo>
                    <a:cubicBezTo>
                      <a:pt x="1834" y="3977"/>
                      <a:pt x="1" y="8013"/>
                      <a:pt x="120" y="8085"/>
                    </a:cubicBezTo>
                    <a:cubicBezTo>
                      <a:pt x="130" y="8091"/>
                      <a:pt x="144" y="8095"/>
                      <a:pt x="160" y="8095"/>
                    </a:cubicBezTo>
                    <a:cubicBezTo>
                      <a:pt x="400" y="8095"/>
                      <a:pt x="1245" y="7369"/>
                      <a:pt x="2037" y="6644"/>
                    </a:cubicBezTo>
                    <a:lnTo>
                      <a:pt x="2037" y="6644"/>
                    </a:lnTo>
                    <a:cubicBezTo>
                      <a:pt x="1680" y="7966"/>
                      <a:pt x="1394" y="9287"/>
                      <a:pt x="1537" y="9704"/>
                    </a:cubicBezTo>
                    <a:cubicBezTo>
                      <a:pt x="1562" y="9778"/>
                      <a:pt x="1669" y="9812"/>
                      <a:pt x="1846" y="9812"/>
                    </a:cubicBezTo>
                    <a:cubicBezTo>
                      <a:pt x="3770" y="9812"/>
                      <a:pt x="13872" y="5775"/>
                      <a:pt x="13872" y="5775"/>
                    </a:cubicBezTo>
                    <a:cubicBezTo>
                      <a:pt x="13872" y="5775"/>
                      <a:pt x="3168" y="691"/>
                      <a:pt x="2465" y="286"/>
                    </a:cubicBezTo>
                    <a:cubicBezTo>
                      <a:pt x="2117" y="87"/>
                      <a:pt x="1870" y="0"/>
                      <a:pt x="1703"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1457;p72">
                <a:extLst>
                  <a:ext uri="{FF2B5EF4-FFF2-40B4-BE49-F238E27FC236}">
                    <a16:creationId xmlns:a16="http://schemas.microsoft.com/office/drawing/2014/main" id="{274FF773-6543-43AB-A254-1A593C417FB0}"/>
                  </a:ext>
                </a:extLst>
              </p:cNvPr>
              <p:cNvSpPr/>
              <p:nvPr/>
            </p:nvSpPr>
            <p:spPr>
              <a:xfrm rot="1114685" flipH="1">
                <a:off x="6292300" y="2094857"/>
                <a:ext cx="462179" cy="269740"/>
              </a:xfrm>
              <a:custGeom>
                <a:avLst/>
                <a:gdLst/>
                <a:ahLst/>
                <a:cxnLst/>
                <a:rect l="l" t="t" r="r" b="b"/>
                <a:pathLst>
                  <a:path w="12756" h="5448" extrusionOk="0">
                    <a:moveTo>
                      <a:pt x="2278" y="1"/>
                    </a:moveTo>
                    <a:cubicBezTo>
                      <a:pt x="1933" y="239"/>
                      <a:pt x="52" y="5061"/>
                      <a:pt x="4" y="5418"/>
                    </a:cubicBezTo>
                    <a:cubicBezTo>
                      <a:pt x="1" y="5438"/>
                      <a:pt x="4" y="5447"/>
                      <a:pt x="13" y="5447"/>
                    </a:cubicBezTo>
                    <a:cubicBezTo>
                      <a:pt x="180" y="5447"/>
                      <a:pt x="2253" y="2468"/>
                      <a:pt x="2873" y="2085"/>
                    </a:cubicBezTo>
                    <a:cubicBezTo>
                      <a:pt x="2943" y="2042"/>
                      <a:pt x="3084" y="2023"/>
                      <a:pt x="3281" y="2023"/>
                    </a:cubicBezTo>
                    <a:cubicBezTo>
                      <a:pt x="4745" y="2023"/>
                      <a:pt x="9322" y="3063"/>
                      <a:pt x="11081" y="3063"/>
                    </a:cubicBezTo>
                    <a:cubicBezTo>
                      <a:pt x="11318" y="3063"/>
                      <a:pt x="11504" y="3044"/>
                      <a:pt x="11624" y="3001"/>
                    </a:cubicBezTo>
                    <a:cubicBezTo>
                      <a:pt x="12756" y="2608"/>
                      <a:pt x="2278" y="1"/>
                      <a:pt x="2278" y="1"/>
                    </a:cubicBezTo>
                    <a:close/>
                  </a:path>
                </a:pathLst>
              </a:custGeom>
              <a:solidFill>
                <a:srgbClr val="CB8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456" name="Google Shape;729;p51">
            <a:extLst>
              <a:ext uri="{FF2B5EF4-FFF2-40B4-BE49-F238E27FC236}">
                <a16:creationId xmlns:a16="http://schemas.microsoft.com/office/drawing/2014/main" id="{B0836C57-7A30-4397-AD56-447653725119}"/>
              </a:ext>
            </a:extLst>
          </p:cNvPr>
          <p:cNvGrpSpPr/>
          <p:nvPr/>
        </p:nvGrpSpPr>
        <p:grpSpPr>
          <a:xfrm flipH="1">
            <a:off x="690525" y="2813471"/>
            <a:ext cx="1270440" cy="2066958"/>
            <a:chOff x="7826275" y="3178850"/>
            <a:chExt cx="1106700" cy="1804975"/>
          </a:xfrm>
        </p:grpSpPr>
        <p:sp>
          <p:nvSpPr>
            <p:cNvPr id="457" name="Google Shape;730;p51">
              <a:extLst>
                <a:ext uri="{FF2B5EF4-FFF2-40B4-BE49-F238E27FC236}">
                  <a16:creationId xmlns:a16="http://schemas.microsoft.com/office/drawing/2014/main" id="{C1FA7962-6823-4A2E-819A-29C20D7228FA}"/>
                </a:ext>
              </a:extLst>
            </p:cNvPr>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8" name="Google Shape;731;p51">
              <a:extLst>
                <a:ext uri="{FF2B5EF4-FFF2-40B4-BE49-F238E27FC236}">
                  <a16:creationId xmlns:a16="http://schemas.microsoft.com/office/drawing/2014/main" id="{6DA9A346-2516-4C57-B926-0C9B569A4CA2}"/>
                </a:ext>
              </a:extLst>
            </p:cNvPr>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9" name="Google Shape;732;p51">
              <a:extLst>
                <a:ext uri="{FF2B5EF4-FFF2-40B4-BE49-F238E27FC236}">
                  <a16:creationId xmlns:a16="http://schemas.microsoft.com/office/drawing/2014/main" id="{9D00CF04-5B1A-4B62-A593-60C0B6EBB206}"/>
                </a:ext>
              </a:extLst>
            </p:cNvPr>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0" name="Google Shape;733;p51">
              <a:extLst>
                <a:ext uri="{FF2B5EF4-FFF2-40B4-BE49-F238E27FC236}">
                  <a16:creationId xmlns:a16="http://schemas.microsoft.com/office/drawing/2014/main" id="{D74BB92A-2DA2-4F13-8F38-FE4302D26A53}"/>
                </a:ext>
              </a:extLst>
            </p:cNvPr>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1" name="Google Shape;734;p51">
              <a:extLst>
                <a:ext uri="{FF2B5EF4-FFF2-40B4-BE49-F238E27FC236}">
                  <a16:creationId xmlns:a16="http://schemas.microsoft.com/office/drawing/2014/main" id="{F6C63340-5B41-4786-A942-7AD72EBD16FE}"/>
                </a:ext>
              </a:extLst>
            </p:cNvPr>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2" name="Google Shape;735;p51">
              <a:extLst>
                <a:ext uri="{FF2B5EF4-FFF2-40B4-BE49-F238E27FC236}">
                  <a16:creationId xmlns:a16="http://schemas.microsoft.com/office/drawing/2014/main" id="{F6F85AC1-9125-4593-B0DE-FF9CE7F102F1}"/>
                </a:ext>
              </a:extLst>
            </p:cNvPr>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3" name="Google Shape;736;p51">
              <a:extLst>
                <a:ext uri="{FF2B5EF4-FFF2-40B4-BE49-F238E27FC236}">
                  <a16:creationId xmlns:a16="http://schemas.microsoft.com/office/drawing/2014/main" id="{95B99D03-E903-4416-9EFE-C51A39931798}"/>
                </a:ext>
              </a:extLst>
            </p:cNvPr>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4" name="Google Shape;737;p51">
              <a:extLst>
                <a:ext uri="{FF2B5EF4-FFF2-40B4-BE49-F238E27FC236}">
                  <a16:creationId xmlns:a16="http://schemas.microsoft.com/office/drawing/2014/main" id="{381B0ECA-17FB-4677-B5B3-8C5737B615AE}"/>
                </a:ext>
              </a:extLst>
            </p:cNvPr>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5" name="Google Shape;738;p51">
              <a:extLst>
                <a:ext uri="{FF2B5EF4-FFF2-40B4-BE49-F238E27FC236}">
                  <a16:creationId xmlns:a16="http://schemas.microsoft.com/office/drawing/2014/main" id="{2BDF29DB-3115-4E6D-B047-120FE44106C5}"/>
                </a:ext>
              </a:extLst>
            </p:cNvPr>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6" name="Google Shape;739;p51">
              <a:extLst>
                <a:ext uri="{FF2B5EF4-FFF2-40B4-BE49-F238E27FC236}">
                  <a16:creationId xmlns:a16="http://schemas.microsoft.com/office/drawing/2014/main" id="{6841F220-F00F-406E-883A-C90A07C20BFB}"/>
                </a:ext>
              </a:extLst>
            </p:cNvPr>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7" name="Google Shape;740;p51">
              <a:extLst>
                <a:ext uri="{FF2B5EF4-FFF2-40B4-BE49-F238E27FC236}">
                  <a16:creationId xmlns:a16="http://schemas.microsoft.com/office/drawing/2014/main" id="{D2998572-5283-46E1-8440-14CDCC229B56}"/>
                </a:ext>
              </a:extLst>
            </p:cNvPr>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8" name="Google Shape;741;p51">
              <a:extLst>
                <a:ext uri="{FF2B5EF4-FFF2-40B4-BE49-F238E27FC236}">
                  <a16:creationId xmlns:a16="http://schemas.microsoft.com/office/drawing/2014/main" id="{0A82F8E7-F6E7-4AFC-975E-8946D12E7413}"/>
                </a:ext>
              </a:extLst>
            </p:cNvPr>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9" name="Google Shape;742;p51">
              <a:extLst>
                <a:ext uri="{FF2B5EF4-FFF2-40B4-BE49-F238E27FC236}">
                  <a16:creationId xmlns:a16="http://schemas.microsoft.com/office/drawing/2014/main" id="{ABA3BD08-7683-467D-A7D7-C260773A0F16}"/>
                </a:ext>
              </a:extLst>
            </p:cNvPr>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0" name="Google Shape;743;p51">
              <a:extLst>
                <a:ext uri="{FF2B5EF4-FFF2-40B4-BE49-F238E27FC236}">
                  <a16:creationId xmlns:a16="http://schemas.microsoft.com/office/drawing/2014/main" id="{26A8CB5A-CE4B-40EF-80C4-2B419C421810}"/>
                </a:ext>
              </a:extLst>
            </p:cNvPr>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 name="Google Shape;744;p51">
              <a:extLst>
                <a:ext uri="{FF2B5EF4-FFF2-40B4-BE49-F238E27FC236}">
                  <a16:creationId xmlns:a16="http://schemas.microsoft.com/office/drawing/2014/main" id="{A3A75335-538A-46EB-8835-00D62EE3410B}"/>
                </a:ext>
              </a:extLst>
            </p:cNvPr>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2" name="Google Shape;745;p51">
              <a:extLst>
                <a:ext uri="{FF2B5EF4-FFF2-40B4-BE49-F238E27FC236}">
                  <a16:creationId xmlns:a16="http://schemas.microsoft.com/office/drawing/2014/main" id="{8C84B95C-D50B-42B0-9064-5EB3F0917D3F}"/>
                </a:ext>
              </a:extLst>
            </p:cNvPr>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3" name="Google Shape;746;p51">
              <a:extLst>
                <a:ext uri="{FF2B5EF4-FFF2-40B4-BE49-F238E27FC236}">
                  <a16:creationId xmlns:a16="http://schemas.microsoft.com/office/drawing/2014/main" id="{C9673CBA-FC58-446F-8532-8283374CDEB9}"/>
                </a:ext>
              </a:extLst>
            </p:cNvPr>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4" name="Google Shape;747;p51">
              <a:extLst>
                <a:ext uri="{FF2B5EF4-FFF2-40B4-BE49-F238E27FC236}">
                  <a16:creationId xmlns:a16="http://schemas.microsoft.com/office/drawing/2014/main" id="{B14C7DED-E504-4D9A-B453-63102352CD8C}"/>
                </a:ext>
              </a:extLst>
            </p:cNvPr>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5" name="Google Shape;748;p51">
              <a:extLst>
                <a:ext uri="{FF2B5EF4-FFF2-40B4-BE49-F238E27FC236}">
                  <a16:creationId xmlns:a16="http://schemas.microsoft.com/office/drawing/2014/main" id="{671AADEB-0B8C-4D21-B363-D05F42211F73}"/>
                </a:ext>
              </a:extLst>
            </p:cNvPr>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6" name="Google Shape;749;p51">
              <a:extLst>
                <a:ext uri="{FF2B5EF4-FFF2-40B4-BE49-F238E27FC236}">
                  <a16:creationId xmlns:a16="http://schemas.microsoft.com/office/drawing/2014/main" id="{A7412745-39DA-4C43-AC21-29E67AB653CB}"/>
                </a:ext>
              </a:extLst>
            </p:cNvPr>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7" name="Google Shape;750;p51">
              <a:extLst>
                <a:ext uri="{FF2B5EF4-FFF2-40B4-BE49-F238E27FC236}">
                  <a16:creationId xmlns:a16="http://schemas.microsoft.com/office/drawing/2014/main" id="{484F1217-13DF-484D-8B8E-073D47EA03B6}"/>
                </a:ext>
              </a:extLst>
            </p:cNvPr>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8" name="Google Shape;751;p51">
              <a:extLst>
                <a:ext uri="{FF2B5EF4-FFF2-40B4-BE49-F238E27FC236}">
                  <a16:creationId xmlns:a16="http://schemas.microsoft.com/office/drawing/2014/main" id="{FC45A526-AD9F-407B-9F28-EA82092F6402}"/>
                </a:ext>
              </a:extLst>
            </p:cNvPr>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9" name="Google Shape;752;p51">
              <a:extLst>
                <a:ext uri="{FF2B5EF4-FFF2-40B4-BE49-F238E27FC236}">
                  <a16:creationId xmlns:a16="http://schemas.microsoft.com/office/drawing/2014/main" id="{390B8602-5BE2-4AB2-82CA-1B10E7F78C23}"/>
                </a:ext>
              </a:extLst>
            </p:cNvPr>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0" name="Google Shape;753;p51">
              <a:extLst>
                <a:ext uri="{FF2B5EF4-FFF2-40B4-BE49-F238E27FC236}">
                  <a16:creationId xmlns:a16="http://schemas.microsoft.com/office/drawing/2014/main" id="{9B75E37E-A9AA-45D9-9BDC-53F9C6AA4A62}"/>
                </a:ext>
              </a:extLst>
            </p:cNvPr>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1" name="Google Shape;754;p51">
              <a:extLst>
                <a:ext uri="{FF2B5EF4-FFF2-40B4-BE49-F238E27FC236}">
                  <a16:creationId xmlns:a16="http://schemas.microsoft.com/office/drawing/2014/main" id="{916C230A-7D35-4477-A8EA-08FA996A45A3}"/>
                </a:ext>
              </a:extLst>
            </p:cNvPr>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2" name="Google Shape;755;p51">
              <a:extLst>
                <a:ext uri="{FF2B5EF4-FFF2-40B4-BE49-F238E27FC236}">
                  <a16:creationId xmlns:a16="http://schemas.microsoft.com/office/drawing/2014/main" id="{A24DD307-5164-41B2-B9CE-CBE701C5BF74}"/>
                </a:ext>
              </a:extLst>
            </p:cNvPr>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3" name="Google Shape;756;p51">
              <a:extLst>
                <a:ext uri="{FF2B5EF4-FFF2-40B4-BE49-F238E27FC236}">
                  <a16:creationId xmlns:a16="http://schemas.microsoft.com/office/drawing/2014/main" id="{654E354E-539D-4542-ADEB-815C4C718693}"/>
                </a:ext>
              </a:extLst>
            </p:cNvPr>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4" name="Google Shape;757;p51">
              <a:extLst>
                <a:ext uri="{FF2B5EF4-FFF2-40B4-BE49-F238E27FC236}">
                  <a16:creationId xmlns:a16="http://schemas.microsoft.com/office/drawing/2014/main" id="{707A3797-93DF-49D5-A18E-F88B978182B5}"/>
                </a:ext>
              </a:extLst>
            </p:cNvPr>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5" name="Google Shape;758;p51">
              <a:extLst>
                <a:ext uri="{FF2B5EF4-FFF2-40B4-BE49-F238E27FC236}">
                  <a16:creationId xmlns:a16="http://schemas.microsoft.com/office/drawing/2014/main" id="{AE3E0DE6-959F-40E1-9CC1-94EA1B7E14EC}"/>
                </a:ext>
              </a:extLst>
            </p:cNvPr>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6" name="Google Shape;759;p51">
              <a:extLst>
                <a:ext uri="{FF2B5EF4-FFF2-40B4-BE49-F238E27FC236}">
                  <a16:creationId xmlns:a16="http://schemas.microsoft.com/office/drawing/2014/main" id="{6BB1626C-91F1-4417-A00E-4E2A7C3808E4}"/>
                </a:ext>
              </a:extLst>
            </p:cNvPr>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7" name="Google Shape;760;p51">
              <a:extLst>
                <a:ext uri="{FF2B5EF4-FFF2-40B4-BE49-F238E27FC236}">
                  <a16:creationId xmlns:a16="http://schemas.microsoft.com/office/drawing/2014/main" id="{988640B4-98A6-4979-A5A3-CD8BFD474CCC}"/>
                </a:ext>
              </a:extLst>
            </p:cNvPr>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8" name="Google Shape;761;p51">
              <a:extLst>
                <a:ext uri="{FF2B5EF4-FFF2-40B4-BE49-F238E27FC236}">
                  <a16:creationId xmlns:a16="http://schemas.microsoft.com/office/drawing/2014/main" id="{C417E457-C12D-4C00-80A5-402497A7DE00}"/>
                </a:ext>
              </a:extLst>
            </p:cNvPr>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9" name="Google Shape;762;p51">
              <a:extLst>
                <a:ext uri="{FF2B5EF4-FFF2-40B4-BE49-F238E27FC236}">
                  <a16:creationId xmlns:a16="http://schemas.microsoft.com/office/drawing/2014/main" id="{BF22BDB8-28D4-4702-A41F-04AE0AF667D0}"/>
                </a:ext>
              </a:extLst>
            </p:cNvPr>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0" name="Google Shape;763;p51">
              <a:extLst>
                <a:ext uri="{FF2B5EF4-FFF2-40B4-BE49-F238E27FC236}">
                  <a16:creationId xmlns:a16="http://schemas.microsoft.com/office/drawing/2014/main" id="{F3A94810-B0E0-47B9-8535-FF16146D6033}"/>
                </a:ext>
              </a:extLst>
            </p:cNvPr>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1" name="Google Shape;764;p51">
              <a:extLst>
                <a:ext uri="{FF2B5EF4-FFF2-40B4-BE49-F238E27FC236}">
                  <a16:creationId xmlns:a16="http://schemas.microsoft.com/office/drawing/2014/main" id="{6DC17BE7-94A2-4C9F-84D3-C8C003242292}"/>
                </a:ext>
              </a:extLst>
            </p:cNvPr>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2" name="Google Shape;765;p51">
              <a:extLst>
                <a:ext uri="{FF2B5EF4-FFF2-40B4-BE49-F238E27FC236}">
                  <a16:creationId xmlns:a16="http://schemas.microsoft.com/office/drawing/2014/main" id="{EBB02C4B-E158-444F-89C9-9702C776B013}"/>
                </a:ext>
              </a:extLst>
            </p:cNvPr>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3" name="Google Shape;766;p51">
              <a:extLst>
                <a:ext uri="{FF2B5EF4-FFF2-40B4-BE49-F238E27FC236}">
                  <a16:creationId xmlns:a16="http://schemas.microsoft.com/office/drawing/2014/main" id="{3120B46D-E464-442A-9098-0BE22AEB0146}"/>
                </a:ext>
              </a:extLst>
            </p:cNvPr>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4" name="Google Shape;767;p51">
              <a:extLst>
                <a:ext uri="{FF2B5EF4-FFF2-40B4-BE49-F238E27FC236}">
                  <a16:creationId xmlns:a16="http://schemas.microsoft.com/office/drawing/2014/main" id="{5C75ACC5-9757-4A39-B0C4-DCD5B8A5EE93}"/>
                </a:ext>
              </a:extLst>
            </p:cNvPr>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5" name="Google Shape;768;p51">
              <a:extLst>
                <a:ext uri="{FF2B5EF4-FFF2-40B4-BE49-F238E27FC236}">
                  <a16:creationId xmlns:a16="http://schemas.microsoft.com/office/drawing/2014/main" id="{D5709A99-92AF-41CD-8519-A03CA4479D14}"/>
                </a:ext>
              </a:extLst>
            </p:cNvPr>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6" name="Google Shape;769;p51">
              <a:extLst>
                <a:ext uri="{FF2B5EF4-FFF2-40B4-BE49-F238E27FC236}">
                  <a16:creationId xmlns:a16="http://schemas.microsoft.com/office/drawing/2014/main" id="{4B66A476-C1AC-496B-B1C8-9D9986418BEC}"/>
                </a:ext>
              </a:extLst>
            </p:cNvPr>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7" name="Google Shape;770;p51">
              <a:extLst>
                <a:ext uri="{FF2B5EF4-FFF2-40B4-BE49-F238E27FC236}">
                  <a16:creationId xmlns:a16="http://schemas.microsoft.com/office/drawing/2014/main" id="{1DAF78C0-8494-4C15-B142-817463F13FCE}"/>
                </a:ext>
              </a:extLst>
            </p:cNvPr>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8" name="Google Shape;771;p51">
              <a:extLst>
                <a:ext uri="{FF2B5EF4-FFF2-40B4-BE49-F238E27FC236}">
                  <a16:creationId xmlns:a16="http://schemas.microsoft.com/office/drawing/2014/main" id="{9C136234-6FAB-4CA6-91D3-1ED6771A9C4E}"/>
                </a:ext>
              </a:extLst>
            </p:cNvPr>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9" name="Google Shape;772;p51">
              <a:extLst>
                <a:ext uri="{FF2B5EF4-FFF2-40B4-BE49-F238E27FC236}">
                  <a16:creationId xmlns:a16="http://schemas.microsoft.com/office/drawing/2014/main" id="{20F3C050-FA19-404F-8C41-40E5A0DEEB7D}"/>
                </a:ext>
              </a:extLst>
            </p:cNvPr>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0" name="Google Shape;773;p51">
              <a:extLst>
                <a:ext uri="{FF2B5EF4-FFF2-40B4-BE49-F238E27FC236}">
                  <a16:creationId xmlns:a16="http://schemas.microsoft.com/office/drawing/2014/main" id="{0A2A95EF-8ED7-4E39-BE12-D3C7F7D30338}"/>
                </a:ext>
              </a:extLst>
            </p:cNvPr>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1" name="Google Shape;774;p51">
              <a:extLst>
                <a:ext uri="{FF2B5EF4-FFF2-40B4-BE49-F238E27FC236}">
                  <a16:creationId xmlns:a16="http://schemas.microsoft.com/office/drawing/2014/main" id="{104DB91D-C63F-4431-8A66-31AABCE4C277}"/>
                </a:ext>
              </a:extLst>
            </p:cNvPr>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2" name="Google Shape;775;p51">
              <a:extLst>
                <a:ext uri="{FF2B5EF4-FFF2-40B4-BE49-F238E27FC236}">
                  <a16:creationId xmlns:a16="http://schemas.microsoft.com/office/drawing/2014/main" id="{94DE43AF-5432-4BAA-A8CF-B45BCCEA0C2F}"/>
                </a:ext>
              </a:extLst>
            </p:cNvPr>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3" name="Google Shape;776;p51">
              <a:extLst>
                <a:ext uri="{FF2B5EF4-FFF2-40B4-BE49-F238E27FC236}">
                  <a16:creationId xmlns:a16="http://schemas.microsoft.com/office/drawing/2014/main" id="{A48D1FA6-1009-49AC-8B5D-CAF5210BCDC0}"/>
                </a:ext>
              </a:extLst>
            </p:cNvPr>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4" name="Google Shape;777;p51">
              <a:extLst>
                <a:ext uri="{FF2B5EF4-FFF2-40B4-BE49-F238E27FC236}">
                  <a16:creationId xmlns:a16="http://schemas.microsoft.com/office/drawing/2014/main" id="{4D1EEAE5-182B-4C50-856D-51D6B62180D4}"/>
                </a:ext>
              </a:extLst>
            </p:cNvPr>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5" name="Google Shape;778;p51">
              <a:extLst>
                <a:ext uri="{FF2B5EF4-FFF2-40B4-BE49-F238E27FC236}">
                  <a16:creationId xmlns:a16="http://schemas.microsoft.com/office/drawing/2014/main" id="{EB3622BE-F7CA-4F3D-BF85-8359E5540A56}"/>
                </a:ext>
              </a:extLst>
            </p:cNvPr>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6" name="Google Shape;779;p51">
              <a:extLst>
                <a:ext uri="{FF2B5EF4-FFF2-40B4-BE49-F238E27FC236}">
                  <a16:creationId xmlns:a16="http://schemas.microsoft.com/office/drawing/2014/main" id="{72101DB7-B69C-46B4-A9EC-47F793BD5B5F}"/>
                </a:ext>
              </a:extLst>
            </p:cNvPr>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7" name="Google Shape;780;p51">
              <a:extLst>
                <a:ext uri="{FF2B5EF4-FFF2-40B4-BE49-F238E27FC236}">
                  <a16:creationId xmlns:a16="http://schemas.microsoft.com/office/drawing/2014/main" id="{D22E44F6-5803-4A3F-B9FE-5F4AC47D5D85}"/>
                </a:ext>
              </a:extLst>
            </p:cNvPr>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8" name="Google Shape;781;p51">
              <a:extLst>
                <a:ext uri="{FF2B5EF4-FFF2-40B4-BE49-F238E27FC236}">
                  <a16:creationId xmlns:a16="http://schemas.microsoft.com/office/drawing/2014/main" id="{9CB239D0-26BE-4AEC-A449-83F661FD223B}"/>
                </a:ext>
              </a:extLst>
            </p:cNvPr>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9" name="Google Shape;782;p51">
              <a:extLst>
                <a:ext uri="{FF2B5EF4-FFF2-40B4-BE49-F238E27FC236}">
                  <a16:creationId xmlns:a16="http://schemas.microsoft.com/office/drawing/2014/main" id="{6DE077DE-A09E-4B33-908B-79A028DC4743}"/>
                </a:ext>
              </a:extLst>
            </p:cNvPr>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0" name="Google Shape;783;p51">
              <a:extLst>
                <a:ext uri="{FF2B5EF4-FFF2-40B4-BE49-F238E27FC236}">
                  <a16:creationId xmlns:a16="http://schemas.microsoft.com/office/drawing/2014/main" id="{613A163C-D99F-427F-8E20-5C27F9941B1F}"/>
                </a:ext>
              </a:extLst>
            </p:cNvPr>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1" name="Google Shape;784;p51">
              <a:extLst>
                <a:ext uri="{FF2B5EF4-FFF2-40B4-BE49-F238E27FC236}">
                  <a16:creationId xmlns:a16="http://schemas.microsoft.com/office/drawing/2014/main" id="{A5BF229E-FBD4-4973-8A6D-7668DC4DE9D2}"/>
                </a:ext>
              </a:extLst>
            </p:cNvPr>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2" name="Google Shape;785;p51">
              <a:extLst>
                <a:ext uri="{FF2B5EF4-FFF2-40B4-BE49-F238E27FC236}">
                  <a16:creationId xmlns:a16="http://schemas.microsoft.com/office/drawing/2014/main" id="{ADC7747C-3F1A-4187-84CD-28E745FC1007}"/>
                </a:ext>
              </a:extLst>
            </p:cNvPr>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3" name="Google Shape;786;p51">
              <a:extLst>
                <a:ext uri="{FF2B5EF4-FFF2-40B4-BE49-F238E27FC236}">
                  <a16:creationId xmlns:a16="http://schemas.microsoft.com/office/drawing/2014/main" id="{0BC2B842-9021-464A-BDED-A01EF886F7AC}"/>
                </a:ext>
              </a:extLst>
            </p:cNvPr>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4" name="Google Shape;787;p51">
              <a:extLst>
                <a:ext uri="{FF2B5EF4-FFF2-40B4-BE49-F238E27FC236}">
                  <a16:creationId xmlns:a16="http://schemas.microsoft.com/office/drawing/2014/main" id="{69866378-76D8-490F-AEE8-D66D41C79938}"/>
                </a:ext>
              </a:extLst>
            </p:cNvPr>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5" name="Google Shape;788;p51">
              <a:extLst>
                <a:ext uri="{FF2B5EF4-FFF2-40B4-BE49-F238E27FC236}">
                  <a16:creationId xmlns:a16="http://schemas.microsoft.com/office/drawing/2014/main" id="{DB653BF7-D182-4EBE-A1B6-AF9187A40ED2}"/>
                </a:ext>
              </a:extLst>
            </p:cNvPr>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6" name="Google Shape;789;p51">
              <a:extLst>
                <a:ext uri="{FF2B5EF4-FFF2-40B4-BE49-F238E27FC236}">
                  <a16:creationId xmlns:a16="http://schemas.microsoft.com/office/drawing/2014/main" id="{BB27C460-B516-4EC3-8C01-96727BC2DE82}"/>
                </a:ext>
              </a:extLst>
            </p:cNvPr>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7" name="Google Shape;790;p51">
              <a:extLst>
                <a:ext uri="{FF2B5EF4-FFF2-40B4-BE49-F238E27FC236}">
                  <a16:creationId xmlns:a16="http://schemas.microsoft.com/office/drawing/2014/main" id="{E4AC5915-13FF-4D34-BD09-7367750A5F35}"/>
                </a:ext>
              </a:extLst>
            </p:cNvPr>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48041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12"/>
                                        </p:tgtEl>
                                        <p:attrNameLst>
                                          <p:attrName>style.visibility</p:attrName>
                                        </p:attrNameLst>
                                      </p:cBhvr>
                                      <p:to>
                                        <p:strVal val="visible"/>
                                      </p:to>
                                    </p:set>
                                    <p:animEffect transition="in" filter="fade">
                                      <p:cBhvr>
                                        <p:cTn id="7" dur="1000"/>
                                        <p:tgtEl>
                                          <p:spTgt spid="1512"/>
                                        </p:tgtEl>
                                      </p:cBhvr>
                                    </p:animEffect>
                                    <p:anim calcmode="lin" valueType="num">
                                      <p:cBhvr>
                                        <p:cTn id="8" dur="1000" fill="hold"/>
                                        <p:tgtEl>
                                          <p:spTgt spid="1512"/>
                                        </p:tgtEl>
                                        <p:attrNameLst>
                                          <p:attrName>ppt_x</p:attrName>
                                        </p:attrNameLst>
                                      </p:cBhvr>
                                      <p:tavLst>
                                        <p:tav tm="0">
                                          <p:val>
                                            <p:strVal val="#ppt_x"/>
                                          </p:val>
                                        </p:tav>
                                        <p:tav tm="100000">
                                          <p:val>
                                            <p:strVal val="#ppt_x"/>
                                          </p:val>
                                        </p:tav>
                                      </p:tavLst>
                                    </p:anim>
                                    <p:anim calcmode="lin" valueType="num">
                                      <p:cBhvr>
                                        <p:cTn id="9" dur="1000" fill="hold"/>
                                        <p:tgtEl>
                                          <p:spTgt spid="151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456"/>
                                        </p:tgtEl>
                                        <p:attrNameLst>
                                          <p:attrName>style.visibility</p:attrName>
                                        </p:attrNameLst>
                                      </p:cBhvr>
                                      <p:to>
                                        <p:strVal val="visible"/>
                                      </p:to>
                                    </p:set>
                                    <p:anim calcmode="lin" valueType="num">
                                      <p:cBhvr additive="base">
                                        <p:cTn id="12" dur="500" fill="hold"/>
                                        <p:tgtEl>
                                          <p:spTgt spid="456"/>
                                        </p:tgtEl>
                                        <p:attrNameLst>
                                          <p:attrName>ppt_x</p:attrName>
                                        </p:attrNameLst>
                                      </p:cBhvr>
                                      <p:tavLst>
                                        <p:tav tm="0">
                                          <p:val>
                                            <p:strVal val="0-#ppt_w/2"/>
                                          </p:val>
                                        </p:tav>
                                        <p:tav tm="100000">
                                          <p:val>
                                            <p:strVal val="#ppt_x"/>
                                          </p:val>
                                        </p:tav>
                                      </p:tavLst>
                                    </p:anim>
                                    <p:anim calcmode="lin" valueType="num">
                                      <p:cBhvr additive="base">
                                        <p:cTn id="13" dur="500" fill="hold"/>
                                        <p:tgtEl>
                                          <p:spTgt spid="45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270"/>
                                        </p:tgtEl>
                                        <p:attrNameLst>
                                          <p:attrName>style.visibility</p:attrName>
                                        </p:attrNameLst>
                                      </p:cBhvr>
                                      <p:to>
                                        <p:strVal val="visible"/>
                                      </p:to>
                                    </p:set>
                                    <p:anim calcmode="lin" valueType="num">
                                      <p:cBhvr additive="base">
                                        <p:cTn id="16" dur="500" fill="hold"/>
                                        <p:tgtEl>
                                          <p:spTgt spid="270"/>
                                        </p:tgtEl>
                                        <p:attrNameLst>
                                          <p:attrName>ppt_x</p:attrName>
                                        </p:attrNameLst>
                                      </p:cBhvr>
                                      <p:tavLst>
                                        <p:tav tm="0">
                                          <p:val>
                                            <p:strVal val="1+#ppt_w/2"/>
                                          </p:val>
                                        </p:tav>
                                        <p:tav tm="100000">
                                          <p:val>
                                            <p:strVal val="#ppt_x"/>
                                          </p:val>
                                        </p:tav>
                                      </p:tavLst>
                                    </p:anim>
                                    <p:anim calcmode="lin" valueType="num">
                                      <p:cBhvr additive="base">
                                        <p:cTn id="17" dur="500" fill="hold"/>
                                        <p:tgtEl>
                                          <p:spTgt spid="27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479">
                                            <p:txEl>
                                              <p:pRg st="0" end="0"/>
                                            </p:txEl>
                                          </p:spTgt>
                                        </p:tgtEl>
                                        <p:attrNameLst>
                                          <p:attrName>style.visibility</p:attrName>
                                        </p:attrNameLst>
                                      </p:cBhvr>
                                      <p:to>
                                        <p:strVal val="visible"/>
                                      </p:to>
                                    </p:set>
                                    <p:animEffect transition="in" filter="fade">
                                      <p:cBhvr>
                                        <p:cTn id="21" dur="1000"/>
                                        <p:tgtEl>
                                          <p:spTgt spid="1479">
                                            <p:txEl>
                                              <p:pRg st="0" end="0"/>
                                            </p:txEl>
                                          </p:spTgt>
                                        </p:tgtEl>
                                      </p:cBhvr>
                                    </p:animEffect>
                                    <p:anim calcmode="lin" valueType="num">
                                      <p:cBhvr>
                                        <p:cTn id="22"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32" presetClass="emph" presetSubtype="0" repeatCount="indefinite" fill="hold" nodeType="afterEffect">
                                  <p:stCondLst>
                                    <p:cond delay="0"/>
                                  </p:stCondLst>
                                  <p:childTnLst>
                                    <p:animRot by="120000">
                                      <p:cBhvr>
                                        <p:cTn id="26" dur="100" fill="hold">
                                          <p:stCondLst>
                                            <p:cond delay="0"/>
                                          </p:stCondLst>
                                        </p:cTn>
                                        <p:tgtEl>
                                          <p:spTgt spid="1605"/>
                                        </p:tgtEl>
                                        <p:attrNameLst>
                                          <p:attrName>r</p:attrName>
                                        </p:attrNameLst>
                                      </p:cBhvr>
                                    </p:animRot>
                                    <p:animRot by="-240000">
                                      <p:cBhvr>
                                        <p:cTn id="27" dur="200" fill="hold">
                                          <p:stCondLst>
                                            <p:cond delay="200"/>
                                          </p:stCondLst>
                                        </p:cTn>
                                        <p:tgtEl>
                                          <p:spTgt spid="1605"/>
                                        </p:tgtEl>
                                        <p:attrNameLst>
                                          <p:attrName>r</p:attrName>
                                        </p:attrNameLst>
                                      </p:cBhvr>
                                    </p:animRot>
                                    <p:animRot by="240000">
                                      <p:cBhvr>
                                        <p:cTn id="28" dur="200" fill="hold">
                                          <p:stCondLst>
                                            <p:cond delay="400"/>
                                          </p:stCondLst>
                                        </p:cTn>
                                        <p:tgtEl>
                                          <p:spTgt spid="1605"/>
                                        </p:tgtEl>
                                        <p:attrNameLst>
                                          <p:attrName>r</p:attrName>
                                        </p:attrNameLst>
                                      </p:cBhvr>
                                    </p:animRot>
                                    <p:animRot by="-240000">
                                      <p:cBhvr>
                                        <p:cTn id="29" dur="200" fill="hold">
                                          <p:stCondLst>
                                            <p:cond delay="600"/>
                                          </p:stCondLst>
                                        </p:cTn>
                                        <p:tgtEl>
                                          <p:spTgt spid="1605"/>
                                        </p:tgtEl>
                                        <p:attrNameLst>
                                          <p:attrName>r</p:attrName>
                                        </p:attrNameLst>
                                      </p:cBhvr>
                                    </p:animRot>
                                    <p:animRot by="120000">
                                      <p:cBhvr>
                                        <p:cTn id="30" dur="200" fill="hold">
                                          <p:stCondLst>
                                            <p:cond delay="800"/>
                                          </p:stCondLst>
                                        </p:cTn>
                                        <p:tgtEl>
                                          <p:spTgt spid="1605"/>
                                        </p:tgtEl>
                                        <p:attrNameLst>
                                          <p:attrName>r</p:attrName>
                                        </p:attrNameLst>
                                      </p:cBhvr>
                                    </p:animRot>
                                  </p:childTnLst>
                                </p:cTn>
                              </p:par>
                            </p:childTnLst>
                          </p:cTn>
                        </p:par>
                        <p:par>
                          <p:cTn id="31" fill="hold">
                            <p:stCondLst>
                              <p:cond delay="3000"/>
                            </p:stCondLst>
                            <p:childTnLst>
                              <p:par>
                                <p:cTn id="32" presetID="32" presetClass="emph" presetSubtype="0" repeatCount="indefinite" fill="hold" nodeType="afterEffect">
                                  <p:stCondLst>
                                    <p:cond delay="0"/>
                                  </p:stCondLst>
                                  <p:childTnLst>
                                    <p:animRot by="120000">
                                      <p:cBhvr>
                                        <p:cTn id="33" dur="100" fill="hold">
                                          <p:stCondLst>
                                            <p:cond delay="0"/>
                                          </p:stCondLst>
                                        </p:cTn>
                                        <p:tgtEl>
                                          <p:spTgt spid="1602"/>
                                        </p:tgtEl>
                                        <p:attrNameLst>
                                          <p:attrName>r</p:attrName>
                                        </p:attrNameLst>
                                      </p:cBhvr>
                                    </p:animRot>
                                    <p:animRot by="-240000">
                                      <p:cBhvr>
                                        <p:cTn id="34" dur="200" fill="hold">
                                          <p:stCondLst>
                                            <p:cond delay="200"/>
                                          </p:stCondLst>
                                        </p:cTn>
                                        <p:tgtEl>
                                          <p:spTgt spid="1602"/>
                                        </p:tgtEl>
                                        <p:attrNameLst>
                                          <p:attrName>r</p:attrName>
                                        </p:attrNameLst>
                                      </p:cBhvr>
                                    </p:animRot>
                                    <p:animRot by="240000">
                                      <p:cBhvr>
                                        <p:cTn id="35" dur="200" fill="hold">
                                          <p:stCondLst>
                                            <p:cond delay="400"/>
                                          </p:stCondLst>
                                        </p:cTn>
                                        <p:tgtEl>
                                          <p:spTgt spid="1602"/>
                                        </p:tgtEl>
                                        <p:attrNameLst>
                                          <p:attrName>r</p:attrName>
                                        </p:attrNameLst>
                                      </p:cBhvr>
                                    </p:animRot>
                                    <p:animRot by="-240000">
                                      <p:cBhvr>
                                        <p:cTn id="36" dur="200" fill="hold">
                                          <p:stCondLst>
                                            <p:cond delay="600"/>
                                          </p:stCondLst>
                                        </p:cTn>
                                        <p:tgtEl>
                                          <p:spTgt spid="1602"/>
                                        </p:tgtEl>
                                        <p:attrNameLst>
                                          <p:attrName>r</p:attrName>
                                        </p:attrNameLst>
                                      </p:cBhvr>
                                    </p:animRot>
                                    <p:animRot by="120000">
                                      <p:cBhvr>
                                        <p:cTn id="37"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9"/>
        <p:cNvGrpSpPr/>
        <p:nvPr/>
      </p:nvGrpSpPr>
      <p:grpSpPr>
        <a:xfrm>
          <a:off x="0" y="0"/>
          <a:ext cx="0" cy="0"/>
          <a:chOff x="0" y="0"/>
          <a:chExt cx="0" cy="0"/>
        </a:xfrm>
      </p:grpSpPr>
      <p:sp>
        <p:nvSpPr>
          <p:cNvPr id="3" name="圆角矩形 7"/>
          <p:cNvSpPr/>
          <p:nvPr/>
        </p:nvSpPr>
        <p:spPr>
          <a:xfrm>
            <a:off x="981181" y="322686"/>
            <a:ext cx="7623425" cy="797198"/>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Dựa</a:t>
            </a:r>
            <a:r>
              <a:rPr kumimoji="0" lang="vi-VN" altLang="zh-CN" sz="2600" i="0" u="none" strike="noStrike" kern="1200" cap="none" spc="0" normalizeH="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 vào lời kể của cô giáo (thầy giáo) và các tranh vẽ dưới đây, hãy kể lại từng đoạn câu chuyện.</a:t>
            </a:r>
            <a:endParaRPr kumimoji="0" lang="zh-CN" altLang="en-US" sz="2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0" name="Group 39"/>
          <p:cNvGrpSpPr/>
          <p:nvPr/>
        </p:nvGrpSpPr>
        <p:grpSpPr>
          <a:xfrm>
            <a:off x="981181" y="1202075"/>
            <a:ext cx="7623425" cy="3565134"/>
            <a:chOff x="854316" y="774971"/>
            <a:chExt cx="8023871" cy="3818294"/>
          </a:xfrm>
        </p:grpSpPr>
        <p:grpSp>
          <p:nvGrpSpPr>
            <p:cNvPr id="22" name="Group 21"/>
            <p:cNvGrpSpPr/>
            <p:nvPr/>
          </p:nvGrpSpPr>
          <p:grpSpPr>
            <a:xfrm>
              <a:off x="854316" y="774971"/>
              <a:ext cx="2554097" cy="1840638"/>
              <a:chOff x="854316" y="774971"/>
              <a:chExt cx="2554097" cy="1840638"/>
            </a:xfrm>
          </p:grpSpPr>
          <p:pic>
            <p:nvPicPr>
              <p:cNvPr id="23" name="Picture 22"/>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24"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1</a:t>
                </a:r>
                <a:endParaRPr sz="2400" b="1" dirty="0">
                  <a:solidFill>
                    <a:schemeClr val="accent3">
                      <a:lumMod val="25000"/>
                    </a:schemeClr>
                  </a:solidFill>
                </a:endParaRPr>
              </a:p>
            </p:txBody>
          </p:sp>
        </p:grpSp>
        <p:grpSp>
          <p:nvGrpSpPr>
            <p:cNvPr id="25" name="Group 24"/>
            <p:cNvGrpSpPr/>
            <p:nvPr/>
          </p:nvGrpSpPr>
          <p:grpSpPr>
            <a:xfrm>
              <a:off x="3580698" y="774971"/>
              <a:ext cx="2562602" cy="1840638"/>
              <a:chOff x="3580698" y="774971"/>
              <a:chExt cx="2562602" cy="1840638"/>
            </a:xfrm>
          </p:grpSpPr>
          <p:pic>
            <p:nvPicPr>
              <p:cNvPr id="26" name="Picture 25"/>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27"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28" name="Group 27"/>
            <p:cNvGrpSpPr/>
            <p:nvPr/>
          </p:nvGrpSpPr>
          <p:grpSpPr>
            <a:xfrm>
              <a:off x="6315585" y="774971"/>
              <a:ext cx="2562602" cy="1840638"/>
              <a:chOff x="6315585" y="774971"/>
              <a:chExt cx="2562602" cy="1840638"/>
            </a:xfrm>
          </p:grpSpPr>
          <p:pic>
            <p:nvPicPr>
              <p:cNvPr id="29" name="Picture 28"/>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30"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31" name="Group 30"/>
            <p:cNvGrpSpPr/>
            <p:nvPr/>
          </p:nvGrpSpPr>
          <p:grpSpPr>
            <a:xfrm>
              <a:off x="854316" y="2752627"/>
              <a:ext cx="2554097" cy="1840638"/>
              <a:chOff x="854316" y="2752627"/>
              <a:chExt cx="2554097" cy="1840638"/>
            </a:xfrm>
          </p:grpSpPr>
          <p:pic>
            <p:nvPicPr>
              <p:cNvPr id="32" name="Picture 31"/>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33"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34" name="Group 33"/>
            <p:cNvGrpSpPr/>
            <p:nvPr/>
          </p:nvGrpSpPr>
          <p:grpSpPr>
            <a:xfrm>
              <a:off x="3584950" y="2752627"/>
              <a:ext cx="2554097" cy="1840638"/>
              <a:chOff x="3584950" y="2752627"/>
              <a:chExt cx="2554097" cy="1840638"/>
            </a:xfrm>
          </p:grpSpPr>
          <p:pic>
            <p:nvPicPr>
              <p:cNvPr id="35" name="Picture 34"/>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36"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37" name="Group 36"/>
            <p:cNvGrpSpPr/>
            <p:nvPr/>
          </p:nvGrpSpPr>
          <p:grpSpPr>
            <a:xfrm>
              <a:off x="6319838" y="2752627"/>
              <a:ext cx="2558349" cy="1840638"/>
              <a:chOff x="6319838" y="2752627"/>
              <a:chExt cx="2558349" cy="1840638"/>
            </a:xfrm>
          </p:grpSpPr>
          <p:pic>
            <p:nvPicPr>
              <p:cNvPr id="38" name="Picture 37"/>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39"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grpSp>
        <p:nvGrpSpPr>
          <p:cNvPr id="157" name="Group 156"/>
          <p:cNvGrpSpPr/>
          <p:nvPr/>
        </p:nvGrpSpPr>
        <p:grpSpPr>
          <a:xfrm>
            <a:off x="2589088" y="1742425"/>
            <a:ext cx="3965825" cy="3168621"/>
            <a:chOff x="854316" y="774971"/>
            <a:chExt cx="2554097" cy="1840638"/>
          </a:xfrm>
        </p:grpSpPr>
        <p:pic>
          <p:nvPicPr>
            <p:cNvPr id="158" name="Picture 157"/>
            <p:cNvPicPr>
              <a:picLocks noChangeAspect="1"/>
            </p:cNvPicPr>
            <p:nvPr/>
          </p:nvPicPr>
          <p:blipFill rotWithShape="1">
            <a:blip r:embed="rId3"/>
            <a:srcRect l="13559" t="10529" r="13641" b="2388"/>
            <a:stretch/>
          </p:blipFill>
          <p:spPr>
            <a:xfrm>
              <a:off x="854316" y="777831"/>
              <a:ext cx="2554097" cy="1837778"/>
            </a:xfrm>
            <a:prstGeom prst="rect">
              <a:avLst/>
            </a:prstGeom>
            <a:ln>
              <a:noFill/>
            </a:ln>
            <a:effectLst>
              <a:softEdge rad="112500"/>
            </a:effectLst>
          </p:spPr>
        </p:pic>
        <p:sp>
          <p:nvSpPr>
            <p:cNvPr id="159"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1</a:t>
              </a:r>
              <a:endParaRPr sz="2400" b="1" dirty="0">
                <a:solidFill>
                  <a:schemeClr val="accent3">
                    <a:lumMod val="25000"/>
                  </a:schemeClr>
                </a:solidFill>
              </a:endParaRPr>
            </a:p>
          </p:txBody>
        </p:sp>
      </p:grpSp>
      <p:sp>
        <p:nvSpPr>
          <p:cNvPr id="160" name="TextBox 159"/>
          <p:cNvSpPr txBox="1"/>
          <p:nvPr/>
        </p:nvSpPr>
        <p:spPr>
          <a:xfrm>
            <a:off x="777551" y="318036"/>
            <a:ext cx="8162047" cy="1421928"/>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Cha của Trần Quốc Tuấn trước khi qua đời dặn con phải giành lại ngôi vua. Trần Quốc Tuấn không cho đó là phải, nhưng thương cha nên gật đầu.</a:t>
            </a:r>
            <a:endParaRPr lang="en-US" sz="2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randombar(horizontal)">
                                      <p:cBhvr>
                                        <p:cTn id="7" dur="500"/>
                                        <p:tgtEl>
                                          <p:spTgt spid="1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921711" y="328145"/>
            <a:ext cx="7921681" cy="1052596"/>
          </a:xfrm>
          <a:prstGeom prst="rect">
            <a:avLst/>
          </a:prstGeom>
          <a:noFill/>
        </p:spPr>
        <p:txBody>
          <a:bodyPr wrap="square" rtlCol="0">
            <a:spAutoFit/>
          </a:bodyPr>
          <a:lstStyle/>
          <a:p>
            <a:pPr algn="just">
              <a:lnSpc>
                <a:spcPct val="120000"/>
              </a:lnSpc>
            </a:pPr>
            <a:r>
              <a:rPr lang="vi-VN" sz="2600" dirty="0">
                <a:latin typeface="Arial" panose="020B0604020202020204" pitchFamily="34" charset="0"/>
                <a:cs typeface="Arial" panose="020B0604020202020204" pitchFamily="34" charset="0"/>
              </a:rPr>
              <a:t>Năm 1284, giặc Nguyên lại sang xâm lược nước ta. Thế giặc mạnh như chẻ tre.</a:t>
            </a:r>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2377977" y="1321820"/>
            <a:ext cx="4574937" cy="3229330"/>
            <a:chOff x="2377977" y="1321820"/>
            <a:chExt cx="4574937" cy="3229330"/>
          </a:xfrm>
        </p:grpSpPr>
        <p:pic>
          <p:nvPicPr>
            <p:cNvPr id="6" name="Picture 5"/>
            <p:cNvPicPr>
              <a:picLocks noChangeAspect="1"/>
            </p:cNvPicPr>
            <p:nvPr/>
          </p:nvPicPr>
          <p:blipFill rotWithShape="1">
            <a:blip r:embed="rId3"/>
            <a:srcRect l="13516" t="1154" r="13885" b="1835"/>
            <a:stretch/>
          </p:blipFill>
          <p:spPr>
            <a:xfrm>
              <a:off x="2377977" y="1321820"/>
              <a:ext cx="4574937" cy="3229330"/>
            </a:xfrm>
            <a:prstGeom prst="rect">
              <a:avLst/>
            </a:prstGeom>
            <a:ln>
              <a:noFill/>
            </a:ln>
            <a:effectLst>
              <a:softEdge rad="112500"/>
            </a:effectLst>
          </p:spPr>
        </p:pic>
        <p:sp>
          <p:nvSpPr>
            <p:cNvPr id="7" name="Google Shape;3572;p54"/>
            <p:cNvSpPr/>
            <p:nvPr/>
          </p:nvSpPr>
          <p:spPr>
            <a:xfrm>
              <a:off x="6323666" y="1380741"/>
              <a:ext cx="523892" cy="544521"/>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spTree>
    <p:extLst>
      <p:ext uri="{BB962C8B-B14F-4D97-AF65-F5344CB8AC3E}">
        <p14:creationId xmlns:p14="http://schemas.microsoft.com/office/powerpoint/2010/main" val="26281648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776378" y="379904"/>
            <a:ext cx="8015256" cy="1052596"/>
          </a:xfrm>
          <a:prstGeom prst="rect">
            <a:avLst/>
          </a:prstGeom>
          <a:noFill/>
        </p:spPr>
        <p:txBody>
          <a:bodyPr wrap="square" rtlCol="0">
            <a:spAutoFit/>
          </a:bodyPr>
          <a:lstStyle/>
          <a:p>
            <a:pPr algn="just">
              <a:lnSpc>
                <a:spcPct val="120000"/>
              </a:lnSpc>
            </a:pPr>
            <a:r>
              <a:rPr lang="vi-VN" sz="2600" dirty="0">
                <a:latin typeface="Arial" panose="020B0604020202020204" pitchFamily="34" charset="0"/>
                <a:cs typeface="Arial" panose="020B0604020202020204" pitchFamily="34" charset="0"/>
              </a:rPr>
              <a:t>Trần Quốc Tuấn mời Trần Quang Khải xuống thuyền của mình ở bến Đông để cùng bàn kế đánh giặc.</a:t>
            </a:r>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2177069" y="1432500"/>
            <a:ext cx="4789862" cy="3381040"/>
            <a:chOff x="2177069" y="1432500"/>
            <a:chExt cx="4789862" cy="3381040"/>
          </a:xfrm>
        </p:grpSpPr>
        <p:pic>
          <p:nvPicPr>
            <p:cNvPr id="5" name="Picture 4"/>
            <p:cNvPicPr>
              <a:picLocks noChangeAspect="1"/>
            </p:cNvPicPr>
            <p:nvPr/>
          </p:nvPicPr>
          <p:blipFill rotWithShape="1">
            <a:blip r:embed="rId3"/>
            <a:srcRect l="12988" t="1620" r="13340" b="2103"/>
            <a:stretch/>
          </p:blipFill>
          <p:spPr>
            <a:xfrm>
              <a:off x="2177069" y="1432500"/>
              <a:ext cx="4789862" cy="3381040"/>
            </a:xfrm>
            <a:prstGeom prst="rect">
              <a:avLst/>
            </a:prstGeom>
            <a:ln>
              <a:noFill/>
            </a:ln>
            <a:effectLst>
              <a:softEdge rad="112500"/>
            </a:effectLst>
          </p:spPr>
        </p:pic>
        <p:sp>
          <p:nvSpPr>
            <p:cNvPr id="8" name="Google Shape;3572;p54"/>
            <p:cNvSpPr/>
            <p:nvPr/>
          </p:nvSpPr>
          <p:spPr>
            <a:xfrm>
              <a:off x="6319550" y="1517341"/>
              <a:ext cx="525268" cy="525339"/>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spTree>
    <p:extLst>
      <p:ext uri="{BB962C8B-B14F-4D97-AF65-F5344CB8AC3E}">
        <p14:creationId xmlns:p14="http://schemas.microsoft.com/office/powerpoint/2010/main" val="3876894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776378" y="379904"/>
            <a:ext cx="8015256" cy="1052596"/>
          </a:xfrm>
          <a:prstGeom prst="rect">
            <a:avLst/>
          </a:prstGeom>
          <a:noFill/>
        </p:spPr>
        <p:txBody>
          <a:bodyPr wrap="square" rtlCol="0">
            <a:spAutoFit/>
          </a:bodyPr>
          <a:lstStyle/>
          <a:p>
            <a:pPr algn="just">
              <a:lnSpc>
                <a:spcPct val="120000"/>
              </a:lnSpc>
            </a:pPr>
            <a:r>
              <a:rPr lang="vi-VN" sz="2600" dirty="0">
                <a:latin typeface="Arial" panose="020B0604020202020204" pitchFamily="34" charset="0"/>
                <a:cs typeface="Arial" panose="020B0604020202020204" pitchFamily="34" charset="0"/>
              </a:rPr>
              <a:t>Trần Quốc Tuấn tự tay dội nước tắm cho Trần Quang Khải, khéo lép cởi bỏ mâu thuẫn gia tộc.</a:t>
            </a:r>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2284885" y="1527625"/>
            <a:ext cx="4574230" cy="3239584"/>
            <a:chOff x="981181" y="1527625"/>
            <a:chExt cx="4574230" cy="3239584"/>
          </a:xfrm>
        </p:grpSpPr>
        <p:pic>
          <p:nvPicPr>
            <p:cNvPr id="6" name="Picture 5"/>
            <p:cNvPicPr>
              <a:picLocks noChangeAspect="1"/>
            </p:cNvPicPr>
            <p:nvPr/>
          </p:nvPicPr>
          <p:blipFill rotWithShape="1">
            <a:blip r:embed="rId3"/>
            <a:srcRect l="13532" t="1907" r="13329" b="1914"/>
            <a:stretch/>
          </p:blipFill>
          <p:spPr>
            <a:xfrm>
              <a:off x="981181" y="1527625"/>
              <a:ext cx="4574230" cy="3239584"/>
            </a:xfrm>
            <a:prstGeom prst="rect">
              <a:avLst/>
            </a:prstGeom>
            <a:ln>
              <a:noFill/>
            </a:ln>
            <a:effectLst>
              <a:softEdge rad="112500"/>
            </a:effectLst>
          </p:spPr>
        </p:pic>
        <p:sp>
          <p:nvSpPr>
            <p:cNvPr id="7" name="Google Shape;3572;p54"/>
            <p:cNvSpPr/>
            <p:nvPr/>
          </p:nvSpPr>
          <p:spPr>
            <a:xfrm>
              <a:off x="4952450" y="1527625"/>
              <a:ext cx="602961" cy="537415"/>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spTree>
    <p:extLst>
      <p:ext uri="{BB962C8B-B14F-4D97-AF65-F5344CB8AC3E}">
        <p14:creationId xmlns:p14="http://schemas.microsoft.com/office/powerpoint/2010/main" val="39973701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803273" y="272328"/>
            <a:ext cx="8015256" cy="1532727"/>
          </a:xfrm>
          <a:prstGeom prst="rect">
            <a:avLst/>
          </a:prstGeom>
          <a:noFill/>
        </p:spPr>
        <p:txBody>
          <a:bodyPr wrap="square" rtlCol="0">
            <a:spAutoFit/>
          </a:bodyPr>
          <a:lstStyle/>
          <a:p>
            <a:pPr algn="just">
              <a:lnSpc>
                <a:spcPct val="120000"/>
              </a:lnSpc>
            </a:pPr>
            <a:r>
              <a:rPr lang="vi-VN" sz="2600" dirty="0">
                <a:latin typeface="Arial" panose="020B0604020202020204" pitchFamily="34" charset="0"/>
                <a:cs typeface="Arial" panose="020B0604020202020204" pitchFamily="34" charset="0"/>
              </a:rPr>
              <a:t>Theo lời Trần Quốc Tuấn, vua mở hội nghị Diên Hồng triệu tập các bô lão từ mọi miền đất nước. Vua tôi đồng lòng quyết tâm diệt giặc.</a:t>
            </a:r>
            <a:endParaRPr lang="en-US" sz="2600" dirty="0">
              <a:latin typeface="Arial" panose="020B0604020202020204" pitchFamily="34" charset="0"/>
              <a:cs typeface="Arial" panose="020B0604020202020204" pitchFamily="34" charset="0"/>
            </a:endParaRPr>
          </a:p>
        </p:txBody>
      </p:sp>
      <p:grpSp>
        <p:nvGrpSpPr>
          <p:cNvPr id="3" name="Group 2"/>
          <p:cNvGrpSpPr/>
          <p:nvPr/>
        </p:nvGrpSpPr>
        <p:grpSpPr>
          <a:xfrm>
            <a:off x="2592126" y="1805055"/>
            <a:ext cx="4272804" cy="3026107"/>
            <a:chOff x="2592126" y="1805055"/>
            <a:chExt cx="4272804" cy="3026107"/>
          </a:xfrm>
        </p:grpSpPr>
        <p:pic>
          <p:nvPicPr>
            <p:cNvPr id="8" name="Picture 7"/>
            <p:cNvPicPr>
              <a:picLocks noChangeAspect="1"/>
            </p:cNvPicPr>
            <p:nvPr/>
          </p:nvPicPr>
          <p:blipFill rotWithShape="1">
            <a:blip r:embed="rId3"/>
            <a:srcRect l="13397" t="1662" r="13036" b="1924"/>
            <a:stretch/>
          </p:blipFill>
          <p:spPr>
            <a:xfrm>
              <a:off x="2592126" y="1805055"/>
              <a:ext cx="4272804" cy="3026107"/>
            </a:xfrm>
            <a:prstGeom prst="rect">
              <a:avLst/>
            </a:prstGeom>
          </p:spPr>
        </p:pic>
        <p:sp>
          <p:nvSpPr>
            <p:cNvPr id="9" name="Google Shape;3572;p54"/>
            <p:cNvSpPr/>
            <p:nvPr/>
          </p:nvSpPr>
          <p:spPr>
            <a:xfrm>
              <a:off x="6301702" y="1805055"/>
              <a:ext cx="563228" cy="485841"/>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spTree>
    <p:extLst>
      <p:ext uri="{BB962C8B-B14F-4D97-AF65-F5344CB8AC3E}">
        <p14:creationId xmlns:p14="http://schemas.microsoft.com/office/powerpoint/2010/main" val="39924168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803273" y="272328"/>
            <a:ext cx="8015256" cy="1052596"/>
          </a:xfrm>
          <a:prstGeom prst="rect">
            <a:avLst/>
          </a:prstGeom>
          <a:noFill/>
        </p:spPr>
        <p:txBody>
          <a:bodyPr wrap="square" rtlCol="0">
            <a:spAutoFit/>
          </a:bodyPr>
          <a:lstStyle/>
          <a:p>
            <a:pPr algn="just">
              <a:lnSpc>
                <a:spcPct val="120000"/>
              </a:lnSpc>
            </a:pPr>
            <a:r>
              <a:rPr lang="vi-VN" sz="2600" dirty="0">
                <a:latin typeface="Arial" panose="020B0604020202020204" pitchFamily="34" charset="0"/>
                <a:cs typeface="Arial" panose="020B0604020202020204" pitchFamily="34" charset="0"/>
              </a:rPr>
              <a:t>Cả nước đoàn kết một lòng nên giặc Nguyên đã bị đánh bại.</a:t>
            </a:r>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2124376" y="1324924"/>
            <a:ext cx="4895248" cy="3461175"/>
            <a:chOff x="2277373" y="1324924"/>
            <a:chExt cx="4895248" cy="3461175"/>
          </a:xfrm>
        </p:grpSpPr>
        <p:pic>
          <p:nvPicPr>
            <p:cNvPr id="6" name="Picture 5"/>
            <p:cNvPicPr>
              <a:picLocks noChangeAspect="1"/>
            </p:cNvPicPr>
            <p:nvPr/>
          </p:nvPicPr>
          <p:blipFill rotWithShape="1">
            <a:blip r:embed="rId3"/>
            <a:srcRect l="13130" t="1803" r="13283" b="711"/>
            <a:stretch/>
          </p:blipFill>
          <p:spPr>
            <a:xfrm>
              <a:off x="2277373" y="1324924"/>
              <a:ext cx="4895248" cy="3461175"/>
            </a:xfrm>
            <a:prstGeom prst="rect">
              <a:avLst/>
            </a:prstGeom>
            <a:ln>
              <a:noFill/>
            </a:ln>
            <a:effectLst>
              <a:softEdge rad="112500"/>
            </a:effectLst>
          </p:spPr>
        </p:pic>
        <p:sp>
          <p:nvSpPr>
            <p:cNvPr id="7" name="Google Shape;3572;p54"/>
            <p:cNvSpPr/>
            <p:nvPr/>
          </p:nvSpPr>
          <p:spPr>
            <a:xfrm>
              <a:off x="6564195" y="1324924"/>
              <a:ext cx="608426" cy="493333"/>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spTree>
    <p:extLst>
      <p:ext uri="{BB962C8B-B14F-4D97-AF65-F5344CB8AC3E}">
        <p14:creationId xmlns:p14="http://schemas.microsoft.com/office/powerpoint/2010/main" val="24215974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9"/>
          <p:cNvSpPr/>
          <p:nvPr/>
        </p:nvSpPr>
        <p:spPr>
          <a:xfrm>
            <a:off x="3453506" y="2537717"/>
            <a:ext cx="2236988" cy="64668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txBox="1">
            <a:spLocks noGrp="1"/>
          </p:cNvSpPr>
          <p:nvPr>
            <p:ph type="subTitle" idx="1"/>
          </p:nvPr>
        </p:nvSpPr>
        <p:spPr>
          <a:xfrm>
            <a:off x="1691888" y="1750618"/>
            <a:ext cx="5760224"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800" dirty="0">
                <a:solidFill>
                  <a:schemeClr val="accent3">
                    <a:lumMod val="25000"/>
                  </a:schemeClr>
                </a:solidFill>
                <a:latin typeface="Pattaya" panose="00000500000000000000" pitchFamily="2" charset="-34"/>
                <a:cs typeface="Pattaya" panose="00000500000000000000" pitchFamily="2" charset="-34"/>
              </a:rPr>
              <a:t>Giáo viên kể chuyện lần 1</a:t>
            </a:r>
            <a:endParaRPr sz="48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480" name="Google Shape;1480;p39"/>
          <p:cNvGrpSpPr/>
          <p:nvPr/>
        </p:nvGrpSpPr>
        <p:grpSpPr>
          <a:xfrm>
            <a:off x="6998925" y="2989273"/>
            <a:ext cx="835078" cy="1182850"/>
            <a:chOff x="6922725" y="3166725"/>
            <a:chExt cx="835078" cy="1182850"/>
          </a:xfrm>
        </p:grpSpPr>
        <p:sp>
          <p:nvSpPr>
            <p:cNvPr id="1481" name="Google Shape;1481;p39"/>
            <p:cNvSpPr/>
            <p:nvPr/>
          </p:nvSpPr>
          <p:spPr>
            <a:xfrm>
              <a:off x="6922725" y="3166725"/>
              <a:ext cx="835078" cy="1182850"/>
            </a:xfrm>
            <a:custGeom>
              <a:avLst/>
              <a:gdLst/>
              <a:ahLst/>
              <a:cxnLst/>
              <a:rect l="l" t="t" r="r" b="b"/>
              <a:pathLst>
                <a:path w="12805" h="18137" extrusionOk="0">
                  <a:moveTo>
                    <a:pt x="5935" y="1"/>
                  </a:moveTo>
                  <a:cubicBezTo>
                    <a:pt x="5782" y="1"/>
                    <a:pt x="5629" y="11"/>
                    <a:pt x="5486" y="49"/>
                  </a:cubicBezTo>
                  <a:cubicBezTo>
                    <a:pt x="4903" y="163"/>
                    <a:pt x="4415" y="498"/>
                    <a:pt x="4090" y="995"/>
                  </a:cubicBezTo>
                  <a:cubicBezTo>
                    <a:pt x="3766" y="1492"/>
                    <a:pt x="3651" y="2074"/>
                    <a:pt x="3775" y="2657"/>
                  </a:cubicBezTo>
                  <a:cubicBezTo>
                    <a:pt x="3813" y="2858"/>
                    <a:pt x="3880" y="3049"/>
                    <a:pt x="3976" y="3221"/>
                  </a:cubicBezTo>
                  <a:cubicBezTo>
                    <a:pt x="1921" y="3737"/>
                    <a:pt x="431" y="5572"/>
                    <a:pt x="383" y="7731"/>
                  </a:cubicBezTo>
                  <a:cubicBezTo>
                    <a:pt x="135" y="8037"/>
                    <a:pt x="1" y="8419"/>
                    <a:pt x="1" y="8820"/>
                  </a:cubicBezTo>
                  <a:cubicBezTo>
                    <a:pt x="1" y="9203"/>
                    <a:pt x="135" y="9575"/>
                    <a:pt x="364" y="9881"/>
                  </a:cubicBezTo>
                  <a:lnTo>
                    <a:pt x="364" y="16407"/>
                  </a:lnTo>
                  <a:cubicBezTo>
                    <a:pt x="364" y="17363"/>
                    <a:pt x="1138" y="18137"/>
                    <a:pt x="2093" y="18137"/>
                  </a:cubicBezTo>
                  <a:lnTo>
                    <a:pt x="10273" y="18137"/>
                  </a:lnTo>
                  <a:cubicBezTo>
                    <a:pt x="11219" y="18137"/>
                    <a:pt x="12002" y="17363"/>
                    <a:pt x="12002" y="16407"/>
                  </a:cubicBezTo>
                  <a:lnTo>
                    <a:pt x="12002" y="9881"/>
                  </a:lnTo>
                  <a:cubicBezTo>
                    <a:pt x="12232" y="9575"/>
                    <a:pt x="12365" y="9203"/>
                    <a:pt x="12365" y="8811"/>
                  </a:cubicBezTo>
                  <a:cubicBezTo>
                    <a:pt x="12365" y="8591"/>
                    <a:pt x="12327" y="8381"/>
                    <a:pt x="12241" y="8180"/>
                  </a:cubicBezTo>
                  <a:cubicBezTo>
                    <a:pt x="12614" y="7502"/>
                    <a:pt x="12805" y="6737"/>
                    <a:pt x="12805" y="5954"/>
                  </a:cubicBezTo>
                  <a:cubicBezTo>
                    <a:pt x="12805" y="3326"/>
                    <a:pt x="10664" y="1195"/>
                    <a:pt x="8046" y="1195"/>
                  </a:cubicBezTo>
                  <a:lnTo>
                    <a:pt x="7893" y="1195"/>
                  </a:lnTo>
                  <a:cubicBezTo>
                    <a:pt x="7721" y="861"/>
                    <a:pt x="7463" y="574"/>
                    <a:pt x="7139" y="355"/>
                  </a:cubicBezTo>
                  <a:cubicBezTo>
                    <a:pt x="6785" y="125"/>
                    <a:pt x="6365" y="1"/>
                    <a:pt x="593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82" name="Google Shape;1482;p39"/>
            <p:cNvSpPr/>
            <p:nvPr/>
          </p:nvSpPr>
          <p:spPr>
            <a:xfrm>
              <a:off x="7204385" y="3311965"/>
              <a:ext cx="485526" cy="486131"/>
            </a:xfrm>
            <a:custGeom>
              <a:avLst/>
              <a:gdLst/>
              <a:ahLst/>
              <a:cxnLst/>
              <a:rect l="l" t="t" r="r" b="b"/>
              <a:pathLst>
                <a:path w="7445" h="7454" extrusionOk="0">
                  <a:moveTo>
                    <a:pt x="3727" y="0"/>
                  </a:moveTo>
                  <a:cubicBezTo>
                    <a:pt x="1663" y="0"/>
                    <a:pt x="1" y="1673"/>
                    <a:pt x="1" y="3727"/>
                  </a:cubicBezTo>
                  <a:cubicBezTo>
                    <a:pt x="1" y="5781"/>
                    <a:pt x="1663" y="7453"/>
                    <a:pt x="3727" y="7453"/>
                  </a:cubicBezTo>
                  <a:cubicBezTo>
                    <a:pt x="5782" y="7453"/>
                    <a:pt x="7444" y="5781"/>
                    <a:pt x="7444" y="3727"/>
                  </a:cubicBezTo>
                  <a:cubicBezTo>
                    <a:pt x="7444" y="1673"/>
                    <a:pt x="5782"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7191342" y="3298856"/>
              <a:ext cx="511612" cy="512349"/>
            </a:xfrm>
            <a:custGeom>
              <a:avLst/>
              <a:gdLst/>
              <a:ahLst/>
              <a:cxnLst/>
              <a:rect l="l" t="t" r="r" b="b"/>
              <a:pathLst>
                <a:path w="7845" h="7856" extrusionOk="0">
                  <a:moveTo>
                    <a:pt x="3927" y="402"/>
                  </a:moveTo>
                  <a:cubicBezTo>
                    <a:pt x="5867" y="402"/>
                    <a:pt x="7444" y="1988"/>
                    <a:pt x="7444" y="3928"/>
                  </a:cubicBezTo>
                  <a:cubicBezTo>
                    <a:pt x="7444" y="5868"/>
                    <a:pt x="5867" y="7454"/>
                    <a:pt x="3927" y="7454"/>
                  </a:cubicBezTo>
                  <a:cubicBezTo>
                    <a:pt x="1978" y="7454"/>
                    <a:pt x="401" y="5868"/>
                    <a:pt x="401" y="3928"/>
                  </a:cubicBezTo>
                  <a:cubicBezTo>
                    <a:pt x="401" y="1988"/>
                    <a:pt x="1978" y="402"/>
                    <a:pt x="3927" y="402"/>
                  </a:cubicBezTo>
                  <a:close/>
                  <a:moveTo>
                    <a:pt x="3927" y="1"/>
                  </a:moveTo>
                  <a:cubicBezTo>
                    <a:pt x="1758" y="1"/>
                    <a:pt x="0" y="1768"/>
                    <a:pt x="0" y="3928"/>
                  </a:cubicBezTo>
                  <a:cubicBezTo>
                    <a:pt x="0" y="6087"/>
                    <a:pt x="1758" y="7855"/>
                    <a:pt x="3927" y="7855"/>
                  </a:cubicBezTo>
                  <a:cubicBezTo>
                    <a:pt x="6087" y="7855"/>
                    <a:pt x="7845" y="6087"/>
                    <a:pt x="7845" y="3928"/>
                  </a:cubicBezTo>
                  <a:cubicBezTo>
                    <a:pt x="7845" y="1768"/>
                    <a:pt x="6087" y="1"/>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7251143" y="3548771"/>
              <a:ext cx="162711" cy="115957"/>
            </a:xfrm>
            <a:custGeom>
              <a:avLst/>
              <a:gdLst/>
              <a:ahLst/>
              <a:cxnLst/>
              <a:rect l="l" t="t" r="r" b="b"/>
              <a:pathLst>
                <a:path w="2495" h="1778" extrusionOk="0">
                  <a:moveTo>
                    <a:pt x="2494" y="0"/>
                  </a:moveTo>
                  <a:lnTo>
                    <a:pt x="0" y="115"/>
                  </a:lnTo>
                  <a:lnTo>
                    <a:pt x="0" y="564"/>
                  </a:lnTo>
                  <a:cubicBezTo>
                    <a:pt x="0" y="717"/>
                    <a:pt x="125" y="841"/>
                    <a:pt x="278" y="841"/>
                  </a:cubicBezTo>
                  <a:lnTo>
                    <a:pt x="650" y="841"/>
                  </a:lnTo>
                  <a:lnTo>
                    <a:pt x="650" y="1137"/>
                  </a:lnTo>
                  <a:cubicBezTo>
                    <a:pt x="650" y="1491"/>
                    <a:pt x="937" y="1778"/>
                    <a:pt x="1290" y="1778"/>
                  </a:cubicBezTo>
                  <a:cubicBezTo>
                    <a:pt x="1634" y="1778"/>
                    <a:pt x="1921" y="1491"/>
                    <a:pt x="1921" y="1137"/>
                  </a:cubicBezTo>
                  <a:lnTo>
                    <a:pt x="1921" y="832"/>
                  </a:lnTo>
                  <a:lnTo>
                    <a:pt x="2217" y="832"/>
                  </a:lnTo>
                  <a:cubicBezTo>
                    <a:pt x="2370" y="832"/>
                    <a:pt x="2494" y="698"/>
                    <a:pt x="2494" y="545"/>
                  </a:cubicBezTo>
                  <a:lnTo>
                    <a:pt x="2494" y="0"/>
                  </a:lnTo>
                  <a:close/>
                </a:path>
              </a:pathLst>
            </a:custGeom>
            <a:solidFill>
              <a:srgbClr val="DF6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7238035" y="3536314"/>
              <a:ext cx="188928" cy="141522"/>
            </a:xfrm>
            <a:custGeom>
              <a:avLst/>
              <a:gdLst/>
              <a:ahLst/>
              <a:cxnLst/>
              <a:rect l="l" t="t" r="r" b="b"/>
              <a:pathLst>
                <a:path w="2897" h="2170" extrusionOk="0">
                  <a:moveTo>
                    <a:pt x="2695" y="0"/>
                  </a:moveTo>
                  <a:cubicBezTo>
                    <a:pt x="2590" y="0"/>
                    <a:pt x="2504" y="86"/>
                    <a:pt x="2504" y="191"/>
                  </a:cubicBezTo>
                  <a:lnTo>
                    <a:pt x="2504" y="736"/>
                  </a:lnTo>
                  <a:cubicBezTo>
                    <a:pt x="2504" y="784"/>
                    <a:pt x="2466" y="822"/>
                    <a:pt x="2418" y="822"/>
                  </a:cubicBezTo>
                  <a:cubicBezTo>
                    <a:pt x="2141" y="822"/>
                    <a:pt x="1921" y="1042"/>
                    <a:pt x="1921" y="1319"/>
                  </a:cubicBezTo>
                  <a:lnTo>
                    <a:pt x="1921" y="1328"/>
                  </a:lnTo>
                  <a:cubicBezTo>
                    <a:pt x="1921" y="1567"/>
                    <a:pt x="1730" y="1768"/>
                    <a:pt x="1491" y="1768"/>
                  </a:cubicBezTo>
                  <a:cubicBezTo>
                    <a:pt x="1243" y="1768"/>
                    <a:pt x="1052" y="1567"/>
                    <a:pt x="1052" y="1328"/>
                  </a:cubicBezTo>
                  <a:cubicBezTo>
                    <a:pt x="1052" y="1061"/>
                    <a:pt x="832" y="832"/>
                    <a:pt x="555" y="832"/>
                  </a:cubicBezTo>
                  <a:lnTo>
                    <a:pt x="479" y="832"/>
                  </a:lnTo>
                  <a:cubicBezTo>
                    <a:pt x="431" y="832"/>
                    <a:pt x="393" y="793"/>
                    <a:pt x="393" y="755"/>
                  </a:cubicBezTo>
                  <a:lnTo>
                    <a:pt x="393" y="306"/>
                  </a:lnTo>
                  <a:cubicBezTo>
                    <a:pt x="393" y="191"/>
                    <a:pt x="307" y="105"/>
                    <a:pt x="201" y="105"/>
                  </a:cubicBezTo>
                  <a:cubicBezTo>
                    <a:pt x="87" y="105"/>
                    <a:pt x="1" y="191"/>
                    <a:pt x="1" y="306"/>
                  </a:cubicBezTo>
                  <a:lnTo>
                    <a:pt x="1" y="755"/>
                  </a:lnTo>
                  <a:cubicBezTo>
                    <a:pt x="1" y="1023"/>
                    <a:pt x="211" y="1233"/>
                    <a:pt x="479" y="1233"/>
                  </a:cubicBezTo>
                  <a:lnTo>
                    <a:pt x="555" y="1233"/>
                  </a:lnTo>
                  <a:cubicBezTo>
                    <a:pt x="612" y="1233"/>
                    <a:pt x="651" y="1281"/>
                    <a:pt x="651" y="1328"/>
                  </a:cubicBezTo>
                  <a:cubicBezTo>
                    <a:pt x="651" y="1787"/>
                    <a:pt x="1023" y="2169"/>
                    <a:pt x="1491" y="2169"/>
                  </a:cubicBezTo>
                  <a:cubicBezTo>
                    <a:pt x="1950" y="2169"/>
                    <a:pt x="2323" y="1787"/>
                    <a:pt x="2323" y="1328"/>
                  </a:cubicBezTo>
                  <a:lnTo>
                    <a:pt x="2323" y="1319"/>
                  </a:lnTo>
                  <a:cubicBezTo>
                    <a:pt x="2323" y="1262"/>
                    <a:pt x="2361" y="1223"/>
                    <a:pt x="2418" y="1223"/>
                  </a:cubicBezTo>
                  <a:cubicBezTo>
                    <a:pt x="2686" y="1223"/>
                    <a:pt x="2896" y="1004"/>
                    <a:pt x="2896" y="736"/>
                  </a:cubicBezTo>
                  <a:lnTo>
                    <a:pt x="2896" y="191"/>
                  </a:lnTo>
                  <a:cubicBezTo>
                    <a:pt x="2896" y="86"/>
                    <a:pt x="2810" y="0"/>
                    <a:pt x="2695" y="0"/>
                  </a:cubicBezTo>
                  <a:close/>
                </a:path>
              </a:pathLst>
            </a:custGeom>
            <a:solidFill>
              <a:srgbClr val="2F3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7362073" y="3680902"/>
              <a:ext cx="287924" cy="18130"/>
            </a:xfrm>
            <a:custGeom>
              <a:avLst/>
              <a:gdLst/>
              <a:ahLst/>
              <a:cxnLst/>
              <a:rect l="l" t="t" r="r" b="b"/>
              <a:pathLst>
                <a:path w="4415" h="278" extrusionOk="0">
                  <a:moveTo>
                    <a:pt x="0" y="0"/>
                  </a:moveTo>
                  <a:lnTo>
                    <a:pt x="0" y="277"/>
                  </a:lnTo>
                  <a:lnTo>
                    <a:pt x="4415" y="277"/>
                  </a:lnTo>
                  <a:lnTo>
                    <a:pt x="441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7365790" y="3496466"/>
              <a:ext cx="71737" cy="46696"/>
            </a:xfrm>
            <a:custGeom>
              <a:avLst/>
              <a:gdLst/>
              <a:ahLst/>
              <a:cxnLst/>
              <a:rect l="l" t="t" r="r" b="b"/>
              <a:pathLst>
                <a:path w="1100" h="716" extrusionOk="0">
                  <a:moveTo>
                    <a:pt x="440" y="0"/>
                  </a:moveTo>
                  <a:cubicBezTo>
                    <a:pt x="245" y="0"/>
                    <a:pt x="84" y="83"/>
                    <a:pt x="48" y="219"/>
                  </a:cubicBezTo>
                  <a:cubicBezTo>
                    <a:pt x="1" y="401"/>
                    <a:pt x="182" y="611"/>
                    <a:pt x="459" y="688"/>
                  </a:cubicBezTo>
                  <a:cubicBezTo>
                    <a:pt x="528" y="707"/>
                    <a:pt x="596" y="716"/>
                    <a:pt x="660" y="716"/>
                  </a:cubicBezTo>
                  <a:cubicBezTo>
                    <a:pt x="856" y="716"/>
                    <a:pt x="1016" y="633"/>
                    <a:pt x="1052" y="497"/>
                  </a:cubicBezTo>
                  <a:cubicBezTo>
                    <a:pt x="1099" y="315"/>
                    <a:pt x="918" y="105"/>
                    <a:pt x="641" y="28"/>
                  </a:cubicBezTo>
                  <a:cubicBezTo>
                    <a:pt x="572" y="9"/>
                    <a:pt x="504" y="0"/>
                    <a:pt x="440" y="0"/>
                  </a:cubicBezTo>
                  <a:close/>
                </a:path>
              </a:pathLst>
            </a:custGeom>
            <a:solidFill>
              <a:srgbClr val="EAA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6991265" y="3435357"/>
              <a:ext cx="532872" cy="485479"/>
            </a:xfrm>
            <a:custGeom>
              <a:avLst/>
              <a:gdLst/>
              <a:ahLst/>
              <a:cxnLst/>
              <a:rect l="l" t="t" r="r" b="b"/>
              <a:pathLst>
                <a:path w="8171" h="7444" extrusionOk="0">
                  <a:moveTo>
                    <a:pt x="4086" y="0"/>
                  </a:moveTo>
                  <a:cubicBezTo>
                    <a:pt x="3133" y="0"/>
                    <a:pt x="2179" y="363"/>
                    <a:pt x="1453" y="1090"/>
                  </a:cubicBezTo>
                  <a:cubicBezTo>
                    <a:pt x="1" y="2542"/>
                    <a:pt x="1" y="4902"/>
                    <a:pt x="1453" y="6354"/>
                  </a:cubicBezTo>
                  <a:cubicBezTo>
                    <a:pt x="2179" y="7081"/>
                    <a:pt x="3133" y="7444"/>
                    <a:pt x="4086" y="7444"/>
                  </a:cubicBezTo>
                  <a:cubicBezTo>
                    <a:pt x="5039" y="7444"/>
                    <a:pt x="5992" y="7081"/>
                    <a:pt x="6718" y="6354"/>
                  </a:cubicBezTo>
                  <a:cubicBezTo>
                    <a:pt x="8171" y="4902"/>
                    <a:pt x="8171" y="2542"/>
                    <a:pt x="6718" y="1090"/>
                  </a:cubicBezTo>
                  <a:cubicBezTo>
                    <a:pt x="5992" y="363"/>
                    <a:pt x="50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7001895" y="3422248"/>
              <a:ext cx="511677" cy="511697"/>
            </a:xfrm>
            <a:custGeom>
              <a:avLst/>
              <a:gdLst/>
              <a:ahLst/>
              <a:cxnLst/>
              <a:rect l="l" t="t" r="r" b="b"/>
              <a:pathLst>
                <a:path w="7846" h="7846" extrusionOk="0">
                  <a:moveTo>
                    <a:pt x="3928" y="392"/>
                  </a:moveTo>
                  <a:cubicBezTo>
                    <a:pt x="5867" y="392"/>
                    <a:pt x="7453" y="1979"/>
                    <a:pt x="7453" y="3918"/>
                  </a:cubicBezTo>
                  <a:cubicBezTo>
                    <a:pt x="7453" y="5858"/>
                    <a:pt x="5867" y="7444"/>
                    <a:pt x="3928" y="7444"/>
                  </a:cubicBezTo>
                  <a:cubicBezTo>
                    <a:pt x="1988" y="7444"/>
                    <a:pt x="402" y="5858"/>
                    <a:pt x="402" y="3918"/>
                  </a:cubicBezTo>
                  <a:cubicBezTo>
                    <a:pt x="402" y="1979"/>
                    <a:pt x="1988" y="392"/>
                    <a:pt x="3928" y="392"/>
                  </a:cubicBezTo>
                  <a:close/>
                  <a:moveTo>
                    <a:pt x="3928" y="1"/>
                  </a:moveTo>
                  <a:cubicBezTo>
                    <a:pt x="1768" y="1"/>
                    <a:pt x="0" y="1759"/>
                    <a:pt x="0" y="3918"/>
                  </a:cubicBezTo>
                  <a:cubicBezTo>
                    <a:pt x="0" y="6078"/>
                    <a:pt x="1768" y="7845"/>
                    <a:pt x="3928" y="7845"/>
                  </a:cubicBezTo>
                  <a:cubicBezTo>
                    <a:pt x="6087" y="7845"/>
                    <a:pt x="7845" y="6078"/>
                    <a:pt x="7845" y="3918"/>
                  </a:cubicBezTo>
                  <a:cubicBezTo>
                    <a:pt x="7845" y="1759"/>
                    <a:pt x="6087" y="1"/>
                    <a:pt x="3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7016242" y="3794315"/>
              <a:ext cx="623195" cy="496696"/>
            </a:xfrm>
            <a:custGeom>
              <a:avLst/>
              <a:gdLst/>
              <a:ahLst/>
              <a:cxnLst/>
              <a:rect l="l" t="t" r="r" b="b"/>
              <a:pathLst>
                <a:path w="9556" h="7616" extrusionOk="0">
                  <a:moveTo>
                    <a:pt x="191" y="0"/>
                  </a:moveTo>
                  <a:cubicBezTo>
                    <a:pt x="86" y="0"/>
                    <a:pt x="0" y="86"/>
                    <a:pt x="0" y="191"/>
                  </a:cubicBezTo>
                  <a:lnTo>
                    <a:pt x="0" y="6918"/>
                  </a:lnTo>
                  <a:cubicBezTo>
                    <a:pt x="0" y="7310"/>
                    <a:pt x="306" y="7616"/>
                    <a:pt x="688" y="7616"/>
                  </a:cubicBezTo>
                  <a:lnTo>
                    <a:pt x="8858" y="7616"/>
                  </a:lnTo>
                  <a:cubicBezTo>
                    <a:pt x="9250" y="7616"/>
                    <a:pt x="9555" y="7310"/>
                    <a:pt x="9555" y="6918"/>
                  </a:cubicBezTo>
                  <a:lnTo>
                    <a:pt x="9555" y="191"/>
                  </a:lnTo>
                  <a:cubicBezTo>
                    <a:pt x="9555" y="86"/>
                    <a:pt x="9469" y="0"/>
                    <a:pt x="9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7503522"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7370811"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7238035" y="3794315"/>
              <a:ext cx="57389" cy="496696"/>
            </a:xfrm>
            <a:custGeom>
              <a:avLst/>
              <a:gdLst/>
              <a:ahLst/>
              <a:cxnLst/>
              <a:rect l="l" t="t" r="r" b="b"/>
              <a:pathLst>
                <a:path w="880" h="7616" extrusionOk="0">
                  <a:moveTo>
                    <a:pt x="1" y="0"/>
                  </a:moveTo>
                  <a:lnTo>
                    <a:pt x="1" y="7616"/>
                  </a:lnTo>
                  <a:lnTo>
                    <a:pt x="880" y="7616"/>
                  </a:lnTo>
                  <a:lnTo>
                    <a:pt x="8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7105325" y="3794315"/>
              <a:ext cx="56802" cy="496696"/>
            </a:xfrm>
            <a:custGeom>
              <a:avLst/>
              <a:gdLst/>
              <a:ahLst/>
              <a:cxnLst/>
              <a:rect l="l" t="t" r="r" b="b"/>
              <a:pathLst>
                <a:path w="871" h="7616" extrusionOk="0">
                  <a:moveTo>
                    <a:pt x="1" y="0"/>
                  </a:moveTo>
                  <a:lnTo>
                    <a:pt x="1" y="7616"/>
                  </a:lnTo>
                  <a:lnTo>
                    <a:pt x="870" y="7616"/>
                  </a:lnTo>
                  <a:lnTo>
                    <a:pt x="8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7016242" y="4177535"/>
              <a:ext cx="623195" cy="113478"/>
            </a:xfrm>
            <a:custGeom>
              <a:avLst/>
              <a:gdLst/>
              <a:ahLst/>
              <a:cxnLst/>
              <a:rect l="l" t="t" r="r" b="b"/>
              <a:pathLst>
                <a:path w="9556" h="1740" extrusionOk="0">
                  <a:moveTo>
                    <a:pt x="0" y="1"/>
                  </a:moveTo>
                  <a:lnTo>
                    <a:pt x="0" y="889"/>
                  </a:lnTo>
                  <a:cubicBezTo>
                    <a:pt x="0" y="1357"/>
                    <a:pt x="382" y="1740"/>
                    <a:pt x="851" y="1740"/>
                  </a:cubicBezTo>
                  <a:lnTo>
                    <a:pt x="8705" y="1740"/>
                  </a:lnTo>
                  <a:cubicBezTo>
                    <a:pt x="9173" y="1740"/>
                    <a:pt x="9555" y="1357"/>
                    <a:pt x="9555" y="889"/>
                  </a:cubicBezTo>
                  <a:lnTo>
                    <a:pt x="9555" y="1"/>
                  </a:lnTo>
                  <a:cubicBezTo>
                    <a:pt x="9555" y="459"/>
                    <a:pt x="9192" y="822"/>
                    <a:pt x="8734" y="822"/>
                  </a:cubicBezTo>
                  <a:lnTo>
                    <a:pt x="812" y="822"/>
                  </a:lnTo>
                  <a:cubicBezTo>
                    <a:pt x="363" y="822"/>
                    <a:pt x="0" y="45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7001243" y="3775598"/>
              <a:ext cx="649411" cy="519131"/>
            </a:xfrm>
            <a:custGeom>
              <a:avLst/>
              <a:gdLst/>
              <a:ahLst/>
              <a:cxnLst/>
              <a:rect l="l" t="t" r="r" b="b"/>
              <a:pathLst>
                <a:path w="9958" h="7960" extrusionOk="0">
                  <a:moveTo>
                    <a:pt x="9556" y="392"/>
                  </a:moveTo>
                  <a:lnTo>
                    <a:pt x="9556" y="7071"/>
                  </a:lnTo>
                  <a:cubicBezTo>
                    <a:pt x="9556" y="7339"/>
                    <a:pt x="9336" y="7568"/>
                    <a:pt x="9069" y="7568"/>
                  </a:cubicBezTo>
                  <a:lnTo>
                    <a:pt x="889" y="7568"/>
                  </a:lnTo>
                  <a:cubicBezTo>
                    <a:pt x="622" y="7568"/>
                    <a:pt x="402" y="7339"/>
                    <a:pt x="402" y="7071"/>
                  </a:cubicBezTo>
                  <a:lnTo>
                    <a:pt x="393" y="402"/>
                  </a:lnTo>
                  <a:lnTo>
                    <a:pt x="9556" y="392"/>
                  </a:lnTo>
                  <a:close/>
                  <a:moveTo>
                    <a:pt x="393" y="0"/>
                  </a:moveTo>
                  <a:cubicBezTo>
                    <a:pt x="173" y="0"/>
                    <a:pt x="1" y="172"/>
                    <a:pt x="1" y="392"/>
                  </a:cubicBezTo>
                  <a:lnTo>
                    <a:pt x="1" y="7071"/>
                  </a:lnTo>
                  <a:cubicBezTo>
                    <a:pt x="1" y="7559"/>
                    <a:pt x="402" y="7960"/>
                    <a:pt x="889" y="7960"/>
                  </a:cubicBezTo>
                  <a:lnTo>
                    <a:pt x="9069" y="7960"/>
                  </a:lnTo>
                  <a:cubicBezTo>
                    <a:pt x="9556" y="7960"/>
                    <a:pt x="9957" y="7559"/>
                    <a:pt x="9957" y="7071"/>
                  </a:cubicBezTo>
                  <a:lnTo>
                    <a:pt x="9957" y="392"/>
                  </a:lnTo>
                  <a:cubicBezTo>
                    <a:pt x="9957" y="172"/>
                    <a:pt x="9785" y="0"/>
                    <a:pt x="9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6990026" y="3696424"/>
              <a:ext cx="671193" cy="90457"/>
            </a:xfrm>
            <a:custGeom>
              <a:avLst/>
              <a:gdLst/>
              <a:ahLst/>
              <a:cxnLst/>
              <a:rect l="l" t="t" r="r" b="b"/>
              <a:pathLst>
                <a:path w="10292" h="1387" extrusionOk="0">
                  <a:moveTo>
                    <a:pt x="698" y="1"/>
                  </a:moveTo>
                  <a:cubicBezTo>
                    <a:pt x="316" y="1"/>
                    <a:pt x="1" y="307"/>
                    <a:pt x="1" y="698"/>
                  </a:cubicBezTo>
                  <a:cubicBezTo>
                    <a:pt x="1" y="1081"/>
                    <a:pt x="316" y="1386"/>
                    <a:pt x="698" y="1386"/>
                  </a:cubicBezTo>
                  <a:lnTo>
                    <a:pt x="9604" y="1386"/>
                  </a:lnTo>
                  <a:cubicBezTo>
                    <a:pt x="9986" y="1386"/>
                    <a:pt x="10292" y="1081"/>
                    <a:pt x="10292" y="698"/>
                  </a:cubicBezTo>
                  <a:cubicBezTo>
                    <a:pt x="10292" y="307"/>
                    <a:pt x="9986" y="1"/>
                    <a:pt x="9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6977570" y="3683380"/>
              <a:ext cx="696757" cy="116609"/>
            </a:xfrm>
            <a:custGeom>
              <a:avLst/>
              <a:gdLst/>
              <a:ahLst/>
              <a:cxnLst/>
              <a:rect l="l" t="t" r="r" b="b"/>
              <a:pathLst>
                <a:path w="10684" h="1788" extrusionOk="0">
                  <a:moveTo>
                    <a:pt x="9795" y="402"/>
                  </a:moveTo>
                  <a:cubicBezTo>
                    <a:pt x="10062" y="402"/>
                    <a:pt x="10292" y="621"/>
                    <a:pt x="10292" y="898"/>
                  </a:cubicBezTo>
                  <a:cubicBezTo>
                    <a:pt x="10292" y="1166"/>
                    <a:pt x="10062" y="1386"/>
                    <a:pt x="9795" y="1386"/>
                  </a:cubicBezTo>
                  <a:lnTo>
                    <a:pt x="889" y="1386"/>
                  </a:lnTo>
                  <a:cubicBezTo>
                    <a:pt x="622" y="1386"/>
                    <a:pt x="392" y="1166"/>
                    <a:pt x="392" y="898"/>
                  </a:cubicBezTo>
                  <a:cubicBezTo>
                    <a:pt x="392" y="621"/>
                    <a:pt x="622" y="402"/>
                    <a:pt x="889" y="402"/>
                  </a:cubicBezTo>
                  <a:close/>
                  <a:moveTo>
                    <a:pt x="889" y="0"/>
                  </a:moveTo>
                  <a:cubicBezTo>
                    <a:pt x="392" y="0"/>
                    <a:pt x="1" y="402"/>
                    <a:pt x="1" y="889"/>
                  </a:cubicBezTo>
                  <a:cubicBezTo>
                    <a:pt x="1" y="1386"/>
                    <a:pt x="402" y="1787"/>
                    <a:pt x="889" y="1787"/>
                  </a:cubicBezTo>
                  <a:lnTo>
                    <a:pt x="9795" y="1787"/>
                  </a:lnTo>
                  <a:cubicBezTo>
                    <a:pt x="10282" y="1787"/>
                    <a:pt x="10683" y="1386"/>
                    <a:pt x="10683" y="889"/>
                  </a:cubicBezTo>
                  <a:cubicBezTo>
                    <a:pt x="10683" y="402"/>
                    <a:pt x="10282" y="0"/>
                    <a:pt x="9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a:off x="7015590" y="3786815"/>
              <a:ext cx="617586" cy="46826"/>
            </a:xfrm>
            <a:custGeom>
              <a:avLst/>
              <a:gdLst/>
              <a:ahLst/>
              <a:cxnLst/>
              <a:rect l="l" t="t" r="r" b="b"/>
              <a:pathLst>
                <a:path w="9470" h="718" extrusionOk="0">
                  <a:moveTo>
                    <a:pt x="1" y="0"/>
                  </a:moveTo>
                  <a:lnTo>
                    <a:pt x="1" y="717"/>
                  </a:lnTo>
                  <a:lnTo>
                    <a:pt x="9470" y="717"/>
                  </a:lnTo>
                  <a:lnTo>
                    <a:pt x="947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7061696" y="3672163"/>
              <a:ext cx="163364" cy="115305"/>
            </a:xfrm>
            <a:custGeom>
              <a:avLst/>
              <a:gdLst/>
              <a:ahLst/>
              <a:cxnLst/>
              <a:rect l="l" t="t" r="r" b="b"/>
              <a:pathLst>
                <a:path w="2505" h="1768" extrusionOk="0">
                  <a:moveTo>
                    <a:pt x="2504" y="0"/>
                  </a:moveTo>
                  <a:lnTo>
                    <a:pt x="1" y="105"/>
                  </a:lnTo>
                  <a:lnTo>
                    <a:pt x="1" y="554"/>
                  </a:lnTo>
                  <a:cubicBezTo>
                    <a:pt x="1" y="707"/>
                    <a:pt x="125" y="832"/>
                    <a:pt x="278" y="832"/>
                  </a:cubicBezTo>
                  <a:lnTo>
                    <a:pt x="660" y="832"/>
                  </a:lnTo>
                  <a:lnTo>
                    <a:pt x="660" y="1128"/>
                  </a:lnTo>
                  <a:cubicBezTo>
                    <a:pt x="660" y="1481"/>
                    <a:pt x="937" y="1768"/>
                    <a:pt x="1291" y="1768"/>
                  </a:cubicBezTo>
                  <a:cubicBezTo>
                    <a:pt x="1635" y="1768"/>
                    <a:pt x="1921" y="1481"/>
                    <a:pt x="1921" y="1128"/>
                  </a:cubicBezTo>
                  <a:lnTo>
                    <a:pt x="1921" y="822"/>
                  </a:lnTo>
                  <a:lnTo>
                    <a:pt x="2217" y="822"/>
                  </a:lnTo>
                  <a:cubicBezTo>
                    <a:pt x="2380" y="822"/>
                    <a:pt x="2504" y="698"/>
                    <a:pt x="2504" y="535"/>
                  </a:cubicBezTo>
                  <a:lnTo>
                    <a:pt x="25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7048588" y="3659054"/>
              <a:ext cx="189515" cy="141522"/>
            </a:xfrm>
            <a:custGeom>
              <a:avLst/>
              <a:gdLst/>
              <a:ahLst/>
              <a:cxnLst/>
              <a:rect l="l" t="t" r="r" b="b"/>
              <a:pathLst>
                <a:path w="2906" h="2170" extrusionOk="0">
                  <a:moveTo>
                    <a:pt x="2705" y="1"/>
                  </a:moveTo>
                  <a:cubicBezTo>
                    <a:pt x="2590" y="1"/>
                    <a:pt x="2504" y="87"/>
                    <a:pt x="2504" y="201"/>
                  </a:cubicBezTo>
                  <a:lnTo>
                    <a:pt x="2504" y="736"/>
                  </a:lnTo>
                  <a:cubicBezTo>
                    <a:pt x="2504" y="784"/>
                    <a:pt x="2466" y="822"/>
                    <a:pt x="2418" y="822"/>
                  </a:cubicBezTo>
                  <a:cubicBezTo>
                    <a:pt x="2151" y="822"/>
                    <a:pt x="1922" y="1042"/>
                    <a:pt x="1922" y="1319"/>
                  </a:cubicBezTo>
                  <a:lnTo>
                    <a:pt x="1922" y="1329"/>
                  </a:lnTo>
                  <a:cubicBezTo>
                    <a:pt x="1922" y="1577"/>
                    <a:pt x="1730" y="1768"/>
                    <a:pt x="1492" y="1768"/>
                  </a:cubicBezTo>
                  <a:cubicBezTo>
                    <a:pt x="1253" y="1768"/>
                    <a:pt x="1052" y="1577"/>
                    <a:pt x="1052" y="1329"/>
                  </a:cubicBezTo>
                  <a:cubicBezTo>
                    <a:pt x="1052" y="1061"/>
                    <a:pt x="832" y="832"/>
                    <a:pt x="555" y="832"/>
                  </a:cubicBezTo>
                  <a:lnTo>
                    <a:pt x="479" y="832"/>
                  </a:lnTo>
                  <a:cubicBezTo>
                    <a:pt x="441" y="832"/>
                    <a:pt x="402" y="803"/>
                    <a:pt x="402" y="755"/>
                  </a:cubicBezTo>
                  <a:lnTo>
                    <a:pt x="402" y="306"/>
                  </a:lnTo>
                  <a:cubicBezTo>
                    <a:pt x="402" y="192"/>
                    <a:pt x="307" y="106"/>
                    <a:pt x="202" y="106"/>
                  </a:cubicBezTo>
                  <a:cubicBezTo>
                    <a:pt x="87" y="106"/>
                    <a:pt x="1" y="192"/>
                    <a:pt x="1" y="306"/>
                  </a:cubicBezTo>
                  <a:lnTo>
                    <a:pt x="1" y="755"/>
                  </a:lnTo>
                  <a:cubicBezTo>
                    <a:pt x="1" y="1023"/>
                    <a:pt x="221" y="1233"/>
                    <a:pt x="479" y="1233"/>
                  </a:cubicBezTo>
                  <a:lnTo>
                    <a:pt x="555" y="1233"/>
                  </a:lnTo>
                  <a:cubicBezTo>
                    <a:pt x="613" y="1233"/>
                    <a:pt x="660" y="1281"/>
                    <a:pt x="660" y="1329"/>
                  </a:cubicBezTo>
                  <a:cubicBezTo>
                    <a:pt x="660" y="1797"/>
                    <a:pt x="1033" y="2170"/>
                    <a:pt x="1492" y="2170"/>
                  </a:cubicBezTo>
                  <a:cubicBezTo>
                    <a:pt x="1950" y="2170"/>
                    <a:pt x="2323" y="1797"/>
                    <a:pt x="2323" y="1329"/>
                  </a:cubicBezTo>
                  <a:lnTo>
                    <a:pt x="2323" y="1319"/>
                  </a:lnTo>
                  <a:cubicBezTo>
                    <a:pt x="2323" y="1262"/>
                    <a:pt x="2371" y="1224"/>
                    <a:pt x="2418" y="1224"/>
                  </a:cubicBezTo>
                  <a:cubicBezTo>
                    <a:pt x="2686" y="1224"/>
                    <a:pt x="2906" y="1004"/>
                    <a:pt x="2906" y="736"/>
                  </a:cubicBezTo>
                  <a:lnTo>
                    <a:pt x="2906" y="201"/>
                  </a:lnTo>
                  <a:cubicBezTo>
                    <a:pt x="2906" y="87"/>
                    <a:pt x="2810" y="1"/>
                    <a:pt x="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7219384" y="3672163"/>
              <a:ext cx="287337" cy="18130"/>
            </a:xfrm>
            <a:custGeom>
              <a:avLst/>
              <a:gdLst/>
              <a:ahLst/>
              <a:cxnLst/>
              <a:rect l="l" t="t" r="r" b="b"/>
              <a:pathLst>
                <a:path w="4406" h="278" extrusionOk="0">
                  <a:moveTo>
                    <a:pt x="0" y="0"/>
                  </a:moveTo>
                  <a:lnTo>
                    <a:pt x="0" y="277"/>
                  </a:lnTo>
                  <a:lnTo>
                    <a:pt x="4405" y="277"/>
                  </a:lnTo>
                  <a:lnTo>
                    <a:pt x="440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7273577" y="3338378"/>
              <a:ext cx="134017" cy="76239"/>
            </a:xfrm>
            <a:custGeom>
              <a:avLst/>
              <a:gdLst/>
              <a:ahLst/>
              <a:cxnLst/>
              <a:rect l="l" t="t" r="r" b="b"/>
              <a:pathLst>
                <a:path w="2055" h="1169" extrusionOk="0">
                  <a:moveTo>
                    <a:pt x="1842" y="0"/>
                  </a:moveTo>
                  <a:cubicBezTo>
                    <a:pt x="1643" y="0"/>
                    <a:pt x="1279" y="125"/>
                    <a:pt x="889" y="341"/>
                  </a:cubicBezTo>
                  <a:cubicBezTo>
                    <a:pt x="364" y="637"/>
                    <a:pt x="0" y="981"/>
                    <a:pt x="67" y="1115"/>
                  </a:cubicBezTo>
                  <a:cubicBezTo>
                    <a:pt x="88" y="1151"/>
                    <a:pt x="139" y="1168"/>
                    <a:pt x="213" y="1168"/>
                  </a:cubicBezTo>
                  <a:cubicBezTo>
                    <a:pt x="412" y="1168"/>
                    <a:pt x="776" y="1044"/>
                    <a:pt x="1166" y="828"/>
                  </a:cubicBezTo>
                  <a:cubicBezTo>
                    <a:pt x="1692" y="532"/>
                    <a:pt x="2055" y="188"/>
                    <a:pt x="1988" y="54"/>
                  </a:cubicBezTo>
                  <a:cubicBezTo>
                    <a:pt x="1967" y="18"/>
                    <a:pt x="1916" y="0"/>
                    <a:pt x="184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7226232" y="3234225"/>
              <a:ext cx="167081" cy="152413"/>
            </a:xfrm>
            <a:custGeom>
              <a:avLst/>
              <a:gdLst/>
              <a:ahLst/>
              <a:cxnLst/>
              <a:rect l="l" t="t" r="r" b="b"/>
              <a:pathLst>
                <a:path w="2562" h="2337" extrusionOk="0">
                  <a:moveTo>
                    <a:pt x="1286" y="1"/>
                  </a:moveTo>
                  <a:cubicBezTo>
                    <a:pt x="1205" y="1"/>
                    <a:pt x="1124" y="9"/>
                    <a:pt x="1042" y="27"/>
                  </a:cubicBezTo>
                  <a:cubicBezTo>
                    <a:pt x="411" y="151"/>
                    <a:pt x="0" y="772"/>
                    <a:pt x="134" y="1412"/>
                  </a:cubicBezTo>
                  <a:cubicBezTo>
                    <a:pt x="250" y="1961"/>
                    <a:pt x="736" y="2336"/>
                    <a:pt x="1275" y="2336"/>
                  </a:cubicBezTo>
                  <a:cubicBezTo>
                    <a:pt x="1356" y="2336"/>
                    <a:pt x="1438" y="2328"/>
                    <a:pt x="1520" y="2310"/>
                  </a:cubicBezTo>
                  <a:cubicBezTo>
                    <a:pt x="2150" y="2186"/>
                    <a:pt x="2561" y="1565"/>
                    <a:pt x="2427" y="934"/>
                  </a:cubicBezTo>
                  <a:cubicBezTo>
                    <a:pt x="2311" y="377"/>
                    <a:pt x="182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7211884" y="3220921"/>
              <a:ext cx="190102" cy="178957"/>
            </a:xfrm>
            <a:custGeom>
              <a:avLst/>
              <a:gdLst/>
              <a:ahLst/>
              <a:cxnLst/>
              <a:rect l="l" t="t" r="r" b="b"/>
              <a:pathLst>
                <a:path w="2915" h="2744" extrusionOk="0">
                  <a:moveTo>
                    <a:pt x="1493" y="404"/>
                  </a:moveTo>
                  <a:cubicBezTo>
                    <a:pt x="1685" y="404"/>
                    <a:pt x="1871" y="458"/>
                    <a:pt x="2036" y="565"/>
                  </a:cubicBezTo>
                  <a:cubicBezTo>
                    <a:pt x="2246" y="699"/>
                    <a:pt x="2399" y="919"/>
                    <a:pt x="2447" y="1177"/>
                  </a:cubicBezTo>
                  <a:cubicBezTo>
                    <a:pt x="2504" y="1425"/>
                    <a:pt x="2456" y="1693"/>
                    <a:pt x="2313" y="1903"/>
                  </a:cubicBezTo>
                  <a:cubicBezTo>
                    <a:pt x="2170" y="2123"/>
                    <a:pt x="1950" y="2266"/>
                    <a:pt x="1701" y="2323"/>
                  </a:cubicBezTo>
                  <a:cubicBezTo>
                    <a:pt x="1633" y="2338"/>
                    <a:pt x="1565" y="2345"/>
                    <a:pt x="1498" y="2345"/>
                  </a:cubicBezTo>
                  <a:cubicBezTo>
                    <a:pt x="1048" y="2345"/>
                    <a:pt x="645" y="2025"/>
                    <a:pt x="545" y="1568"/>
                  </a:cubicBezTo>
                  <a:cubicBezTo>
                    <a:pt x="440" y="1043"/>
                    <a:pt x="774" y="536"/>
                    <a:pt x="1300" y="422"/>
                  </a:cubicBezTo>
                  <a:cubicBezTo>
                    <a:pt x="1364" y="410"/>
                    <a:pt x="1429" y="404"/>
                    <a:pt x="1493" y="404"/>
                  </a:cubicBezTo>
                  <a:close/>
                  <a:moveTo>
                    <a:pt x="1496" y="1"/>
                  </a:moveTo>
                  <a:cubicBezTo>
                    <a:pt x="1405" y="1"/>
                    <a:pt x="1314" y="10"/>
                    <a:pt x="1224" y="30"/>
                  </a:cubicBezTo>
                  <a:cubicBezTo>
                    <a:pt x="478" y="183"/>
                    <a:pt x="0" y="909"/>
                    <a:pt x="163" y="1654"/>
                  </a:cubicBezTo>
                  <a:cubicBezTo>
                    <a:pt x="297" y="2295"/>
                    <a:pt x="860" y="2744"/>
                    <a:pt x="1501" y="2744"/>
                  </a:cubicBezTo>
                  <a:cubicBezTo>
                    <a:pt x="1596" y="2744"/>
                    <a:pt x="1682" y="2734"/>
                    <a:pt x="1778" y="2715"/>
                  </a:cubicBezTo>
                  <a:cubicBezTo>
                    <a:pt x="2141" y="2639"/>
                    <a:pt x="2447" y="2428"/>
                    <a:pt x="2647" y="2123"/>
                  </a:cubicBezTo>
                  <a:cubicBezTo>
                    <a:pt x="2848" y="1817"/>
                    <a:pt x="2915" y="1454"/>
                    <a:pt x="2838" y="1091"/>
                  </a:cubicBezTo>
                  <a:cubicBezTo>
                    <a:pt x="2762" y="737"/>
                    <a:pt x="2552" y="431"/>
                    <a:pt x="2246" y="231"/>
                  </a:cubicBezTo>
                  <a:cubicBezTo>
                    <a:pt x="2018" y="81"/>
                    <a:pt x="1759"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7287924" y="3259073"/>
              <a:ext cx="75454" cy="81848"/>
            </a:xfrm>
            <a:custGeom>
              <a:avLst/>
              <a:gdLst/>
              <a:ahLst/>
              <a:cxnLst/>
              <a:rect l="l" t="t" r="r" b="b"/>
              <a:pathLst>
                <a:path w="1157" h="1255" extrusionOk="0">
                  <a:moveTo>
                    <a:pt x="402" y="0"/>
                  </a:moveTo>
                  <a:cubicBezTo>
                    <a:pt x="340" y="0"/>
                    <a:pt x="282" y="15"/>
                    <a:pt x="230" y="47"/>
                  </a:cubicBezTo>
                  <a:cubicBezTo>
                    <a:pt x="0" y="171"/>
                    <a:pt x="411" y="286"/>
                    <a:pt x="602" y="611"/>
                  </a:cubicBezTo>
                  <a:cubicBezTo>
                    <a:pt x="761" y="903"/>
                    <a:pt x="693" y="1254"/>
                    <a:pt x="827" y="1254"/>
                  </a:cubicBezTo>
                  <a:cubicBezTo>
                    <a:pt x="846" y="1254"/>
                    <a:pt x="870" y="1247"/>
                    <a:pt x="898" y="1232"/>
                  </a:cubicBezTo>
                  <a:cubicBezTo>
                    <a:pt x="1128" y="1098"/>
                    <a:pt x="1156" y="735"/>
                    <a:pt x="965" y="410"/>
                  </a:cubicBezTo>
                  <a:cubicBezTo>
                    <a:pt x="827" y="155"/>
                    <a:pt x="600"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7049240" y="4056621"/>
              <a:ext cx="152734" cy="121631"/>
            </a:xfrm>
            <a:custGeom>
              <a:avLst/>
              <a:gdLst/>
              <a:ahLst/>
              <a:cxnLst/>
              <a:rect l="l" t="t" r="r" b="b"/>
              <a:pathLst>
                <a:path w="2342" h="1865" extrusionOk="0">
                  <a:moveTo>
                    <a:pt x="1154" y="1"/>
                  </a:moveTo>
                  <a:cubicBezTo>
                    <a:pt x="514" y="1"/>
                    <a:pt x="1" y="417"/>
                    <a:pt x="1" y="928"/>
                  </a:cubicBezTo>
                  <a:cubicBezTo>
                    <a:pt x="1" y="1444"/>
                    <a:pt x="517" y="1864"/>
                    <a:pt x="1166" y="1864"/>
                  </a:cubicBezTo>
                  <a:cubicBezTo>
                    <a:pt x="1816" y="1864"/>
                    <a:pt x="2342" y="1444"/>
                    <a:pt x="2342" y="928"/>
                  </a:cubicBezTo>
                  <a:cubicBezTo>
                    <a:pt x="2342" y="421"/>
                    <a:pt x="1816" y="1"/>
                    <a:pt x="1176" y="1"/>
                  </a:cubicBezTo>
                  <a:cubicBezTo>
                    <a:pt x="1169" y="1"/>
                    <a:pt x="1161" y="1"/>
                    <a:pt x="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7463024" y="4057273"/>
              <a:ext cx="153320" cy="121565"/>
            </a:xfrm>
            <a:custGeom>
              <a:avLst/>
              <a:gdLst/>
              <a:ahLst/>
              <a:cxnLst/>
              <a:rect l="l" t="t" r="r" b="b"/>
              <a:pathLst>
                <a:path w="2351" h="1864" extrusionOk="0">
                  <a:moveTo>
                    <a:pt x="1176" y="0"/>
                  </a:moveTo>
                  <a:cubicBezTo>
                    <a:pt x="535" y="0"/>
                    <a:pt x="10" y="411"/>
                    <a:pt x="10" y="927"/>
                  </a:cubicBezTo>
                  <a:cubicBezTo>
                    <a:pt x="0" y="1443"/>
                    <a:pt x="526" y="1864"/>
                    <a:pt x="1176" y="1864"/>
                  </a:cubicBezTo>
                  <a:cubicBezTo>
                    <a:pt x="1825" y="1864"/>
                    <a:pt x="2351" y="1453"/>
                    <a:pt x="2351" y="937"/>
                  </a:cubicBezTo>
                  <a:cubicBezTo>
                    <a:pt x="2351" y="421"/>
                    <a:pt x="1825" y="0"/>
                    <a:pt x="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7292293" y="4011751"/>
              <a:ext cx="89149" cy="132196"/>
            </a:xfrm>
            <a:custGeom>
              <a:avLst/>
              <a:gdLst/>
              <a:ahLst/>
              <a:cxnLst/>
              <a:rect l="l" t="t" r="r" b="b"/>
              <a:pathLst>
                <a:path w="1367" h="2027" extrusionOk="0">
                  <a:moveTo>
                    <a:pt x="774" y="0"/>
                  </a:moveTo>
                  <a:cubicBezTo>
                    <a:pt x="727" y="0"/>
                    <a:pt x="679" y="7"/>
                    <a:pt x="631" y="20"/>
                  </a:cubicBezTo>
                  <a:lnTo>
                    <a:pt x="172" y="144"/>
                  </a:lnTo>
                  <a:cubicBezTo>
                    <a:pt x="67" y="173"/>
                    <a:pt x="10" y="278"/>
                    <a:pt x="38" y="393"/>
                  </a:cubicBezTo>
                  <a:cubicBezTo>
                    <a:pt x="62" y="479"/>
                    <a:pt x="138" y="534"/>
                    <a:pt x="223" y="534"/>
                  </a:cubicBezTo>
                  <a:cubicBezTo>
                    <a:pt x="241" y="534"/>
                    <a:pt x="259" y="531"/>
                    <a:pt x="277" y="526"/>
                  </a:cubicBezTo>
                  <a:lnTo>
                    <a:pt x="736" y="402"/>
                  </a:lnTo>
                  <a:cubicBezTo>
                    <a:pt x="747" y="400"/>
                    <a:pt x="758" y="399"/>
                    <a:pt x="769" y="399"/>
                  </a:cubicBezTo>
                  <a:cubicBezTo>
                    <a:pt x="843" y="399"/>
                    <a:pt x="881" y="453"/>
                    <a:pt x="898" y="479"/>
                  </a:cubicBezTo>
                  <a:cubicBezTo>
                    <a:pt x="908" y="498"/>
                    <a:pt x="946" y="584"/>
                    <a:pt x="870" y="651"/>
                  </a:cubicBezTo>
                  <a:cubicBezTo>
                    <a:pt x="765" y="746"/>
                    <a:pt x="707" y="870"/>
                    <a:pt x="707" y="1014"/>
                  </a:cubicBezTo>
                  <a:cubicBezTo>
                    <a:pt x="707" y="1147"/>
                    <a:pt x="765" y="1281"/>
                    <a:pt x="860" y="1377"/>
                  </a:cubicBezTo>
                  <a:cubicBezTo>
                    <a:pt x="946" y="1444"/>
                    <a:pt x="908" y="1530"/>
                    <a:pt x="889" y="1549"/>
                  </a:cubicBezTo>
                  <a:cubicBezTo>
                    <a:pt x="881" y="1565"/>
                    <a:pt x="845" y="1622"/>
                    <a:pt x="771" y="1622"/>
                  </a:cubicBezTo>
                  <a:cubicBezTo>
                    <a:pt x="757" y="1622"/>
                    <a:pt x="743" y="1620"/>
                    <a:pt x="726" y="1616"/>
                  </a:cubicBezTo>
                  <a:lnTo>
                    <a:pt x="277" y="1491"/>
                  </a:lnTo>
                  <a:cubicBezTo>
                    <a:pt x="261" y="1487"/>
                    <a:pt x="244" y="1485"/>
                    <a:pt x="227" y="1485"/>
                  </a:cubicBezTo>
                  <a:cubicBezTo>
                    <a:pt x="138" y="1485"/>
                    <a:pt x="53" y="1546"/>
                    <a:pt x="29" y="1635"/>
                  </a:cubicBezTo>
                  <a:cubicBezTo>
                    <a:pt x="0" y="1740"/>
                    <a:pt x="67" y="1845"/>
                    <a:pt x="172" y="1874"/>
                  </a:cubicBezTo>
                  <a:lnTo>
                    <a:pt x="621" y="1998"/>
                  </a:lnTo>
                  <a:cubicBezTo>
                    <a:pt x="669" y="2017"/>
                    <a:pt x="726" y="2027"/>
                    <a:pt x="774" y="2027"/>
                  </a:cubicBezTo>
                  <a:cubicBezTo>
                    <a:pt x="965" y="2027"/>
                    <a:pt x="1147" y="1921"/>
                    <a:pt x="1242" y="1740"/>
                  </a:cubicBezTo>
                  <a:cubicBezTo>
                    <a:pt x="1366" y="1520"/>
                    <a:pt x="1319" y="1253"/>
                    <a:pt x="1137" y="1081"/>
                  </a:cubicBezTo>
                  <a:cubicBezTo>
                    <a:pt x="1108" y="1052"/>
                    <a:pt x="1108" y="1023"/>
                    <a:pt x="1108" y="1014"/>
                  </a:cubicBezTo>
                  <a:cubicBezTo>
                    <a:pt x="1108" y="995"/>
                    <a:pt x="1108" y="966"/>
                    <a:pt x="1137" y="947"/>
                  </a:cubicBezTo>
                  <a:cubicBezTo>
                    <a:pt x="1328" y="775"/>
                    <a:pt x="1366" y="507"/>
                    <a:pt x="1242" y="288"/>
                  </a:cubicBezTo>
                  <a:cubicBezTo>
                    <a:pt x="1143" y="104"/>
                    <a:pt x="964"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7117194" y="4008034"/>
              <a:ext cx="97236" cy="61761"/>
            </a:xfrm>
            <a:custGeom>
              <a:avLst/>
              <a:gdLst/>
              <a:ahLst/>
              <a:cxnLst/>
              <a:rect l="l" t="t" r="r" b="b"/>
              <a:pathLst>
                <a:path w="1491" h="947" extrusionOk="0">
                  <a:moveTo>
                    <a:pt x="745" y="1"/>
                  </a:moveTo>
                  <a:cubicBezTo>
                    <a:pt x="334" y="1"/>
                    <a:pt x="0" y="335"/>
                    <a:pt x="0" y="746"/>
                  </a:cubicBezTo>
                  <a:cubicBezTo>
                    <a:pt x="0" y="860"/>
                    <a:pt x="96" y="946"/>
                    <a:pt x="201" y="946"/>
                  </a:cubicBezTo>
                  <a:cubicBezTo>
                    <a:pt x="315" y="946"/>
                    <a:pt x="401" y="860"/>
                    <a:pt x="401" y="746"/>
                  </a:cubicBezTo>
                  <a:cubicBezTo>
                    <a:pt x="401" y="555"/>
                    <a:pt x="554" y="402"/>
                    <a:pt x="745" y="402"/>
                  </a:cubicBezTo>
                  <a:cubicBezTo>
                    <a:pt x="936" y="402"/>
                    <a:pt x="1099" y="555"/>
                    <a:pt x="1099" y="746"/>
                  </a:cubicBezTo>
                  <a:cubicBezTo>
                    <a:pt x="1099" y="860"/>
                    <a:pt x="1185" y="946"/>
                    <a:pt x="1290" y="946"/>
                  </a:cubicBezTo>
                  <a:cubicBezTo>
                    <a:pt x="1405" y="946"/>
                    <a:pt x="1491" y="860"/>
                    <a:pt x="1491" y="746"/>
                  </a:cubicBezTo>
                  <a:cubicBezTo>
                    <a:pt x="1491" y="335"/>
                    <a:pt x="1156"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7435569" y="4008034"/>
              <a:ext cx="97301" cy="61761"/>
            </a:xfrm>
            <a:custGeom>
              <a:avLst/>
              <a:gdLst/>
              <a:ahLst/>
              <a:cxnLst/>
              <a:rect l="l" t="t" r="r" b="b"/>
              <a:pathLst>
                <a:path w="1492" h="947" extrusionOk="0">
                  <a:moveTo>
                    <a:pt x="746" y="1"/>
                  </a:moveTo>
                  <a:cubicBezTo>
                    <a:pt x="335" y="1"/>
                    <a:pt x="1" y="335"/>
                    <a:pt x="1" y="746"/>
                  </a:cubicBezTo>
                  <a:cubicBezTo>
                    <a:pt x="1" y="860"/>
                    <a:pt x="96" y="946"/>
                    <a:pt x="201" y="946"/>
                  </a:cubicBezTo>
                  <a:cubicBezTo>
                    <a:pt x="316" y="946"/>
                    <a:pt x="402" y="860"/>
                    <a:pt x="402" y="746"/>
                  </a:cubicBezTo>
                  <a:cubicBezTo>
                    <a:pt x="402" y="555"/>
                    <a:pt x="555" y="402"/>
                    <a:pt x="746" y="402"/>
                  </a:cubicBezTo>
                  <a:cubicBezTo>
                    <a:pt x="937" y="402"/>
                    <a:pt x="1100" y="555"/>
                    <a:pt x="1100" y="746"/>
                  </a:cubicBezTo>
                  <a:cubicBezTo>
                    <a:pt x="1100" y="860"/>
                    <a:pt x="1186" y="946"/>
                    <a:pt x="1291" y="946"/>
                  </a:cubicBezTo>
                  <a:cubicBezTo>
                    <a:pt x="1405" y="946"/>
                    <a:pt x="1491" y="860"/>
                    <a:pt x="1491" y="746"/>
                  </a:cubicBezTo>
                  <a:cubicBezTo>
                    <a:pt x="1491" y="335"/>
                    <a:pt x="1157"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5488306" y="2544304"/>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3380960" y="3025936"/>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3" name="Google Shape;5987;p42"/>
          <p:cNvGrpSpPr/>
          <p:nvPr/>
        </p:nvGrpSpPr>
        <p:grpSpPr>
          <a:xfrm>
            <a:off x="545389" y="2648101"/>
            <a:ext cx="1482092" cy="2016175"/>
            <a:chOff x="5208300" y="2031000"/>
            <a:chExt cx="1903650" cy="2548400"/>
          </a:xfrm>
        </p:grpSpPr>
        <p:sp>
          <p:nvSpPr>
            <p:cNvPr id="134" name="Google Shape;5988;p42"/>
            <p:cNvSpPr/>
            <p:nvPr/>
          </p:nvSpPr>
          <p:spPr>
            <a:xfrm>
              <a:off x="5345825" y="3499175"/>
              <a:ext cx="1627475" cy="1080225"/>
            </a:xfrm>
            <a:custGeom>
              <a:avLst/>
              <a:gdLst/>
              <a:ahLst/>
              <a:cxnLst/>
              <a:rect l="l" t="t" r="r" b="b"/>
              <a:pathLst>
                <a:path w="65099" h="43209" extrusionOk="0">
                  <a:moveTo>
                    <a:pt x="23876" y="0"/>
                  </a:moveTo>
                  <a:cubicBezTo>
                    <a:pt x="23876" y="0"/>
                    <a:pt x="7396" y="639"/>
                    <a:pt x="0" y="19561"/>
                  </a:cubicBezTo>
                  <a:lnTo>
                    <a:pt x="8332" y="24628"/>
                  </a:lnTo>
                  <a:lnTo>
                    <a:pt x="8332" y="43208"/>
                  </a:lnTo>
                  <a:lnTo>
                    <a:pt x="56767" y="43208"/>
                  </a:lnTo>
                  <a:lnTo>
                    <a:pt x="56767" y="24628"/>
                  </a:lnTo>
                  <a:lnTo>
                    <a:pt x="65098" y="19561"/>
                  </a:lnTo>
                  <a:cubicBezTo>
                    <a:pt x="57703" y="639"/>
                    <a:pt x="41223" y="0"/>
                    <a:pt x="41223" y="0"/>
                  </a:cubicBezTo>
                  <a:close/>
                </a:path>
              </a:pathLst>
            </a:custGeom>
            <a:solidFill>
              <a:srgbClr val="58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5989;p42"/>
            <p:cNvSpPr/>
            <p:nvPr/>
          </p:nvSpPr>
          <p:spPr>
            <a:xfrm>
              <a:off x="5554100" y="415197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5990;p42"/>
            <p:cNvSpPr/>
            <p:nvPr/>
          </p:nvSpPr>
          <p:spPr>
            <a:xfrm>
              <a:off x="5554100" y="4252975"/>
              <a:ext cx="1210900" cy="22850"/>
            </a:xfrm>
            <a:custGeom>
              <a:avLst/>
              <a:gdLst/>
              <a:ahLst/>
              <a:cxnLst/>
              <a:rect l="l" t="t" r="r" b="b"/>
              <a:pathLst>
                <a:path w="48436" h="914" extrusionOk="0">
                  <a:moveTo>
                    <a:pt x="1" y="0"/>
                  </a:moveTo>
                  <a:lnTo>
                    <a:pt x="1" y="913"/>
                  </a:lnTo>
                  <a:lnTo>
                    <a:pt x="48436" y="913"/>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5991;p42"/>
            <p:cNvSpPr/>
            <p:nvPr/>
          </p:nvSpPr>
          <p:spPr>
            <a:xfrm>
              <a:off x="5554100" y="455712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5992;p42"/>
            <p:cNvSpPr/>
            <p:nvPr/>
          </p:nvSpPr>
          <p:spPr>
            <a:xfrm>
              <a:off x="5554100" y="4354550"/>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5993;p42"/>
            <p:cNvSpPr/>
            <p:nvPr/>
          </p:nvSpPr>
          <p:spPr>
            <a:xfrm>
              <a:off x="5447975" y="4050400"/>
              <a:ext cx="1423175" cy="22275"/>
            </a:xfrm>
            <a:custGeom>
              <a:avLst/>
              <a:gdLst/>
              <a:ahLst/>
              <a:cxnLst/>
              <a:rect l="l" t="t" r="r" b="b"/>
              <a:pathLst>
                <a:path w="56927" h="891" extrusionOk="0">
                  <a:moveTo>
                    <a:pt x="0" y="0"/>
                  </a:moveTo>
                  <a:lnTo>
                    <a:pt x="1484" y="890"/>
                  </a:lnTo>
                  <a:lnTo>
                    <a:pt x="55443" y="890"/>
                  </a:lnTo>
                  <a:lnTo>
                    <a:pt x="5692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5994;p42"/>
            <p:cNvSpPr/>
            <p:nvPr/>
          </p:nvSpPr>
          <p:spPr>
            <a:xfrm>
              <a:off x="5554100" y="4456100"/>
              <a:ext cx="1210900" cy="22300"/>
            </a:xfrm>
            <a:custGeom>
              <a:avLst/>
              <a:gdLst/>
              <a:ahLst/>
              <a:cxnLst/>
              <a:rect l="l" t="t" r="r" b="b"/>
              <a:pathLst>
                <a:path w="48436" h="892" extrusionOk="0">
                  <a:moveTo>
                    <a:pt x="1" y="1"/>
                  </a:moveTo>
                  <a:lnTo>
                    <a:pt x="1" y="891"/>
                  </a:lnTo>
                  <a:lnTo>
                    <a:pt x="48436" y="891"/>
                  </a:lnTo>
                  <a:lnTo>
                    <a:pt x="4843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5995;p42"/>
            <p:cNvSpPr/>
            <p:nvPr/>
          </p:nvSpPr>
          <p:spPr>
            <a:xfrm>
              <a:off x="5714450" y="3543675"/>
              <a:ext cx="890225" cy="22275"/>
            </a:xfrm>
            <a:custGeom>
              <a:avLst/>
              <a:gdLst/>
              <a:ahLst/>
              <a:cxnLst/>
              <a:rect l="l" t="t" r="r" b="b"/>
              <a:pathLst>
                <a:path w="35609" h="891" extrusionOk="0">
                  <a:moveTo>
                    <a:pt x="1986" y="0"/>
                  </a:moveTo>
                  <a:cubicBezTo>
                    <a:pt x="1347" y="251"/>
                    <a:pt x="685" y="548"/>
                    <a:pt x="1" y="891"/>
                  </a:cubicBezTo>
                  <a:lnTo>
                    <a:pt x="35608" y="891"/>
                  </a:lnTo>
                  <a:cubicBezTo>
                    <a:pt x="34923" y="548"/>
                    <a:pt x="34261" y="251"/>
                    <a:pt x="336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5996;p42"/>
            <p:cNvSpPr/>
            <p:nvPr/>
          </p:nvSpPr>
          <p:spPr>
            <a:xfrm>
              <a:off x="5563800" y="3644675"/>
              <a:ext cx="1191500" cy="22850"/>
            </a:xfrm>
            <a:custGeom>
              <a:avLst/>
              <a:gdLst/>
              <a:ahLst/>
              <a:cxnLst/>
              <a:rect l="l" t="t" r="r" b="b"/>
              <a:pathLst>
                <a:path w="47660" h="914" extrusionOk="0">
                  <a:moveTo>
                    <a:pt x="1073" y="0"/>
                  </a:moveTo>
                  <a:cubicBezTo>
                    <a:pt x="708" y="297"/>
                    <a:pt x="366" y="594"/>
                    <a:pt x="1" y="913"/>
                  </a:cubicBezTo>
                  <a:lnTo>
                    <a:pt x="47660" y="913"/>
                  </a:lnTo>
                  <a:cubicBezTo>
                    <a:pt x="47295" y="594"/>
                    <a:pt x="46952" y="297"/>
                    <a:pt x="46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5997;p42"/>
            <p:cNvSpPr/>
            <p:nvPr/>
          </p:nvSpPr>
          <p:spPr>
            <a:xfrm>
              <a:off x="5353250" y="3948825"/>
              <a:ext cx="1612625" cy="22850"/>
            </a:xfrm>
            <a:custGeom>
              <a:avLst/>
              <a:gdLst/>
              <a:ahLst/>
              <a:cxnLst/>
              <a:rect l="l" t="t" r="r" b="b"/>
              <a:pathLst>
                <a:path w="64505" h="914" extrusionOk="0">
                  <a:moveTo>
                    <a:pt x="365" y="0"/>
                  </a:moveTo>
                  <a:cubicBezTo>
                    <a:pt x="228" y="297"/>
                    <a:pt x="114" y="594"/>
                    <a:pt x="0" y="913"/>
                  </a:cubicBezTo>
                  <a:lnTo>
                    <a:pt x="64504" y="913"/>
                  </a:lnTo>
                  <a:cubicBezTo>
                    <a:pt x="64390" y="594"/>
                    <a:pt x="64276" y="297"/>
                    <a:pt x="641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5998;p42"/>
            <p:cNvSpPr/>
            <p:nvPr/>
          </p:nvSpPr>
          <p:spPr>
            <a:xfrm>
              <a:off x="5401750" y="3847825"/>
              <a:ext cx="1515625" cy="22275"/>
            </a:xfrm>
            <a:custGeom>
              <a:avLst/>
              <a:gdLst/>
              <a:ahLst/>
              <a:cxnLst/>
              <a:rect l="l" t="t" r="r" b="b"/>
              <a:pathLst>
                <a:path w="60625" h="891" extrusionOk="0">
                  <a:moveTo>
                    <a:pt x="525" y="0"/>
                  </a:moveTo>
                  <a:cubicBezTo>
                    <a:pt x="343" y="297"/>
                    <a:pt x="183" y="594"/>
                    <a:pt x="0" y="890"/>
                  </a:cubicBezTo>
                  <a:lnTo>
                    <a:pt x="60624" y="890"/>
                  </a:lnTo>
                  <a:cubicBezTo>
                    <a:pt x="60442" y="594"/>
                    <a:pt x="60282" y="297"/>
                    <a:pt x="600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5999;p42"/>
            <p:cNvSpPr/>
            <p:nvPr/>
          </p:nvSpPr>
          <p:spPr>
            <a:xfrm>
              <a:off x="5468500" y="3746250"/>
              <a:ext cx="1382100" cy="22275"/>
            </a:xfrm>
            <a:custGeom>
              <a:avLst/>
              <a:gdLst/>
              <a:ahLst/>
              <a:cxnLst/>
              <a:rect l="l" t="t" r="r" b="b"/>
              <a:pathLst>
                <a:path w="55284" h="891" extrusionOk="0">
                  <a:moveTo>
                    <a:pt x="731" y="0"/>
                  </a:moveTo>
                  <a:cubicBezTo>
                    <a:pt x="503" y="297"/>
                    <a:pt x="252" y="594"/>
                    <a:pt x="1" y="891"/>
                  </a:cubicBezTo>
                  <a:lnTo>
                    <a:pt x="55284" y="891"/>
                  </a:lnTo>
                  <a:cubicBezTo>
                    <a:pt x="55033" y="594"/>
                    <a:pt x="54782" y="297"/>
                    <a:pt x="545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6000;p42"/>
            <p:cNvSpPr/>
            <p:nvPr/>
          </p:nvSpPr>
          <p:spPr>
            <a:xfrm>
              <a:off x="5542125" y="3568775"/>
              <a:ext cx="1232575" cy="980950"/>
            </a:xfrm>
            <a:custGeom>
              <a:avLst/>
              <a:gdLst/>
              <a:ahLst/>
              <a:cxnLst/>
              <a:rect l="l" t="t" r="r" b="b"/>
              <a:pathLst>
                <a:path w="49303" h="39238" extrusionOk="0">
                  <a:moveTo>
                    <a:pt x="42706" y="1"/>
                  </a:moveTo>
                  <a:cubicBezTo>
                    <a:pt x="34170" y="2991"/>
                    <a:pt x="28715" y="8104"/>
                    <a:pt x="28715" y="8104"/>
                  </a:cubicBezTo>
                  <a:cubicBezTo>
                    <a:pt x="27254" y="7571"/>
                    <a:pt x="25861" y="7394"/>
                    <a:pt x="24654" y="7394"/>
                  </a:cubicBezTo>
                  <a:cubicBezTo>
                    <a:pt x="22240" y="7394"/>
                    <a:pt x="20566" y="8104"/>
                    <a:pt x="20566" y="8104"/>
                  </a:cubicBezTo>
                  <a:cubicBezTo>
                    <a:pt x="20566" y="8104"/>
                    <a:pt x="15156" y="3014"/>
                    <a:pt x="6642" y="24"/>
                  </a:cubicBezTo>
                  <a:cubicBezTo>
                    <a:pt x="4497" y="1119"/>
                    <a:pt x="2214" y="2626"/>
                    <a:pt x="0" y="4726"/>
                  </a:cubicBezTo>
                  <a:lnTo>
                    <a:pt x="4839" y="24583"/>
                  </a:lnTo>
                  <a:lnTo>
                    <a:pt x="6574" y="25542"/>
                  </a:lnTo>
                  <a:cubicBezTo>
                    <a:pt x="6186" y="26295"/>
                    <a:pt x="5798" y="27300"/>
                    <a:pt x="5684" y="28121"/>
                  </a:cubicBezTo>
                  <a:cubicBezTo>
                    <a:pt x="5684" y="28121"/>
                    <a:pt x="4223" y="28555"/>
                    <a:pt x="480" y="29559"/>
                  </a:cubicBezTo>
                  <a:lnTo>
                    <a:pt x="480" y="39237"/>
                  </a:lnTo>
                  <a:cubicBezTo>
                    <a:pt x="3059" y="38073"/>
                    <a:pt x="6003" y="36247"/>
                    <a:pt x="9313" y="33554"/>
                  </a:cubicBezTo>
                  <a:cubicBezTo>
                    <a:pt x="9313" y="33554"/>
                    <a:pt x="10101" y="33721"/>
                    <a:pt x="10776" y="33721"/>
                  </a:cubicBezTo>
                  <a:cubicBezTo>
                    <a:pt x="10929" y="33721"/>
                    <a:pt x="11077" y="33712"/>
                    <a:pt x="11208" y="33691"/>
                  </a:cubicBezTo>
                  <a:cubicBezTo>
                    <a:pt x="13559" y="33303"/>
                    <a:pt x="16047" y="32047"/>
                    <a:pt x="16708" y="31751"/>
                  </a:cubicBezTo>
                  <a:cubicBezTo>
                    <a:pt x="16891" y="31659"/>
                    <a:pt x="17051" y="31545"/>
                    <a:pt x="17188" y="31431"/>
                  </a:cubicBezTo>
                  <a:lnTo>
                    <a:pt x="20566" y="33303"/>
                  </a:lnTo>
                  <a:cubicBezTo>
                    <a:pt x="20566" y="33303"/>
                    <a:pt x="22148" y="32542"/>
                    <a:pt x="24563" y="32542"/>
                  </a:cubicBezTo>
                  <a:cubicBezTo>
                    <a:pt x="25770" y="32542"/>
                    <a:pt x="27185" y="32732"/>
                    <a:pt x="28715" y="33303"/>
                  </a:cubicBezTo>
                  <a:lnTo>
                    <a:pt x="32161" y="31408"/>
                  </a:lnTo>
                  <a:cubicBezTo>
                    <a:pt x="32298" y="31522"/>
                    <a:pt x="32481" y="31659"/>
                    <a:pt x="32686" y="31751"/>
                  </a:cubicBezTo>
                  <a:cubicBezTo>
                    <a:pt x="33348" y="32047"/>
                    <a:pt x="35813" y="33303"/>
                    <a:pt x="38164" y="33691"/>
                  </a:cubicBezTo>
                  <a:cubicBezTo>
                    <a:pt x="38299" y="33712"/>
                    <a:pt x="38450" y="33721"/>
                    <a:pt x="38607" y="33721"/>
                  </a:cubicBezTo>
                  <a:cubicBezTo>
                    <a:pt x="39294" y="33721"/>
                    <a:pt x="40082" y="33554"/>
                    <a:pt x="40082" y="33554"/>
                  </a:cubicBezTo>
                  <a:cubicBezTo>
                    <a:pt x="43391" y="36247"/>
                    <a:pt x="46336" y="38073"/>
                    <a:pt x="48915" y="39237"/>
                  </a:cubicBezTo>
                  <a:lnTo>
                    <a:pt x="48915" y="29559"/>
                  </a:lnTo>
                  <a:cubicBezTo>
                    <a:pt x="45149" y="28555"/>
                    <a:pt x="43688" y="28121"/>
                    <a:pt x="43688" y="28121"/>
                  </a:cubicBezTo>
                  <a:cubicBezTo>
                    <a:pt x="43597" y="27300"/>
                    <a:pt x="43186" y="26295"/>
                    <a:pt x="42798" y="25542"/>
                  </a:cubicBezTo>
                  <a:cubicBezTo>
                    <a:pt x="42798" y="25542"/>
                    <a:pt x="42729" y="25565"/>
                    <a:pt x="42592" y="25611"/>
                  </a:cubicBezTo>
                  <a:lnTo>
                    <a:pt x="44441" y="24583"/>
                  </a:lnTo>
                  <a:lnTo>
                    <a:pt x="49303" y="4657"/>
                  </a:lnTo>
                  <a:cubicBezTo>
                    <a:pt x="47112" y="2580"/>
                    <a:pt x="44829" y="1073"/>
                    <a:pt x="42706"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6001;p42"/>
            <p:cNvSpPr/>
            <p:nvPr/>
          </p:nvSpPr>
          <p:spPr>
            <a:xfrm>
              <a:off x="5345825" y="3933975"/>
              <a:ext cx="299025" cy="219150"/>
            </a:xfrm>
            <a:custGeom>
              <a:avLst/>
              <a:gdLst/>
              <a:ahLst/>
              <a:cxnLst/>
              <a:rect l="l" t="t" r="r" b="b"/>
              <a:pathLst>
                <a:path w="11961" h="8766" extrusionOk="0">
                  <a:moveTo>
                    <a:pt x="936" y="1"/>
                  </a:moveTo>
                  <a:cubicBezTo>
                    <a:pt x="617" y="708"/>
                    <a:pt x="297" y="1416"/>
                    <a:pt x="0" y="2169"/>
                  </a:cubicBezTo>
                  <a:lnTo>
                    <a:pt x="10957" y="8766"/>
                  </a:lnTo>
                  <a:lnTo>
                    <a:pt x="11961" y="6917"/>
                  </a:lnTo>
                  <a:lnTo>
                    <a:pt x="936" y="1"/>
                  </a:ln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6002;p42"/>
            <p:cNvSpPr/>
            <p:nvPr/>
          </p:nvSpPr>
          <p:spPr>
            <a:xfrm>
              <a:off x="6056250" y="3787925"/>
              <a:ext cx="203750" cy="57625"/>
            </a:xfrm>
            <a:custGeom>
              <a:avLst/>
              <a:gdLst/>
              <a:ahLst/>
              <a:cxnLst/>
              <a:rect l="l" t="t" r="r" b="b"/>
              <a:pathLst>
                <a:path w="8150" h="2305" extrusionOk="0">
                  <a:moveTo>
                    <a:pt x="4158" y="0"/>
                  </a:moveTo>
                  <a:cubicBezTo>
                    <a:pt x="2275" y="0"/>
                    <a:pt x="847" y="366"/>
                    <a:pt x="1" y="662"/>
                  </a:cubicBezTo>
                  <a:lnTo>
                    <a:pt x="1" y="2282"/>
                  </a:lnTo>
                  <a:cubicBezTo>
                    <a:pt x="1364" y="1980"/>
                    <a:pt x="2704" y="1873"/>
                    <a:pt x="3917" y="1873"/>
                  </a:cubicBezTo>
                  <a:cubicBezTo>
                    <a:pt x="5732" y="1873"/>
                    <a:pt x="7260" y="2113"/>
                    <a:pt x="8150" y="2305"/>
                  </a:cubicBezTo>
                  <a:lnTo>
                    <a:pt x="8150" y="525"/>
                  </a:lnTo>
                  <a:cubicBezTo>
                    <a:pt x="6665" y="140"/>
                    <a:pt x="5324" y="0"/>
                    <a:pt x="41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6003;p42"/>
            <p:cNvSpPr/>
            <p:nvPr/>
          </p:nvSpPr>
          <p:spPr>
            <a:xfrm>
              <a:off x="6056250" y="4243400"/>
              <a:ext cx="203750" cy="57525"/>
            </a:xfrm>
            <a:custGeom>
              <a:avLst/>
              <a:gdLst/>
              <a:ahLst/>
              <a:cxnLst/>
              <a:rect l="l" t="t" r="r" b="b"/>
              <a:pathLst>
                <a:path w="8150" h="2301" extrusionOk="0">
                  <a:moveTo>
                    <a:pt x="4117" y="1"/>
                  </a:moveTo>
                  <a:cubicBezTo>
                    <a:pt x="2254" y="1"/>
                    <a:pt x="840" y="363"/>
                    <a:pt x="1" y="657"/>
                  </a:cubicBezTo>
                  <a:lnTo>
                    <a:pt x="1" y="2301"/>
                  </a:lnTo>
                  <a:cubicBezTo>
                    <a:pt x="1366" y="1989"/>
                    <a:pt x="2709" y="1880"/>
                    <a:pt x="3923" y="1880"/>
                  </a:cubicBezTo>
                  <a:cubicBezTo>
                    <a:pt x="5735" y="1880"/>
                    <a:pt x="7261" y="2123"/>
                    <a:pt x="8150" y="2301"/>
                  </a:cubicBezTo>
                  <a:lnTo>
                    <a:pt x="8150" y="543"/>
                  </a:lnTo>
                  <a:cubicBezTo>
                    <a:pt x="6648" y="145"/>
                    <a:pt x="5293" y="1"/>
                    <a:pt x="4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6004;p42"/>
            <p:cNvSpPr/>
            <p:nvPr/>
          </p:nvSpPr>
          <p:spPr>
            <a:xfrm>
              <a:off x="6675400" y="3933975"/>
              <a:ext cx="298450" cy="219150"/>
            </a:xfrm>
            <a:custGeom>
              <a:avLst/>
              <a:gdLst/>
              <a:ahLst/>
              <a:cxnLst/>
              <a:rect l="l" t="t" r="r" b="b"/>
              <a:pathLst>
                <a:path w="11938" h="8766" extrusionOk="0">
                  <a:moveTo>
                    <a:pt x="11002" y="1"/>
                  </a:moveTo>
                  <a:lnTo>
                    <a:pt x="0" y="6917"/>
                  </a:lnTo>
                  <a:lnTo>
                    <a:pt x="982" y="8766"/>
                  </a:lnTo>
                  <a:lnTo>
                    <a:pt x="11938" y="2169"/>
                  </a:lnTo>
                  <a:cubicBezTo>
                    <a:pt x="11641" y="1416"/>
                    <a:pt x="11322" y="708"/>
                    <a:pt x="110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6005;p42"/>
            <p:cNvSpPr/>
            <p:nvPr/>
          </p:nvSpPr>
          <p:spPr>
            <a:xfrm>
              <a:off x="5893000" y="3438100"/>
              <a:ext cx="266575" cy="209125"/>
            </a:xfrm>
            <a:custGeom>
              <a:avLst/>
              <a:gdLst/>
              <a:ahLst/>
              <a:cxnLst/>
              <a:rect l="l" t="t" r="r" b="b"/>
              <a:pathLst>
                <a:path w="10663" h="8365" extrusionOk="0">
                  <a:moveTo>
                    <a:pt x="3838" y="1"/>
                  </a:moveTo>
                  <a:cubicBezTo>
                    <a:pt x="3838" y="1"/>
                    <a:pt x="1669" y="594"/>
                    <a:pt x="802" y="1484"/>
                  </a:cubicBezTo>
                  <a:cubicBezTo>
                    <a:pt x="1" y="2307"/>
                    <a:pt x="4230" y="8365"/>
                    <a:pt x="6362" y="8365"/>
                  </a:cubicBezTo>
                  <a:cubicBezTo>
                    <a:pt x="6478" y="8365"/>
                    <a:pt x="6588" y="8347"/>
                    <a:pt x="6691" y="8309"/>
                  </a:cubicBezTo>
                  <a:cubicBezTo>
                    <a:pt x="8676" y="7602"/>
                    <a:pt x="10662" y="5524"/>
                    <a:pt x="10662" y="5524"/>
                  </a:cubicBezTo>
                  <a:lnTo>
                    <a:pt x="10662" y="5524"/>
                  </a:lnTo>
                  <a:cubicBezTo>
                    <a:pt x="10662" y="5524"/>
                    <a:pt x="10599" y="5527"/>
                    <a:pt x="10483" y="5527"/>
                  </a:cubicBezTo>
                  <a:cubicBezTo>
                    <a:pt x="9814" y="5527"/>
                    <a:pt x="7384" y="5428"/>
                    <a:pt x="5070" y="4086"/>
                  </a:cubicBezTo>
                  <a:cubicBezTo>
                    <a:pt x="3860" y="3356"/>
                    <a:pt x="3838" y="1"/>
                    <a:pt x="3838"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6006;p42"/>
            <p:cNvSpPr/>
            <p:nvPr/>
          </p:nvSpPr>
          <p:spPr>
            <a:xfrm>
              <a:off x="6159550" y="3438100"/>
              <a:ext cx="266550" cy="209125"/>
            </a:xfrm>
            <a:custGeom>
              <a:avLst/>
              <a:gdLst/>
              <a:ahLst/>
              <a:cxnLst/>
              <a:rect l="l" t="t" r="r" b="b"/>
              <a:pathLst>
                <a:path w="10662" h="8365" extrusionOk="0">
                  <a:moveTo>
                    <a:pt x="6802" y="1"/>
                  </a:moveTo>
                  <a:cubicBezTo>
                    <a:pt x="6802" y="1"/>
                    <a:pt x="6802" y="3356"/>
                    <a:pt x="5570" y="4086"/>
                  </a:cubicBezTo>
                  <a:cubicBezTo>
                    <a:pt x="3275" y="5428"/>
                    <a:pt x="848" y="5527"/>
                    <a:pt x="180" y="5527"/>
                  </a:cubicBezTo>
                  <a:cubicBezTo>
                    <a:pt x="63" y="5527"/>
                    <a:pt x="0" y="5524"/>
                    <a:pt x="0" y="5524"/>
                  </a:cubicBezTo>
                  <a:lnTo>
                    <a:pt x="0" y="5524"/>
                  </a:lnTo>
                  <a:cubicBezTo>
                    <a:pt x="0" y="5524"/>
                    <a:pt x="1986" y="7602"/>
                    <a:pt x="3972" y="8309"/>
                  </a:cubicBezTo>
                  <a:cubicBezTo>
                    <a:pt x="4074" y="8347"/>
                    <a:pt x="4184" y="8365"/>
                    <a:pt x="4300" y="8365"/>
                  </a:cubicBezTo>
                  <a:cubicBezTo>
                    <a:pt x="6433" y="8365"/>
                    <a:pt x="10662" y="2307"/>
                    <a:pt x="9861" y="1484"/>
                  </a:cubicBezTo>
                  <a:cubicBezTo>
                    <a:pt x="8993" y="594"/>
                    <a:pt x="6802" y="1"/>
                    <a:pt x="68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6007;p42"/>
            <p:cNvSpPr/>
            <p:nvPr/>
          </p:nvSpPr>
          <p:spPr>
            <a:xfrm>
              <a:off x="5988925" y="3356500"/>
              <a:ext cx="342400" cy="219725"/>
            </a:xfrm>
            <a:custGeom>
              <a:avLst/>
              <a:gdLst/>
              <a:ahLst/>
              <a:cxnLst/>
              <a:rect l="l" t="t" r="r" b="b"/>
              <a:pathLst>
                <a:path w="13696" h="8789" extrusionOk="0">
                  <a:moveTo>
                    <a:pt x="1" y="1"/>
                  </a:moveTo>
                  <a:lnTo>
                    <a:pt x="1" y="7054"/>
                  </a:lnTo>
                  <a:cubicBezTo>
                    <a:pt x="1" y="7054"/>
                    <a:pt x="2496" y="8788"/>
                    <a:pt x="6554" y="8788"/>
                  </a:cubicBezTo>
                  <a:cubicBezTo>
                    <a:pt x="8583" y="8788"/>
                    <a:pt x="11002" y="8355"/>
                    <a:pt x="13696" y="7054"/>
                  </a:cubicBezTo>
                  <a:lnTo>
                    <a:pt x="13696"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6008;p42"/>
            <p:cNvSpPr/>
            <p:nvPr/>
          </p:nvSpPr>
          <p:spPr>
            <a:xfrm>
              <a:off x="5605450" y="2326375"/>
              <a:ext cx="1109350" cy="1149975"/>
            </a:xfrm>
            <a:custGeom>
              <a:avLst/>
              <a:gdLst/>
              <a:ahLst/>
              <a:cxnLst/>
              <a:rect l="l" t="t" r="r" b="b"/>
              <a:pathLst>
                <a:path w="44374" h="45999" extrusionOk="0">
                  <a:moveTo>
                    <a:pt x="22187" y="0"/>
                  </a:moveTo>
                  <a:cubicBezTo>
                    <a:pt x="11094" y="0"/>
                    <a:pt x="1" y="3282"/>
                    <a:pt x="1" y="9844"/>
                  </a:cubicBezTo>
                  <a:lnTo>
                    <a:pt x="1" y="28560"/>
                  </a:lnTo>
                  <a:cubicBezTo>
                    <a:pt x="1" y="34723"/>
                    <a:pt x="7807" y="45999"/>
                    <a:pt x="22187" y="45999"/>
                  </a:cubicBezTo>
                  <a:cubicBezTo>
                    <a:pt x="36567" y="45999"/>
                    <a:pt x="44373" y="34723"/>
                    <a:pt x="44373" y="28560"/>
                  </a:cubicBezTo>
                  <a:lnTo>
                    <a:pt x="44373" y="9844"/>
                  </a:lnTo>
                  <a:cubicBezTo>
                    <a:pt x="44373" y="3282"/>
                    <a:pt x="33280" y="0"/>
                    <a:pt x="22187"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6009;p42"/>
            <p:cNvSpPr/>
            <p:nvPr/>
          </p:nvSpPr>
          <p:spPr>
            <a:xfrm>
              <a:off x="5605450" y="2999300"/>
              <a:ext cx="1109350" cy="477050"/>
            </a:xfrm>
            <a:custGeom>
              <a:avLst/>
              <a:gdLst/>
              <a:ahLst/>
              <a:cxnLst/>
              <a:rect l="l" t="t" r="r" b="b"/>
              <a:pathLst>
                <a:path w="44374" h="19082" extrusionOk="0">
                  <a:moveTo>
                    <a:pt x="1" y="0"/>
                  </a:moveTo>
                  <a:lnTo>
                    <a:pt x="1" y="1643"/>
                  </a:lnTo>
                  <a:cubicBezTo>
                    <a:pt x="1" y="7806"/>
                    <a:pt x="7807" y="19082"/>
                    <a:pt x="22187" y="19082"/>
                  </a:cubicBezTo>
                  <a:cubicBezTo>
                    <a:pt x="36567" y="19082"/>
                    <a:pt x="44373" y="7806"/>
                    <a:pt x="44373" y="1643"/>
                  </a:cubicBezTo>
                  <a:lnTo>
                    <a:pt x="44373" y="0"/>
                  </a:lnTo>
                  <a:cubicBezTo>
                    <a:pt x="44373" y="6140"/>
                    <a:pt x="36567" y="17439"/>
                    <a:pt x="22187" y="17439"/>
                  </a:cubicBezTo>
                  <a:cubicBezTo>
                    <a:pt x="7807" y="17439"/>
                    <a:pt x="1" y="6140"/>
                    <a:pt x="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6010;p42"/>
            <p:cNvSpPr/>
            <p:nvPr/>
          </p:nvSpPr>
          <p:spPr>
            <a:xfrm>
              <a:off x="5605450" y="2326375"/>
              <a:ext cx="1109350" cy="450725"/>
            </a:xfrm>
            <a:custGeom>
              <a:avLst/>
              <a:gdLst/>
              <a:ahLst/>
              <a:cxnLst/>
              <a:rect l="l" t="t" r="r" b="b"/>
              <a:pathLst>
                <a:path w="44374" h="18029" extrusionOk="0">
                  <a:moveTo>
                    <a:pt x="22187" y="0"/>
                  </a:moveTo>
                  <a:cubicBezTo>
                    <a:pt x="11094" y="0"/>
                    <a:pt x="1" y="3282"/>
                    <a:pt x="1" y="9844"/>
                  </a:cubicBezTo>
                  <a:lnTo>
                    <a:pt x="1" y="17810"/>
                  </a:lnTo>
                  <a:cubicBezTo>
                    <a:pt x="1" y="17810"/>
                    <a:pt x="338" y="17838"/>
                    <a:pt x="905" y="17838"/>
                  </a:cubicBezTo>
                  <a:cubicBezTo>
                    <a:pt x="3699" y="17838"/>
                    <a:pt x="12087" y="17145"/>
                    <a:pt x="13491" y="8931"/>
                  </a:cubicBezTo>
                  <a:cubicBezTo>
                    <a:pt x="13491" y="8931"/>
                    <a:pt x="17221" y="12935"/>
                    <a:pt x="22096" y="12935"/>
                  </a:cubicBezTo>
                  <a:cubicBezTo>
                    <a:pt x="23189" y="12935"/>
                    <a:pt x="24340" y="12734"/>
                    <a:pt x="25520" y="12240"/>
                  </a:cubicBezTo>
                  <a:cubicBezTo>
                    <a:pt x="25520" y="12240"/>
                    <a:pt x="23990" y="11784"/>
                    <a:pt x="23579" y="8360"/>
                  </a:cubicBezTo>
                  <a:lnTo>
                    <a:pt x="23579" y="8360"/>
                  </a:lnTo>
                  <a:cubicBezTo>
                    <a:pt x="23580" y="8360"/>
                    <a:pt x="24564" y="9905"/>
                    <a:pt x="27083" y="9905"/>
                  </a:cubicBezTo>
                  <a:cubicBezTo>
                    <a:pt x="27819" y="9905"/>
                    <a:pt x="28685" y="9773"/>
                    <a:pt x="29697" y="9433"/>
                  </a:cubicBezTo>
                  <a:cubicBezTo>
                    <a:pt x="29697" y="9433"/>
                    <a:pt x="33696" y="18029"/>
                    <a:pt x="42031" y="18029"/>
                  </a:cubicBezTo>
                  <a:cubicBezTo>
                    <a:pt x="42777" y="18029"/>
                    <a:pt x="43558" y="17960"/>
                    <a:pt x="44373" y="17810"/>
                  </a:cubicBezTo>
                  <a:lnTo>
                    <a:pt x="44373" y="9844"/>
                  </a:lnTo>
                  <a:cubicBezTo>
                    <a:pt x="44373" y="3282"/>
                    <a:pt x="33280" y="0"/>
                    <a:pt x="22187"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6011;p42"/>
            <p:cNvSpPr/>
            <p:nvPr/>
          </p:nvSpPr>
          <p:spPr>
            <a:xfrm>
              <a:off x="5325850" y="2031000"/>
              <a:ext cx="1730750" cy="1050475"/>
            </a:xfrm>
            <a:custGeom>
              <a:avLst/>
              <a:gdLst/>
              <a:ahLst/>
              <a:cxnLst/>
              <a:rect l="l" t="t" r="r" b="b"/>
              <a:pathLst>
                <a:path w="69230" h="42019" extrusionOk="0">
                  <a:moveTo>
                    <a:pt x="31393" y="0"/>
                  </a:moveTo>
                  <a:cubicBezTo>
                    <a:pt x="28218" y="0"/>
                    <a:pt x="25849" y="742"/>
                    <a:pt x="24675" y="1892"/>
                  </a:cubicBezTo>
                  <a:cubicBezTo>
                    <a:pt x="21365" y="5133"/>
                    <a:pt x="20269" y="8352"/>
                    <a:pt x="20269" y="8352"/>
                  </a:cubicBezTo>
                  <a:cubicBezTo>
                    <a:pt x="20269" y="8352"/>
                    <a:pt x="17324" y="6615"/>
                    <a:pt x="14291" y="6615"/>
                  </a:cubicBezTo>
                  <a:cubicBezTo>
                    <a:pt x="13391" y="6615"/>
                    <a:pt x="12483" y="6768"/>
                    <a:pt x="11641" y="7165"/>
                  </a:cubicBezTo>
                  <a:cubicBezTo>
                    <a:pt x="7944" y="8899"/>
                    <a:pt x="1" y="22549"/>
                    <a:pt x="868" y="28461"/>
                  </a:cubicBezTo>
                  <a:cubicBezTo>
                    <a:pt x="1735" y="34350"/>
                    <a:pt x="5091" y="39440"/>
                    <a:pt x="11345" y="42019"/>
                  </a:cubicBezTo>
                  <a:lnTo>
                    <a:pt x="10843" y="29716"/>
                  </a:lnTo>
                  <a:cubicBezTo>
                    <a:pt x="10843" y="29716"/>
                    <a:pt x="22095" y="29031"/>
                    <a:pt x="23648" y="17527"/>
                  </a:cubicBezTo>
                  <a:cubicBezTo>
                    <a:pt x="23648" y="17527"/>
                    <a:pt x="29000" y="22989"/>
                    <a:pt x="34221" y="22989"/>
                  </a:cubicBezTo>
                  <a:cubicBezTo>
                    <a:pt x="34326" y="22989"/>
                    <a:pt x="34431" y="22987"/>
                    <a:pt x="34535" y="22983"/>
                  </a:cubicBezTo>
                  <a:cubicBezTo>
                    <a:pt x="34535" y="22983"/>
                    <a:pt x="32504" y="20586"/>
                    <a:pt x="32641" y="16523"/>
                  </a:cubicBezTo>
                  <a:lnTo>
                    <a:pt x="32641" y="16523"/>
                  </a:lnTo>
                  <a:cubicBezTo>
                    <a:pt x="32641" y="16523"/>
                    <a:pt x="34695" y="20107"/>
                    <a:pt x="38438" y="20266"/>
                  </a:cubicBezTo>
                  <a:cubicBezTo>
                    <a:pt x="38438" y="20266"/>
                    <a:pt x="37183" y="17527"/>
                    <a:pt x="37662" y="15039"/>
                  </a:cubicBezTo>
                  <a:lnTo>
                    <a:pt x="37662" y="15039"/>
                  </a:lnTo>
                  <a:cubicBezTo>
                    <a:pt x="37663" y="15040"/>
                    <a:pt x="46154" y="28917"/>
                    <a:pt x="55557" y="29625"/>
                  </a:cubicBezTo>
                  <a:lnTo>
                    <a:pt x="55443" y="41745"/>
                  </a:lnTo>
                  <a:cubicBezTo>
                    <a:pt x="55443" y="41745"/>
                    <a:pt x="59734" y="40809"/>
                    <a:pt x="63637" y="34372"/>
                  </a:cubicBezTo>
                  <a:cubicBezTo>
                    <a:pt x="66377" y="29853"/>
                    <a:pt x="69230" y="20906"/>
                    <a:pt x="54119" y="9151"/>
                  </a:cubicBezTo>
                  <a:cubicBezTo>
                    <a:pt x="45434" y="2402"/>
                    <a:pt x="37107" y="0"/>
                    <a:pt x="31393" y="0"/>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6012;p42"/>
            <p:cNvSpPr/>
            <p:nvPr/>
          </p:nvSpPr>
          <p:spPr>
            <a:xfrm>
              <a:off x="5423425" y="2410975"/>
              <a:ext cx="427425" cy="285800"/>
            </a:xfrm>
            <a:custGeom>
              <a:avLst/>
              <a:gdLst/>
              <a:ahLst/>
              <a:cxnLst/>
              <a:rect l="l" t="t" r="r" b="b"/>
              <a:pathLst>
                <a:path w="17097" h="11432" extrusionOk="0">
                  <a:moveTo>
                    <a:pt x="17097" y="0"/>
                  </a:moveTo>
                  <a:lnTo>
                    <a:pt x="17097" y="0"/>
                  </a:lnTo>
                  <a:cubicBezTo>
                    <a:pt x="16754" y="868"/>
                    <a:pt x="16435" y="1712"/>
                    <a:pt x="15978" y="2511"/>
                  </a:cubicBezTo>
                  <a:cubicBezTo>
                    <a:pt x="15568" y="3333"/>
                    <a:pt x="15043" y="4086"/>
                    <a:pt x="14472" y="4794"/>
                  </a:cubicBezTo>
                  <a:cubicBezTo>
                    <a:pt x="13353" y="6209"/>
                    <a:pt x="11961" y="7441"/>
                    <a:pt x="10409" y="8377"/>
                  </a:cubicBezTo>
                  <a:cubicBezTo>
                    <a:pt x="8880" y="9359"/>
                    <a:pt x="7168" y="10021"/>
                    <a:pt x="5410" y="10523"/>
                  </a:cubicBezTo>
                  <a:cubicBezTo>
                    <a:pt x="4543" y="10774"/>
                    <a:pt x="3630" y="10979"/>
                    <a:pt x="2740" y="11139"/>
                  </a:cubicBezTo>
                  <a:cubicBezTo>
                    <a:pt x="1827" y="11276"/>
                    <a:pt x="914" y="11390"/>
                    <a:pt x="1" y="11413"/>
                  </a:cubicBezTo>
                  <a:cubicBezTo>
                    <a:pt x="255" y="11425"/>
                    <a:pt x="510" y="11432"/>
                    <a:pt x="765" y="11432"/>
                  </a:cubicBezTo>
                  <a:cubicBezTo>
                    <a:pt x="2358" y="11432"/>
                    <a:pt x="3944" y="11193"/>
                    <a:pt x="5479" y="10819"/>
                  </a:cubicBezTo>
                  <a:cubicBezTo>
                    <a:pt x="7282" y="10363"/>
                    <a:pt x="9017" y="9655"/>
                    <a:pt x="10614" y="8697"/>
                  </a:cubicBezTo>
                  <a:cubicBezTo>
                    <a:pt x="12189" y="7715"/>
                    <a:pt x="13605" y="6460"/>
                    <a:pt x="14723" y="4976"/>
                  </a:cubicBezTo>
                  <a:cubicBezTo>
                    <a:pt x="15819" y="3493"/>
                    <a:pt x="16617" y="1781"/>
                    <a:pt x="17097"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6013;p42"/>
            <p:cNvSpPr/>
            <p:nvPr/>
          </p:nvSpPr>
          <p:spPr>
            <a:xfrm>
              <a:off x="5463950" y="2334500"/>
              <a:ext cx="335550" cy="218650"/>
            </a:xfrm>
            <a:custGeom>
              <a:avLst/>
              <a:gdLst/>
              <a:ahLst/>
              <a:cxnLst/>
              <a:rect l="l" t="t" r="r" b="b"/>
              <a:pathLst>
                <a:path w="13422" h="8746" extrusionOk="0">
                  <a:moveTo>
                    <a:pt x="13422" y="1"/>
                  </a:moveTo>
                  <a:cubicBezTo>
                    <a:pt x="13262" y="320"/>
                    <a:pt x="13079" y="617"/>
                    <a:pt x="12897" y="936"/>
                  </a:cubicBezTo>
                  <a:lnTo>
                    <a:pt x="12645" y="1393"/>
                  </a:lnTo>
                  <a:lnTo>
                    <a:pt x="12531" y="1621"/>
                  </a:lnTo>
                  <a:lnTo>
                    <a:pt x="12372" y="1849"/>
                  </a:lnTo>
                  <a:cubicBezTo>
                    <a:pt x="11961" y="2420"/>
                    <a:pt x="11596" y="3036"/>
                    <a:pt x="11116" y="3539"/>
                  </a:cubicBezTo>
                  <a:cubicBezTo>
                    <a:pt x="10226" y="4634"/>
                    <a:pt x="9153" y="5547"/>
                    <a:pt x="7989" y="6300"/>
                  </a:cubicBezTo>
                  <a:cubicBezTo>
                    <a:pt x="6825" y="7076"/>
                    <a:pt x="5524" y="7647"/>
                    <a:pt x="4177" y="8058"/>
                  </a:cubicBezTo>
                  <a:cubicBezTo>
                    <a:pt x="3835" y="8149"/>
                    <a:pt x="3493" y="8241"/>
                    <a:pt x="3150" y="8332"/>
                  </a:cubicBezTo>
                  <a:cubicBezTo>
                    <a:pt x="2808" y="8378"/>
                    <a:pt x="2465" y="8469"/>
                    <a:pt x="2123" y="8514"/>
                  </a:cubicBezTo>
                  <a:cubicBezTo>
                    <a:pt x="1415" y="8629"/>
                    <a:pt x="708" y="8697"/>
                    <a:pt x="0" y="8697"/>
                  </a:cubicBezTo>
                  <a:cubicBezTo>
                    <a:pt x="343" y="8730"/>
                    <a:pt x="687" y="8746"/>
                    <a:pt x="1031" y="8746"/>
                  </a:cubicBezTo>
                  <a:cubicBezTo>
                    <a:pt x="2109" y="8746"/>
                    <a:pt x="3190" y="8591"/>
                    <a:pt x="4246" y="8332"/>
                  </a:cubicBezTo>
                  <a:cubicBezTo>
                    <a:pt x="4588" y="8241"/>
                    <a:pt x="4953" y="8149"/>
                    <a:pt x="5273" y="8035"/>
                  </a:cubicBezTo>
                  <a:lnTo>
                    <a:pt x="6300" y="7647"/>
                  </a:lnTo>
                  <a:cubicBezTo>
                    <a:pt x="6620" y="7510"/>
                    <a:pt x="6939" y="7328"/>
                    <a:pt x="7259" y="7168"/>
                  </a:cubicBezTo>
                  <a:cubicBezTo>
                    <a:pt x="7578" y="7031"/>
                    <a:pt x="7875" y="6803"/>
                    <a:pt x="8195" y="6620"/>
                  </a:cubicBezTo>
                  <a:cubicBezTo>
                    <a:pt x="9381" y="5844"/>
                    <a:pt x="10500" y="4885"/>
                    <a:pt x="11344" y="3721"/>
                  </a:cubicBezTo>
                  <a:cubicBezTo>
                    <a:pt x="11801" y="3173"/>
                    <a:pt x="12143" y="2534"/>
                    <a:pt x="12531" y="1941"/>
                  </a:cubicBezTo>
                  <a:lnTo>
                    <a:pt x="12668" y="1713"/>
                  </a:lnTo>
                  <a:lnTo>
                    <a:pt x="12782" y="1461"/>
                  </a:lnTo>
                  <a:lnTo>
                    <a:pt x="12988" y="982"/>
                  </a:lnTo>
                  <a:cubicBezTo>
                    <a:pt x="13148" y="663"/>
                    <a:pt x="13285" y="320"/>
                    <a:pt x="13422"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6014;p42"/>
            <p:cNvSpPr/>
            <p:nvPr/>
          </p:nvSpPr>
          <p:spPr>
            <a:xfrm>
              <a:off x="5511875" y="2271175"/>
              <a:ext cx="231125" cy="139825"/>
            </a:xfrm>
            <a:custGeom>
              <a:avLst/>
              <a:gdLst/>
              <a:ahLst/>
              <a:cxnLst/>
              <a:rect l="l" t="t" r="r" b="b"/>
              <a:pathLst>
                <a:path w="9245" h="5593" extrusionOk="0">
                  <a:moveTo>
                    <a:pt x="9245" y="0"/>
                  </a:moveTo>
                  <a:lnTo>
                    <a:pt x="9245" y="0"/>
                  </a:lnTo>
                  <a:cubicBezTo>
                    <a:pt x="9108" y="183"/>
                    <a:pt x="8971" y="388"/>
                    <a:pt x="8857" y="594"/>
                  </a:cubicBezTo>
                  <a:cubicBezTo>
                    <a:pt x="8788" y="685"/>
                    <a:pt x="8743" y="799"/>
                    <a:pt x="8674" y="890"/>
                  </a:cubicBezTo>
                  <a:lnTo>
                    <a:pt x="8446" y="1141"/>
                  </a:lnTo>
                  <a:cubicBezTo>
                    <a:pt x="8286" y="1324"/>
                    <a:pt x="8172" y="1529"/>
                    <a:pt x="8012" y="1689"/>
                  </a:cubicBezTo>
                  <a:lnTo>
                    <a:pt x="7510" y="2168"/>
                  </a:lnTo>
                  <a:cubicBezTo>
                    <a:pt x="6825" y="2785"/>
                    <a:pt x="6072" y="3355"/>
                    <a:pt x="5250" y="3789"/>
                  </a:cubicBezTo>
                  <a:cubicBezTo>
                    <a:pt x="4452" y="4223"/>
                    <a:pt x="3584" y="4588"/>
                    <a:pt x="2717" y="4885"/>
                  </a:cubicBezTo>
                  <a:cubicBezTo>
                    <a:pt x="2260" y="5044"/>
                    <a:pt x="1827" y="5181"/>
                    <a:pt x="1370" y="5296"/>
                  </a:cubicBezTo>
                  <a:cubicBezTo>
                    <a:pt x="914" y="5410"/>
                    <a:pt x="457" y="5501"/>
                    <a:pt x="1" y="5592"/>
                  </a:cubicBezTo>
                  <a:cubicBezTo>
                    <a:pt x="936" y="5569"/>
                    <a:pt x="1872" y="5410"/>
                    <a:pt x="2785" y="5159"/>
                  </a:cubicBezTo>
                  <a:cubicBezTo>
                    <a:pt x="3698" y="4930"/>
                    <a:pt x="4588" y="4565"/>
                    <a:pt x="5433" y="4109"/>
                  </a:cubicBezTo>
                  <a:cubicBezTo>
                    <a:pt x="6278" y="3652"/>
                    <a:pt x="7054" y="3081"/>
                    <a:pt x="7716" y="2397"/>
                  </a:cubicBezTo>
                  <a:cubicBezTo>
                    <a:pt x="8377" y="1689"/>
                    <a:pt x="8880" y="867"/>
                    <a:pt x="9245"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6015;p42"/>
            <p:cNvSpPr/>
            <p:nvPr/>
          </p:nvSpPr>
          <p:spPr>
            <a:xfrm>
              <a:off x="5889625" y="2198700"/>
              <a:ext cx="180350" cy="309875"/>
            </a:xfrm>
            <a:custGeom>
              <a:avLst/>
              <a:gdLst/>
              <a:ahLst/>
              <a:cxnLst/>
              <a:rect l="l" t="t" r="r" b="b"/>
              <a:pathLst>
                <a:path w="7214" h="12395" extrusionOk="0">
                  <a:moveTo>
                    <a:pt x="69" y="0"/>
                  </a:moveTo>
                  <a:cubicBezTo>
                    <a:pt x="1" y="1233"/>
                    <a:pt x="229" y="2465"/>
                    <a:pt x="594" y="3652"/>
                  </a:cubicBezTo>
                  <a:cubicBezTo>
                    <a:pt x="937" y="4862"/>
                    <a:pt x="1462" y="5980"/>
                    <a:pt x="2101" y="7053"/>
                  </a:cubicBezTo>
                  <a:cubicBezTo>
                    <a:pt x="2443" y="7578"/>
                    <a:pt x="2763" y="8126"/>
                    <a:pt x="3174" y="8605"/>
                  </a:cubicBezTo>
                  <a:cubicBezTo>
                    <a:pt x="3356" y="8834"/>
                    <a:pt x="3539" y="9085"/>
                    <a:pt x="3744" y="9313"/>
                  </a:cubicBezTo>
                  <a:lnTo>
                    <a:pt x="4383" y="9998"/>
                  </a:lnTo>
                  <a:cubicBezTo>
                    <a:pt x="4498" y="10112"/>
                    <a:pt x="4589" y="10226"/>
                    <a:pt x="4703" y="10340"/>
                  </a:cubicBezTo>
                  <a:lnTo>
                    <a:pt x="5045" y="10660"/>
                  </a:lnTo>
                  <a:lnTo>
                    <a:pt x="5730" y="11276"/>
                  </a:lnTo>
                  <a:cubicBezTo>
                    <a:pt x="6209" y="11664"/>
                    <a:pt x="6712" y="12029"/>
                    <a:pt x="7214" y="12394"/>
                  </a:cubicBezTo>
                  <a:cubicBezTo>
                    <a:pt x="6757" y="11961"/>
                    <a:pt x="6301" y="11573"/>
                    <a:pt x="5867" y="11139"/>
                  </a:cubicBezTo>
                  <a:lnTo>
                    <a:pt x="5228" y="10477"/>
                  </a:lnTo>
                  <a:lnTo>
                    <a:pt x="4908" y="10157"/>
                  </a:lnTo>
                  <a:cubicBezTo>
                    <a:pt x="4794" y="10043"/>
                    <a:pt x="4703" y="9929"/>
                    <a:pt x="4612" y="9815"/>
                  </a:cubicBezTo>
                  <a:cubicBezTo>
                    <a:pt x="4406" y="9564"/>
                    <a:pt x="4201" y="9336"/>
                    <a:pt x="4018" y="9108"/>
                  </a:cubicBezTo>
                  <a:cubicBezTo>
                    <a:pt x="3813" y="8879"/>
                    <a:pt x="3630" y="8628"/>
                    <a:pt x="3448" y="8377"/>
                  </a:cubicBezTo>
                  <a:cubicBezTo>
                    <a:pt x="3082" y="7898"/>
                    <a:pt x="2763" y="7373"/>
                    <a:pt x="2420" y="6871"/>
                  </a:cubicBezTo>
                  <a:cubicBezTo>
                    <a:pt x="1804" y="5821"/>
                    <a:pt x="1279" y="4725"/>
                    <a:pt x="868" y="3561"/>
                  </a:cubicBezTo>
                  <a:lnTo>
                    <a:pt x="709" y="3150"/>
                  </a:lnTo>
                  <a:lnTo>
                    <a:pt x="572" y="2694"/>
                  </a:lnTo>
                  <a:cubicBezTo>
                    <a:pt x="480" y="2420"/>
                    <a:pt x="435" y="2100"/>
                    <a:pt x="343" y="1803"/>
                  </a:cubicBezTo>
                  <a:cubicBezTo>
                    <a:pt x="206" y="1210"/>
                    <a:pt x="115" y="617"/>
                    <a:pt x="69"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6016;p42"/>
            <p:cNvSpPr/>
            <p:nvPr/>
          </p:nvSpPr>
          <p:spPr>
            <a:xfrm>
              <a:off x="5980925" y="2089700"/>
              <a:ext cx="226575" cy="334425"/>
            </a:xfrm>
            <a:custGeom>
              <a:avLst/>
              <a:gdLst/>
              <a:ahLst/>
              <a:cxnLst/>
              <a:rect l="l" t="t" r="r" b="b"/>
              <a:pathLst>
                <a:path w="9063" h="13377" extrusionOk="0">
                  <a:moveTo>
                    <a:pt x="1" y="1"/>
                  </a:moveTo>
                  <a:lnTo>
                    <a:pt x="1" y="1"/>
                  </a:lnTo>
                  <a:cubicBezTo>
                    <a:pt x="229" y="1370"/>
                    <a:pt x="663" y="2694"/>
                    <a:pt x="1188" y="3972"/>
                  </a:cubicBezTo>
                  <a:cubicBezTo>
                    <a:pt x="1713" y="5250"/>
                    <a:pt x="2375" y="6483"/>
                    <a:pt x="3128" y="7647"/>
                  </a:cubicBezTo>
                  <a:cubicBezTo>
                    <a:pt x="3516" y="8241"/>
                    <a:pt x="3927" y="8788"/>
                    <a:pt x="4361" y="9336"/>
                  </a:cubicBezTo>
                  <a:cubicBezTo>
                    <a:pt x="4589" y="9610"/>
                    <a:pt x="4817" y="9861"/>
                    <a:pt x="5045" y="10112"/>
                  </a:cubicBezTo>
                  <a:lnTo>
                    <a:pt x="5388" y="10500"/>
                  </a:lnTo>
                  <a:lnTo>
                    <a:pt x="5776" y="10865"/>
                  </a:lnTo>
                  <a:cubicBezTo>
                    <a:pt x="6757" y="11870"/>
                    <a:pt x="7899" y="12669"/>
                    <a:pt x="9063" y="13376"/>
                  </a:cubicBezTo>
                  <a:cubicBezTo>
                    <a:pt x="8789" y="13171"/>
                    <a:pt x="8538" y="12965"/>
                    <a:pt x="8264" y="12737"/>
                  </a:cubicBezTo>
                  <a:lnTo>
                    <a:pt x="7853" y="12440"/>
                  </a:lnTo>
                  <a:cubicBezTo>
                    <a:pt x="7716" y="12326"/>
                    <a:pt x="7602" y="12189"/>
                    <a:pt x="7465" y="12075"/>
                  </a:cubicBezTo>
                  <a:lnTo>
                    <a:pt x="6689" y="11390"/>
                  </a:lnTo>
                  <a:cubicBezTo>
                    <a:pt x="6461" y="11162"/>
                    <a:pt x="6232" y="10911"/>
                    <a:pt x="5981" y="10660"/>
                  </a:cubicBezTo>
                  <a:lnTo>
                    <a:pt x="5639" y="10295"/>
                  </a:lnTo>
                  <a:lnTo>
                    <a:pt x="5296" y="9884"/>
                  </a:lnTo>
                  <a:cubicBezTo>
                    <a:pt x="5091" y="9633"/>
                    <a:pt x="4863" y="9382"/>
                    <a:pt x="4635" y="9108"/>
                  </a:cubicBezTo>
                  <a:cubicBezTo>
                    <a:pt x="4246" y="8560"/>
                    <a:pt x="3813" y="8012"/>
                    <a:pt x="3448" y="7442"/>
                  </a:cubicBezTo>
                  <a:cubicBezTo>
                    <a:pt x="2694" y="6300"/>
                    <a:pt x="2032" y="5091"/>
                    <a:pt x="1462" y="3858"/>
                  </a:cubicBezTo>
                  <a:lnTo>
                    <a:pt x="1028" y="2899"/>
                  </a:lnTo>
                  <a:cubicBezTo>
                    <a:pt x="914" y="2580"/>
                    <a:pt x="777" y="2283"/>
                    <a:pt x="663" y="1964"/>
                  </a:cubicBezTo>
                  <a:cubicBezTo>
                    <a:pt x="412" y="1302"/>
                    <a:pt x="184" y="663"/>
                    <a:pt x="1"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6017;p42"/>
            <p:cNvSpPr/>
            <p:nvPr/>
          </p:nvSpPr>
          <p:spPr>
            <a:xfrm>
              <a:off x="6103625" y="2048625"/>
              <a:ext cx="640850" cy="660250"/>
            </a:xfrm>
            <a:custGeom>
              <a:avLst/>
              <a:gdLst/>
              <a:ahLst/>
              <a:cxnLst/>
              <a:rect l="l" t="t" r="r" b="b"/>
              <a:pathLst>
                <a:path w="25634" h="26410" extrusionOk="0">
                  <a:moveTo>
                    <a:pt x="0" y="0"/>
                  </a:moveTo>
                  <a:lnTo>
                    <a:pt x="0" y="0"/>
                  </a:lnTo>
                  <a:cubicBezTo>
                    <a:pt x="1438" y="2762"/>
                    <a:pt x="3127" y="5410"/>
                    <a:pt x="4931" y="7943"/>
                  </a:cubicBezTo>
                  <a:cubicBezTo>
                    <a:pt x="6734" y="10477"/>
                    <a:pt x="8720" y="12874"/>
                    <a:pt x="10842" y="15179"/>
                  </a:cubicBezTo>
                  <a:lnTo>
                    <a:pt x="12463" y="16845"/>
                  </a:lnTo>
                  <a:lnTo>
                    <a:pt x="14152" y="18466"/>
                  </a:lnTo>
                  <a:cubicBezTo>
                    <a:pt x="14723" y="19014"/>
                    <a:pt x="15316" y="19516"/>
                    <a:pt x="15910" y="20018"/>
                  </a:cubicBezTo>
                  <a:lnTo>
                    <a:pt x="16800" y="20771"/>
                  </a:lnTo>
                  <a:lnTo>
                    <a:pt x="17256" y="21136"/>
                  </a:lnTo>
                  <a:lnTo>
                    <a:pt x="17713" y="21479"/>
                  </a:lnTo>
                  <a:cubicBezTo>
                    <a:pt x="20178" y="23419"/>
                    <a:pt x="22849" y="25040"/>
                    <a:pt x="25633" y="26409"/>
                  </a:cubicBezTo>
                  <a:lnTo>
                    <a:pt x="23625" y="25245"/>
                  </a:lnTo>
                  <a:cubicBezTo>
                    <a:pt x="23282" y="25040"/>
                    <a:pt x="22940" y="24880"/>
                    <a:pt x="22620" y="24651"/>
                  </a:cubicBezTo>
                  <a:lnTo>
                    <a:pt x="21662" y="23990"/>
                  </a:lnTo>
                  <a:lnTo>
                    <a:pt x="20703" y="23350"/>
                  </a:lnTo>
                  <a:cubicBezTo>
                    <a:pt x="20383" y="23122"/>
                    <a:pt x="20041" y="22940"/>
                    <a:pt x="19744" y="22689"/>
                  </a:cubicBezTo>
                  <a:lnTo>
                    <a:pt x="17895" y="21251"/>
                  </a:lnTo>
                  <a:cubicBezTo>
                    <a:pt x="15522" y="19288"/>
                    <a:pt x="13193" y="17210"/>
                    <a:pt x="11116" y="14905"/>
                  </a:cubicBezTo>
                  <a:cubicBezTo>
                    <a:pt x="8994" y="12645"/>
                    <a:pt x="7031" y="10249"/>
                    <a:pt x="5159" y="7761"/>
                  </a:cubicBezTo>
                  <a:cubicBezTo>
                    <a:pt x="4246" y="6528"/>
                    <a:pt x="3333" y="5250"/>
                    <a:pt x="2488" y="3949"/>
                  </a:cubicBezTo>
                  <a:cubicBezTo>
                    <a:pt x="1598" y="2671"/>
                    <a:pt x="776" y="1347"/>
                    <a:pt x="0"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6018;p42"/>
            <p:cNvSpPr/>
            <p:nvPr/>
          </p:nvSpPr>
          <p:spPr>
            <a:xfrm>
              <a:off x="6295925" y="2107975"/>
              <a:ext cx="610600" cy="497600"/>
            </a:xfrm>
            <a:custGeom>
              <a:avLst/>
              <a:gdLst/>
              <a:ahLst/>
              <a:cxnLst/>
              <a:rect l="l" t="t" r="r" b="b"/>
              <a:pathLst>
                <a:path w="24424" h="19904" extrusionOk="0">
                  <a:moveTo>
                    <a:pt x="1" y="0"/>
                  </a:moveTo>
                  <a:lnTo>
                    <a:pt x="1" y="0"/>
                  </a:lnTo>
                  <a:cubicBezTo>
                    <a:pt x="1416" y="2283"/>
                    <a:pt x="3059" y="4405"/>
                    <a:pt x="4817" y="6437"/>
                  </a:cubicBezTo>
                  <a:cubicBezTo>
                    <a:pt x="6574" y="8445"/>
                    <a:pt x="8469" y="10340"/>
                    <a:pt x="10523" y="12097"/>
                  </a:cubicBezTo>
                  <a:cubicBezTo>
                    <a:pt x="11527" y="12965"/>
                    <a:pt x="12600" y="13786"/>
                    <a:pt x="13696" y="14563"/>
                  </a:cubicBezTo>
                  <a:cubicBezTo>
                    <a:pt x="14769" y="15339"/>
                    <a:pt x="15887" y="16092"/>
                    <a:pt x="17074" y="16731"/>
                  </a:cubicBezTo>
                  <a:cubicBezTo>
                    <a:pt x="18215" y="17416"/>
                    <a:pt x="19425" y="18009"/>
                    <a:pt x="20657" y="18557"/>
                  </a:cubicBezTo>
                  <a:cubicBezTo>
                    <a:pt x="21890" y="19082"/>
                    <a:pt x="23145" y="19538"/>
                    <a:pt x="24424" y="19904"/>
                  </a:cubicBezTo>
                  <a:cubicBezTo>
                    <a:pt x="21913" y="19013"/>
                    <a:pt x="19493" y="17872"/>
                    <a:pt x="17211" y="16480"/>
                  </a:cubicBezTo>
                  <a:cubicBezTo>
                    <a:pt x="16640" y="16160"/>
                    <a:pt x="16092" y="15772"/>
                    <a:pt x="15522" y="15430"/>
                  </a:cubicBezTo>
                  <a:cubicBezTo>
                    <a:pt x="14974" y="15042"/>
                    <a:pt x="14426" y="14677"/>
                    <a:pt x="13878" y="14289"/>
                  </a:cubicBezTo>
                  <a:cubicBezTo>
                    <a:pt x="12806" y="13490"/>
                    <a:pt x="11778" y="12668"/>
                    <a:pt x="10751" y="11801"/>
                  </a:cubicBezTo>
                  <a:cubicBezTo>
                    <a:pt x="8720" y="10089"/>
                    <a:pt x="6825" y="8194"/>
                    <a:pt x="5022" y="6231"/>
                  </a:cubicBezTo>
                  <a:cubicBezTo>
                    <a:pt x="4132" y="5250"/>
                    <a:pt x="3265" y="4246"/>
                    <a:pt x="2420" y="3196"/>
                  </a:cubicBezTo>
                  <a:cubicBezTo>
                    <a:pt x="1575" y="2168"/>
                    <a:pt x="777" y="1096"/>
                    <a:pt x="1"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6019;p42"/>
            <p:cNvSpPr/>
            <p:nvPr/>
          </p:nvSpPr>
          <p:spPr>
            <a:xfrm>
              <a:off x="5605450" y="2368175"/>
              <a:ext cx="1109350" cy="403450"/>
            </a:xfrm>
            <a:custGeom>
              <a:avLst/>
              <a:gdLst/>
              <a:ahLst/>
              <a:cxnLst/>
              <a:rect l="l" t="t" r="r" b="b"/>
              <a:pathLst>
                <a:path w="44374" h="16138" extrusionOk="0">
                  <a:moveTo>
                    <a:pt x="26250" y="0"/>
                  </a:moveTo>
                  <a:cubicBezTo>
                    <a:pt x="25109" y="2032"/>
                    <a:pt x="25109" y="4794"/>
                    <a:pt x="25109" y="4794"/>
                  </a:cubicBezTo>
                  <a:cubicBezTo>
                    <a:pt x="23374" y="3926"/>
                    <a:pt x="21206" y="1438"/>
                    <a:pt x="21206" y="1438"/>
                  </a:cubicBezTo>
                  <a:cubicBezTo>
                    <a:pt x="19060" y="4725"/>
                    <a:pt x="20247" y="7350"/>
                    <a:pt x="20247" y="7350"/>
                  </a:cubicBezTo>
                  <a:cubicBezTo>
                    <a:pt x="16253" y="6483"/>
                    <a:pt x="12076" y="2968"/>
                    <a:pt x="12076" y="2968"/>
                  </a:cubicBezTo>
                  <a:cubicBezTo>
                    <a:pt x="9725" y="13125"/>
                    <a:pt x="1" y="16138"/>
                    <a:pt x="1" y="16138"/>
                  </a:cubicBezTo>
                  <a:cubicBezTo>
                    <a:pt x="1" y="16138"/>
                    <a:pt x="10911" y="15544"/>
                    <a:pt x="12464" y="4040"/>
                  </a:cubicBezTo>
                  <a:cubicBezTo>
                    <a:pt x="12464" y="4040"/>
                    <a:pt x="17816" y="9502"/>
                    <a:pt x="23037" y="9502"/>
                  </a:cubicBezTo>
                  <a:cubicBezTo>
                    <a:pt x="23142" y="9502"/>
                    <a:pt x="23247" y="9500"/>
                    <a:pt x="23351" y="9496"/>
                  </a:cubicBezTo>
                  <a:cubicBezTo>
                    <a:pt x="23351" y="9496"/>
                    <a:pt x="21320" y="7099"/>
                    <a:pt x="21457" y="3036"/>
                  </a:cubicBezTo>
                  <a:lnTo>
                    <a:pt x="21457" y="3036"/>
                  </a:lnTo>
                  <a:cubicBezTo>
                    <a:pt x="21457" y="3036"/>
                    <a:pt x="23511" y="6620"/>
                    <a:pt x="27254" y="6779"/>
                  </a:cubicBezTo>
                  <a:cubicBezTo>
                    <a:pt x="27254" y="6779"/>
                    <a:pt x="25999" y="4040"/>
                    <a:pt x="26478" y="1552"/>
                  </a:cubicBezTo>
                  <a:lnTo>
                    <a:pt x="26478" y="1552"/>
                  </a:lnTo>
                  <a:cubicBezTo>
                    <a:pt x="26479" y="1553"/>
                    <a:pt x="34970" y="15430"/>
                    <a:pt x="44373" y="16138"/>
                  </a:cubicBezTo>
                  <a:cubicBezTo>
                    <a:pt x="37389" y="15042"/>
                    <a:pt x="26250" y="0"/>
                    <a:pt x="26250"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6020;p42"/>
            <p:cNvSpPr/>
            <p:nvPr/>
          </p:nvSpPr>
          <p:spPr>
            <a:xfrm>
              <a:off x="5428575" y="2060600"/>
              <a:ext cx="1095625" cy="461100"/>
            </a:xfrm>
            <a:custGeom>
              <a:avLst/>
              <a:gdLst/>
              <a:ahLst/>
              <a:cxnLst/>
              <a:rect l="l" t="t" r="r" b="b"/>
              <a:pathLst>
                <a:path w="43825" h="18444" extrusionOk="0">
                  <a:moveTo>
                    <a:pt x="26492" y="0"/>
                  </a:moveTo>
                  <a:cubicBezTo>
                    <a:pt x="25299" y="0"/>
                    <a:pt x="24258" y="130"/>
                    <a:pt x="23442" y="411"/>
                  </a:cubicBezTo>
                  <a:cubicBezTo>
                    <a:pt x="19287" y="1849"/>
                    <a:pt x="16640" y="8423"/>
                    <a:pt x="16640" y="8423"/>
                  </a:cubicBezTo>
                  <a:cubicBezTo>
                    <a:pt x="16640" y="8423"/>
                    <a:pt x="13989" y="6697"/>
                    <a:pt x="10944" y="6697"/>
                  </a:cubicBezTo>
                  <a:cubicBezTo>
                    <a:pt x="9846" y="6697"/>
                    <a:pt x="8696" y="6922"/>
                    <a:pt x="7601" y="7533"/>
                  </a:cubicBezTo>
                  <a:cubicBezTo>
                    <a:pt x="4314" y="9382"/>
                    <a:pt x="0" y="18443"/>
                    <a:pt x="0" y="18443"/>
                  </a:cubicBezTo>
                  <a:cubicBezTo>
                    <a:pt x="0" y="18443"/>
                    <a:pt x="5478" y="11664"/>
                    <a:pt x="8582" y="10934"/>
                  </a:cubicBezTo>
                  <a:cubicBezTo>
                    <a:pt x="9147" y="10801"/>
                    <a:pt x="9834" y="10747"/>
                    <a:pt x="10581" y="10747"/>
                  </a:cubicBezTo>
                  <a:cubicBezTo>
                    <a:pt x="13943" y="10747"/>
                    <a:pt x="18511" y="11847"/>
                    <a:pt x="18511" y="11847"/>
                  </a:cubicBezTo>
                  <a:cubicBezTo>
                    <a:pt x="18511" y="11847"/>
                    <a:pt x="21638" y="5935"/>
                    <a:pt x="24811" y="3356"/>
                  </a:cubicBezTo>
                  <a:cubicBezTo>
                    <a:pt x="25522" y="2779"/>
                    <a:pt x="26882" y="2555"/>
                    <a:pt x="28561" y="2555"/>
                  </a:cubicBezTo>
                  <a:cubicBezTo>
                    <a:pt x="34316" y="2555"/>
                    <a:pt x="43825" y="5182"/>
                    <a:pt x="43825" y="5182"/>
                  </a:cubicBezTo>
                  <a:cubicBezTo>
                    <a:pt x="38885" y="2207"/>
                    <a:pt x="31403" y="0"/>
                    <a:pt x="26492" y="0"/>
                  </a:cubicBezTo>
                  <a:close/>
                </a:path>
              </a:pathLst>
            </a:custGeom>
            <a:solidFill>
              <a:srgbClr val="FFFFFF">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6021;p42"/>
            <p:cNvSpPr/>
            <p:nvPr/>
          </p:nvSpPr>
          <p:spPr>
            <a:xfrm>
              <a:off x="5410300" y="2755250"/>
              <a:ext cx="208300" cy="270325"/>
            </a:xfrm>
            <a:custGeom>
              <a:avLst/>
              <a:gdLst/>
              <a:ahLst/>
              <a:cxnLst/>
              <a:rect l="l" t="t" r="r" b="b"/>
              <a:pathLst>
                <a:path w="8332" h="10813" extrusionOk="0">
                  <a:moveTo>
                    <a:pt x="5680" y="0"/>
                  </a:moveTo>
                  <a:cubicBezTo>
                    <a:pt x="5082" y="0"/>
                    <a:pt x="4423" y="156"/>
                    <a:pt x="3721" y="564"/>
                  </a:cubicBezTo>
                  <a:cubicBezTo>
                    <a:pt x="1" y="2755"/>
                    <a:pt x="3424" y="10424"/>
                    <a:pt x="8332" y="10812"/>
                  </a:cubicBezTo>
                  <a:cubicBezTo>
                    <a:pt x="8332" y="7662"/>
                    <a:pt x="7807" y="3805"/>
                    <a:pt x="7807" y="655"/>
                  </a:cubicBezTo>
                  <a:cubicBezTo>
                    <a:pt x="7247" y="308"/>
                    <a:pt x="6523" y="0"/>
                    <a:pt x="5680"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6022;p42"/>
            <p:cNvSpPr/>
            <p:nvPr/>
          </p:nvSpPr>
          <p:spPr>
            <a:xfrm>
              <a:off x="5500475" y="2786225"/>
              <a:ext cx="105000" cy="71575"/>
            </a:xfrm>
            <a:custGeom>
              <a:avLst/>
              <a:gdLst/>
              <a:ahLst/>
              <a:cxnLst/>
              <a:rect l="l" t="t" r="r" b="b"/>
              <a:pathLst>
                <a:path w="4200" h="2863" extrusionOk="0">
                  <a:moveTo>
                    <a:pt x="2255" y="1"/>
                  </a:moveTo>
                  <a:cubicBezTo>
                    <a:pt x="1980" y="1"/>
                    <a:pt x="1704" y="46"/>
                    <a:pt x="1438" y="123"/>
                  </a:cubicBezTo>
                  <a:cubicBezTo>
                    <a:pt x="913" y="306"/>
                    <a:pt x="457" y="762"/>
                    <a:pt x="251" y="1265"/>
                  </a:cubicBezTo>
                  <a:cubicBezTo>
                    <a:pt x="23" y="1790"/>
                    <a:pt x="0" y="2337"/>
                    <a:pt x="91" y="2862"/>
                  </a:cubicBezTo>
                  <a:cubicBezTo>
                    <a:pt x="160" y="2337"/>
                    <a:pt x="274" y="1835"/>
                    <a:pt x="525" y="1402"/>
                  </a:cubicBezTo>
                  <a:cubicBezTo>
                    <a:pt x="753" y="968"/>
                    <a:pt x="1119" y="648"/>
                    <a:pt x="1575" y="489"/>
                  </a:cubicBezTo>
                  <a:cubicBezTo>
                    <a:pt x="1835" y="398"/>
                    <a:pt x="2110" y="344"/>
                    <a:pt x="2383" y="344"/>
                  </a:cubicBezTo>
                  <a:cubicBezTo>
                    <a:pt x="2589" y="344"/>
                    <a:pt x="2794" y="374"/>
                    <a:pt x="2990" y="443"/>
                  </a:cubicBezTo>
                  <a:cubicBezTo>
                    <a:pt x="3447" y="603"/>
                    <a:pt x="3880" y="922"/>
                    <a:pt x="4200" y="1333"/>
                  </a:cubicBezTo>
                  <a:cubicBezTo>
                    <a:pt x="4017" y="831"/>
                    <a:pt x="3629" y="397"/>
                    <a:pt x="3104" y="169"/>
                  </a:cubicBezTo>
                  <a:cubicBezTo>
                    <a:pt x="2834" y="52"/>
                    <a:pt x="2546" y="1"/>
                    <a:pt x="2255"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6023;p42"/>
            <p:cNvSpPr/>
            <p:nvPr/>
          </p:nvSpPr>
          <p:spPr>
            <a:xfrm>
              <a:off x="6702225" y="2755250"/>
              <a:ext cx="207725" cy="270325"/>
            </a:xfrm>
            <a:custGeom>
              <a:avLst/>
              <a:gdLst/>
              <a:ahLst/>
              <a:cxnLst/>
              <a:rect l="l" t="t" r="r" b="b"/>
              <a:pathLst>
                <a:path w="8309" h="10813" extrusionOk="0">
                  <a:moveTo>
                    <a:pt x="2643" y="0"/>
                  </a:moveTo>
                  <a:cubicBezTo>
                    <a:pt x="1794" y="0"/>
                    <a:pt x="1063" y="308"/>
                    <a:pt x="502" y="655"/>
                  </a:cubicBezTo>
                  <a:cubicBezTo>
                    <a:pt x="502" y="3805"/>
                    <a:pt x="0" y="7662"/>
                    <a:pt x="0" y="10812"/>
                  </a:cubicBezTo>
                  <a:cubicBezTo>
                    <a:pt x="4908" y="10424"/>
                    <a:pt x="8309" y="2755"/>
                    <a:pt x="4611" y="564"/>
                  </a:cubicBezTo>
                  <a:cubicBezTo>
                    <a:pt x="3909" y="156"/>
                    <a:pt x="3247" y="0"/>
                    <a:pt x="2643"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6024;p42"/>
            <p:cNvSpPr/>
            <p:nvPr/>
          </p:nvSpPr>
          <p:spPr>
            <a:xfrm>
              <a:off x="6714775" y="2786225"/>
              <a:ext cx="105025" cy="71575"/>
            </a:xfrm>
            <a:custGeom>
              <a:avLst/>
              <a:gdLst/>
              <a:ahLst/>
              <a:cxnLst/>
              <a:rect l="l" t="t" r="r" b="b"/>
              <a:pathLst>
                <a:path w="4201" h="2863" extrusionOk="0">
                  <a:moveTo>
                    <a:pt x="1954" y="1"/>
                  </a:moveTo>
                  <a:cubicBezTo>
                    <a:pt x="1661" y="1"/>
                    <a:pt x="1366" y="52"/>
                    <a:pt x="1096" y="169"/>
                  </a:cubicBezTo>
                  <a:cubicBezTo>
                    <a:pt x="594" y="397"/>
                    <a:pt x="206" y="831"/>
                    <a:pt x="0" y="1333"/>
                  </a:cubicBezTo>
                  <a:cubicBezTo>
                    <a:pt x="320" y="922"/>
                    <a:pt x="754" y="603"/>
                    <a:pt x="1210" y="443"/>
                  </a:cubicBezTo>
                  <a:cubicBezTo>
                    <a:pt x="1406" y="374"/>
                    <a:pt x="1611" y="344"/>
                    <a:pt x="1817" y="344"/>
                  </a:cubicBezTo>
                  <a:cubicBezTo>
                    <a:pt x="2090" y="344"/>
                    <a:pt x="2365" y="398"/>
                    <a:pt x="2625" y="489"/>
                  </a:cubicBezTo>
                  <a:cubicBezTo>
                    <a:pt x="3082" y="648"/>
                    <a:pt x="3470" y="968"/>
                    <a:pt x="3698" y="1402"/>
                  </a:cubicBezTo>
                  <a:cubicBezTo>
                    <a:pt x="3926" y="1835"/>
                    <a:pt x="4063" y="2337"/>
                    <a:pt x="4109" y="2862"/>
                  </a:cubicBezTo>
                  <a:cubicBezTo>
                    <a:pt x="4200" y="2337"/>
                    <a:pt x="4177" y="1790"/>
                    <a:pt x="3949" y="1265"/>
                  </a:cubicBezTo>
                  <a:cubicBezTo>
                    <a:pt x="3766" y="762"/>
                    <a:pt x="3287" y="306"/>
                    <a:pt x="2762" y="123"/>
                  </a:cubicBezTo>
                  <a:cubicBezTo>
                    <a:pt x="2507" y="46"/>
                    <a:pt x="2231" y="1"/>
                    <a:pt x="195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6025;p42"/>
            <p:cNvSpPr/>
            <p:nvPr/>
          </p:nvSpPr>
          <p:spPr>
            <a:xfrm>
              <a:off x="5825725" y="2905050"/>
              <a:ext cx="195750" cy="109200"/>
            </a:xfrm>
            <a:custGeom>
              <a:avLst/>
              <a:gdLst/>
              <a:ahLst/>
              <a:cxnLst/>
              <a:rect l="l" t="t" r="r" b="b"/>
              <a:pathLst>
                <a:path w="7830" h="4368" extrusionOk="0">
                  <a:moveTo>
                    <a:pt x="2566" y="0"/>
                  </a:moveTo>
                  <a:cubicBezTo>
                    <a:pt x="1432" y="0"/>
                    <a:pt x="553" y="379"/>
                    <a:pt x="343" y="1054"/>
                  </a:cubicBezTo>
                  <a:cubicBezTo>
                    <a:pt x="0" y="2081"/>
                    <a:pt x="1347" y="3428"/>
                    <a:pt x="3333" y="4044"/>
                  </a:cubicBezTo>
                  <a:cubicBezTo>
                    <a:pt x="4007" y="4263"/>
                    <a:pt x="4670" y="4367"/>
                    <a:pt x="5264" y="4367"/>
                  </a:cubicBezTo>
                  <a:cubicBezTo>
                    <a:pt x="6398" y="4367"/>
                    <a:pt x="7277" y="3988"/>
                    <a:pt x="7487" y="3314"/>
                  </a:cubicBezTo>
                  <a:cubicBezTo>
                    <a:pt x="7830" y="2286"/>
                    <a:pt x="6483" y="940"/>
                    <a:pt x="4497" y="323"/>
                  </a:cubicBezTo>
                  <a:cubicBezTo>
                    <a:pt x="3823" y="104"/>
                    <a:pt x="3160" y="0"/>
                    <a:pt x="2566"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6026;p42"/>
            <p:cNvSpPr/>
            <p:nvPr/>
          </p:nvSpPr>
          <p:spPr>
            <a:xfrm>
              <a:off x="6309625" y="2905050"/>
              <a:ext cx="195175" cy="109200"/>
            </a:xfrm>
            <a:custGeom>
              <a:avLst/>
              <a:gdLst/>
              <a:ahLst/>
              <a:cxnLst/>
              <a:rect l="l" t="t" r="r" b="b"/>
              <a:pathLst>
                <a:path w="7807" h="4368" extrusionOk="0">
                  <a:moveTo>
                    <a:pt x="5257" y="0"/>
                  </a:moveTo>
                  <a:cubicBezTo>
                    <a:pt x="4660" y="0"/>
                    <a:pt x="3992" y="104"/>
                    <a:pt x="3310" y="323"/>
                  </a:cubicBezTo>
                  <a:cubicBezTo>
                    <a:pt x="1347" y="940"/>
                    <a:pt x="0" y="2286"/>
                    <a:pt x="320" y="3314"/>
                  </a:cubicBezTo>
                  <a:cubicBezTo>
                    <a:pt x="530" y="3988"/>
                    <a:pt x="1409" y="4367"/>
                    <a:pt x="2550" y="4367"/>
                  </a:cubicBezTo>
                  <a:cubicBezTo>
                    <a:pt x="3147" y="4367"/>
                    <a:pt x="3815" y="4263"/>
                    <a:pt x="4497" y="4044"/>
                  </a:cubicBezTo>
                  <a:cubicBezTo>
                    <a:pt x="6483" y="3428"/>
                    <a:pt x="7807" y="2081"/>
                    <a:pt x="7487" y="1054"/>
                  </a:cubicBezTo>
                  <a:cubicBezTo>
                    <a:pt x="7277" y="379"/>
                    <a:pt x="6398" y="0"/>
                    <a:pt x="5257"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6027;p42"/>
            <p:cNvSpPr/>
            <p:nvPr/>
          </p:nvSpPr>
          <p:spPr>
            <a:xfrm>
              <a:off x="59427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44" y="3310"/>
                    <a:pt x="2101" y="2580"/>
                    <a:pt x="2101" y="1667"/>
                  </a:cubicBezTo>
                  <a:cubicBezTo>
                    <a:pt x="2101" y="731"/>
                    <a:pt x="1644"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6028;p42"/>
            <p:cNvSpPr/>
            <p:nvPr/>
          </p:nvSpPr>
          <p:spPr>
            <a:xfrm>
              <a:off x="63644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21" y="3310"/>
                    <a:pt x="2101" y="2580"/>
                    <a:pt x="2101" y="1667"/>
                  </a:cubicBezTo>
                  <a:cubicBezTo>
                    <a:pt x="2101" y="731"/>
                    <a:pt x="1621"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6029;p42"/>
            <p:cNvSpPr/>
            <p:nvPr/>
          </p:nvSpPr>
          <p:spPr>
            <a:xfrm>
              <a:off x="6063675" y="2937125"/>
              <a:ext cx="125575" cy="107150"/>
            </a:xfrm>
            <a:custGeom>
              <a:avLst/>
              <a:gdLst/>
              <a:ahLst/>
              <a:cxnLst/>
              <a:rect l="l" t="t" r="r" b="b"/>
              <a:pathLst>
                <a:path w="5023" h="4286" extrusionOk="0">
                  <a:moveTo>
                    <a:pt x="1721" y="1"/>
                  </a:moveTo>
                  <a:cubicBezTo>
                    <a:pt x="1552" y="1"/>
                    <a:pt x="1381" y="21"/>
                    <a:pt x="1210" y="68"/>
                  </a:cubicBezTo>
                  <a:cubicBezTo>
                    <a:pt x="708" y="182"/>
                    <a:pt x="343" y="615"/>
                    <a:pt x="183" y="1095"/>
                  </a:cubicBezTo>
                  <a:cubicBezTo>
                    <a:pt x="1" y="1574"/>
                    <a:pt x="46" y="2099"/>
                    <a:pt x="206" y="2578"/>
                  </a:cubicBezTo>
                  <a:cubicBezTo>
                    <a:pt x="366" y="3035"/>
                    <a:pt x="663" y="3446"/>
                    <a:pt x="1051" y="3765"/>
                  </a:cubicBezTo>
                  <a:cubicBezTo>
                    <a:pt x="1439" y="4062"/>
                    <a:pt x="1918" y="4245"/>
                    <a:pt x="2420" y="4267"/>
                  </a:cubicBezTo>
                  <a:cubicBezTo>
                    <a:pt x="2508" y="4280"/>
                    <a:pt x="2596" y="4286"/>
                    <a:pt x="2684" y="4286"/>
                  </a:cubicBezTo>
                  <a:cubicBezTo>
                    <a:pt x="3074" y="4286"/>
                    <a:pt x="3458" y="4174"/>
                    <a:pt x="3812" y="4062"/>
                  </a:cubicBezTo>
                  <a:cubicBezTo>
                    <a:pt x="4018" y="3948"/>
                    <a:pt x="4246" y="3857"/>
                    <a:pt x="4452" y="3742"/>
                  </a:cubicBezTo>
                  <a:cubicBezTo>
                    <a:pt x="4634" y="3628"/>
                    <a:pt x="4817" y="3491"/>
                    <a:pt x="5022" y="3354"/>
                  </a:cubicBezTo>
                  <a:lnTo>
                    <a:pt x="5022" y="3354"/>
                  </a:lnTo>
                  <a:cubicBezTo>
                    <a:pt x="4314" y="3728"/>
                    <a:pt x="3556" y="4017"/>
                    <a:pt x="2805" y="4017"/>
                  </a:cubicBezTo>
                  <a:cubicBezTo>
                    <a:pt x="2684" y="4017"/>
                    <a:pt x="2563" y="4009"/>
                    <a:pt x="2443" y="3994"/>
                  </a:cubicBezTo>
                  <a:cubicBezTo>
                    <a:pt x="1576" y="3879"/>
                    <a:pt x="845" y="3240"/>
                    <a:pt x="571" y="2441"/>
                  </a:cubicBezTo>
                  <a:cubicBezTo>
                    <a:pt x="412" y="2053"/>
                    <a:pt x="389" y="1597"/>
                    <a:pt x="503" y="1209"/>
                  </a:cubicBezTo>
                  <a:cubicBezTo>
                    <a:pt x="640" y="821"/>
                    <a:pt x="914" y="478"/>
                    <a:pt x="1302" y="342"/>
                  </a:cubicBezTo>
                  <a:cubicBezTo>
                    <a:pt x="1470" y="282"/>
                    <a:pt x="1656" y="257"/>
                    <a:pt x="1845" y="257"/>
                  </a:cubicBezTo>
                  <a:cubicBezTo>
                    <a:pt x="2093" y="257"/>
                    <a:pt x="2347" y="300"/>
                    <a:pt x="2580" y="364"/>
                  </a:cubicBezTo>
                  <a:cubicBezTo>
                    <a:pt x="3036" y="456"/>
                    <a:pt x="3447" y="638"/>
                    <a:pt x="3858" y="844"/>
                  </a:cubicBezTo>
                  <a:cubicBezTo>
                    <a:pt x="3493" y="570"/>
                    <a:pt x="3082" y="342"/>
                    <a:pt x="2648" y="182"/>
                  </a:cubicBezTo>
                  <a:cubicBezTo>
                    <a:pt x="2362" y="76"/>
                    <a:pt x="2047" y="1"/>
                    <a:pt x="172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6030;p42"/>
            <p:cNvSpPr/>
            <p:nvPr/>
          </p:nvSpPr>
          <p:spPr>
            <a:xfrm>
              <a:off x="5684775" y="2605550"/>
              <a:ext cx="422875" cy="423425"/>
            </a:xfrm>
            <a:custGeom>
              <a:avLst/>
              <a:gdLst/>
              <a:ahLst/>
              <a:cxnLst/>
              <a:rect l="l" t="t" r="r" b="b"/>
              <a:pathLst>
                <a:path w="16915" h="16937" fill="none" extrusionOk="0">
                  <a:moveTo>
                    <a:pt x="16914" y="8469"/>
                  </a:moveTo>
                  <a:cubicBezTo>
                    <a:pt x="16914" y="13148"/>
                    <a:pt x="13125" y="16937"/>
                    <a:pt x="8469" y="16937"/>
                  </a:cubicBezTo>
                  <a:cubicBezTo>
                    <a:pt x="3790" y="16937"/>
                    <a:pt x="1" y="13148"/>
                    <a:pt x="1" y="8469"/>
                  </a:cubicBezTo>
                  <a:cubicBezTo>
                    <a:pt x="1" y="3790"/>
                    <a:pt x="3790" y="1"/>
                    <a:pt x="8469"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6031;p42"/>
            <p:cNvSpPr/>
            <p:nvPr/>
          </p:nvSpPr>
          <p:spPr>
            <a:xfrm>
              <a:off x="6205775" y="2605550"/>
              <a:ext cx="422850" cy="423425"/>
            </a:xfrm>
            <a:custGeom>
              <a:avLst/>
              <a:gdLst/>
              <a:ahLst/>
              <a:cxnLst/>
              <a:rect l="l" t="t" r="r" b="b"/>
              <a:pathLst>
                <a:path w="16914" h="16937" fill="none" extrusionOk="0">
                  <a:moveTo>
                    <a:pt x="16914" y="8469"/>
                  </a:moveTo>
                  <a:cubicBezTo>
                    <a:pt x="16914" y="13148"/>
                    <a:pt x="13125" y="16937"/>
                    <a:pt x="8446" y="16937"/>
                  </a:cubicBezTo>
                  <a:cubicBezTo>
                    <a:pt x="3766" y="16937"/>
                    <a:pt x="0" y="13148"/>
                    <a:pt x="0" y="8469"/>
                  </a:cubicBezTo>
                  <a:cubicBezTo>
                    <a:pt x="0" y="3790"/>
                    <a:pt x="3766" y="1"/>
                    <a:pt x="8446"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6032;p42"/>
            <p:cNvSpPr/>
            <p:nvPr/>
          </p:nvSpPr>
          <p:spPr>
            <a:xfrm>
              <a:off x="6105325" y="2849775"/>
              <a:ext cx="102175" cy="25"/>
            </a:xfrm>
            <a:custGeom>
              <a:avLst/>
              <a:gdLst/>
              <a:ahLst/>
              <a:cxnLst/>
              <a:rect l="l" t="t" r="r" b="b"/>
              <a:pathLst>
                <a:path w="4087" h="1" fill="none" extrusionOk="0">
                  <a:moveTo>
                    <a:pt x="1" y="1"/>
                  </a:moveTo>
                  <a:lnTo>
                    <a:pt x="4087" y="1"/>
                  </a:lnTo>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6033;p42"/>
            <p:cNvSpPr/>
            <p:nvPr/>
          </p:nvSpPr>
          <p:spPr>
            <a:xfrm>
              <a:off x="6048850" y="3086025"/>
              <a:ext cx="221425" cy="101200"/>
            </a:xfrm>
            <a:custGeom>
              <a:avLst/>
              <a:gdLst/>
              <a:ahLst/>
              <a:cxnLst/>
              <a:rect l="l" t="t" r="r" b="b"/>
              <a:pathLst>
                <a:path w="8857" h="4048" extrusionOk="0">
                  <a:moveTo>
                    <a:pt x="8856" y="1"/>
                  </a:moveTo>
                  <a:lnTo>
                    <a:pt x="8856" y="1"/>
                  </a:lnTo>
                  <a:cubicBezTo>
                    <a:pt x="8742" y="434"/>
                    <a:pt x="8537" y="868"/>
                    <a:pt x="8286" y="1256"/>
                  </a:cubicBezTo>
                  <a:cubicBezTo>
                    <a:pt x="8035" y="1644"/>
                    <a:pt x="7761" y="1986"/>
                    <a:pt x="7418" y="2283"/>
                  </a:cubicBezTo>
                  <a:cubicBezTo>
                    <a:pt x="6734" y="2877"/>
                    <a:pt x="5912" y="3287"/>
                    <a:pt x="5022" y="3516"/>
                  </a:cubicBezTo>
                  <a:cubicBezTo>
                    <a:pt x="4588" y="3630"/>
                    <a:pt x="4154" y="3698"/>
                    <a:pt x="3698" y="3698"/>
                  </a:cubicBezTo>
                  <a:cubicBezTo>
                    <a:pt x="3470" y="3698"/>
                    <a:pt x="3241" y="3653"/>
                    <a:pt x="3036" y="3630"/>
                  </a:cubicBezTo>
                  <a:cubicBezTo>
                    <a:pt x="2808" y="3584"/>
                    <a:pt x="2579" y="3538"/>
                    <a:pt x="2374" y="3470"/>
                  </a:cubicBezTo>
                  <a:cubicBezTo>
                    <a:pt x="1940" y="3333"/>
                    <a:pt x="1507" y="3150"/>
                    <a:pt x="1119" y="2922"/>
                  </a:cubicBezTo>
                  <a:cubicBezTo>
                    <a:pt x="708" y="2694"/>
                    <a:pt x="343" y="2420"/>
                    <a:pt x="0" y="2123"/>
                  </a:cubicBezTo>
                  <a:lnTo>
                    <a:pt x="0" y="2123"/>
                  </a:lnTo>
                  <a:cubicBezTo>
                    <a:pt x="594" y="2831"/>
                    <a:pt x="1370" y="3401"/>
                    <a:pt x="2283" y="3744"/>
                  </a:cubicBezTo>
                  <a:cubicBezTo>
                    <a:pt x="2786" y="3950"/>
                    <a:pt x="3333" y="4047"/>
                    <a:pt x="3882" y="4047"/>
                  </a:cubicBezTo>
                  <a:cubicBezTo>
                    <a:pt x="4305" y="4047"/>
                    <a:pt x="4729" y="3990"/>
                    <a:pt x="5136" y="3881"/>
                  </a:cubicBezTo>
                  <a:cubicBezTo>
                    <a:pt x="6049" y="3630"/>
                    <a:pt x="6939" y="3196"/>
                    <a:pt x="7601" y="2488"/>
                  </a:cubicBezTo>
                  <a:cubicBezTo>
                    <a:pt x="8286" y="1827"/>
                    <a:pt x="8765" y="936"/>
                    <a:pt x="8856"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6034;p42"/>
            <p:cNvSpPr/>
            <p:nvPr/>
          </p:nvSpPr>
          <p:spPr>
            <a:xfrm>
              <a:off x="6243425" y="3062050"/>
              <a:ext cx="70225" cy="41125"/>
            </a:xfrm>
            <a:custGeom>
              <a:avLst/>
              <a:gdLst/>
              <a:ahLst/>
              <a:cxnLst/>
              <a:rect l="l" t="t" r="r" b="b"/>
              <a:pathLst>
                <a:path w="2809" h="1645" extrusionOk="0">
                  <a:moveTo>
                    <a:pt x="1" y="1"/>
                  </a:moveTo>
                  <a:lnTo>
                    <a:pt x="1" y="1"/>
                  </a:lnTo>
                  <a:cubicBezTo>
                    <a:pt x="46" y="298"/>
                    <a:pt x="183" y="594"/>
                    <a:pt x="366" y="823"/>
                  </a:cubicBezTo>
                  <a:cubicBezTo>
                    <a:pt x="548" y="1074"/>
                    <a:pt x="777" y="1279"/>
                    <a:pt x="1051" y="1416"/>
                  </a:cubicBezTo>
                  <a:cubicBezTo>
                    <a:pt x="1324" y="1530"/>
                    <a:pt x="1644" y="1621"/>
                    <a:pt x="1941" y="1644"/>
                  </a:cubicBezTo>
                  <a:cubicBezTo>
                    <a:pt x="2078" y="1644"/>
                    <a:pt x="2237" y="1621"/>
                    <a:pt x="2374" y="1621"/>
                  </a:cubicBezTo>
                  <a:cubicBezTo>
                    <a:pt x="2534" y="1599"/>
                    <a:pt x="2671" y="1553"/>
                    <a:pt x="2808" y="1507"/>
                  </a:cubicBezTo>
                  <a:cubicBezTo>
                    <a:pt x="2671" y="1462"/>
                    <a:pt x="2534" y="1462"/>
                    <a:pt x="2374" y="1439"/>
                  </a:cubicBezTo>
                  <a:cubicBezTo>
                    <a:pt x="2237" y="1393"/>
                    <a:pt x="2101" y="1393"/>
                    <a:pt x="1986" y="1348"/>
                  </a:cubicBezTo>
                  <a:cubicBezTo>
                    <a:pt x="1713" y="1279"/>
                    <a:pt x="1461" y="1188"/>
                    <a:pt x="1233" y="1074"/>
                  </a:cubicBezTo>
                  <a:cubicBezTo>
                    <a:pt x="982" y="960"/>
                    <a:pt x="777" y="800"/>
                    <a:pt x="571" y="617"/>
                  </a:cubicBezTo>
                  <a:cubicBezTo>
                    <a:pt x="366" y="457"/>
                    <a:pt x="183" y="252"/>
                    <a:pt x="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6035;p42"/>
            <p:cNvSpPr/>
            <p:nvPr/>
          </p:nvSpPr>
          <p:spPr>
            <a:xfrm>
              <a:off x="6156700" y="3203575"/>
              <a:ext cx="76475" cy="25175"/>
            </a:xfrm>
            <a:custGeom>
              <a:avLst/>
              <a:gdLst/>
              <a:ahLst/>
              <a:cxnLst/>
              <a:rect l="l" t="t" r="r" b="b"/>
              <a:pathLst>
                <a:path w="3059" h="1007" extrusionOk="0">
                  <a:moveTo>
                    <a:pt x="3059" y="1"/>
                  </a:moveTo>
                  <a:lnTo>
                    <a:pt x="3059" y="1"/>
                  </a:lnTo>
                  <a:cubicBezTo>
                    <a:pt x="2808" y="160"/>
                    <a:pt x="2602" y="297"/>
                    <a:pt x="2351" y="389"/>
                  </a:cubicBezTo>
                  <a:cubicBezTo>
                    <a:pt x="2100" y="480"/>
                    <a:pt x="1849" y="571"/>
                    <a:pt x="1598" y="594"/>
                  </a:cubicBezTo>
                  <a:cubicBezTo>
                    <a:pt x="1320" y="644"/>
                    <a:pt x="1036" y="660"/>
                    <a:pt x="740" y="660"/>
                  </a:cubicBezTo>
                  <a:cubicBezTo>
                    <a:pt x="501" y="660"/>
                    <a:pt x="255" y="650"/>
                    <a:pt x="0" y="640"/>
                  </a:cubicBezTo>
                  <a:lnTo>
                    <a:pt x="0" y="640"/>
                  </a:lnTo>
                  <a:cubicBezTo>
                    <a:pt x="228" y="799"/>
                    <a:pt x="502" y="891"/>
                    <a:pt x="799" y="959"/>
                  </a:cubicBezTo>
                  <a:cubicBezTo>
                    <a:pt x="968" y="987"/>
                    <a:pt x="1146" y="1007"/>
                    <a:pt x="1328" y="1007"/>
                  </a:cubicBezTo>
                  <a:cubicBezTo>
                    <a:pt x="1440" y="1007"/>
                    <a:pt x="1553" y="999"/>
                    <a:pt x="1666" y="982"/>
                  </a:cubicBezTo>
                  <a:cubicBezTo>
                    <a:pt x="1963" y="936"/>
                    <a:pt x="2237" y="822"/>
                    <a:pt x="2488" y="662"/>
                  </a:cubicBezTo>
                  <a:cubicBezTo>
                    <a:pt x="2739" y="503"/>
                    <a:pt x="2922" y="252"/>
                    <a:pt x="3059"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6036;p42"/>
            <p:cNvSpPr/>
            <p:nvPr/>
          </p:nvSpPr>
          <p:spPr>
            <a:xfrm>
              <a:off x="5907325" y="2757175"/>
              <a:ext cx="123275" cy="51550"/>
            </a:xfrm>
            <a:custGeom>
              <a:avLst/>
              <a:gdLst/>
              <a:ahLst/>
              <a:cxnLst/>
              <a:rect l="l" t="t" r="r" b="b"/>
              <a:pathLst>
                <a:path w="4931" h="2062" extrusionOk="0">
                  <a:moveTo>
                    <a:pt x="2632" y="1"/>
                  </a:moveTo>
                  <a:cubicBezTo>
                    <a:pt x="764" y="1"/>
                    <a:pt x="1" y="2061"/>
                    <a:pt x="1" y="2061"/>
                  </a:cubicBezTo>
                  <a:lnTo>
                    <a:pt x="4931" y="875"/>
                  </a:lnTo>
                  <a:cubicBezTo>
                    <a:pt x="4028" y="238"/>
                    <a:pt x="3267" y="1"/>
                    <a:pt x="2632"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6037;p42"/>
            <p:cNvSpPr/>
            <p:nvPr/>
          </p:nvSpPr>
          <p:spPr>
            <a:xfrm>
              <a:off x="6329025" y="2758075"/>
              <a:ext cx="123275" cy="51800"/>
            </a:xfrm>
            <a:custGeom>
              <a:avLst/>
              <a:gdLst/>
              <a:ahLst/>
              <a:cxnLst/>
              <a:rect l="l" t="t" r="r" b="b"/>
              <a:pathLst>
                <a:path w="4931" h="2072" extrusionOk="0">
                  <a:moveTo>
                    <a:pt x="2303" y="1"/>
                  </a:moveTo>
                  <a:cubicBezTo>
                    <a:pt x="1668" y="1"/>
                    <a:pt x="905" y="241"/>
                    <a:pt x="0" y="884"/>
                  </a:cubicBezTo>
                  <a:lnTo>
                    <a:pt x="4931" y="2071"/>
                  </a:lnTo>
                  <a:cubicBezTo>
                    <a:pt x="4931" y="2071"/>
                    <a:pt x="4169" y="1"/>
                    <a:pt x="2303"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6038;p42"/>
            <p:cNvSpPr/>
            <p:nvPr/>
          </p:nvSpPr>
          <p:spPr>
            <a:xfrm>
              <a:off x="6153275" y="3453400"/>
              <a:ext cx="632850" cy="333375"/>
            </a:xfrm>
            <a:custGeom>
              <a:avLst/>
              <a:gdLst/>
              <a:ahLst/>
              <a:cxnLst/>
              <a:rect l="l" t="t" r="r" b="b"/>
              <a:pathLst>
                <a:path w="25314" h="13335" extrusionOk="0">
                  <a:moveTo>
                    <a:pt x="17605" y="0"/>
                  </a:moveTo>
                  <a:cubicBezTo>
                    <a:pt x="16311" y="0"/>
                    <a:pt x="14927" y="97"/>
                    <a:pt x="13513" y="347"/>
                  </a:cubicBezTo>
                  <a:cubicBezTo>
                    <a:pt x="13513" y="347"/>
                    <a:pt x="3561" y="3132"/>
                    <a:pt x="0" y="10299"/>
                  </a:cubicBezTo>
                  <a:lnTo>
                    <a:pt x="2260" y="13335"/>
                  </a:lnTo>
                  <a:lnTo>
                    <a:pt x="19698" y="13335"/>
                  </a:lnTo>
                  <a:lnTo>
                    <a:pt x="25313" y="1101"/>
                  </a:lnTo>
                  <a:cubicBezTo>
                    <a:pt x="25313" y="1101"/>
                    <a:pt x="21972" y="0"/>
                    <a:pt x="176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6039;p42"/>
            <p:cNvSpPr/>
            <p:nvPr/>
          </p:nvSpPr>
          <p:spPr>
            <a:xfrm>
              <a:off x="6172100" y="3453500"/>
              <a:ext cx="433125" cy="257950"/>
            </a:xfrm>
            <a:custGeom>
              <a:avLst/>
              <a:gdLst/>
              <a:ahLst/>
              <a:cxnLst/>
              <a:rect l="l" t="t" r="r" b="b"/>
              <a:pathLst>
                <a:path w="17325" h="10318" extrusionOk="0">
                  <a:moveTo>
                    <a:pt x="17325" y="1"/>
                  </a:moveTo>
                  <a:lnTo>
                    <a:pt x="17325" y="1"/>
                  </a:lnTo>
                  <a:cubicBezTo>
                    <a:pt x="16457" y="24"/>
                    <a:pt x="15613" y="184"/>
                    <a:pt x="14746" y="343"/>
                  </a:cubicBezTo>
                  <a:cubicBezTo>
                    <a:pt x="13901" y="526"/>
                    <a:pt x="13079" y="754"/>
                    <a:pt x="12258" y="1028"/>
                  </a:cubicBezTo>
                  <a:cubicBezTo>
                    <a:pt x="11413" y="1302"/>
                    <a:pt x="10614" y="1644"/>
                    <a:pt x="9838" y="2010"/>
                  </a:cubicBezTo>
                  <a:lnTo>
                    <a:pt x="8651" y="2580"/>
                  </a:lnTo>
                  <a:lnTo>
                    <a:pt x="7533" y="3219"/>
                  </a:lnTo>
                  <a:cubicBezTo>
                    <a:pt x="7145" y="3448"/>
                    <a:pt x="6802" y="3699"/>
                    <a:pt x="6437" y="3950"/>
                  </a:cubicBezTo>
                  <a:cubicBezTo>
                    <a:pt x="6072" y="4201"/>
                    <a:pt x="5707" y="4429"/>
                    <a:pt x="5387" y="4703"/>
                  </a:cubicBezTo>
                  <a:lnTo>
                    <a:pt x="4360" y="5525"/>
                  </a:lnTo>
                  <a:cubicBezTo>
                    <a:pt x="4018" y="5799"/>
                    <a:pt x="3721" y="6095"/>
                    <a:pt x="3401" y="6392"/>
                  </a:cubicBezTo>
                  <a:cubicBezTo>
                    <a:pt x="2739" y="6963"/>
                    <a:pt x="2192" y="7647"/>
                    <a:pt x="1598" y="8264"/>
                  </a:cubicBezTo>
                  <a:cubicBezTo>
                    <a:pt x="1301" y="8583"/>
                    <a:pt x="1050" y="8948"/>
                    <a:pt x="799" y="9291"/>
                  </a:cubicBezTo>
                  <a:cubicBezTo>
                    <a:pt x="525" y="9633"/>
                    <a:pt x="274" y="9976"/>
                    <a:pt x="0" y="10318"/>
                  </a:cubicBezTo>
                  <a:cubicBezTo>
                    <a:pt x="594" y="9702"/>
                    <a:pt x="1119" y="9017"/>
                    <a:pt x="1735" y="8401"/>
                  </a:cubicBezTo>
                  <a:cubicBezTo>
                    <a:pt x="2351" y="7784"/>
                    <a:pt x="2922" y="7145"/>
                    <a:pt x="3607" y="6620"/>
                  </a:cubicBezTo>
                  <a:cubicBezTo>
                    <a:pt x="4862" y="5456"/>
                    <a:pt x="6277" y="4452"/>
                    <a:pt x="7715" y="3562"/>
                  </a:cubicBezTo>
                  <a:cubicBezTo>
                    <a:pt x="9176" y="2626"/>
                    <a:pt x="10751" y="1918"/>
                    <a:pt x="12349" y="1302"/>
                  </a:cubicBezTo>
                  <a:cubicBezTo>
                    <a:pt x="13947" y="709"/>
                    <a:pt x="15613" y="229"/>
                    <a:pt x="17325"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6040;p42"/>
            <p:cNvSpPr/>
            <p:nvPr/>
          </p:nvSpPr>
          <p:spPr>
            <a:xfrm>
              <a:off x="6205200" y="3460925"/>
              <a:ext cx="489625" cy="250525"/>
            </a:xfrm>
            <a:custGeom>
              <a:avLst/>
              <a:gdLst/>
              <a:ahLst/>
              <a:cxnLst/>
              <a:rect l="l" t="t" r="r" b="b"/>
              <a:pathLst>
                <a:path w="19585" h="10021" extrusionOk="0">
                  <a:moveTo>
                    <a:pt x="19584" y="1"/>
                  </a:moveTo>
                  <a:cubicBezTo>
                    <a:pt x="17690" y="69"/>
                    <a:pt x="15818" y="412"/>
                    <a:pt x="13992" y="891"/>
                  </a:cubicBezTo>
                  <a:cubicBezTo>
                    <a:pt x="12166" y="1370"/>
                    <a:pt x="10409" y="2078"/>
                    <a:pt x="8697" y="2900"/>
                  </a:cubicBezTo>
                  <a:cubicBezTo>
                    <a:pt x="7852" y="3310"/>
                    <a:pt x="7031" y="3813"/>
                    <a:pt x="6232" y="4292"/>
                  </a:cubicBezTo>
                  <a:lnTo>
                    <a:pt x="5045" y="5091"/>
                  </a:lnTo>
                  <a:cubicBezTo>
                    <a:pt x="4862" y="5251"/>
                    <a:pt x="4657" y="5365"/>
                    <a:pt x="4474" y="5502"/>
                  </a:cubicBezTo>
                  <a:lnTo>
                    <a:pt x="3926" y="5958"/>
                  </a:lnTo>
                  <a:cubicBezTo>
                    <a:pt x="2420" y="7122"/>
                    <a:pt x="1164" y="8560"/>
                    <a:pt x="0" y="10021"/>
                  </a:cubicBezTo>
                  <a:lnTo>
                    <a:pt x="959" y="8994"/>
                  </a:lnTo>
                  <a:lnTo>
                    <a:pt x="1461" y="8492"/>
                  </a:lnTo>
                  <a:cubicBezTo>
                    <a:pt x="1621" y="8309"/>
                    <a:pt x="1804" y="8172"/>
                    <a:pt x="1963" y="8012"/>
                  </a:cubicBezTo>
                  <a:lnTo>
                    <a:pt x="3013" y="7077"/>
                  </a:lnTo>
                  <a:cubicBezTo>
                    <a:pt x="3356" y="6757"/>
                    <a:pt x="3744" y="6483"/>
                    <a:pt x="4109" y="6186"/>
                  </a:cubicBezTo>
                  <a:lnTo>
                    <a:pt x="4657" y="5776"/>
                  </a:lnTo>
                  <a:cubicBezTo>
                    <a:pt x="4862" y="5639"/>
                    <a:pt x="5045" y="5502"/>
                    <a:pt x="5250" y="5365"/>
                  </a:cubicBezTo>
                  <a:lnTo>
                    <a:pt x="6414" y="4589"/>
                  </a:lnTo>
                  <a:cubicBezTo>
                    <a:pt x="7213" y="4132"/>
                    <a:pt x="8012" y="3630"/>
                    <a:pt x="8879" y="3242"/>
                  </a:cubicBezTo>
                  <a:cubicBezTo>
                    <a:pt x="10546" y="2397"/>
                    <a:pt x="12280" y="1713"/>
                    <a:pt x="14084" y="1165"/>
                  </a:cubicBezTo>
                  <a:lnTo>
                    <a:pt x="15430" y="800"/>
                  </a:lnTo>
                  <a:cubicBezTo>
                    <a:pt x="15887" y="685"/>
                    <a:pt x="16343" y="571"/>
                    <a:pt x="16800" y="480"/>
                  </a:cubicBezTo>
                  <a:cubicBezTo>
                    <a:pt x="17713" y="275"/>
                    <a:pt x="18649" y="115"/>
                    <a:pt x="19584"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6041;p42"/>
            <p:cNvSpPr/>
            <p:nvPr/>
          </p:nvSpPr>
          <p:spPr>
            <a:xfrm>
              <a:off x="6237725" y="3472350"/>
              <a:ext cx="517025" cy="251675"/>
            </a:xfrm>
            <a:custGeom>
              <a:avLst/>
              <a:gdLst/>
              <a:ahLst/>
              <a:cxnLst/>
              <a:rect l="l" t="t" r="r" b="b"/>
              <a:pathLst>
                <a:path w="20681" h="10067" extrusionOk="0">
                  <a:moveTo>
                    <a:pt x="20680" y="0"/>
                  </a:moveTo>
                  <a:lnTo>
                    <a:pt x="20680" y="0"/>
                  </a:lnTo>
                  <a:cubicBezTo>
                    <a:pt x="18717" y="137"/>
                    <a:pt x="16800" y="525"/>
                    <a:pt x="14905" y="1027"/>
                  </a:cubicBezTo>
                  <a:cubicBezTo>
                    <a:pt x="12988" y="1530"/>
                    <a:pt x="11162" y="2237"/>
                    <a:pt x="9359" y="3036"/>
                  </a:cubicBezTo>
                  <a:cubicBezTo>
                    <a:pt x="7578" y="3881"/>
                    <a:pt x="5866" y="4885"/>
                    <a:pt x="4292" y="6049"/>
                  </a:cubicBezTo>
                  <a:cubicBezTo>
                    <a:pt x="2694" y="7167"/>
                    <a:pt x="1301" y="8583"/>
                    <a:pt x="0" y="10066"/>
                  </a:cubicBezTo>
                  <a:lnTo>
                    <a:pt x="1073" y="9039"/>
                  </a:lnTo>
                  <a:lnTo>
                    <a:pt x="1598" y="8537"/>
                  </a:lnTo>
                  <a:lnTo>
                    <a:pt x="2146" y="8058"/>
                  </a:lnTo>
                  <a:lnTo>
                    <a:pt x="3264" y="7122"/>
                  </a:lnTo>
                  <a:lnTo>
                    <a:pt x="4474" y="6277"/>
                  </a:lnTo>
                  <a:cubicBezTo>
                    <a:pt x="4862" y="5980"/>
                    <a:pt x="5273" y="5729"/>
                    <a:pt x="5684" y="5478"/>
                  </a:cubicBezTo>
                  <a:cubicBezTo>
                    <a:pt x="6095" y="5227"/>
                    <a:pt x="6506" y="4953"/>
                    <a:pt x="6916" y="4725"/>
                  </a:cubicBezTo>
                  <a:lnTo>
                    <a:pt x="8217" y="4017"/>
                  </a:lnTo>
                  <a:cubicBezTo>
                    <a:pt x="8628" y="3789"/>
                    <a:pt x="9085" y="3607"/>
                    <a:pt x="9519" y="3378"/>
                  </a:cubicBezTo>
                  <a:cubicBezTo>
                    <a:pt x="11276" y="2557"/>
                    <a:pt x="13102" y="1872"/>
                    <a:pt x="14974" y="1301"/>
                  </a:cubicBezTo>
                  <a:lnTo>
                    <a:pt x="16389" y="913"/>
                  </a:lnTo>
                  <a:cubicBezTo>
                    <a:pt x="16845" y="799"/>
                    <a:pt x="17325" y="662"/>
                    <a:pt x="17804" y="548"/>
                  </a:cubicBezTo>
                  <a:cubicBezTo>
                    <a:pt x="18740" y="320"/>
                    <a:pt x="19721" y="137"/>
                    <a:pt x="20680"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6042;p42"/>
            <p:cNvSpPr/>
            <p:nvPr/>
          </p:nvSpPr>
          <p:spPr>
            <a:xfrm>
              <a:off x="5523300" y="3453400"/>
              <a:ext cx="632275" cy="333375"/>
            </a:xfrm>
            <a:custGeom>
              <a:avLst/>
              <a:gdLst/>
              <a:ahLst/>
              <a:cxnLst/>
              <a:rect l="l" t="t" r="r" b="b"/>
              <a:pathLst>
                <a:path w="25291" h="13335" extrusionOk="0">
                  <a:moveTo>
                    <a:pt x="7689" y="0"/>
                  </a:moveTo>
                  <a:cubicBezTo>
                    <a:pt x="3328" y="0"/>
                    <a:pt x="0" y="1101"/>
                    <a:pt x="0" y="1101"/>
                  </a:cubicBezTo>
                  <a:lnTo>
                    <a:pt x="5592" y="13335"/>
                  </a:lnTo>
                  <a:lnTo>
                    <a:pt x="23031" y="13335"/>
                  </a:lnTo>
                  <a:lnTo>
                    <a:pt x="25291" y="10299"/>
                  </a:lnTo>
                  <a:cubicBezTo>
                    <a:pt x="21730" y="3132"/>
                    <a:pt x="11778" y="347"/>
                    <a:pt x="11778" y="347"/>
                  </a:cubicBezTo>
                  <a:cubicBezTo>
                    <a:pt x="10364" y="97"/>
                    <a:pt x="8981" y="0"/>
                    <a:pt x="7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6043;p42"/>
            <p:cNvSpPr/>
            <p:nvPr/>
          </p:nvSpPr>
          <p:spPr>
            <a:xfrm>
              <a:off x="5703600" y="3453500"/>
              <a:ext cx="433150" cy="257950"/>
            </a:xfrm>
            <a:custGeom>
              <a:avLst/>
              <a:gdLst/>
              <a:ahLst/>
              <a:cxnLst/>
              <a:rect l="l" t="t" r="r" b="b"/>
              <a:pathLst>
                <a:path w="17326" h="10318" extrusionOk="0">
                  <a:moveTo>
                    <a:pt x="1" y="1"/>
                  </a:moveTo>
                  <a:cubicBezTo>
                    <a:pt x="1713" y="229"/>
                    <a:pt x="3379" y="709"/>
                    <a:pt x="4977" y="1302"/>
                  </a:cubicBezTo>
                  <a:cubicBezTo>
                    <a:pt x="6575" y="1918"/>
                    <a:pt x="8150" y="2626"/>
                    <a:pt x="9610" y="3562"/>
                  </a:cubicBezTo>
                  <a:cubicBezTo>
                    <a:pt x="11071" y="4452"/>
                    <a:pt x="12463" y="5456"/>
                    <a:pt x="13742" y="6620"/>
                  </a:cubicBezTo>
                  <a:cubicBezTo>
                    <a:pt x="14404" y="7145"/>
                    <a:pt x="14974" y="7784"/>
                    <a:pt x="15591" y="8401"/>
                  </a:cubicBezTo>
                  <a:cubicBezTo>
                    <a:pt x="16207" y="9017"/>
                    <a:pt x="16732" y="9702"/>
                    <a:pt x="17325" y="10318"/>
                  </a:cubicBezTo>
                  <a:cubicBezTo>
                    <a:pt x="17051" y="9976"/>
                    <a:pt x="16800" y="9633"/>
                    <a:pt x="16549" y="9291"/>
                  </a:cubicBezTo>
                  <a:cubicBezTo>
                    <a:pt x="16275" y="8948"/>
                    <a:pt x="16024" y="8583"/>
                    <a:pt x="15728" y="8264"/>
                  </a:cubicBezTo>
                  <a:cubicBezTo>
                    <a:pt x="15134" y="7647"/>
                    <a:pt x="14586" y="6963"/>
                    <a:pt x="13924" y="6392"/>
                  </a:cubicBezTo>
                  <a:cubicBezTo>
                    <a:pt x="13605" y="6095"/>
                    <a:pt x="13308" y="5799"/>
                    <a:pt x="12966" y="5525"/>
                  </a:cubicBezTo>
                  <a:lnTo>
                    <a:pt x="11939" y="4703"/>
                  </a:lnTo>
                  <a:cubicBezTo>
                    <a:pt x="11619" y="4429"/>
                    <a:pt x="11254" y="4201"/>
                    <a:pt x="10889" y="3950"/>
                  </a:cubicBezTo>
                  <a:cubicBezTo>
                    <a:pt x="10523" y="3699"/>
                    <a:pt x="10181" y="3448"/>
                    <a:pt x="9793" y="3219"/>
                  </a:cubicBezTo>
                  <a:lnTo>
                    <a:pt x="8674" y="2580"/>
                  </a:lnTo>
                  <a:lnTo>
                    <a:pt x="7488" y="2010"/>
                  </a:lnTo>
                  <a:cubicBezTo>
                    <a:pt x="6712" y="1644"/>
                    <a:pt x="5913" y="1302"/>
                    <a:pt x="5091" y="1028"/>
                  </a:cubicBezTo>
                  <a:cubicBezTo>
                    <a:pt x="4269" y="754"/>
                    <a:pt x="3425" y="526"/>
                    <a:pt x="2580" y="343"/>
                  </a:cubicBezTo>
                  <a:cubicBezTo>
                    <a:pt x="1713" y="184"/>
                    <a:pt x="868" y="24"/>
                    <a:pt x="1"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6044;p42"/>
            <p:cNvSpPr/>
            <p:nvPr/>
          </p:nvSpPr>
          <p:spPr>
            <a:xfrm>
              <a:off x="5614025" y="3460925"/>
              <a:ext cx="489625" cy="250525"/>
            </a:xfrm>
            <a:custGeom>
              <a:avLst/>
              <a:gdLst/>
              <a:ahLst/>
              <a:cxnLst/>
              <a:rect l="l" t="t" r="r" b="b"/>
              <a:pathLst>
                <a:path w="19585" h="10021" extrusionOk="0">
                  <a:moveTo>
                    <a:pt x="0" y="1"/>
                  </a:moveTo>
                  <a:cubicBezTo>
                    <a:pt x="936" y="115"/>
                    <a:pt x="1872" y="275"/>
                    <a:pt x="2785" y="480"/>
                  </a:cubicBezTo>
                  <a:cubicBezTo>
                    <a:pt x="3241" y="571"/>
                    <a:pt x="3698" y="685"/>
                    <a:pt x="4155" y="800"/>
                  </a:cubicBezTo>
                  <a:lnTo>
                    <a:pt x="5501" y="1165"/>
                  </a:lnTo>
                  <a:cubicBezTo>
                    <a:pt x="7304" y="1713"/>
                    <a:pt x="9062" y="2397"/>
                    <a:pt x="10728" y="3242"/>
                  </a:cubicBezTo>
                  <a:cubicBezTo>
                    <a:pt x="11573" y="3630"/>
                    <a:pt x="12372" y="4132"/>
                    <a:pt x="13171" y="4589"/>
                  </a:cubicBezTo>
                  <a:lnTo>
                    <a:pt x="14335" y="5365"/>
                  </a:lnTo>
                  <a:cubicBezTo>
                    <a:pt x="14540" y="5502"/>
                    <a:pt x="14745" y="5639"/>
                    <a:pt x="14928" y="5776"/>
                  </a:cubicBezTo>
                  <a:lnTo>
                    <a:pt x="15476" y="6186"/>
                  </a:lnTo>
                  <a:cubicBezTo>
                    <a:pt x="15841" y="6483"/>
                    <a:pt x="16229" y="6757"/>
                    <a:pt x="16571" y="7077"/>
                  </a:cubicBezTo>
                  <a:lnTo>
                    <a:pt x="17621" y="8012"/>
                  </a:lnTo>
                  <a:cubicBezTo>
                    <a:pt x="17781" y="8172"/>
                    <a:pt x="17964" y="8309"/>
                    <a:pt x="18146" y="8492"/>
                  </a:cubicBezTo>
                  <a:lnTo>
                    <a:pt x="18626" y="8994"/>
                  </a:lnTo>
                  <a:lnTo>
                    <a:pt x="19584" y="10021"/>
                  </a:lnTo>
                  <a:cubicBezTo>
                    <a:pt x="18420" y="8560"/>
                    <a:pt x="17165" y="7122"/>
                    <a:pt x="15658" y="5958"/>
                  </a:cubicBezTo>
                  <a:lnTo>
                    <a:pt x="15111" y="5502"/>
                  </a:lnTo>
                  <a:cubicBezTo>
                    <a:pt x="14928" y="5365"/>
                    <a:pt x="14723" y="5251"/>
                    <a:pt x="14540" y="5091"/>
                  </a:cubicBezTo>
                  <a:lnTo>
                    <a:pt x="13353" y="4292"/>
                  </a:lnTo>
                  <a:cubicBezTo>
                    <a:pt x="12554" y="3813"/>
                    <a:pt x="11755" y="3310"/>
                    <a:pt x="10888" y="2900"/>
                  </a:cubicBezTo>
                  <a:cubicBezTo>
                    <a:pt x="9176" y="2078"/>
                    <a:pt x="7419" y="1370"/>
                    <a:pt x="5593" y="891"/>
                  </a:cubicBezTo>
                  <a:cubicBezTo>
                    <a:pt x="3766" y="412"/>
                    <a:pt x="1895" y="69"/>
                    <a:pt x="0"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6045;p42"/>
            <p:cNvSpPr/>
            <p:nvPr/>
          </p:nvSpPr>
          <p:spPr>
            <a:xfrm>
              <a:off x="5554100" y="3472350"/>
              <a:ext cx="517025" cy="251675"/>
            </a:xfrm>
            <a:custGeom>
              <a:avLst/>
              <a:gdLst/>
              <a:ahLst/>
              <a:cxnLst/>
              <a:rect l="l" t="t" r="r" b="b"/>
              <a:pathLst>
                <a:path w="20681" h="10067" extrusionOk="0">
                  <a:moveTo>
                    <a:pt x="1" y="0"/>
                  </a:moveTo>
                  <a:lnTo>
                    <a:pt x="1" y="0"/>
                  </a:lnTo>
                  <a:cubicBezTo>
                    <a:pt x="982" y="137"/>
                    <a:pt x="1941" y="320"/>
                    <a:pt x="2877" y="548"/>
                  </a:cubicBezTo>
                  <a:cubicBezTo>
                    <a:pt x="3356" y="662"/>
                    <a:pt x="3835" y="799"/>
                    <a:pt x="4292" y="913"/>
                  </a:cubicBezTo>
                  <a:lnTo>
                    <a:pt x="5707" y="1301"/>
                  </a:lnTo>
                  <a:cubicBezTo>
                    <a:pt x="7579" y="1872"/>
                    <a:pt x="9405" y="2557"/>
                    <a:pt x="11162" y="3378"/>
                  </a:cubicBezTo>
                  <a:cubicBezTo>
                    <a:pt x="11596" y="3607"/>
                    <a:pt x="12052" y="3789"/>
                    <a:pt x="12463" y="4017"/>
                  </a:cubicBezTo>
                  <a:lnTo>
                    <a:pt x="13764" y="4725"/>
                  </a:lnTo>
                  <a:cubicBezTo>
                    <a:pt x="14198" y="4953"/>
                    <a:pt x="14586" y="5227"/>
                    <a:pt x="14997" y="5478"/>
                  </a:cubicBezTo>
                  <a:cubicBezTo>
                    <a:pt x="15408" y="5729"/>
                    <a:pt x="15819" y="5980"/>
                    <a:pt x="16229" y="6277"/>
                  </a:cubicBezTo>
                  <a:lnTo>
                    <a:pt x="17416" y="7122"/>
                  </a:lnTo>
                  <a:lnTo>
                    <a:pt x="18535" y="8058"/>
                  </a:lnTo>
                  <a:lnTo>
                    <a:pt x="19105" y="8537"/>
                  </a:lnTo>
                  <a:lnTo>
                    <a:pt x="19608" y="9039"/>
                  </a:lnTo>
                  <a:lnTo>
                    <a:pt x="20680" y="10066"/>
                  </a:lnTo>
                  <a:cubicBezTo>
                    <a:pt x="19379" y="8583"/>
                    <a:pt x="18010" y="7167"/>
                    <a:pt x="16389" y="6049"/>
                  </a:cubicBezTo>
                  <a:cubicBezTo>
                    <a:pt x="14814" y="4885"/>
                    <a:pt x="13102" y="3881"/>
                    <a:pt x="11322" y="3036"/>
                  </a:cubicBezTo>
                  <a:cubicBezTo>
                    <a:pt x="9519" y="2237"/>
                    <a:pt x="7693" y="1530"/>
                    <a:pt x="5798" y="1027"/>
                  </a:cubicBezTo>
                  <a:cubicBezTo>
                    <a:pt x="3904" y="525"/>
                    <a:pt x="1964" y="13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6046;p42"/>
            <p:cNvSpPr/>
            <p:nvPr/>
          </p:nvSpPr>
          <p:spPr>
            <a:xfrm>
              <a:off x="5501600" y="3478050"/>
              <a:ext cx="554675" cy="881075"/>
            </a:xfrm>
            <a:custGeom>
              <a:avLst/>
              <a:gdLst/>
              <a:ahLst/>
              <a:cxnLst/>
              <a:rect l="l" t="t" r="r" b="b"/>
              <a:pathLst>
                <a:path w="22187" h="35243" extrusionOk="0">
                  <a:moveTo>
                    <a:pt x="1" y="0"/>
                  </a:moveTo>
                  <a:lnTo>
                    <a:pt x="6460" y="26501"/>
                  </a:lnTo>
                  <a:lnTo>
                    <a:pt x="22187" y="35243"/>
                  </a:lnTo>
                  <a:lnTo>
                    <a:pt x="22187" y="10021"/>
                  </a:lnTo>
                  <a:cubicBezTo>
                    <a:pt x="22187" y="10021"/>
                    <a:pt x="13102" y="150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6047;p42"/>
            <p:cNvSpPr/>
            <p:nvPr/>
          </p:nvSpPr>
          <p:spPr>
            <a:xfrm>
              <a:off x="6259975" y="3478050"/>
              <a:ext cx="555250" cy="881075"/>
            </a:xfrm>
            <a:custGeom>
              <a:avLst/>
              <a:gdLst/>
              <a:ahLst/>
              <a:cxnLst/>
              <a:rect l="l" t="t" r="r" b="b"/>
              <a:pathLst>
                <a:path w="22210" h="35243" extrusionOk="0">
                  <a:moveTo>
                    <a:pt x="22210" y="0"/>
                  </a:moveTo>
                  <a:lnTo>
                    <a:pt x="22210" y="0"/>
                  </a:lnTo>
                  <a:cubicBezTo>
                    <a:pt x="9085" y="1507"/>
                    <a:pt x="1" y="10021"/>
                    <a:pt x="1" y="10021"/>
                  </a:cubicBezTo>
                  <a:lnTo>
                    <a:pt x="1" y="35243"/>
                  </a:lnTo>
                  <a:lnTo>
                    <a:pt x="15727" y="26501"/>
                  </a:lnTo>
                  <a:lnTo>
                    <a:pt x="22210" y="0"/>
                  </a:ln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6048;p42"/>
            <p:cNvSpPr/>
            <p:nvPr/>
          </p:nvSpPr>
          <p:spPr>
            <a:xfrm>
              <a:off x="6266250" y="4089400"/>
              <a:ext cx="384075" cy="234925"/>
            </a:xfrm>
            <a:custGeom>
              <a:avLst/>
              <a:gdLst/>
              <a:ahLst/>
              <a:cxnLst/>
              <a:rect l="l" t="t" r="r" b="b"/>
              <a:pathLst>
                <a:path w="15363" h="9397" extrusionOk="0">
                  <a:moveTo>
                    <a:pt x="4401" y="0"/>
                  </a:moveTo>
                  <a:cubicBezTo>
                    <a:pt x="3034" y="0"/>
                    <a:pt x="2899" y="1522"/>
                    <a:pt x="2899" y="1522"/>
                  </a:cubicBezTo>
                  <a:cubicBezTo>
                    <a:pt x="2899" y="1522"/>
                    <a:pt x="2671" y="1379"/>
                    <a:pt x="2346" y="1379"/>
                  </a:cubicBezTo>
                  <a:cubicBezTo>
                    <a:pt x="2021" y="1379"/>
                    <a:pt x="1598" y="1522"/>
                    <a:pt x="1210" y="2092"/>
                  </a:cubicBezTo>
                  <a:cubicBezTo>
                    <a:pt x="434" y="3234"/>
                    <a:pt x="1210" y="4466"/>
                    <a:pt x="1210" y="4466"/>
                  </a:cubicBezTo>
                  <a:cubicBezTo>
                    <a:pt x="1210" y="4466"/>
                    <a:pt x="1" y="5858"/>
                    <a:pt x="1804" y="7159"/>
                  </a:cubicBezTo>
                  <a:cubicBezTo>
                    <a:pt x="1804" y="7159"/>
                    <a:pt x="503" y="8301"/>
                    <a:pt x="2123" y="9396"/>
                  </a:cubicBezTo>
                  <a:lnTo>
                    <a:pt x="15362" y="2047"/>
                  </a:lnTo>
                  <a:lnTo>
                    <a:pt x="15362" y="2047"/>
                  </a:lnTo>
                  <a:cubicBezTo>
                    <a:pt x="15362" y="2047"/>
                    <a:pt x="12764" y="2999"/>
                    <a:pt x="11046" y="2999"/>
                  </a:cubicBezTo>
                  <a:cubicBezTo>
                    <a:pt x="10603" y="2999"/>
                    <a:pt x="10219" y="2936"/>
                    <a:pt x="9952" y="2777"/>
                  </a:cubicBezTo>
                  <a:cubicBezTo>
                    <a:pt x="8629" y="2001"/>
                    <a:pt x="6529" y="335"/>
                    <a:pt x="4794" y="38"/>
                  </a:cubicBezTo>
                  <a:cubicBezTo>
                    <a:pt x="4653" y="12"/>
                    <a:pt x="4522" y="0"/>
                    <a:pt x="440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6049;p42"/>
            <p:cNvSpPr/>
            <p:nvPr/>
          </p:nvSpPr>
          <p:spPr>
            <a:xfrm>
              <a:off x="6056250" y="3710800"/>
              <a:ext cx="203750" cy="648325"/>
            </a:xfrm>
            <a:custGeom>
              <a:avLst/>
              <a:gdLst/>
              <a:ahLst/>
              <a:cxnLst/>
              <a:rect l="l" t="t" r="r" b="b"/>
              <a:pathLst>
                <a:path w="8150" h="25933" extrusionOk="0">
                  <a:moveTo>
                    <a:pt x="4089" y="1"/>
                  </a:moveTo>
                  <a:cubicBezTo>
                    <a:pt x="1675" y="1"/>
                    <a:pt x="1" y="711"/>
                    <a:pt x="1" y="711"/>
                  </a:cubicBezTo>
                  <a:lnTo>
                    <a:pt x="1" y="25933"/>
                  </a:lnTo>
                  <a:cubicBezTo>
                    <a:pt x="1" y="25933"/>
                    <a:pt x="1583" y="25162"/>
                    <a:pt x="3998" y="25162"/>
                  </a:cubicBezTo>
                  <a:cubicBezTo>
                    <a:pt x="5205" y="25162"/>
                    <a:pt x="6620" y="25354"/>
                    <a:pt x="8150" y="25933"/>
                  </a:cubicBezTo>
                  <a:lnTo>
                    <a:pt x="8150" y="711"/>
                  </a:lnTo>
                  <a:cubicBezTo>
                    <a:pt x="6689" y="178"/>
                    <a:pt x="5296" y="1"/>
                    <a:pt x="4089" y="1"/>
                  </a:cubicBezTo>
                  <a:close/>
                </a:path>
              </a:pathLst>
            </a:custGeom>
            <a:solidFill>
              <a:srgbClr val="9F4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6050;p42"/>
            <p:cNvSpPr/>
            <p:nvPr/>
          </p:nvSpPr>
          <p:spPr>
            <a:xfrm>
              <a:off x="6351275" y="3576200"/>
              <a:ext cx="363525" cy="295050"/>
            </a:xfrm>
            <a:custGeom>
              <a:avLst/>
              <a:gdLst/>
              <a:ahLst/>
              <a:cxnLst/>
              <a:rect l="l" t="t" r="r" b="b"/>
              <a:pathLst>
                <a:path w="14541" h="11802" extrusionOk="0">
                  <a:moveTo>
                    <a:pt x="14540" y="0"/>
                  </a:moveTo>
                  <a:cubicBezTo>
                    <a:pt x="14540" y="0"/>
                    <a:pt x="8332" y="92"/>
                    <a:pt x="1" y="7031"/>
                  </a:cubicBezTo>
                  <a:lnTo>
                    <a:pt x="1" y="11801"/>
                  </a:lnTo>
                  <a:cubicBezTo>
                    <a:pt x="1" y="11801"/>
                    <a:pt x="8149" y="6483"/>
                    <a:pt x="14152" y="4885"/>
                  </a:cubicBezTo>
                  <a:lnTo>
                    <a:pt x="1454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6051;p42"/>
            <p:cNvSpPr/>
            <p:nvPr/>
          </p:nvSpPr>
          <p:spPr>
            <a:xfrm>
              <a:off x="5581500" y="3554525"/>
              <a:ext cx="407450" cy="704175"/>
            </a:xfrm>
            <a:custGeom>
              <a:avLst/>
              <a:gdLst/>
              <a:ahLst/>
              <a:cxnLst/>
              <a:rect l="l" t="t" r="r" b="b"/>
              <a:pathLst>
                <a:path w="16298" h="28167" extrusionOk="0">
                  <a:moveTo>
                    <a:pt x="0" y="0"/>
                  </a:moveTo>
                  <a:lnTo>
                    <a:pt x="4611" y="21775"/>
                  </a:lnTo>
                  <a:cubicBezTo>
                    <a:pt x="7898" y="23122"/>
                    <a:pt x="16298" y="28166"/>
                    <a:pt x="16298" y="28166"/>
                  </a:cubicBezTo>
                  <a:lnTo>
                    <a:pt x="16298" y="8468"/>
                  </a:lnTo>
                  <a:cubicBezTo>
                    <a:pt x="7898" y="2123"/>
                    <a:pt x="1"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6052;p42"/>
            <p:cNvSpPr/>
            <p:nvPr/>
          </p:nvSpPr>
          <p:spPr>
            <a:xfrm>
              <a:off x="5663100" y="4089400"/>
              <a:ext cx="384050" cy="234925"/>
            </a:xfrm>
            <a:custGeom>
              <a:avLst/>
              <a:gdLst/>
              <a:ahLst/>
              <a:cxnLst/>
              <a:rect l="l" t="t" r="r" b="b"/>
              <a:pathLst>
                <a:path w="15362" h="9397" extrusionOk="0">
                  <a:moveTo>
                    <a:pt x="10961" y="0"/>
                  </a:moveTo>
                  <a:cubicBezTo>
                    <a:pt x="10840" y="0"/>
                    <a:pt x="10710" y="12"/>
                    <a:pt x="10568" y="38"/>
                  </a:cubicBezTo>
                  <a:cubicBezTo>
                    <a:pt x="8834" y="335"/>
                    <a:pt x="6734" y="2001"/>
                    <a:pt x="5433" y="2777"/>
                  </a:cubicBezTo>
                  <a:cubicBezTo>
                    <a:pt x="5162" y="2936"/>
                    <a:pt x="4774" y="2999"/>
                    <a:pt x="4328" y="2999"/>
                  </a:cubicBezTo>
                  <a:cubicBezTo>
                    <a:pt x="2598" y="2999"/>
                    <a:pt x="1" y="2047"/>
                    <a:pt x="0" y="2047"/>
                  </a:cubicBezTo>
                  <a:lnTo>
                    <a:pt x="0" y="2047"/>
                  </a:lnTo>
                  <a:lnTo>
                    <a:pt x="13239" y="9396"/>
                  </a:lnTo>
                  <a:cubicBezTo>
                    <a:pt x="14860" y="8301"/>
                    <a:pt x="13559" y="7159"/>
                    <a:pt x="13559" y="7159"/>
                  </a:cubicBezTo>
                  <a:cubicBezTo>
                    <a:pt x="15362" y="5858"/>
                    <a:pt x="14175" y="4466"/>
                    <a:pt x="14175" y="4466"/>
                  </a:cubicBezTo>
                  <a:cubicBezTo>
                    <a:pt x="14175" y="4466"/>
                    <a:pt x="14951" y="3234"/>
                    <a:pt x="14175" y="2092"/>
                  </a:cubicBezTo>
                  <a:cubicBezTo>
                    <a:pt x="13775" y="1522"/>
                    <a:pt x="13347" y="1379"/>
                    <a:pt x="13019" y="1379"/>
                  </a:cubicBezTo>
                  <a:cubicBezTo>
                    <a:pt x="12691" y="1379"/>
                    <a:pt x="12463" y="1522"/>
                    <a:pt x="12463" y="1522"/>
                  </a:cubicBezTo>
                  <a:cubicBezTo>
                    <a:pt x="12463" y="1522"/>
                    <a:pt x="12328" y="0"/>
                    <a:pt x="1096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6053;p42"/>
            <p:cNvSpPr/>
            <p:nvPr/>
          </p:nvSpPr>
          <p:spPr>
            <a:xfrm>
              <a:off x="5208300" y="4012150"/>
              <a:ext cx="397175" cy="428000"/>
            </a:xfrm>
            <a:custGeom>
              <a:avLst/>
              <a:gdLst/>
              <a:ahLst/>
              <a:cxnLst/>
              <a:rect l="l" t="t" r="r" b="b"/>
              <a:pathLst>
                <a:path w="15887" h="17120" extrusionOk="0">
                  <a:moveTo>
                    <a:pt x="7054" y="1"/>
                  </a:moveTo>
                  <a:cubicBezTo>
                    <a:pt x="7054" y="1"/>
                    <a:pt x="1" y="9907"/>
                    <a:pt x="1370" y="17120"/>
                  </a:cubicBezTo>
                  <a:lnTo>
                    <a:pt x="13833" y="10706"/>
                  </a:lnTo>
                  <a:lnTo>
                    <a:pt x="15887" y="5365"/>
                  </a:lnTo>
                  <a:lnTo>
                    <a:pt x="7054"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6054;p42"/>
            <p:cNvSpPr/>
            <p:nvPr/>
          </p:nvSpPr>
          <p:spPr>
            <a:xfrm>
              <a:off x="5357225" y="4012150"/>
              <a:ext cx="248250" cy="301900"/>
            </a:xfrm>
            <a:custGeom>
              <a:avLst/>
              <a:gdLst/>
              <a:ahLst/>
              <a:cxnLst/>
              <a:rect l="l" t="t" r="r" b="b"/>
              <a:pathLst>
                <a:path w="9930" h="12076" extrusionOk="0">
                  <a:moveTo>
                    <a:pt x="1097" y="1"/>
                  </a:moveTo>
                  <a:cubicBezTo>
                    <a:pt x="1097" y="1"/>
                    <a:pt x="663" y="617"/>
                    <a:pt x="1" y="1690"/>
                  </a:cubicBezTo>
                  <a:cubicBezTo>
                    <a:pt x="1" y="1690"/>
                    <a:pt x="2283" y="2010"/>
                    <a:pt x="4840" y="3516"/>
                  </a:cubicBezTo>
                  <a:cubicBezTo>
                    <a:pt x="6506" y="4497"/>
                    <a:pt x="7876" y="6095"/>
                    <a:pt x="7876" y="6095"/>
                  </a:cubicBezTo>
                  <a:lnTo>
                    <a:pt x="6643" y="9017"/>
                  </a:lnTo>
                  <a:lnTo>
                    <a:pt x="686" y="12075"/>
                  </a:lnTo>
                  <a:lnTo>
                    <a:pt x="5593" y="11870"/>
                  </a:lnTo>
                  <a:lnTo>
                    <a:pt x="7876" y="10706"/>
                  </a:lnTo>
                  <a:lnTo>
                    <a:pt x="9930" y="5365"/>
                  </a:lnTo>
                  <a:lnTo>
                    <a:pt x="1097" y="1"/>
                  </a:ln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6055;p42"/>
            <p:cNvSpPr/>
            <p:nvPr/>
          </p:nvSpPr>
          <p:spPr>
            <a:xfrm>
              <a:off x="5214575" y="4111350"/>
              <a:ext cx="807250" cy="439175"/>
            </a:xfrm>
            <a:custGeom>
              <a:avLst/>
              <a:gdLst/>
              <a:ahLst/>
              <a:cxnLst/>
              <a:rect l="l" t="t" r="r" b="b"/>
              <a:pathLst>
                <a:path w="32290" h="17567" extrusionOk="0">
                  <a:moveTo>
                    <a:pt x="28541" y="1"/>
                  </a:moveTo>
                  <a:cubicBezTo>
                    <a:pt x="28352" y="1"/>
                    <a:pt x="28141" y="50"/>
                    <a:pt x="27916" y="164"/>
                  </a:cubicBezTo>
                  <a:cubicBezTo>
                    <a:pt x="26729" y="781"/>
                    <a:pt x="24104" y="2926"/>
                    <a:pt x="22940" y="2972"/>
                  </a:cubicBezTo>
                  <a:cubicBezTo>
                    <a:pt x="22933" y="2972"/>
                    <a:pt x="22925" y="2972"/>
                    <a:pt x="22918" y="2972"/>
                  </a:cubicBezTo>
                  <a:cubicBezTo>
                    <a:pt x="22322" y="2972"/>
                    <a:pt x="19676" y="2127"/>
                    <a:pt x="19676" y="2127"/>
                  </a:cubicBezTo>
                  <a:cubicBezTo>
                    <a:pt x="19288" y="2880"/>
                    <a:pt x="18900" y="3885"/>
                    <a:pt x="18786" y="4707"/>
                  </a:cubicBezTo>
                  <a:cubicBezTo>
                    <a:pt x="18786" y="4707"/>
                    <a:pt x="15545" y="5688"/>
                    <a:pt x="6141" y="8107"/>
                  </a:cubicBezTo>
                  <a:cubicBezTo>
                    <a:pt x="777" y="9477"/>
                    <a:pt x="1" y="13061"/>
                    <a:pt x="2283" y="15822"/>
                  </a:cubicBezTo>
                  <a:cubicBezTo>
                    <a:pt x="3143" y="16863"/>
                    <a:pt x="4668" y="17567"/>
                    <a:pt x="6817" y="17567"/>
                  </a:cubicBezTo>
                  <a:cubicBezTo>
                    <a:pt x="10371" y="17567"/>
                    <a:pt x="15631" y="15643"/>
                    <a:pt x="22415" y="10139"/>
                  </a:cubicBezTo>
                  <a:cubicBezTo>
                    <a:pt x="22415" y="10139"/>
                    <a:pt x="23175" y="10314"/>
                    <a:pt x="23841" y="10314"/>
                  </a:cubicBezTo>
                  <a:cubicBezTo>
                    <a:pt x="24007" y="10314"/>
                    <a:pt x="24168" y="10303"/>
                    <a:pt x="24310" y="10276"/>
                  </a:cubicBezTo>
                  <a:cubicBezTo>
                    <a:pt x="26661" y="9888"/>
                    <a:pt x="29149" y="8632"/>
                    <a:pt x="29810" y="8336"/>
                  </a:cubicBezTo>
                  <a:cubicBezTo>
                    <a:pt x="30845" y="7860"/>
                    <a:pt x="31223" y="6746"/>
                    <a:pt x="30452" y="6746"/>
                  </a:cubicBezTo>
                  <a:cubicBezTo>
                    <a:pt x="30372" y="6746"/>
                    <a:pt x="30280" y="6758"/>
                    <a:pt x="30176" y="6784"/>
                  </a:cubicBezTo>
                  <a:cubicBezTo>
                    <a:pt x="28920" y="7058"/>
                    <a:pt x="28646" y="7058"/>
                    <a:pt x="28646" y="7058"/>
                  </a:cubicBezTo>
                  <a:cubicBezTo>
                    <a:pt x="28646" y="7058"/>
                    <a:pt x="30062" y="6396"/>
                    <a:pt x="31431" y="5551"/>
                  </a:cubicBezTo>
                  <a:cubicBezTo>
                    <a:pt x="32229" y="5045"/>
                    <a:pt x="31965" y="3709"/>
                    <a:pt x="31148" y="3709"/>
                  </a:cubicBezTo>
                  <a:cubicBezTo>
                    <a:pt x="31007" y="3709"/>
                    <a:pt x="30849" y="3748"/>
                    <a:pt x="30678" y="3839"/>
                  </a:cubicBezTo>
                  <a:cubicBezTo>
                    <a:pt x="29445" y="4478"/>
                    <a:pt x="27619" y="5665"/>
                    <a:pt x="27619" y="5665"/>
                  </a:cubicBezTo>
                  <a:cubicBezTo>
                    <a:pt x="27619" y="5665"/>
                    <a:pt x="30404" y="3816"/>
                    <a:pt x="31226" y="3177"/>
                  </a:cubicBezTo>
                  <a:cubicBezTo>
                    <a:pt x="32289" y="2352"/>
                    <a:pt x="31732" y="1247"/>
                    <a:pt x="30785" y="1247"/>
                  </a:cubicBezTo>
                  <a:cubicBezTo>
                    <a:pt x="30554" y="1247"/>
                    <a:pt x="30299" y="1313"/>
                    <a:pt x="30039" y="1465"/>
                  </a:cubicBezTo>
                  <a:cubicBezTo>
                    <a:pt x="27802" y="2766"/>
                    <a:pt x="25999" y="4113"/>
                    <a:pt x="25999" y="4113"/>
                  </a:cubicBezTo>
                  <a:cubicBezTo>
                    <a:pt x="25999" y="4113"/>
                    <a:pt x="28235" y="2356"/>
                    <a:pt x="29240" y="1443"/>
                  </a:cubicBezTo>
                  <a:cubicBezTo>
                    <a:pt x="29797" y="941"/>
                    <a:pt x="29372" y="1"/>
                    <a:pt x="28541"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6056;p42"/>
            <p:cNvSpPr/>
            <p:nvPr/>
          </p:nvSpPr>
          <p:spPr>
            <a:xfrm>
              <a:off x="5368075" y="4164525"/>
              <a:ext cx="338400" cy="149525"/>
            </a:xfrm>
            <a:custGeom>
              <a:avLst/>
              <a:gdLst/>
              <a:ahLst/>
              <a:cxnLst/>
              <a:rect l="l" t="t" r="r" b="b"/>
              <a:pathLst>
                <a:path w="13536" h="5981" extrusionOk="0">
                  <a:moveTo>
                    <a:pt x="13536" y="0"/>
                  </a:moveTo>
                  <a:cubicBezTo>
                    <a:pt x="13308" y="388"/>
                    <a:pt x="13102" y="799"/>
                    <a:pt x="12920" y="1233"/>
                  </a:cubicBezTo>
                  <a:cubicBezTo>
                    <a:pt x="12771" y="1638"/>
                    <a:pt x="12621" y="2043"/>
                    <a:pt x="12546" y="2485"/>
                  </a:cubicBezTo>
                  <a:lnTo>
                    <a:pt x="12546" y="2485"/>
                  </a:lnTo>
                  <a:cubicBezTo>
                    <a:pt x="11500" y="2751"/>
                    <a:pt x="10475" y="2997"/>
                    <a:pt x="9427" y="3264"/>
                  </a:cubicBezTo>
                  <a:cubicBezTo>
                    <a:pt x="8377" y="3538"/>
                    <a:pt x="7328" y="3812"/>
                    <a:pt x="6278" y="4109"/>
                  </a:cubicBezTo>
                  <a:cubicBezTo>
                    <a:pt x="5228" y="4383"/>
                    <a:pt x="4178" y="4679"/>
                    <a:pt x="3128" y="4999"/>
                  </a:cubicBezTo>
                  <a:cubicBezTo>
                    <a:pt x="2078" y="5319"/>
                    <a:pt x="1028" y="5638"/>
                    <a:pt x="1" y="5980"/>
                  </a:cubicBezTo>
                  <a:cubicBezTo>
                    <a:pt x="1073" y="5752"/>
                    <a:pt x="2146" y="5501"/>
                    <a:pt x="3196" y="5250"/>
                  </a:cubicBezTo>
                  <a:cubicBezTo>
                    <a:pt x="4269" y="4999"/>
                    <a:pt x="5319" y="4725"/>
                    <a:pt x="6369" y="4451"/>
                  </a:cubicBezTo>
                  <a:cubicBezTo>
                    <a:pt x="7442" y="4177"/>
                    <a:pt x="8492" y="3903"/>
                    <a:pt x="9542" y="3607"/>
                  </a:cubicBezTo>
                  <a:cubicBezTo>
                    <a:pt x="10592" y="3310"/>
                    <a:pt x="11642" y="3013"/>
                    <a:pt x="12691" y="2694"/>
                  </a:cubicBezTo>
                  <a:cubicBezTo>
                    <a:pt x="12737" y="2671"/>
                    <a:pt x="12760" y="2648"/>
                    <a:pt x="12760" y="2602"/>
                  </a:cubicBezTo>
                  <a:cubicBezTo>
                    <a:pt x="12806" y="2146"/>
                    <a:pt x="12920" y="1712"/>
                    <a:pt x="13057" y="1278"/>
                  </a:cubicBezTo>
                  <a:cubicBezTo>
                    <a:pt x="13194" y="845"/>
                    <a:pt x="13353" y="411"/>
                    <a:pt x="13536"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6057;p42"/>
            <p:cNvSpPr/>
            <p:nvPr/>
          </p:nvSpPr>
          <p:spPr>
            <a:xfrm>
              <a:off x="6714200" y="4012150"/>
              <a:ext cx="397750" cy="428000"/>
            </a:xfrm>
            <a:custGeom>
              <a:avLst/>
              <a:gdLst/>
              <a:ahLst/>
              <a:cxnLst/>
              <a:rect l="l" t="t" r="r" b="b"/>
              <a:pathLst>
                <a:path w="15910" h="17120" extrusionOk="0">
                  <a:moveTo>
                    <a:pt x="8834" y="1"/>
                  </a:moveTo>
                  <a:lnTo>
                    <a:pt x="0" y="5365"/>
                  </a:lnTo>
                  <a:lnTo>
                    <a:pt x="2055" y="10706"/>
                  </a:lnTo>
                  <a:lnTo>
                    <a:pt x="14517" y="17120"/>
                  </a:lnTo>
                  <a:cubicBezTo>
                    <a:pt x="15910" y="9907"/>
                    <a:pt x="8834" y="1"/>
                    <a:pt x="8834"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6058;p42"/>
            <p:cNvSpPr/>
            <p:nvPr/>
          </p:nvSpPr>
          <p:spPr>
            <a:xfrm>
              <a:off x="6714200" y="4012150"/>
              <a:ext cx="248250" cy="301900"/>
            </a:xfrm>
            <a:custGeom>
              <a:avLst/>
              <a:gdLst/>
              <a:ahLst/>
              <a:cxnLst/>
              <a:rect l="l" t="t" r="r" b="b"/>
              <a:pathLst>
                <a:path w="9930" h="12076" extrusionOk="0">
                  <a:moveTo>
                    <a:pt x="8834" y="1"/>
                  </a:moveTo>
                  <a:lnTo>
                    <a:pt x="0" y="5365"/>
                  </a:lnTo>
                  <a:lnTo>
                    <a:pt x="2055" y="10706"/>
                  </a:lnTo>
                  <a:lnTo>
                    <a:pt x="4360" y="11870"/>
                  </a:lnTo>
                  <a:lnTo>
                    <a:pt x="9245" y="12075"/>
                  </a:lnTo>
                  <a:lnTo>
                    <a:pt x="3310" y="9017"/>
                  </a:lnTo>
                  <a:lnTo>
                    <a:pt x="2055" y="6095"/>
                  </a:lnTo>
                  <a:cubicBezTo>
                    <a:pt x="2055" y="6095"/>
                    <a:pt x="3447" y="4497"/>
                    <a:pt x="5113" y="3516"/>
                  </a:cubicBezTo>
                  <a:cubicBezTo>
                    <a:pt x="7647" y="2010"/>
                    <a:pt x="9930" y="1690"/>
                    <a:pt x="9930" y="1690"/>
                  </a:cubicBezTo>
                  <a:cubicBezTo>
                    <a:pt x="9290" y="617"/>
                    <a:pt x="8834" y="1"/>
                    <a:pt x="883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6059;p42"/>
            <p:cNvSpPr/>
            <p:nvPr/>
          </p:nvSpPr>
          <p:spPr>
            <a:xfrm>
              <a:off x="6297875" y="4111350"/>
              <a:ext cx="807800" cy="439175"/>
            </a:xfrm>
            <a:custGeom>
              <a:avLst/>
              <a:gdLst/>
              <a:ahLst/>
              <a:cxnLst/>
              <a:rect l="l" t="t" r="r" b="b"/>
              <a:pathLst>
                <a:path w="32312" h="17567" extrusionOk="0">
                  <a:moveTo>
                    <a:pt x="3750" y="1"/>
                  </a:moveTo>
                  <a:cubicBezTo>
                    <a:pt x="2925" y="1"/>
                    <a:pt x="2511" y="941"/>
                    <a:pt x="3050" y="1443"/>
                  </a:cubicBezTo>
                  <a:cubicBezTo>
                    <a:pt x="4054" y="2356"/>
                    <a:pt x="6291" y="4113"/>
                    <a:pt x="6291" y="4113"/>
                  </a:cubicBezTo>
                  <a:cubicBezTo>
                    <a:pt x="6291" y="4113"/>
                    <a:pt x="4510" y="2766"/>
                    <a:pt x="2251" y="1465"/>
                  </a:cubicBezTo>
                  <a:cubicBezTo>
                    <a:pt x="1991" y="1313"/>
                    <a:pt x="1736" y="1247"/>
                    <a:pt x="1504" y="1247"/>
                  </a:cubicBezTo>
                  <a:cubicBezTo>
                    <a:pt x="557" y="1247"/>
                    <a:pt x="0" y="2352"/>
                    <a:pt x="1064" y="3177"/>
                  </a:cubicBezTo>
                  <a:cubicBezTo>
                    <a:pt x="1908" y="3816"/>
                    <a:pt x="4693" y="5665"/>
                    <a:pt x="4693" y="5665"/>
                  </a:cubicBezTo>
                  <a:cubicBezTo>
                    <a:pt x="4693" y="5665"/>
                    <a:pt x="2844" y="4478"/>
                    <a:pt x="1612" y="3839"/>
                  </a:cubicBezTo>
                  <a:cubicBezTo>
                    <a:pt x="1444" y="3748"/>
                    <a:pt x="1289" y="3709"/>
                    <a:pt x="1151" y="3709"/>
                  </a:cubicBezTo>
                  <a:cubicBezTo>
                    <a:pt x="347" y="3709"/>
                    <a:pt x="83" y="5045"/>
                    <a:pt x="881" y="5551"/>
                  </a:cubicBezTo>
                  <a:cubicBezTo>
                    <a:pt x="2251" y="6396"/>
                    <a:pt x="3643" y="7058"/>
                    <a:pt x="3643" y="7058"/>
                  </a:cubicBezTo>
                  <a:cubicBezTo>
                    <a:pt x="3643" y="7058"/>
                    <a:pt x="3369" y="7058"/>
                    <a:pt x="2137" y="6784"/>
                  </a:cubicBezTo>
                  <a:cubicBezTo>
                    <a:pt x="2032" y="6758"/>
                    <a:pt x="1940" y="6746"/>
                    <a:pt x="1860" y="6746"/>
                  </a:cubicBezTo>
                  <a:cubicBezTo>
                    <a:pt x="1085" y="6746"/>
                    <a:pt x="1447" y="7860"/>
                    <a:pt x="2502" y="8336"/>
                  </a:cubicBezTo>
                  <a:cubicBezTo>
                    <a:pt x="3141" y="8632"/>
                    <a:pt x="5629" y="9888"/>
                    <a:pt x="7980" y="10276"/>
                  </a:cubicBezTo>
                  <a:cubicBezTo>
                    <a:pt x="8126" y="10303"/>
                    <a:pt x="8290" y="10314"/>
                    <a:pt x="8460" y="10314"/>
                  </a:cubicBezTo>
                  <a:cubicBezTo>
                    <a:pt x="9138" y="10314"/>
                    <a:pt x="9897" y="10139"/>
                    <a:pt x="9897" y="10139"/>
                  </a:cubicBezTo>
                  <a:cubicBezTo>
                    <a:pt x="16667" y="15643"/>
                    <a:pt x="21922" y="17567"/>
                    <a:pt x="25473" y="17567"/>
                  </a:cubicBezTo>
                  <a:cubicBezTo>
                    <a:pt x="27621" y="17567"/>
                    <a:pt x="29146" y="16863"/>
                    <a:pt x="30006" y="15822"/>
                  </a:cubicBezTo>
                  <a:cubicBezTo>
                    <a:pt x="32312" y="13061"/>
                    <a:pt x="31536" y="9477"/>
                    <a:pt x="26149" y="8107"/>
                  </a:cubicBezTo>
                  <a:cubicBezTo>
                    <a:pt x="16768" y="5688"/>
                    <a:pt x="13504" y="4707"/>
                    <a:pt x="13504" y="4707"/>
                  </a:cubicBezTo>
                  <a:cubicBezTo>
                    <a:pt x="13389" y="3885"/>
                    <a:pt x="13001" y="2880"/>
                    <a:pt x="12613" y="2127"/>
                  </a:cubicBezTo>
                  <a:cubicBezTo>
                    <a:pt x="12613" y="2127"/>
                    <a:pt x="9990" y="2972"/>
                    <a:pt x="9395" y="2972"/>
                  </a:cubicBezTo>
                  <a:cubicBezTo>
                    <a:pt x="9387" y="2972"/>
                    <a:pt x="9379" y="2972"/>
                    <a:pt x="9372" y="2972"/>
                  </a:cubicBezTo>
                  <a:cubicBezTo>
                    <a:pt x="8208" y="2926"/>
                    <a:pt x="5560" y="781"/>
                    <a:pt x="4373" y="164"/>
                  </a:cubicBezTo>
                  <a:cubicBezTo>
                    <a:pt x="4148" y="50"/>
                    <a:pt x="3938" y="1"/>
                    <a:pt x="3750"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6060;p42"/>
            <p:cNvSpPr/>
            <p:nvPr/>
          </p:nvSpPr>
          <p:spPr>
            <a:xfrm>
              <a:off x="6613200" y="4164525"/>
              <a:ext cx="338400" cy="149525"/>
            </a:xfrm>
            <a:custGeom>
              <a:avLst/>
              <a:gdLst/>
              <a:ahLst/>
              <a:cxnLst/>
              <a:rect l="l" t="t" r="r" b="b"/>
              <a:pathLst>
                <a:path w="13536" h="5981" extrusionOk="0">
                  <a:moveTo>
                    <a:pt x="0" y="0"/>
                  </a:moveTo>
                  <a:cubicBezTo>
                    <a:pt x="183" y="411"/>
                    <a:pt x="343" y="845"/>
                    <a:pt x="480" y="1278"/>
                  </a:cubicBezTo>
                  <a:cubicBezTo>
                    <a:pt x="617" y="1712"/>
                    <a:pt x="731" y="2146"/>
                    <a:pt x="776" y="2602"/>
                  </a:cubicBezTo>
                  <a:cubicBezTo>
                    <a:pt x="776" y="2648"/>
                    <a:pt x="822" y="2671"/>
                    <a:pt x="868" y="2694"/>
                  </a:cubicBezTo>
                  <a:cubicBezTo>
                    <a:pt x="1918" y="3013"/>
                    <a:pt x="2945" y="3310"/>
                    <a:pt x="4018" y="3607"/>
                  </a:cubicBezTo>
                  <a:cubicBezTo>
                    <a:pt x="5068" y="3903"/>
                    <a:pt x="6118" y="4177"/>
                    <a:pt x="7168" y="4451"/>
                  </a:cubicBezTo>
                  <a:cubicBezTo>
                    <a:pt x="8218" y="4725"/>
                    <a:pt x="9290" y="4999"/>
                    <a:pt x="10340" y="5250"/>
                  </a:cubicBezTo>
                  <a:cubicBezTo>
                    <a:pt x="11413" y="5501"/>
                    <a:pt x="12486" y="5752"/>
                    <a:pt x="13536" y="5980"/>
                  </a:cubicBezTo>
                  <a:cubicBezTo>
                    <a:pt x="12509" y="5638"/>
                    <a:pt x="11459" y="5319"/>
                    <a:pt x="10409" y="4999"/>
                  </a:cubicBezTo>
                  <a:cubicBezTo>
                    <a:pt x="9359" y="4679"/>
                    <a:pt x="8332" y="4383"/>
                    <a:pt x="7259" y="4109"/>
                  </a:cubicBezTo>
                  <a:cubicBezTo>
                    <a:pt x="6209" y="3812"/>
                    <a:pt x="5159" y="3538"/>
                    <a:pt x="4109" y="3264"/>
                  </a:cubicBezTo>
                  <a:cubicBezTo>
                    <a:pt x="3077" y="2995"/>
                    <a:pt x="2022" y="2748"/>
                    <a:pt x="989" y="2479"/>
                  </a:cubicBezTo>
                  <a:lnTo>
                    <a:pt x="989" y="2479"/>
                  </a:lnTo>
                  <a:cubicBezTo>
                    <a:pt x="917" y="2039"/>
                    <a:pt x="786" y="1636"/>
                    <a:pt x="617" y="1233"/>
                  </a:cubicBezTo>
                  <a:cubicBezTo>
                    <a:pt x="434" y="799"/>
                    <a:pt x="229" y="388"/>
                    <a:pt x="0"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80"/>
                                        </p:tgtEl>
                                        <p:attrNameLst>
                                          <p:attrName>style.visibility</p:attrName>
                                        </p:attrNameLst>
                                      </p:cBhvr>
                                      <p:to>
                                        <p:strVal val="visible"/>
                                      </p:to>
                                    </p:set>
                                    <p:animEffect transition="in" filter="fade">
                                      <p:cBhvr>
                                        <p:cTn id="12" dur="1000"/>
                                        <p:tgtEl>
                                          <p:spTgt spid="1480"/>
                                        </p:tgtEl>
                                      </p:cBhvr>
                                    </p:animEffect>
                                    <p:anim calcmode="lin" valueType="num">
                                      <p:cBhvr>
                                        <p:cTn id="13" dur="1000" fill="hold"/>
                                        <p:tgtEl>
                                          <p:spTgt spid="1480"/>
                                        </p:tgtEl>
                                        <p:attrNameLst>
                                          <p:attrName>ppt_x</p:attrName>
                                        </p:attrNameLst>
                                      </p:cBhvr>
                                      <p:tavLst>
                                        <p:tav tm="0">
                                          <p:val>
                                            <p:strVal val="#ppt_x"/>
                                          </p:val>
                                        </p:tav>
                                        <p:tav tm="100000">
                                          <p:val>
                                            <p:strVal val="#ppt_x"/>
                                          </p:val>
                                        </p:tav>
                                      </p:tavLst>
                                    </p:anim>
                                    <p:anim calcmode="lin" valueType="num">
                                      <p:cBhvr>
                                        <p:cTn id="14" dur="1000" fill="hold"/>
                                        <p:tgtEl>
                                          <p:spTgt spid="148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12"/>
                                        </p:tgtEl>
                                        <p:attrNameLst>
                                          <p:attrName>style.visibility</p:attrName>
                                        </p:attrNameLst>
                                      </p:cBhvr>
                                      <p:to>
                                        <p:strVal val="visible"/>
                                      </p:to>
                                    </p:set>
                                    <p:animEffect transition="in" filter="fade">
                                      <p:cBhvr>
                                        <p:cTn id="17" dur="1000"/>
                                        <p:tgtEl>
                                          <p:spTgt spid="1512"/>
                                        </p:tgtEl>
                                      </p:cBhvr>
                                    </p:animEffect>
                                    <p:anim calcmode="lin" valueType="num">
                                      <p:cBhvr>
                                        <p:cTn id="18" dur="1000" fill="hold"/>
                                        <p:tgtEl>
                                          <p:spTgt spid="1512"/>
                                        </p:tgtEl>
                                        <p:attrNameLst>
                                          <p:attrName>ppt_x</p:attrName>
                                        </p:attrNameLst>
                                      </p:cBhvr>
                                      <p:tavLst>
                                        <p:tav tm="0">
                                          <p:val>
                                            <p:strVal val="#ppt_x"/>
                                          </p:val>
                                        </p:tav>
                                        <p:tav tm="100000">
                                          <p:val>
                                            <p:strVal val="#ppt_x"/>
                                          </p:val>
                                        </p:tav>
                                      </p:tavLst>
                                    </p:anim>
                                    <p:anim calcmode="lin" valueType="num">
                                      <p:cBhvr>
                                        <p:cTn id="19" dur="1000" fill="hold"/>
                                        <p:tgtEl>
                                          <p:spTgt spid="15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79">
                                            <p:txEl>
                                              <p:pRg st="0" end="0"/>
                                            </p:txEl>
                                          </p:spTgt>
                                        </p:tgtEl>
                                        <p:attrNameLst>
                                          <p:attrName>style.visibility</p:attrName>
                                        </p:attrNameLst>
                                      </p:cBhvr>
                                      <p:to>
                                        <p:strVal val="visible"/>
                                      </p:to>
                                    </p:set>
                                    <p:animEffect transition="in" filter="fade">
                                      <p:cBhvr>
                                        <p:cTn id="23" dur="1000"/>
                                        <p:tgtEl>
                                          <p:spTgt spid="1479">
                                            <p:txEl>
                                              <p:pRg st="0" end="0"/>
                                            </p:txEl>
                                          </p:spTgt>
                                        </p:tgtEl>
                                      </p:cBhvr>
                                    </p:animEffect>
                                    <p:anim calcmode="lin" valueType="num">
                                      <p:cBhvr>
                                        <p:cTn id="2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32" presetClass="emph" presetSubtype="0" repeatCount="indefinite" fill="hold" nodeType="afterEffect">
                                  <p:stCondLst>
                                    <p:cond delay="0"/>
                                  </p:stCondLst>
                                  <p:childTnLst>
                                    <p:animRot by="120000">
                                      <p:cBhvr>
                                        <p:cTn id="28" dur="100" fill="hold">
                                          <p:stCondLst>
                                            <p:cond delay="0"/>
                                          </p:stCondLst>
                                        </p:cTn>
                                        <p:tgtEl>
                                          <p:spTgt spid="1605"/>
                                        </p:tgtEl>
                                        <p:attrNameLst>
                                          <p:attrName>r</p:attrName>
                                        </p:attrNameLst>
                                      </p:cBhvr>
                                    </p:animRot>
                                    <p:animRot by="-240000">
                                      <p:cBhvr>
                                        <p:cTn id="29" dur="200" fill="hold">
                                          <p:stCondLst>
                                            <p:cond delay="200"/>
                                          </p:stCondLst>
                                        </p:cTn>
                                        <p:tgtEl>
                                          <p:spTgt spid="1605"/>
                                        </p:tgtEl>
                                        <p:attrNameLst>
                                          <p:attrName>r</p:attrName>
                                        </p:attrNameLst>
                                      </p:cBhvr>
                                    </p:animRot>
                                    <p:animRot by="240000">
                                      <p:cBhvr>
                                        <p:cTn id="30" dur="200" fill="hold">
                                          <p:stCondLst>
                                            <p:cond delay="400"/>
                                          </p:stCondLst>
                                        </p:cTn>
                                        <p:tgtEl>
                                          <p:spTgt spid="1605"/>
                                        </p:tgtEl>
                                        <p:attrNameLst>
                                          <p:attrName>r</p:attrName>
                                        </p:attrNameLst>
                                      </p:cBhvr>
                                    </p:animRot>
                                    <p:animRot by="-240000">
                                      <p:cBhvr>
                                        <p:cTn id="31" dur="200" fill="hold">
                                          <p:stCondLst>
                                            <p:cond delay="600"/>
                                          </p:stCondLst>
                                        </p:cTn>
                                        <p:tgtEl>
                                          <p:spTgt spid="1605"/>
                                        </p:tgtEl>
                                        <p:attrNameLst>
                                          <p:attrName>r</p:attrName>
                                        </p:attrNameLst>
                                      </p:cBhvr>
                                    </p:animRot>
                                    <p:animRot by="120000">
                                      <p:cBhvr>
                                        <p:cTn id="32" dur="200" fill="hold">
                                          <p:stCondLst>
                                            <p:cond delay="800"/>
                                          </p:stCondLst>
                                        </p:cTn>
                                        <p:tgtEl>
                                          <p:spTgt spid="1605"/>
                                        </p:tgtEl>
                                        <p:attrNameLst>
                                          <p:attrName>r</p:attrName>
                                        </p:attrNameLst>
                                      </p:cBhvr>
                                    </p:animRot>
                                  </p:childTnLst>
                                </p:cTn>
                              </p:par>
                            </p:childTnLst>
                          </p:cTn>
                        </p:par>
                        <p:par>
                          <p:cTn id="33" fill="hold">
                            <p:stCondLst>
                              <p:cond delay="30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602"/>
                                        </p:tgtEl>
                                        <p:attrNameLst>
                                          <p:attrName>r</p:attrName>
                                        </p:attrNameLst>
                                      </p:cBhvr>
                                    </p:animRot>
                                    <p:animRot by="-240000">
                                      <p:cBhvr>
                                        <p:cTn id="36" dur="200" fill="hold">
                                          <p:stCondLst>
                                            <p:cond delay="200"/>
                                          </p:stCondLst>
                                        </p:cTn>
                                        <p:tgtEl>
                                          <p:spTgt spid="1602"/>
                                        </p:tgtEl>
                                        <p:attrNameLst>
                                          <p:attrName>r</p:attrName>
                                        </p:attrNameLst>
                                      </p:cBhvr>
                                    </p:animRot>
                                    <p:animRot by="240000">
                                      <p:cBhvr>
                                        <p:cTn id="37" dur="200" fill="hold">
                                          <p:stCondLst>
                                            <p:cond delay="400"/>
                                          </p:stCondLst>
                                        </p:cTn>
                                        <p:tgtEl>
                                          <p:spTgt spid="1602"/>
                                        </p:tgtEl>
                                        <p:attrNameLst>
                                          <p:attrName>r</p:attrName>
                                        </p:attrNameLst>
                                      </p:cBhvr>
                                    </p:animRot>
                                    <p:animRot by="-240000">
                                      <p:cBhvr>
                                        <p:cTn id="38" dur="200" fill="hold">
                                          <p:stCondLst>
                                            <p:cond delay="600"/>
                                          </p:stCondLst>
                                        </p:cTn>
                                        <p:tgtEl>
                                          <p:spTgt spid="1602"/>
                                        </p:tgtEl>
                                        <p:attrNameLst>
                                          <p:attrName>r</p:attrName>
                                        </p:attrNameLst>
                                      </p:cBhvr>
                                    </p:animRot>
                                    <p:animRot by="120000">
                                      <p:cBhvr>
                                        <p:cTn id="3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234;p45"/>
          <p:cNvSpPr/>
          <p:nvPr/>
        </p:nvSpPr>
        <p:spPr>
          <a:xfrm>
            <a:off x="1256902" y="355350"/>
            <a:ext cx="6981188" cy="560148"/>
          </a:xfrm>
          <a:custGeom>
            <a:avLst/>
            <a:gdLst/>
            <a:ahLst/>
            <a:cxnLst/>
            <a:rect l="l" t="t" r="r" b="b"/>
            <a:pathLst>
              <a:path w="32194" h="6987" extrusionOk="0">
                <a:moveTo>
                  <a:pt x="720" y="0"/>
                </a:moveTo>
                <a:lnTo>
                  <a:pt x="1450" y="643"/>
                </a:lnTo>
                <a:lnTo>
                  <a:pt x="1" y="2191"/>
                </a:lnTo>
                <a:lnTo>
                  <a:pt x="1995" y="3368"/>
                </a:lnTo>
                <a:lnTo>
                  <a:pt x="1265" y="4501"/>
                </a:lnTo>
                <a:lnTo>
                  <a:pt x="1537" y="5406"/>
                </a:lnTo>
                <a:lnTo>
                  <a:pt x="447" y="6986"/>
                </a:lnTo>
                <a:lnTo>
                  <a:pt x="30832" y="6986"/>
                </a:lnTo>
                <a:lnTo>
                  <a:pt x="32194" y="5362"/>
                </a:lnTo>
                <a:lnTo>
                  <a:pt x="30243" y="3488"/>
                </a:lnTo>
                <a:lnTo>
                  <a:pt x="30919" y="2594"/>
                </a:lnTo>
                <a:lnTo>
                  <a:pt x="29426" y="1592"/>
                </a:lnTo>
                <a:lnTo>
                  <a:pt x="30690" y="0"/>
                </a:lnTo>
                <a:close/>
              </a:path>
            </a:pathLst>
          </a:custGeom>
          <a:solidFill>
            <a:schemeClr val="accent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49;p63"/>
          <p:cNvSpPr txBox="1">
            <a:spLocks noGrp="1"/>
          </p:cNvSpPr>
          <p:nvPr>
            <p:ph type="title"/>
          </p:nvPr>
        </p:nvSpPr>
        <p:spPr>
          <a:xfrm>
            <a:off x="1019246" y="464570"/>
            <a:ext cx="7456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a:solidFill>
                  <a:schemeClr val="accent1">
                    <a:lumMod val="75000"/>
                  </a:schemeClr>
                </a:solidFill>
                <a:latin typeface="Pattaya" panose="00000500000000000000" pitchFamily="2" charset="-34"/>
                <a:cs typeface="Pattaya" panose="00000500000000000000" pitchFamily="2" charset="-34"/>
              </a:rPr>
              <a:t>Tiêu chí đánh giá</a:t>
            </a:r>
            <a:endParaRPr sz="3600" dirty="0">
              <a:solidFill>
                <a:schemeClr val="accent1">
                  <a:lumMod val="75000"/>
                </a:schemeClr>
              </a:solidFill>
              <a:latin typeface="Pattaya" panose="00000500000000000000" pitchFamily="2" charset="-34"/>
              <a:cs typeface="Pattaya" panose="00000500000000000000" pitchFamily="2" charset="-34"/>
            </a:endParaRPr>
          </a:p>
        </p:txBody>
      </p:sp>
      <p:grpSp>
        <p:nvGrpSpPr>
          <p:cNvPr id="8" name="Group 7"/>
          <p:cNvGrpSpPr/>
          <p:nvPr/>
        </p:nvGrpSpPr>
        <p:grpSpPr>
          <a:xfrm>
            <a:off x="986396" y="1307024"/>
            <a:ext cx="3381424" cy="3303540"/>
            <a:chOff x="986396" y="1307024"/>
            <a:chExt cx="3381424" cy="3303540"/>
          </a:xfrm>
        </p:grpSpPr>
        <p:grpSp>
          <p:nvGrpSpPr>
            <p:cNvPr id="30" name="Google Shape;5025;p69"/>
            <p:cNvGrpSpPr/>
            <p:nvPr/>
          </p:nvGrpSpPr>
          <p:grpSpPr>
            <a:xfrm>
              <a:off x="986396" y="1539465"/>
              <a:ext cx="3381424" cy="3071099"/>
              <a:chOff x="4810050" y="1428875"/>
              <a:chExt cx="3541500" cy="2185500"/>
            </a:xfrm>
            <a:solidFill>
              <a:schemeClr val="accent5">
                <a:lumMod val="20000"/>
                <a:lumOff val="80000"/>
              </a:schemeClr>
            </a:solidFill>
          </p:grpSpPr>
          <p:sp>
            <p:nvSpPr>
              <p:cNvPr id="31" name="Google Shape;5026;p69"/>
              <p:cNvSpPr/>
              <p:nvPr/>
            </p:nvSpPr>
            <p:spPr>
              <a:xfrm>
                <a:off x="4810050" y="1428875"/>
                <a:ext cx="3541500" cy="2185500"/>
              </a:xfrm>
              <a:prstGeom prst="roundRect">
                <a:avLst>
                  <a:gd name="adj" fmla="val 9359"/>
                </a:avLst>
              </a:prstGeom>
              <a:grp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2" name="Google Shape;5027;p69"/>
              <p:cNvSpPr/>
              <p:nvPr/>
            </p:nvSpPr>
            <p:spPr>
              <a:xfrm>
                <a:off x="4911161" y="1523695"/>
                <a:ext cx="3339300" cy="1995900"/>
              </a:xfrm>
              <a:prstGeom prst="roundRect">
                <a:avLst>
                  <a:gd name="adj" fmla="val 93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3" name="Google Shape;4127;p60"/>
            <p:cNvSpPr/>
            <p:nvPr/>
          </p:nvSpPr>
          <p:spPr>
            <a:xfrm>
              <a:off x="1455271" y="1307024"/>
              <a:ext cx="2531102" cy="36568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600" dirty="0">
                  <a:solidFill>
                    <a:schemeClr val="accent3">
                      <a:lumMod val="10000"/>
                    </a:schemeClr>
                  </a:solidFill>
                  <a:latin typeface="Pattaya" panose="00000500000000000000" pitchFamily="2" charset="-34"/>
                  <a:ea typeface="Londrina Solid"/>
                  <a:cs typeface="Pattaya" panose="00000500000000000000" pitchFamily="2" charset="-34"/>
                  <a:sym typeface="Londrina Solid"/>
                </a:rPr>
                <a:t>Người kể chuyện</a:t>
              </a:r>
              <a:endParaRPr sz="2600" dirty="0">
                <a:solidFill>
                  <a:schemeClr val="accent3">
                    <a:lumMod val="10000"/>
                  </a:schemeClr>
                </a:solidFill>
                <a:latin typeface="Pattaya" panose="00000500000000000000" pitchFamily="2" charset="-34"/>
                <a:ea typeface="Londrina Solid"/>
                <a:cs typeface="Pattaya" panose="00000500000000000000" pitchFamily="2" charset="-34"/>
                <a:sym typeface="Londrina Solid"/>
              </a:endParaRPr>
            </a:p>
          </p:txBody>
        </p:sp>
      </p:grpSp>
      <p:grpSp>
        <p:nvGrpSpPr>
          <p:cNvPr id="36" name="Group 35"/>
          <p:cNvGrpSpPr/>
          <p:nvPr/>
        </p:nvGrpSpPr>
        <p:grpSpPr>
          <a:xfrm>
            <a:off x="4836695" y="1307024"/>
            <a:ext cx="3381424" cy="3303540"/>
            <a:chOff x="986396" y="1307024"/>
            <a:chExt cx="3381424" cy="3303540"/>
          </a:xfrm>
        </p:grpSpPr>
        <p:grpSp>
          <p:nvGrpSpPr>
            <p:cNvPr id="37" name="Google Shape;5025;p69"/>
            <p:cNvGrpSpPr/>
            <p:nvPr/>
          </p:nvGrpSpPr>
          <p:grpSpPr>
            <a:xfrm>
              <a:off x="986396" y="1539465"/>
              <a:ext cx="3381424" cy="3071099"/>
              <a:chOff x="4810050" y="1428875"/>
              <a:chExt cx="3541500" cy="2185500"/>
            </a:xfrm>
            <a:solidFill>
              <a:schemeClr val="accent5">
                <a:lumMod val="20000"/>
                <a:lumOff val="80000"/>
              </a:schemeClr>
            </a:solidFill>
          </p:grpSpPr>
          <p:sp>
            <p:nvSpPr>
              <p:cNvPr id="39" name="Google Shape;5026;p69"/>
              <p:cNvSpPr/>
              <p:nvPr/>
            </p:nvSpPr>
            <p:spPr>
              <a:xfrm>
                <a:off x="4810050" y="1428875"/>
                <a:ext cx="3541500" cy="2185500"/>
              </a:xfrm>
              <a:prstGeom prst="roundRect">
                <a:avLst>
                  <a:gd name="adj" fmla="val 9359"/>
                </a:avLst>
              </a:prstGeom>
              <a:grp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0" name="Google Shape;5027;p69"/>
              <p:cNvSpPr/>
              <p:nvPr/>
            </p:nvSpPr>
            <p:spPr>
              <a:xfrm>
                <a:off x="4911161" y="1523695"/>
                <a:ext cx="3339300" cy="1995900"/>
              </a:xfrm>
              <a:prstGeom prst="roundRect">
                <a:avLst>
                  <a:gd name="adj" fmla="val 93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8" name="Google Shape;4127;p60"/>
            <p:cNvSpPr/>
            <p:nvPr/>
          </p:nvSpPr>
          <p:spPr>
            <a:xfrm>
              <a:off x="1455271" y="1307024"/>
              <a:ext cx="2531102" cy="36568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600" dirty="0">
                  <a:solidFill>
                    <a:schemeClr val="accent3">
                      <a:lumMod val="10000"/>
                    </a:schemeClr>
                  </a:solidFill>
                  <a:latin typeface="Pattaya" panose="00000500000000000000" pitchFamily="2" charset="-34"/>
                  <a:ea typeface="Londrina Solid"/>
                  <a:cs typeface="Pattaya" panose="00000500000000000000" pitchFamily="2" charset="-34"/>
                  <a:sym typeface="Londrina Solid"/>
                </a:rPr>
                <a:t>Người nghe</a:t>
              </a:r>
              <a:endParaRPr sz="2600" dirty="0">
                <a:solidFill>
                  <a:schemeClr val="accent3">
                    <a:lumMod val="10000"/>
                  </a:schemeClr>
                </a:solidFill>
                <a:latin typeface="Pattaya" panose="00000500000000000000" pitchFamily="2" charset="-34"/>
                <a:ea typeface="Londrina Solid"/>
                <a:cs typeface="Pattaya" panose="00000500000000000000" pitchFamily="2" charset="-34"/>
                <a:sym typeface="Londrina Solid"/>
              </a:endParaRPr>
            </a:p>
          </p:txBody>
        </p:sp>
      </p:grpSp>
      <p:grpSp>
        <p:nvGrpSpPr>
          <p:cNvPr id="41" name="Google Shape;5454;p71"/>
          <p:cNvGrpSpPr/>
          <p:nvPr/>
        </p:nvGrpSpPr>
        <p:grpSpPr>
          <a:xfrm>
            <a:off x="8316789" y="4064508"/>
            <a:ext cx="796948" cy="1008789"/>
            <a:chOff x="6961651" y="2979025"/>
            <a:chExt cx="1223615" cy="1548870"/>
          </a:xfrm>
        </p:grpSpPr>
        <p:sp>
          <p:nvSpPr>
            <p:cNvPr id="42" name="Google Shape;5455;p71"/>
            <p:cNvSpPr/>
            <p:nvPr/>
          </p:nvSpPr>
          <p:spPr>
            <a:xfrm>
              <a:off x="6961651" y="2979025"/>
              <a:ext cx="1223615" cy="1548870"/>
            </a:xfrm>
            <a:custGeom>
              <a:avLst/>
              <a:gdLst/>
              <a:ahLst/>
              <a:cxnLst/>
              <a:rect l="l" t="t" r="r" b="b"/>
              <a:pathLst>
                <a:path w="27252" h="34496" extrusionOk="0">
                  <a:moveTo>
                    <a:pt x="10673" y="1"/>
                  </a:moveTo>
                  <a:cubicBezTo>
                    <a:pt x="10281" y="1"/>
                    <a:pt x="9880" y="20"/>
                    <a:pt x="9584" y="58"/>
                  </a:cubicBezTo>
                  <a:lnTo>
                    <a:pt x="9565" y="58"/>
                  </a:lnTo>
                  <a:lnTo>
                    <a:pt x="9536" y="68"/>
                  </a:lnTo>
                  <a:cubicBezTo>
                    <a:pt x="8810" y="192"/>
                    <a:pt x="6899" y="526"/>
                    <a:pt x="6765" y="2323"/>
                  </a:cubicBezTo>
                  <a:lnTo>
                    <a:pt x="6756" y="2370"/>
                  </a:lnTo>
                  <a:lnTo>
                    <a:pt x="6756" y="2418"/>
                  </a:lnTo>
                  <a:cubicBezTo>
                    <a:pt x="6756" y="2628"/>
                    <a:pt x="6794" y="2839"/>
                    <a:pt x="6870" y="3049"/>
                  </a:cubicBezTo>
                  <a:cubicBezTo>
                    <a:pt x="6870" y="3144"/>
                    <a:pt x="6870" y="3249"/>
                    <a:pt x="6870" y="3355"/>
                  </a:cubicBezTo>
                  <a:cubicBezTo>
                    <a:pt x="6870" y="3421"/>
                    <a:pt x="6861" y="3498"/>
                    <a:pt x="6861" y="3574"/>
                  </a:cubicBezTo>
                  <a:cubicBezTo>
                    <a:pt x="6813" y="4836"/>
                    <a:pt x="6784" y="6145"/>
                    <a:pt x="6775" y="7473"/>
                  </a:cubicBezTo>
                  <a:cubicBezTo>
                    <a:pt x="5217" y="7798"/>
                    <a:pt x="3211" y="8362"/>
                    <a:pt x="2312" y="9651"/>
                  </a:cubicBezTo>
                  <a:lnTo>
                    <a:pt x="2265" y="9718"/>
                  </a:lnTo>
                  <a:lnTo>
                    <a:pt x="2226" y="9795"/>
                  </a:lnTo>
                  <a:cubicBezTo>
                    <a:pt x="1835" y="10550"/>
                    <a:pt x="1844" y="11333"/>
                    <a:pt x="1892" y="12012"/>
                  </a:cubicBezTo>
                  <a:lnTo>
                    <a:pt x="1902" y="12040"/>
                  </a:lnTo>
                  <a:lnTo>
                    <a:pt x="1902" y="12069"/>
                  </a:lnTo>
                  <a:cubicBezTo>
                    <a:pt x="1911" y="12164"/>
                    <a:pt x="1921" y="12260"/>
                    <a:pt x="1930" y="12365"/>
                  </a:cubicBezTo>
                  <a:cubicBezTo>
                    <a:pt x="1940" y="12585"/>
                    <a:pt x="1959" y="12833"/>
                    <a:pt x="2007" y="13091"/>
                  </a:cubicBezTo>
                  <a:cubicBezTo>
                    <a:pt x="1930" y="13158"/>
                    <a:pt x="1854" y="13235"/>
                    <a:pt x="1768" y="13321"/>
                  </a:cubicBezTo>
                  <a:lnTo>
                    <a:pt x="1739" y="13349"/>
                  </a:lnTo>
                  <a:lnTo>
                    <a:pt x="1720" y="13378"/>
                  </a:lnTo>
                  <a:cubicBezTo>
                    <a:pt x="1175" y="14047"/>
                    <a:pt x="1042" y="14821"/>
                    <a:pt x="936" y="15451"/>
                  </a:cubicBezTo>
                  <a:cubicBezTo>
                    <a:pt x="917" y="15537"/>
                    <a:pt x="898" y="15633"/>
                    <a:pt x="879" y="15729"/>
                  </a:cubicBezTo>
                  <a:lnTo>
                    <a:pt x="879" y="15767"/>
                  </a:lnTo>
                  <a:lnTo>
                    <a:pt x="870" y="15805"/>
                  </a:lnTo>
                  <a:cubicBezTo>
                    <a:pt x="755" y="16732"/>
                    <a:pt x="707" y="17668"/>
                    <a:pt x="650" y="18566"/>
                  </a:cubicBezTo>
                  <a:cubicBezTo>
                    <a:pt x="621" y="19016"/>
                    <a:pt x="592" y="19465"/>
                    <a:pt x="564" y="19904"/>
                  </a:cubicBezTo>
                  <a:lnTo>
                    <a:pt x="564" y="19942"/>
                  </a:lnTo>
                  <a:cubicBezTo>
                    <a:pt x="516" y="20936"/>
                    <a:pt x="449" y="21949"/>
                    <a:pt x="382" y="22924"/>
                  </a:cubicBezTo>
                  <a:cubicBezTo>
                    <a:pt x="268" y="24615"/>
                    <a:pt x="153" y="26364"/>
                    <a:pt x="124" y="28103"/>
                  </a:cubicBezTo>
                  <a:lnTo>
                    <a:pt x="124" y="28141"/>
                  </a:lnTo>
                  <a:lnTo>
                    <a:pt x="134" y="28169"/>
                  </a:lnTo>
                  <a:cubicBezTo>
                    <a:pt x="143" y="28418"/>
                    <a:pt x="124" y="28705"/>
                    <a:pt x="115" y="29001"/>
                  </a:cubicBezTo>
                  <a:cubicBezTo>
                    <a:pt x="57" y="29956"/>
                    <a:pt x="0" y="31151"/>
                    <a:pt x="774" y="32192"/>
                  </a:cubicBezTo>
                  <a:lnTo>
                    <a:pt x="803" y="32230"/>
                  </a:lnTo>
                  <a:lnTo>
                    <a:pt x="831" y="32269"/>
                  </a:lnTo>
                  <a:cubicBezTo>
                    <a:pt x="2198" y="33826"/>
                    <a:pt x="4692" y="34055"/>
                    <a:pt x="6689" y="34237"/>
                  </a:cubicBezTo>
                  <a:cubicBezTo>
                    <a:pt x="7014" y="34266"/>
                    <a:pt x="7319" y="34294"/>
                    <a:pt x="7587" y="34333"/>
                  </a:cubicBezTo>
                  <a:lnTo>
                    <a:pt x="7625" y="34333"/>
                  </a:lnTo>
                  <a:cubicBezTo>
                    <a:pt x="8992" y="34438"/>
                    <a:pt x="10195" y="34495"/>
                    <a:pt x="11313" y="34495"/>
                  </a:cubicBezTo>
                  <a:cubicBezTo>
                    <a:pt x="12537" y="34495"/>
                    <a:pt x="13664" y="34428"/>
                    <a:pt x="14753" y="34304"/>
                  </a:cubicBezTo>
                  <a:lnTo>
                    <a:pt x="14772" y="34304"/>
                  </a:lnTo>
                  <a:lnTo>
                    <a:pt x="15059" y="34266"/>
                  </a:lnTo>
                  <a:cubicBezTo>
                    <a:pt x="16263" y="34094"/>
                    <a:pt x="17505" y="33922"/>
                    <a:pt x="18709" y="33387"/>
                  </a:cubicBezTo>
                  <a:lnTo>
                    <a:pt x="18728" y="33377"/>
                  </a:lnTo>
                  <a:lnTo>
                    <a:pt x="18747" y="33368"/>
                  </a:lnTo>
                  <a:cubicBezTo>
                    <a:pt x="20162" y="32660"/>
                    <a:pt x="20630" y="30663"/>
                    <a:pt x="20955" y="28437"/>
                  </a:cubicBezTo>
                  <a:cubicBezTo>
                    <a:pt x="21423" y="28408"/>
                    <a:pt x="21824" y="28341"/>
                    <a:pt x="22197" y="28227"/>
                  </a:cubicBezTo>
                  <a:lnTo>
                    <a:pt x="22235" y="28208"/>
                  </a:lnTo>
                  <a:cubicBezTo>
                    <a:pt x="23707" y="27692"/>
                    <a:pt x="25016" y="26650"/>
                    <a:pt x="25914" y="25274"/>
                  </a:cubicBezTo>
                  <a:lnTo>
                    <a:pt x="25923" y="25255"/>
                  </a:lnTo>
                  <a:cubicBezTo>
                    <a:pt x="26917" y="23669"/>
                    <a:pt x="27252" y="21643"/>
                    <a:pt x="26869" y="19388"/>
                  </a:cubicBezTo>
                  <a:cubicBezTo>
                    <a:pt x="26497" y="17210"/>
                    <a:pt x="25178" y="14592"/>
                    <a:pt x="22608" y="13760"/>
                  </a:cubicBezTo>
                  <a:lnTo>
                    <a:pt x="22579" y="13751"/>
                  </a:lnTo>
                  <a:cubicBezTo>
                    <a:pt x="22073" y="13607"/>
                    <a:pt x="21557" y="13531"/>
                    <a:pt x="21060" y="13531"/>
                  </a:cubicBezTo>
                  <a:cubicBezTo>
                    <a:pt x="20830" y="13531"/>
                    <a:pt x="20601" y="13550"/>
                    <a:pt x="20372" y="13579"/>
                  </a:cubicBezTo>
                  <a:cubicBezTo>
                    <a:pt x="20314" y="13340"/>
                    <a:pt x="20209" y="13091"/>
                    <a:pt x="20076" y="12852"/>
                  </a:cubicBezTo>
                  <a:cubicBezTo>
                    <a:pt x="19684" y="11992"/>
                    <a:pt x="19130" y="11352"/>
                    <a:pt x="18327" y="10846"/>
                  </a:cubicBezTo>
                  <a:cubicBezTo>
                    <a:pt x="18384" y="10445"/>
                    <a:pt x="18394" y="10015"/>
                    <a:pt x="18375" y="9565"/>
                  </a:cubicBezTo>
                  <a:lnTo>
                    <a:pt x="18375" y="9518"/>
                  </a:lnTo>
                  <a:lnTo>
                    <a:pt x="18375" y="9470"/>
                  </a:lnTo>
                  <a:lnTo>
                    <a:pt x="18375" y="9355"/>
                  </a:lnTo>
                  <a:lnTo>
                    <a:pt x="18365" y="9327"/>
                  </a:lnTo>
                  <a:cubicBezTo>
                    <a:pt x="18270" y="8247"/>
                    <a:pt x="17448" y="7387"/>
                    <a:pt x="16368" y="7224"/>
                  </a:cubicBezTo>
                  <a:cubicBezTo>
                    <a:pt x="15556" y="6966"/>
                    <a:pt x="14715" y="6871"/>
                    <a:pt x="13922" y="6833"/>
                  </a:cubicBezTo>
                  <a:cubicBezTo>
                    <a:pt x="14075" y="5151"/>
                    <a:pt x="14161" y="3708"/>
                    <a:pt x="14180" y="2361"/>
                  </a:cubicBezTo>
                  <a:cubicBezTo>
                    <a:pt x="14256" y="1874"/>
                    <a:pt x="14142" y="1396"/>
                    <a:pt x="13836" y="1004"/>
                  </a:cubicBezTo>
                  <a:cubicBezTo>
                    <a:pt x="13310" y="326"/>
                    <a:pt x="12279" y="1"/>
                    <a:pt x="10673" y="1"/>
                  </a:cubicBezTo>
                  <a:close/>
                </a:path>
              </a:pathLst>
            </a:custGeom>
            <a:solidFill>
              <a:schemeClr val="lt1"/>
            </a:solidFill>
            <a:ln w="28575" cap="flat" cmpd="sng">
              <a:solidFill>
                <a:schemeClr val="lt1"/>
              </a:solidFill>
              <a:prstDash val="solid"/>
              <a:round/>
              <a:headEnd type="none" w="sm" len="sm"/>
              <a:tailEnd type="none" w="sm" len="sm"/>
            </a:ln>
            <a:effectLst>
              <a:outerShdw dist="7620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3" name="Google Shape;5456;p71"/>
            <p:cNvSpPr/>
            <p:nvPr/>
          </p:nvSpPr>
          <p:spPr>
            <a:xfrm>
              <a:off x="7118217" y="3410649"/>
              <a:ext cx="597260" cy="180453"/>
            </a:xfrm>
            <a:custGeom>
              <a:avLst/>
              <a:gdLst/>
              <a:ahLst/>
              <a:cxnLst/>
              <a:rect l="l" t="t" r="r" b="b"/>
              <a:pathLst>
                <a:path w="13302" h="4019" extrusionOk="0">
                  <a:moveTo>
                    <a:pt x="3827" y="2722"/>
                  </a:moveTo>
                  <a:lnTo>
                    <a:pt x="3827" y="2722"/>
                  </a:lnTo>
                  <a:cubicBezTo>
                    <a:pt x="3822" y="2723"/>
                    <a:pt x="3818" y="2723"/>
                    <a:pt x="3813" y="2723"/>
                  </a:cubicBezTo>
                  <a:cubicBezTo>
                    <a:pt x="3818" y="2723"/>
                    <a:pt x="3822" y="2723"/>
                    <a:pt x="3827" y="2722"/>
                  </a:cubicBezTo>
                  <a:close/>
                  <a:moveTo>
                    <a:pt x="13302" y="0"/>
                  </a:moveTo>
                  <a:lnTo>
                    <a:pt x="13302" y="0"/>
                  </a:lnTo>
                  <a:cubicBezTo>
                    <a:pt x="11878" y="1730"/>
                    <a:pt x="7826" y="1758"/>
                    <a:pt x="5705" y="2026"/>
                  </a:cubicBezTo>
                  <a:cubicBezTo>
                    <a:pt x="4731" y="2102"/>
                    <a:pt x="3746" y="2131"/>
                    <a:pt x="2772" y="2150"/>
                  </a:cubicBezTo>
                  <a:cubicBezTo>
                    <a:pt x="2472" y="2154"/>
                    <a:pt x="2172" y="2163"/>
                    <a:pt x="1872" y="2163"/>
                  </a:cubicBezTo>
                  <a:cubicBezTo>
                    <a:pt x="1348" y="2163"/>
                    <a:pt x="826" y="2134"/>
                    <a:pt x="316" y="1988"/>
                  </a:cubicBezTo>
                  <a:cubicBezTo>
                    <a:pt x="211" y="1959"/>
                    <a:pt x="96" y="1911"/>
                    <a:pt x="1" y="1844"/>
                  </a:cubicBezTo>
                  <a:lnTo>
                    <a:pt x="1" y="1844"/>
                  </a:lnTo>
                  <a:cubicBezTo>
                    <a:pt x="39" y="2141"/>
                    <a:pt x="87" y="2427"/>
                    <a:pt x="134" y="2723"/>
                  </a:cubicBezTo>
                  <a:cubicBezTo>
                    <a:pt x="778" y="2783"/>
                    <a:pt x="1423" y="2819"/>
                    <a:pt x="2068" y="2819"/>
                  </a:cubicBezTo>
                  <a:cubicBezTo>
                    <a:pt x="2666" y="2819"/>
                    <a:pt x="3263" y="2788"/>
                    <a:pt x="3856" y="2715"/>
                  </a:cubicBezTo>
                  <a:lnTo>
                    <a:pt x="3856" y="2715"/>
                  </a:lnTo>
                  <a:cubicBezTo>
                    <a:pt x="3848" y="2716"/>
                    <a:pt x="3838" y="2720"/>
                    <a:pt x="3827" y="2722"/>
                  </a:cubicBezTo>
                  <a:lnTo>
                    <a:pt x="3827" y="2722"/>
                  </a:lnTo>
                  <a:cubicBezTo>
                    <a:pt x="3918" y="2713"/>
                    <a:pt x="4018" y="2704"/>
                    <a:pt x="4109" y="2704"/>
                  </a:cubicBezTo>
                  <a:cubicBezTo>
                    <a:pt x="4416" y="2779"/>
                    <a:pt x="4262" y="3087"/>
                    <a:pt x="4008" y="3087"/>
                  </a:cubicBezTo>
                  <a:cubicBezTo>
                    <a:pt x="4000" y="3087"/>
                    <a:pt x="3993" y="3087"/>
                    <a:pt x="3985" y="3087"/>
                  </a:cubicBezTo>
                  <a:cubicBezTo>
                    <a:pt x="3380" y="3165"/>
                    <a:pt x="2771" y="3199"/>
                    <a:pt x="2161" y="3199"/>
                  </a:cubicBezTo>
                  <a:cubicBezTo>
                    <a:pt x="1509" y="3199"/>
                    <a:pt x="858" y="3160"/>
                    <a:pt x="211" y="3096"/>
                  </a:cubicBezTo>
                  <a:lnTo>
                    <a:pt x="211" y="3096"/>
                  </a:lnTo>
                  <a:cubicBezTo>
                    <a:pt x="240" y="3861"/>
                    <a:pt x="1061" y="3851"/>
                    <a:pt x="1635" y="3918"/>
                  </a:cubicBezTo>
                  <a:cubicBezTo>
                    <a:pt x="2256" y="3987"/>
                    <a:pt x="2880" y="4018"/>
                    <a:pt x="3504" y="4018"/>
                  </a:cubicBezTo>
                  <a:cubicBezTo>
                    <a:pt x="3993" y="4018"/>
                    <a:pt x="4482" y="3999"/>
                    <a:pt x="4969" y="3966"/>
                  </a:cubicBezTo>
                  <a:cubicBezTo>
                    <a:pt x="6670" y="3880"/>
                    <a:pt x="12547" y="3402"/>
                    <a:pt x="13091" y="1634"/>
                  </a:cubicBezTo>
                  <a:lnTo>
                    <a:pt x="13091" y="1634"/>
                  </a:lnTo>
                  <a:cubicBezTo>
                    <a:pt x="11563" y="2341"/>
                    <a:pt x="9900" y="2704"/>
                    <a:pt x="8247" y="2991"/>
                  </a:cubicBezTo>
                  <a:cubicBezTo>
                    <a:pt x="7616" y="3115"/>
                    <a:pt x="6976" y="3182"/>
                    <a:pt x="6336" y="3192"/>
                  </a:cubicBezTo>
                  <a:cubicBezTo>
                    <a:pt x="6250" y="3192"/>
                    <a:pt x="6173" y="3106"/>
                    <a:pt x="6183" y="3029"/>
                  </a:cubicBezTo>
                  <a:cubicBezTo>
                    <a:pt x="6183" y="2940"/>
                    <a:pt x="6250" y="2875"/>
                    <a:pt x="6329" y="2875"/>
                  </a:cubicBezTo>
                  <a:cubicBezTo>
                    <a:pt x="6334" y="2875"/>
                    <a:pt x="6340" y="2876"/>
                    <a:pt x="6345" y="2876"/>
                  </a:cubicBezTo>
                  <a:cubicBezTo>
                    <a:pt x="6775" y="2848"/>
                    <a:pt x="7205" y="2848"/>
                    <a:pt x="7626" y="2752"/>
                  </a:cubicBezTo>
                  <a:cubicBezTo>
                    <a:pt x="9508" y="2379"/>
                    <a:pt x="11419" y="2026"/>
                    <a:pt x="13177" y="1233"/>
                  </a:cubicBezTo>
                  <a:cubicBezTo>
                    <a:pt x="13254" y="832"/>
                    <a:pt x="13302" y="411"/>
                    <a:pt x="13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57;p71"/>
            <p:cNvSpPr/>
            <p:nvPr/>
          </p:nvSpPr>
          <p:spPr>
            <a:xfrm>
              <a:off x="7076191" y="3596400"/>
              <a:ext cx="253595" cy="108164"/>
            </a:xfrm>
            <a:custGeom>
              <a:avLst/>
              <a:gdLst/>
              <a:ahLst/>
              <a:cxnLst/>
              <a:rect l="l" t="t" r="r" b="b"/>
              <a:pathLst>
                <a:path w="5648" h="2409" extrusionOk="0">
                  <a:moveTo>
                    <a:pt x="1204" y="1"/>
                  </a:moveTo>
                  <a:cubicBezTo>
                    <a:pt x="554" y="574"/>
                    <a:pt x="230" y="717"/>
                    <a:pt x="96" y="1654"/>
                  </a:cubicBezTo>
                  <a:cubicBezTo>
                    <a:pt x="58" y="1835"/>
                    <a:pt x="29" y="2026"/>
                    <a:pt x="0" y="2208"/>
                  </a:cubicBezTo>
                  <a:cubicBezTo>
                    <a:pt x="650" y="2409"/>
                    <a:pt x="1367" y="2361"/>
                    <a:pt x="2045" y="2389"/>
                  </a:cubicBezTo>
                  <a:cubicBezTo>
                    <a:pt x="2117" y="2390"/>
                    <a:pt x="2188" y="2390"/>
                    <a:pt x="2260" y="2390"/>
                  </a:cubicBezTo>
                  <a:cubicBezTo>
                    <a:pt x="3199" y="2390"/>
                    <a:pt x="4134" y="2345"/>
                    <a:pt x="5072" y="2345"/>
                  </a:cubicBezTo>
                  <a:cubicBezTo>
                    <a:pt x="5264" y="2345"/>
                    <a:pt x="5455" y="2347"/>
                    <a:pt x="5647" y="2351"/>
                  </a:cubicBezTo>
                  <a:cubicBezTo>
                    <a:pt x="5542" y="1692"/>
                    <a:pt x="5542" y="1004"/>
                    <a:pt x="5475" y="326"/>
                  </a:cubicBezTo>
                  <a:cubicBezTo>
                    <a:pt x="5094" y="353"/>
                    <a:pt x="4711" y="366"/>
                    <a:pt x="4328" y="366"/>
                  </a:cubicBezTo>
                  <a:cubicBezTo>
                    <a:pt x="3770" y="366"/>
                    <a:pt x="3212" y="338"/>
                    <a:pt x="2657" y="287"/>
                  </a:cubicBezTo>
                  <a:cubicBezTo>
                    <a:pt x="2169" y="220"/>
                    <a:pt x="1653" y="220"/>
                    <a:pt x="1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58;p71"/>
            <p:cNvSpPr/>
            <p:nvPr/>
          </p:nvSpPr>
          <p:spPr>
            <a:xfrm>
              <a:off x="7121854" y="3376749"/>
              <a:ext cx="201511" cy="111621"/>
            </a:xfrm>
            <a:custGeom>
              <a:avLst/>
              <a:gdLst/>
              <a:ahLst/>
              <a:cxnLst/>
              <a:rect l="l" t="t" r="r" b="b"/>
              <a:pathLst>
                <a:path w="4488" h="2486" extrusionOk="0">
                  <a:moveTo>
                    <a:pt x="4411" y="0"/>
                  </a:moveTo>
                  <a:cubicBezTo>
                    <a:pt x="3446" y="191"/>
                    <a:pt x="321" y="937"/>
                    <a:pt x="92" y="1950"/>
                  </a:cubicBezTo>
                  <a:cubicBezTo>
                    <a:pt x="0" y="2382"/>
                    <a:pt x="955" y="2486"/>
                    <a:pt x="2005" y="2486"/>
                  </a:cubicBezTo>
                  <a:cubicBezTo>
                    <a:pt x="2975" y="2486"/>
                    <a:pt x="4026" y="2397"/>
                    <a:pt x="4407" y="2397"/>
                  </a:cubicBezTo>
                  <a:cubicBezTo>
                    <a:pt x="4434" y="2397"/>
                    <a:pt x="4458" y="2398"/>
                    <a:pt x="4478" y="2399"/>
                  </a:cubicBezTo>
                  <a:cubicBezTo>
                    <a:pt x="4487" y="1596"/>
                    <a:pt x="4392" y="803"/>
                    <a:pt x="4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59;p71"/>
            <p:cNvSpPr/>
            <p:nvPr/>
          </p:nvSpPr>
          <p:spPr>
            <a:xfrm>
              <a:off x="7511631" y="3356813"/>
              <a:ext cx="307655" cy="110050"/>
            </a:xfrm>
            <a:custGeom>
              <a:avLst/>
              <a:gdLst/>
              <a:ahLst/>
              <a:cxnLst/>
              <a:rect l="l" t="t" r="r" b="b"/>
              <a:pathLst>
                <a:path w="6852" h="2451" extrusionOk="0">
                  <a:moveTo>
                    <a:pt x="390" y="1"/>
                  </a:moveTo>
                  <a:cubicBezTo>
                    <a:pt x="363" y="1"/>
                    <a:pt x="335" y="2"/>
                    <a:pt x="307" y="5"/>
                  </a:cubicBezTo>
                  <a:cubicBezTo>
                    <a:pt x="182" y="817"/>
                    <a:pt x="87" y="1629"/>
                    <a:pt x="1" y="2451"/>
                  </a:cubicBezTo>
                  <a:cubicBezTo>
                    <a:pt x="4196" y="1887"/>
                    <a:pt x="6852" y="91"/>
                    <a:pt x="555" y="5"/>
                  </a:cubicBezTo>
                  <a:cubicBezTo>
                    <a:pt x="498" y="5"/>
                    <a:pt x="445" y="1"/>
                    <a:pt x="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60;p71"/>
            <p:cNvSpPr/>
            <p:nvPr/>
          </p:nvSpPr>
          <p:spPr>
            <a:xfrm>
              <a:off x="7494479" y="3512751"/>
              <a:ext cx="318386" cy="181531"/>
            </a:xfrm>
            <a:custGeom>
              <a:avLst/>
              <a:gdLst/>
              <a:ahLst/>
              <a:cxnLst/>
              <a:rect l="l" t="t" r="r" b="b"/>
              <a:pathLst>
                <a:path w="7091" h="4043" extrusionOk="0">
                  <a:moveTo>
                    <a:pt x="5580" y="1561"/>
                  </a:moveTo>
                  <a:cubicBezTo>
                    <a:pt x="5755" y="1561"/>
                    <a:pt x="5813" y="1848"/>
                    <a:pt x="5619" y="1892"/>
                  </a:cubicBezTo>
                  <a:cubicBezTo>
                    <a:pt x="5603" y="1897"/>
                    <a:pt x="5587" y="1899"/>
                    <a:pt x="5572" y="1899"/>
                  </a:cubicBezTo>
                  <a:cubicBezTo>
                    <a:pt x="5397" y="1899"/>
                    <a:pt x="5339" y="1611"/>
                    <a:pt x="5533" y="1567"/>
                  </a:cubicBezTo>
                  <a:cubicBezTo>
                    <a:pt x="5550" y="1563"/>
                    <a:pt x="5565" y="1561"/>
                    <a:pt x="5580" y="1561"/>
                  </a:cubicBezTo>
                  <a:close/>
                  <a:moveTo>
                    <a:pt x="6786" y="2816"/>
                  </a:moveTo>
                  <a:lnTo>
                    <a:pt x="6786" y="2816"/>
                  </a:lnTo>
                  <a:cubicBezTo>
                    <a:pt x="6782" y="2817"/>
                    <a:pt x="6779" y="2818"/>
                    <a:pt x="6775" y="2819"/>
                  </a:cubicBezTo>
                  <a:cubicBezTo>
                    <a:pt x="6779" y="2819"/>
                    <a:pt x="6782" y="2818"/>
                    <a:pt x="6786" y="2816"/>
                  </a:cubicBezTo>
                  <a:close/>
                  <a:moveTo>
                    <a:pt x="4922" y="0"/>
                  </a:moveTo>
                  <a:cubicBezTo>
                    <a:pt x="3737" y="1195"/>
                    <a:pt x="1644" y="1501"/>
                    <a:pt x="48" y="1816"/>
                  </a:cubicBezTo>
                  <a:cubicBezTo>
                    <a:pt x="1" y="2561"/>
                    <a:pt x="10" y="3297"/>
                    <a:pt x="58" y="4042"/>
                  </a:cubicBezTo>
                  <a:cubicBezTo>
                    <a:pt x="2084" y="3813"/>
                    <a:pt x="4090" y="3459"/>
                    <a:pt x="6078" y="2991"/>
                  </a:cubicBezTo>
                  <a:cubicBezTo>
                    <a:pt x="6068" y="2963"/>
                    <a:pt x="6049" y="2934"/>
                    <a:pt x="6040" y="2896"/>
                  </a:cubicBezTo>
                  <a:cubicBezTo>
                    <a:pt x="6040" y="2905"/>
                    <a:pt x="6040" y="2905"/>
                    <a:pt x="6040" y="2905"/>
                  </a:cubicBezTo>
                  <a:cubicBezTo>
                    <a:pt x="5992" y="2810"/>
                    <a:pt x="5982" y="2676"/>
                    <a:pt x="6087" y="2619"/>
                  </a:cubicBezTo>
                  <a:cubicBezTo>
                    <a:pt x="6108" y="2609"/>
                    <a:pt x="6128" y="2605"/>
                    <a:pt x="6148" y="2605"/>
                  </a:cubicBezTo>
                  <a:cubicBezTo>
                    <a:pt x="6252" y="2605"/>
                    <a:pt x="6353" y="2722"/>
                    <a:pt x="6441" y="2905"/>
                  </a:cubicBezTo>
                  <a:cubicBezTo>
                    <a:pt x="6562" y="2868"/>
                    <a:pt x="6683" y="2840"/>
                    <a:pt x="6795" y="2812"/>
                  </a:cubicBezTo>
                  <a:lnTo>
                    <a:pt x="6795" y="2812"/>
                  </a:lnTo>
                  <a:cubicBezTo>
                    <a:pt x="6792" y="2813"/>
                    <a:pt x="6789" y="2815"/>
                    <a:pt x="6786" y="2816"/>
                  </a:cubicBezTo>
                  <a:lnTo>
                    <a:pt x="6786" y="2816"/>
                  </a:lnTo>
                  <a:cubicBezTo>
                    <a:pt x="6887" y="2789"/>
                    <a:pt x="6989" y="2761"/>
                    <a:pt x="7091" y="2733"/>
                  </a:cubicBezTo>
                  <a:cubicBezTo>
                    <a:pt x="6823" y="1644"/>
                    <a:pt x="6412" y="774"/>
                    <a:pt x="5342" y="258"/>
                  </a:cubicBezTo>
                  <a:cubicBezTo>
                    <a:pt x="5208" y="172"/>
                    <a:pt x="5055" y="96"/>
                    <a:pt x="4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1;p71"/>
            <p:cNvSpPr/>
            <p:nvPr/>
          </p:nvSpPr>
          <p:spPr>
            <a:xfrm>
              <a:off x="7814975" y="3580101"/>
              <a:ext cx="12033" cy="34349"/>
            </a:xfrm>
            <a:custGeom>
              <a:avLst/>
              <a:gdLst/>
              <a:ahLst/>
              <a:cxnLst/>
              <a:rect l="l" t="t" r="r" b="b"/>
              <a:pathLst>
                <a:path w="268" h="765" extrusionOk="0">
                  <a:moveTo>
                    <a:pt x="0" y="1"/>
                  </a:moveTo>
                  <a:lnTo>
                    <a:pt x="0" y="1"/>
                  </a:lnTo>
                  <a:cubicBezTo>
                    <a:pt x="106" y="239"/>
                    <a:pt x="192" y="488"/>
                    <a:pt x="268" y="765"/>
                  </a:cubicBezTo>
                  <a:cubicBezTo>
                    <a:pt x="239" y="507"/>
                    <a:pt x="144" y="249"/>
                    <a:pt x="0" y="1"/>
                  </a:cubicBezTo>
                  <a:close/>
                </a:path>
              </a:pathLst>
            </a:custGeom>
            <a:solidFill>
              <a:srgbClr val="ABD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62;p71"/>
            <p:cNvSpPr/>
            <p:nvPr/>
          </p:nvSpPr>
          <p:spPr>
            <a:xfrm>
              <a:off x="7842005" y="3659260"/>
              <a:ext cx="263024" cy="522097"/>
            </a:xfrm>
            <a:custGeom>
              <a:avLst/>
              <a:gdLst/>
              <a:ahLst/>
              <a:cxnLst/>
              <a:rect l="l" t="t" r="r" b="b"/>
              <a:pathLst>
                <a:path w="5858" h="11628" extrusionOk="0">
                  <a:moveTo>
                    <a:pt x="4419" y="2824"/>
                  </a:moveTo>
                  <a:cubicBezTo>
                    <a:pt x="4571" y="2824"/>
                    <a:pt x="4634" y="3084"/>
                    <a:pt x="4721" y="3187"/>
                  </a:cubicBezTo>
                  <a:cubicBezTo>
                    <a:pt x="5055" y="3799"/>
                    <a:pt x="5227" y="4496"/>
                    <a:pt x="5275" y="5194"/>
                  </a:cubicBezTo>
                  <a:cubicBezTo>
                    <a:pt x="5293" y="5490"/>
                    <a:pt x="5312" y="7081"/>
                    <a:pt x="4886" y="7081"/>
                  </a:cubicBezTo>
                  <a:cubicBezTo>
                    <a:pt x="4873" y="7081"/>
                    <a:pt x="4859" y="7079"/>
                    <a:pt x="4845" y="7076"/>
                  </a:cubicBezTo>
                  <a:cubicBezTo>
                    <a:pt x="4635" y="7019"/>
                    <a:pt x="4730" y="6770"/>
                    <a:pt x="4768" y="6617"/>
                  </a:cubicBezTo>
                  <a:cubicBezTo>
                    <a:pt x="4826" y="6407"/>
                    <a:pt x="4854" y="6187"/>
                    <a:pt x="4883" y="5968"/>
                  </a:cubicBezTo>
                  <a:cubicBezTo>
                    <a:pt x="4979" y="5156"/>
                    <a:pt x="4893" y="4324"/>
                    <a:pt x="4625" y="3560"/>
                  </a:cubicBezTo>
                  <a:cubicBezTo>
                    <a:pt x="4549" y="3359"/>
                    <a:pt x="4453" y="3168"/>
                    <a:pt x="4319" y="2986"/>
                  </a:cubicBezTo>
                  <a:cubicBezTo>
                    <a:pt x="4291" y="2939"/>
                    <a:pt x="4319" y="2862"/>
                    <a:pt x="4367" y="2834"/>
                  </a:cubicBezTo>
                  <a:cubicBezTo>
                    <a:pt x="4386" y="2827"/>
                    <a:pt x="4403" y="2824"/>
                    <a:pt x="4419" y="2824"/>
                  </a:cubicBezTo>
                  <a:close/>
                  <a:moveTo>
                    <a:pt x="4632" y="7709"/>
                  </a:moveTo>
                  <a:cubicBezTo>
                    <a:pt x="4840" y="7709"/>
                    <a:pt x="4912" y="8055"/>
                    <a:pt x="4682" y="8108"/>
                  </a:cubicBezTo>
                  <a:cubicBezTo>
                    <a:pt x="4663" y="8113"/>
                    <a:pt x="4644" y="8116"/>
                    <a:pt x="4626" y="8116"/>
                  </a:cubicBezTo>
                  <a:cubicBezTo>
                    <a:pt x="4411" y="8116"/>
                    <a:pt x="4339" y="7769"/>
                    <a:pt x="4577" y="7716"/>
                  </a:cubicBezTo>
                  <a:cubicBezTo>
                    <a:pt x="4596" y="7711"/>
                    <a:pt x="4615" y="7709"/>
                    <a:pt x="4632" y="7709"/>
                  </a:cubicBezTo>
                  <a:close/>
                  <a:moveTo>
                    <a:pt x="1394" y="0"/>
                  </a:moveTo>
                  <a:cubicBezTo>
                    <a:pt x="900" y="0"/>
                    <a:pt x="412" y="106"/>
                    <a:pt x="0" y="387"/>
                  </a:cubicBezTo>
                  <a:cubicBezTo>
                    <a:pt x="77" y="751"/>
                    <a:pt x="134" y="1123"/>
                    <a:pt x="182" y="1496"/>
                  </a:cubicBezTo>
                  <a:cubicBezTo>
                    <a:pt x="402" y="1438"/>
                    <a:pt x="624" y="1411"/>
                    <a:pt x="844" y="1411"/>
                  </a:cubicBezTo>
                  <a:cubicBezTo>
                    <a:pt x="1830" y="1411"/>
                    <a:pt x="2771" y="1964"/>
                    <a:pt x="3240" y="2862"/>
                  </a:cubicBezTo>
                  <a:cubicBezTo>
                    <a:pt x="3479" y="3311"/>
                    <a:pt x="3584" y="3818"/>
                    <a:pt x="3651" y="4324"/>
                  </a:cubicBezTo>
                  <a:cubicBezTo>
                    <a:pt x="3746" y="4812"/>
                    <a:pt x="3803" y="5318"/>
                    <a:pt x="3794" y="5805"/>
                  </a:cubicBezTo>
                  <a:cubicBezTo>
                    <a:pt x="3813" y="6445"/>
                    <a:pt x="3775" y="7086"/>
                    <a:pt x="3555" y="7688"/>
                  </a:cubicBezTo>
                  <a:cubicBezTo>
                    <a:pt x="3117" y="8882"/>
                    <a:pt x="1931" y="9729"/>
                    <a:pt x="661" y="9729"/>
                  </a:cubicBezTo>
                  <a:cubicBezTo>
                    <a:pt x="600" y="9729"/>
                    <a:pt x="539" y="9727"/>
                    <a:pt x="478" y="9723"/>
                  </a:cubicBezTo>
                  <a:cubicBezTo>
                    <a:pt x="440" y="10354"/>
                    <a:pt x="392" y="10984"/>
                    <a:pt x="354" y="11624"/>
                  </a:cubicBezTo>
                  <a:cubicBezTo>
                    <a:pt x="437" y="11627"/>
                    <a:pt x="518" y="11628"/>
                    <a:pt x="597" y="11628"/>
                  </a:cubicBezTo>
                  <a:cubicBezTo>
                    <a:pt x="1914" y="11628"/>
                    <a:pt x="2814" y="11319"/>
                    <a:pt x="3832" y="10382"/>
                  </a:cubicBezTo>
                  <a:cubicBezTo>
                    <a:pt x="5265" y="9140"/>
                    <a:pt x="5858" y="7172"/>
                    <a:pt x="5648" y="5308"/>
                  </a:cubicBezTo>
                  <a:cubicBezTo>
                    <a:pt x="5523" y="3321"/>
                    <a:pt x="4482" y="751"/>
                    <a:pt x="2408" y="129"/>
                  </a:cubicBezTo>
                  <a:cubicBezTo>
                    <a:pt x="2083" y="51"/>
                    <a:pt x="1737" y="0"/>
                    <a:pt x="1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63;p71"/>
            <p:cNvSpPr/>
            <p:nvPr/>
          </p:nvSpPr>
          <p:spPr>
            <a:xfrm>
              <a:off x="7043998" y="3651313"/>
              <a:ext cx="804922" cy="710093"/>
            </a:xfrm>
            <a:custGeom>
              <a:avLst/>
              <a:gdLst/>
              <a:ahLst/>
              <a:cxnLst/>
              <a:rect l="l" t="t" r="r" b="b"/>
              <a:pathLst>
                <a:path w="17927" h="15815" extrusionOk="0">
                  <a:moveTo>
                    <a:pt x="11973" y="7434"/>
                  </a:moveTo>
                  <a:cubicBezTo>
                    <a:pt x="12527" y="7434"/>
                    <a:pt x="13095" y="7780"/>
                    <a:pt x="13330" y="8276"/>
                  </a:cubicBezTo>
                  <a:cubicBezTo>
                    <a:pt x="13531" y="8897"/>
                    <a:pt x="13120" y="9623"/>
                    <a:pt x="12537" y="9862"/>
                  </a:cubicBezTo>
                  <a:cubicBezTo>
                    <a:pt x="12337" y="9944"/>
                    <a:pt x="12111" y="9985"/>
                    <a:pt x="11883" y="9985"/>
                  </a:cubicBezTo>
                  <a:cubicBezTo>
                    <a:pt x="11315" y="9985"/>
                    <a:pt x="10734" y="9730"/>
                    <a:pt x="10502" y="9212"/>
                  </a:cubicBezTo>
                  <a:cubicBezTo>
                    <a:pt x="10244" y="8371"/>
                    <a:pt x="11008" y="7559"/>
                    <a:pt x="11811" y="7444"/>
                  </a:cubicBezTo>
                  <a:cubicBezTo>
                    <a:pt x="11865" y="7437"/>
                    <a:pt x="11919" y="7434"/>
                    <a:pt x="11973" y="7434"/>
                  </a:cubicBezTo>
                  <a:close/>
                  <a:moveTo>
                    <a:pt x="17219" y="1"/>
                  </a:moveTo>
                  <a:cubicBezTo>
                    <a:pt x="17019" y="68"/>
                    <a:pt x="16818" y="134"/>
                    <a:pt x="16627" y="201"/>
                  </a:cubicBezTo>
                  <a:cubicBezTo>
                    <a:pt x="16837" y="861"/>
                    <a:pt x="16980" y="1788"/>
                    <a:pt x="16990" y="2007"/>
                  </a:cubicBezTo>
                  <a:cubicBezTo>
                    <a:pt x="16999" y="2181"/>
                    <a:pt x="17142" y="3854"/>
                    <a:pt x="16835" y="3854"/>
                  </a:cubicBezTo>
                  <a:cubicBezTo>
                    <a:pt x="16805" y="3854"/>
                    <a:pt x="16771" y="3839"/>
                    <a:pt x="16732" y="3804"/>
                  </a:cubicBezTo>
                  <a:cubicBezTo>
                    <a:pt x="16646" y="3708"/>
                    <a:pt x="16722" y="3565"/>
                    <a:pt x="16713" y="3441"/>
                  </a:cubicBezTo>
                  <a:cubicBezTo>
                    <a:pt x="16703" y="2963"/>
                    <a:pt x="16703" y="2485"/>
                    <a:pt x="16655" y="1998"/>
                  </a:cubicBezTo>
                  <a:cubicBezTo>
                    <a:pt x="16598" y="1424"/>
                    <a:pt x="16464" y="851"/>
                    <a:pt x="16264" y="306"/>
                  </a:cubicBezTo>
                  <a:cubicBezTo>
                    <a:pt x="14955" y="679"/>
                    <a:pt x="13598" y="899"/>
                    <a:pt x="12260" y="1128"/>
                  </a:cubicBezTo>
                  <a:cubicBezTo>
                    <a:pt x="10512" y="1439"/>
                    <a:pt x="8742" y="1553"/>
                    <a:pt x="6971" y="1553"/>
                  </a:cubicBezTo>
                  <a:cubicBezTo>
                    <a:pt x="6399" y="1553"/>
                    <a:pt x="5827" y="1541"/>
                    <a:pt x="5256" y="1520"/>
                  </a:cubicBezTo>
                  <a:cubicBezTo>
                    <a:pt x="5083" y="1516"/>
                    <a:pt x="4909" y="1514"/>
                    <a:pt x="4735" y="1514"/>
                  </a:cubicBezTo>
                  <a:cubicBezTo>
                    <a:pt x="4205" y="1514"/>
                    <a:pt x="3673" y="1529"/>
                    <a:pt x="3142" y="1529"/>
                  </a:cubicBezTo>
                  <a:cubicBezTo>
                    <a:pt x="2308" y="1529"/>
                    <a:pt x="1477" y="1492"/>
                    <a:pt x="669" y="1300"/>
                  </a:cubicBezTo>
                  <a:cubicBezTo>
                    <a:pt x="478" y="3345"/>
                    <a:pt x="450" y="5399"/>
                    <a:pt x="326" y="7444"/>
                  </a:cubicBezTo>
                  <a:cubicBezTo>
                    <a:pt x="173" y="9929"/>
                    <a:pt x="1" y="12422"/>
                    <a:pt x="10" y="14916"/>
                  </a:cubicBezTo>
                  <a:cubicBezTo>
                    <a:pt x="10" y="15213"/>
                    <a:pt x="39" y="15528"/>
                    <a:pt x="144" y="15815"/>
                  </a:cubicBezTo>
                  <a:cubicBezTo>
                    <a:pt x="154" y="15795"/>
                    <a:pt x="173" y="15776"/>
                    <a:pt x="192" y="15767"/>
                  </a:cubicBezTo>
                  <a:cubicBezTo>
                    <a:pt x="421" y="15480"/>
                    <a:pt x="880" y="15222"/>
                    <a:pt x="1568" y="15050"/>
                  </a:cubicBezTo>
                  <a:lnTo>
                    <a:pt x="1558" y="15050"/>
                  </a:lnTo>
                  <a:cubicBezTo>
                    <a:pt x="1845" y="14964"/>
                    <a:pt x="2131" y="14888"/>
                    <a:pt x="2428" y="14840"/>
                  </a:cubicBezTo>
                  <a:cubicBezTo>
                    <a:pt x="2151" y="14658"/>
                    <a:pt x="1921" y="14410"/>
                    <a:pt x="1797" y="14076"/>
                  </a:cubicBezTo>
                  <a:cubicBezTo>
                    <a:pt x="1443" y="13120"/>
                    <a:pt x="1988" y="11907"/>
                    <a:pt x="3049" y="11754"/>
                  </a:cubicBezTo>
                  <a:cubicBezTo>
                    <a:pt x="2797" y="10700"/>
                    <a:pt x="3751" y="9951"/>
                    <a:pt x="4693" y="9951"/>
                  </a:cubicBezTo>
                  <a:cubicBezTo>
                    <a:pt x="5075" y="9951"/>
                    <a:pt x="5455" y="10073"/>
                    <a:pt x="5753" y="10349"/>
                  </a:cubicBezTo>
                  <a:cubicBezTo>
                    <a:pt x="6011" y="9582"/>
                    <a:pt x="6824" y="9210"/>
                    <a:pt x="7615" y="9210"/>
                  </a:cubicBezTo>
                  <a:cubicBezTo>
                    <a:pt x="7938" y="9210"/>
                    <a:pt x="8257" y="9272"/>
                    <a:pt x="8533" y="9393"/>
                  </a:cubicBezTo>
                  <a:cubicBezTo>
                    <a:pt x="9623" y="9871"/>
                    <a:pt x="10034" y="11448"/>
                    <a:pt x="9422" y="12432"/>
                  </a:cubicBezTo>
                  <a:cubicBezTo>
                    <a:pt x="9145" y="12919"/>
                    <a:pt x="8715" y="13311"/>
                    <a:pt x="8199" y="13502"/>
                  </a:cubicBezTo>
                  <a:cubicBezTo>
                    <a:pt x="8314" y="13932"/>
                    <a:pt x="8266" y="14362"/>
                    <a:pt x="8094" y="14744"/>
                  </a:cubicBezTo>
                  <a:cubicBezTo>
                    <a:pt x="8209" y="14721"/>
                    <a:pt x="8333" y="14716"/>
                    <a:pt x="8453" y="14716"/>
                  </a:cubicBezTo>
                  <a:cubicBezTo>
                    <a:pt x="8534" y="14716"/>
                    <a:pt x="8613" y="14718"/>
                    <a:pt x="8686" y="14718"/>
                  </a:cubicBezTo>
                  <a:cubicBezTo>
                    <a:pt x="8723" y="14718"/>
                    <a:pt x="8758" y="14717"/>
                    <a:pt x="8791" y="14716"/>
                  </a:cubicBezTo>
                  <a:cubicBezTo>
                    <a:pt x="8937" y="14708"/>
                    <a:pt x="9115" y="14690"/>
                    <a:pt x="9288" y="14690"/>
                  </a:cubicBezTo>
                  <a:cubicBezTo>
                    <a:pt x="9343" y="14690"/>
                    <a:pt x="9398" y="14692"/>
                    <a:pt x="9451" y="14697"/>
                  </a:cubicBezTo>
                  <a:cubicBezTo>
                    <a:pt x="9441" y="14658"/>
                    <a:pt x="9432" y="14620"/>
                    <a:pt x="9413" y="14582"/>
                  </a:cubicBezTo>
                  <a:cubicBezTo>
                    <a:pt x="9078" y="13531"/>
                    <a:pt x="9976" y="12375"/>
                    <a:pt x="11037" y="12251"/>
                  </a:cubicBezTo>
                  <a:cubicBezTo>
                    <a:pt x="11082" y="12247"/>
                    <a:pt x="11129" y="12245"/>
                    <a:pt x="11175" y="12245"/>
                  </a:cubicBezTo>
                  <a:cubicBezTo>
                    <a:pt x="11881" y="12245"/>
                    <a:pt x="12686" y="12650"/>
                    <a:pt x="12919" y="13340"/>
                  </a:cubicBezTo>
                  <a:cubicBezTo>
                    <a:pt x="13024" y="13760"/>
                    <a:pt x="12948" y="14200"/>
                    <a:pt x="12757" y="14582"/>
                  </a:cubicBezTo>
                  <a:lnTo>
                    <a:pt x="12776" y="14582"/>
                  </a:lnTo>
                  <a:cubicBezTo>
                    <a:pt x="12833" y="14592"/>
                    <a:pt x="12891" y="14601"/>
                    <a:pt x="12948" y="14611"/>
                  </a:cubicBezTo>
                  <a:cubicBezTo>
                    <a:pt x="12929" y="14592"/>
                    <a:pt x="12910" y="14563"/>
                    <a:pt x="12919" y="14544"/>
                  </a:cubicBezTo>
                  <a:cubicBezTo>
                    <a:pt x="12975" y="14428"/>
                    <a:pt x="13210" y="14397"/>
                    <a:pt x="13477" y="14397"/>
                  </a:cubicBezTo>
                  <a:cubicBezTo>
                    <a:pt x="13789" y="14397"/>
                    <a:pt x="14145" y="14439"/>
                    <a:pt x="14316" y="14439"/>
                  </a:cubicBezTo>
                  <a:cubicBezTo>
                    <a:pt x="14326" y="14439"/>
                    <a:pt x="14335" y="14439"/>
                    <a:pt x="14343" y="14439"/>
                  </a:cubicBezTo>
                  <a:cubicBezTo>
                    <a:pt x="14339" y="14204"/>
                    <a:pt x="14515" y="14132"/>
                    <a:pt x="14747" y="14132"/>
                  </a:cubicBezTo>
                  <a:cubicBezTo>
                    <a:pt x="15092" y="14132"/>
                    <a:pt x="15563" y="14292"/>
                    <a:pt x="15757" y="14314"/>
                  </a:cubicBezTo>
                  <a:cubicBezTo>
                    <a:pt x="15633" y="13884"/>
                    <a:pt x="15767" y="13435"/>
                    <a:pt x="15862" y="13005"/>
                  </a:cubicBezTo>
                  <a:cubicBezTo>
                    <a:pt x="15939" y="12623"/>
                    <a:pt x="16034" y="12251"/>
                    <a:pt x="16159" y="11887"/>
                  </a:cubicBezTo>
                  <a:cubicBezTo>
                    <a:pt x="16203" y="11744"/>
                    <a:pt x="16337" y="11672"/>
                    <a:pt x="16471" y="11672"/>
                  </a:cubicBezTo>
                  <a:cubicBezTo>
                    <a:pt x="16595" y="11672"/>
                    <a:pt x="16719" y="11734"/>
                    <a:pt x="16770" y="11859"/>
                  </a:cubicBezTo>
                  <a:cubicBezTo>
                    <a:pt x="16818" y="11973"/>
                    <a:pt x="16789" y="12088"/>
                    <a:pt x="16761" y="12203"/>
                  </a:cubicBezTo>
                  <a:cubicBezTo>
                    <a:pt x="16818" y="12203"/>
                    <a:pt x="16885" y="12251"/>
                    <a:pt x="16875" y="12336"/>
                  </a:cubicBezTo>
                  <a:cubicBezTo>
                    <a:pt x="16856" y="12910"/>
                    <a:pt x="16818" y="13493"/>
                    <a:pt x="16722" y="14066"/>
                  </a:cubicBezTo>
                  <a:cubicBezTo>
                    <a:pt x="16703" y="14190"/>
                    <a:pt x="16675" y="14314"/>
                    <a:pt x="16646" y="14439"/>
                  </a:cubicBezTo>
                  <a:cubicBezTo>
                    <a:pt x="16703" y="14601"/>
                    <a:pt x="16741" y="14764"/>
                    <a:pt x="16627" y="14907"/>
                  </a:cubicBezTo>
                  <a:cubicBezTo>
                    <a:pt x="16789" y="14993"/>
                    <a:pt x="17066" y="15117"/>
                    <a:pt x="16961" y="15327"/>
                  </a:cubicBezTo>
                  <a:cubicBezTo>
                    <a:pt x="16980" y="15337"/>
                    <a:pt x="16999" y="15346"/>
                    <a:pt x="17009" y="15356"/>
                  </a:cubicBezTo>
                  <a:cubicBezTo>
                    <a:pt x="17019" y="15318"/>
                    <a:pt x="17028" y="15280"/>
                    <a:pt x="17038" y="15241"/>
                  </a:cubicBezTo>
                  <a:cubicBezTo>
                    <a:pt x="17353" y="14056"/>
                    <a:pt x="17573" y="12833"/>
                    <a:pt x="17659" y="11610"/>
                  </a:cubicBezTo>
                  <a:cubicBezTo>
                    <a:pt x="17831" y="9499"/>
                    <a:pt x="17926" y="7387"/>
                    <a:pt x="17812" y="5275"/>
                  </a:cubicBezTo>
                  <a:cubicBezTo>
                    <a:pt x="17802" y="3498"/>
                    <a:pt x="17668" y="1711"/>
                    <a:pt x="17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64;p71"/>
            <p:cNvSpPr/>
            <p:nvPr/>
          </p:nvSpPr>
          <p:spPr>
            <a:xfrm>
              <a:off x="7130250" y="4193570"/>
              <a:ext cx="169138" cy="117324"/>
            </a:xfrm>
            <a:custGeom>
              <a:avLst/>
              <a:gdLst/>
              <a:ahLst/>
              <a:cxnLst/>
              <a:rect l="l" t="t" r="r" b="b"/>
              <a:pathLst>
                <a:path w="3767" h="2613" extrusionOk="0">
                  <a:moveTo>
                    <a:pt x="2363" y="1038"/>
                  </a:moveTo>
                  <a:cubicBezTo>
                    <a:pt x="2438" y="1038"/>
                    <a:pt x="2510" y="1081"/>
                    <a:pt x="2523" y="1177"/>
                  </a:cubicBezTo>
                  <a:cubicBezTo>
                    <a:pt x="2544" y="1301"/>
                    <a:pt x="2444" y="1373"/>
                    <a:pt x="2348" y="1373"/>
                  </a:cubicBezTo>
                  <a:cubicBezTo>
                    <a:pt x="2273" y="1373"/>
                    <a:pt x="2201" y="1330"/>
                    <a:pt x="2188" y="1234"/>
                  </a:cubicBezTo>
                  <a:cubicBezTo>
                    <a:pt x="2167" y="1110"/>
                    <a:pt x="2267" y="1038"/>
                    <a:pt x="2363" y="1038"/>
                  </a:cubicBezTo>
                  <a:close/>
                  <a:moveTo>
                    <a:pt x="1559" y="1"/>
                  </a:moveTo>
                  <a:cubicBezTo>
                    <a:pt x="1330" y="1"/>
                    <a:pt x="1095" y="56"/>
                    <a:pt x="870" y="183"/>
                  </a:cubicBezTo>
                  <a:cubicBezTo>
                    <a:pt x="201" y="575"/>
                    <a:pt x="0" y="1569"/>
                    <a:pt x="516" y="2151"/>
                  </a:cubicBezTo>
                  <a:cubicBezTo>
                    <a:pt x="799" y="2456"/>
                    <a:pt x="1216" y="2613"/>
                    <a:pt x="1632" y="2613"/>
                  </a:cubicBezTo>
                  <a:cubicBezTo>
                    <a:pt x="1934" y="2613"/>
                    <a:pt x="2236" y="2530"/>
                    <a:pt x="2485" y="2362"/>
                  </a:cubicBezTo>
                  <a:cubicBezTo>
                    <a:pt x="3766" y="1497"/>
                    <a:pt x="2745" y="1"/>
                    <a:pt x="1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465;p71"/>
            <p:cNvSpPr/>
            <p:nvPr/>
          </p:nvSpPr>
          <p:spPr>
            <a:xfrm>
              <a:off x="7311736" y="4081095"/>
              <a:ext cx="151044" cy="160203"/>
            </a:xfrm>
            <a:custGeom>
              <a:avLst/>
              <a:gdLst/>
              <a:ahLst/>
              <a:cxnLst/>
              <a:rect l="l" t="t" r="r" b="b"/>
              <a:pathLst>
                <a:path w="3364" h="3568" extrusionOk="0">
                  <a:moveTo>
                    <a:pt x="2368" y="830"/>
                  </a:moveTo>
                  <a:cubicBezTo>
                    <a:pt x="2473" y="830"/>
                    <a:pt x="2578" y="890"/>
                    <a:pt x="2599" y="1025"/>
                  </a:cubicBezTo>
                  <a:cubicBezTo>
                    <a:pt x="2626" y="1196"/>
                    <a:pt x="2489" y="1295"/>
                    <a:pt x="2357" y="1295"/>
                  </a:cubicBezTo>
                  <a:cubicBezTo>
                    <a:pt x="2251" y="1295"/>
                    <a:pt x="2148" y="1232"/>
                    <a:pt x="2131" y="1092"/>
                  </a:cubicBezTo>
                  <a:cubicBezTo>
                    <a:pt x="2099" y="927"/>
                    <a:pt x="2234" y="830"/>
                    <a:pt x="2368" y="830"/>
                  </a:cubicBezTo>
                  <a:close/>
                  <a:moveTo>
                    <a:pt x="1570" y="0"/>
                  </a:moveTo>
                  <a:cubicBezTo>
                    <a:pt x="887" y="0"/>
                    <a:pt x="185" y="330"/>
                    <a:pt x="0" y="1006"/>
                  </a:cubicBezTo>
                  <a:cubicBezTo>
                    <a:pt x="315" y="1427"/>
                    <a:pt x="411" y="2000"/>
                    <a:pt x="258" y="2507"/>
                  </a:cubicBezTo>
                  <a:cubicBezTo>
                    <a:pt x="359" y="2483"/>
                    <a:pt x="460" y="2472"/>
                    <a:pt x="559" y="2472"/>
                  </a:cubicBezTo>
                  <a:cubicBezTo>
                    <a:pt x="1221" y="2472"/>
                    <a:pt x="1828" y="2969"/>
                    <a:pt x="2102" y="3567"/>
                  </a:cubicBezTo>
                  <a:cubicBezTo>
                    <a:pt x="2312" y="3472"/>
                    <a:pt x="2494" y="3319"/>
                    <a:pt x="2666" y="3175"/>
                  </a:cubicBezTo>
                  <a:cubicBezTo>
                    <a:pt x="3096" y="2755"/>
                    <a:pt x="3364" y="2163"/>
                    <a:pt x="3249" y="1561"/>
                  </a:cubicBezTo>
                  <a:cubicBezTo>
                    <a:pt x="3144" y="1006"/>
                    <a:pt x="2914" y="376"/>
                    <a:pt x="2341" y="156"/>
                  </a:cubicBezTo>
                  <a:cubicBezTo>
                    <a:pt x="2110" y="53"/>
                    <a:pt x="1841" y="0"/>
                    <a:pt x="1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466;p71"/>
            <p:cNvSpPr/>
            <p:nvPr/>
          </p:nvSpPr>
          <p:spPr>
            <a:xfrm>
              <a:off x="7262795" y="4209420"/>
              <a:ext cx="137798" cy="138247"/>
            </a:xfrm>
            <a:custGeom>
              <a:avLst/>
              <a:gdLst/>
              <a:ahLst/>
              <a:cxnLst/>
              <a:rect l="l" t="t" r="r" b="b"/>
              <a:pathLst>
                <a:path w="3069" h="3079" extrusionOk="0">
                  <a:moveTo>
                    <a:pt x="2207" y="1211"/>
                  </a:moveTo>
                  <a:cubicBezTo>
                    <a:pt x="2310" y="1211"/>
                    <a:pt x="2411" y="1272"/>
                    <a:pt x="2428" y="1407"/>
                  </a:cubicBezTo>
                  <a:cubicBezTo>
                    <a:pt x="2460" y="1572"/>
                    <a:pt x="2325" y="1669"/>
                    <a:pt x="2193" y="1669"/>
                  </a:cubicBezTo>
                  <a:cubicBezTo>
                    <a:pt x="2089" y="1669"/>
                    <a:pt x="1986" y="1609"/>
                    <a:pt x="1969" y="1474"/>
                  </a:cubicBezTo>
                  <a:cubicBezTo>
                    <a:pt x="1943" y="1308"/>
                    <a:pt x="2077" y="1211"/>
                    <a:pt x="2207" y="1211"/>
                  </a:cubicBezTo>
                  <a:close/>
                  <a:moveTo>
                    <a:pt x="1589" y="0"/>
                  </a:moveTo>
                  <a:cubicBezTo>
                    <a:pt x="1406" y="0"/>
                    <a:pt x="1221" y="48"/>
                    <a:pt x="1042" y="155"/>
                  </a:cubicBezTo>
                  <a:cubicBezTo>
                    <a:pt x="870" y="346"/>
                    <a:pt x="670" y="518"/>
                    <a:pt x="431" y="623"/>
                  </a:cubicBezTo>
                  <a:cubicBezTo>
                    <a:pt x="622" y="1158"/>
                    <a:pt x="393" y="1770"/>
                    <a:pt x="1" y="2152"/>
                  </a:cubicBezTo>
                  <a:cubicBezTo>
                    <a:pt x="192" y="2697"/>
                    <a:pt x="737" y="2964"/>
                    <a:pt x="1272" y="3069"/>
                  </a:cubicBezTo>
                  <a:cubicBezTo>
                    <a:pt x="1300" y="3079"/>
                    <a:pt x="1319" y="3079"/>
                    <a:pt x="1348" y="3079"/>
                  </a:cubicBezTo>
                  <a:cubicBezTo>
                    <a:pt x="1644" y="3060"/>
                    <a:pt x="1931" y="3002"/>
                    <a:pt x="2227" y="2907"/>
                  </a:cubicBezTo>
                  <a:cubicBezTo>
                    <a:pt x="2743" y="2620"/>
                    <a:pt x="3068" y="2047"/>
                    <a:pt x="3001" y="1397"/>
                  </a:cubicBezTo>
                  <a:cubicBezTo>
                    <a:pt x="2941" y="693"/>
                    <a:pt x="2286" y="0"/>
                    <a:pt x="1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67;p71"/>
            <p:cNvSpPr/>
            <p:nvPr/>
          </p:nvSpPr>
          <p:spPr>
            <a:xfrm>
              <a:off x="7193739" y="4114725"/>
              <a:ext cx="127471" cy="107670"/>
            </a:xfrm>
            <a:custGeom>
              <a:avLst/>
              <a:gdLst/>
              <a:ahLst/>
              <a:cxnLst/>
              <a:rect l="l" t="t" r="r" b="b"/>
              <a:pathLst>
                <a:path w="2839" h="2398" extrusionOk="0">
                  <a:moveTo>
                    <a:pt x="1699" y="758"/>
                  </a:moveTo>
                  <a:cubicBezTo>
                    <a:pt x="1795" y="758"/>
                    <a:pt x="1890" y="814"/>
                    <a:pt x="1911" y="936"/>
                  </a:cubicBezTo>
                  <a:cubicBezTo>
                    <a:pt x="1933" y="1091"/>
                    <a:pt x="1808" y="1180"/>
                    <a:pt x="1685" y="1180"/>
                  </a:cubicBezTo>
                  <a:cubicBezTo>
                    <a:pt x="1588" y="1180"/>
                    <a:pt x="1493" y="1125"/>
                    <a:pt x="1472" y="1003"/>
                  </a:cubicBezTo>
                  <a:cubicBezTo>
                    <a:pt x="1451" y="848"/>
                    <a:pt x="1576" y="758"/>
                    <a:pt x="1699" y="758"/>
                  </a:cubicBezTo>
                  <a:close/>
                  <a:moveTo>
                    <a:pt x="1354" y="1"/>
                  </a:moveTo>
                  <a:cubicBezTo>
                    <a:pt x="740" y="1"/>
                    <a:pt x="123" y="399"/>
                    <a:pt x="0" y="1041"/>
                  </a:cubicBezTo>
                  <a:cubicBezTo>
                    <a:pt x="0" y="1156"/>
                    <a:pt x="29" y="1280"/>
                    <a:pt x="48" y="1394"/>
                  </a:cubicBezTo>
                  <a:cubicBezTo>
                    <a:pt x="57" y="1394"/>
                    <a:pt x="67" y="1394"/>
                    <a:pt x="76" y="1394"/>
                  </a:cubicBezTo>
                  <a:cubicBezTo>
                    <a:pt x="784" y="1394"/>
                    <a:pt x="1505" y="1756"/>
                    <a:pt x="1825" y="2398"/>
                  </a:cubicBezTo>
                  <a:cubicBezTo>
                    <a:pt x="2695" y="2035"/>
                    <a:pt x="2838" y="726"/>
                    <a:pt x="2055" y="200"/>
                  </a:cubicBezTo>
                  <a:cubicBezTo>
                    <a:pt x="1842" y="64"/>
                    <a:pt x="1598"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468;p71"/>
            <p:cNvSpPr/>
            <p:nvPr/>
          </p:nvSpPr>
          <p:spPr>
            <a:xfrm>
              <a:off x="7480875" y="4217546"/>
              <a:ext cx="130345" cy="120287"/>
            </a:xfrm>
            <a:custGeom>
              <a:avLst/>
              <a:gdLst/>
              <a:ahLst/>
              <a:cxnLst/>
              <a:rect l="l" t="t" r="r" b="b"/>
              <a:pathLst>
                <a:path w="2903" h="2679" extrusionOk="0">
                  <a:moveTo>
                    <a:pt x="2275" y="888"/>
                  </a:moveTo>
                  <a:cubicBezTo>
                    <a:pt x="2379" y="888"/>
                    <a:pt x="2480" y="948"/>
                    <a:pt x="2501" y="1082"/>
                  </a:cubicBezTo>
                  <a:cubicBezTo>
                    <a:pt x="2528" y="1254"/>
                    <a:pt x="2389" y="1353"/>
                    <a:pt x="2256" y="1353"/>
                  </a:cubicBezTo>
                  <a:cubicBezTo>
                    <a:pt x="2151" y="1353"/>
                    <a:pt x="2050" y="1293"/>
                    <a:pt x="2033" y="1159"/>
                  </a:cubicBezTo>
                  <a:cubicBezTo>
                    <a:pt x="2006" y="987"/>
                    <a:pt x="2142" y="888"/>
                    <a:pt x="2275" y="888"/>
                  </a:cubicBezTo>
                  <a:close/>
                  <a:moveTo>
                    <a:pt x="1438" y="1"/>
                  </a:moveTo>
                  <a:cubicBezTo>
                    <a:pt x="591" y="1"/>
                    <a:pt x="0" y="977"/>
                    <a:pt x="103" y="1761"/>
                  </a:cubicBezTo>
                  <a:cubicBezTo>
                    <a:pt x="227" y="2325"/>
                    <a:pt x="810" y="2669"/>
                    <a:pt x="1364" y="2678"/>
                  </a:cubicBezTo>
                  <a:cubicBezTo>
                    <a:pt x="1379" y="2679"/>
                    <a:pt x="1395" y="2679"/>
                    <a:pt x="1410" y="2679"/>
                  </a:cubicBezTo>
                  <a:cubicBezTo>
                    <a:pt x="2228" y="2679"/>
                    <a:pt x="2855" y="1918"/>
                    <a:pt x="2884" y="1130"/>
                  </a:cubicBezTo>
                  <a:cubicBezTo>
                    <a:pt x="2903" y="413"/>
                    <a:pt x="2100" y="89"/>
                    <a:pt x="1498" y="3"/>
                  </a:cubicBezTo>
                  <a:cubicBezTo>
                    <a:pt x="1478" y="1"/>
                    <a:pt x="1458" y="1"/>
                    <a:pt x="1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469;p71"/>
            <p:cNvSpPr/>
            <p:nvPr/>
          </p:nvSpPr>
          <p:spPr>
            <a:xfrm>
              <a:off x="7527481" y="3999916"/>
              <a:ext cx="102192" cy="84232"/>
            </a:xfrm>
            <a:custGeom>
              <a:avLst/>
              <a:gdLst/>
              <a:ahLst/>
              <a:cxnLst/>
              <a:rect l="l" t="t" r="r" b="b"/>
              <a:pathLst>
                <a:path w="2276" h="1876" extrusionOk="0">
                  <a:moveTo>
                    <a:pt x="1696" y="786"/>
                  </a:moveTo>
                  <a:cubicBezTo>
                    <a:pt x="1775" y="786"/>
                    <a:pt x="1852" y="831"/>
                    <a:pt x="1865" y="932"/>
                  </a:cubicBezTo>
                  <a:cubicBezTo>
                    <a:pt x="1886" y="1061"/>
                    <a:pt x="1781" y="1135"/>
                    <a:pt x="1680" y="1135"/>
                  </a:cubicBezTo>
                  <a:cubicBezTo>
                    <a:pt x="1601" y="1135"/>
                    <a:pt x="1524" y="1090"/>
                    <a:pt x="1511" y="989"/>
                  </a:cubicBezTo>
                  <a:cubicBezTo>
                    <a:pt x="1490" y="861"/>
                    <a:pt x="1595" y="786"/>
                    <a:pt x="1696" y="786"/>
                  </a:cubicBezTo>
                  <a:close/>
                  <a:moveTo>
                    <a:pt x="1169" y="0"/>
                  </a:moveTo>
                  <a:cubicBezTo>
                    <a:pt x="573" y="0"/>
                    <a:pt x="1" y="527"/>
                    <a:pt x="68" y="1171"/>
                  </a:cubicBezTo>
                  <a:cubicBezTo>
                    <a:pt x="202" y="1644"/>
                    <a:pt x="651" y="1876"/>
                    <a:pt x="1110" y="1876"/>
                  </a:cubicBezTo>
                  <a:cubicBezTo>
                    <a:pt x="1668" y="1876"/>
                    <a:pt x="2240" y="1532"/>
                    <a:pt x="2266" y="865"/>
                  </a:cubicBezTo>
                  <a:cubicBezTo>
                    <a:pt x="2276" y="512"/>
                    <a:pt x="1932" y="282"/>
                    <a:pt x="1654" y="129"/>
                  </a:cubicBezTo>
                  <a:cubicBezTo>
                    <a:pt x="1499" y="40"/>
                    <a:pt x="1333" y="0"/>
                    <a:pt x="1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470;p71"/>
            <p:cNvSpPr/>
            <p:nvPr/>
          </p:nvSpPr>
          <p:spPr>
            <a:xfrm>
              <a:off x="7408675" y="3604976"/>
              <a:ext cx="2200" cy="45"/>
            </a:xfrm>
            <a:custGeom>
              <a:avLst/>
              <a:gdLst/>
              <a:ahLst/>
              <a:cxnLst/>
              <a:rect l="l" t="t" r="r" b="b"/>
              <a:pathLst>
                <a:path w="49" h="1" extrusionOk="0">
                  <a:moveTo>
                    <a:pt x="48" y="1"/>
                  </a:moveTo>
                  <a:cubicBezTo>
                    <a:pt x="39" y="1"/>
                    <a:pt x="20" y="1"/>
                    <a:pt x="1" y="1"/>
                  </a:cubicBezTo>
                  <a:lnTo>
                    <a:pt x="1" y="1"/>
                  </a:lnTo>
                  <a:cubicBezTo>
                    <a:pt x="20" y="1"/>
                    <a:pt x="39" y="1"/>
                    <a:pt x="48" y="1"/>
                  </a:cubicBezTo>
                  <a:close/>
                </a:path>
              </a:pathLst>
            </a:custGeom>
            <a:solidFill>
              <a:srgbClr val="FEB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471;p71"/>
            <p:cNvSpPr/>
            <p:nvPr/>
          </p:nvSpPr>
          <p:spPr>
            <a:xfrm>
              <a:off x="7340472" y="3597253"/>
              <a:ext cx="138202" cy="104752"/>
            </a:xfrm>
            <a:custGeom>
              <a:avLst/>
              <a:gdLst/>
              <a:ahLst/>
              <a:cxnLst/>
              <a:rect l="l" t="t" r="r" b="b"/>
              <a:pathLst>
                <a:path w="3078" h="2333" extrusionOk="0">
                  <a:moveTo>
                    <a:pt x="3029" y="784"/>
                  </a:moveTo>
                  <a:cubicBezTo>
                    <a:pt x="3027" y="794"/>
                    <a:pt x="3026" y="804"/>
                    <a:pt x="3024" y="813"/>
                  </a:cubicBezTo>
                  <a:lnTo>
                    <a:pt x="3024" y="813"/>
                  </a:lnTo>
                  <a:cubicBezTo>
                    <a:pt x="3027" y="804"/>
                    <a:pt x="3029" y="794"/>
                    <a:pt x="3029" y="784"/>
                  </a:cubicBezTo>
                  <a:close/>
                  <a:moveTo>
                    <a:pt x="818" y="499"/>
                  </a:moveTo>
                  <a:cubicBezTo>
                    <a:pt x="955" y="499"/>
                    <a:pt x="1096" y="653"/>
                    <a:pt x="994" y="803"/>
                  </a:cubicBezTo>
                  <a:cubicBezTo>
                    <a:pt x="956" y="864"/>
                    <a:pt x="902" y="889"/>
                    <a:pt x="847" y="889"/>
                  </a:cubicBezTo>
                  <a:cubicBezTo>
                    <a:pt x="712" y="889"/>
                    <a:pt x="574" y="734"/>
                    <a:pt x="669" y="584"/>
                  </a:cubicBezTo>
                  <a:cubicBezTo>
                    <a:pt x="707" y="523"/>
                    <a:pt x="762" y="499"/>
                    <a:pt x="818" y="499"/>
                  </a:cubicBezTo>
                  <a:close/>
                  <a:moveTo>
                    <a:pt x="2168" y="1226"/>
                  </a:moveTo>
                  <a:cubicBezTo>
                    <a:pt x="2317" y="1226"/>
                    <a:pt x="2469" y="1392"/>
                    <a:pt x="2360" y="1549"/>
                  </a:cubicBezTo>
                  <a:cubicBezTo>
                    <a:pt x="2316" y="1615"/>
                    <a:pt x="2256" y="1642"/>
                    <a:pt x="2195" y="1642"/>
                  </a:cubicBezTo>
                  <a:cubicBezTo>
                    <a:pt x="2046" y="1642"/>
                    <a:pt x="1898" y="1476"/>
                    <a:pt x="2007" y="1319"/>
                  </a:cubicBezTo>
                  <a:cubicBezTo>
                    <a:pt x="2048" y="1253"/>
                    <a:pt x="2108" y="1226"/>
                    <a:pt x="2168" y="1226"/>
                  </a:cubicBezTo>
                  <a:close/>
                  <a:moveTo>
                    <a:pt x="3039" y="1"/>
                  </a:moveTo>
                  <a:cubicBezTo>
                    <a:pt x="2561" y="68"/>
                    <a:pt x="2074" y="125"/>
                    <a:pt x="1596" y="163"/>
                  </a:cubicBezTo>
                  <a:cubicBezTo>
                    <a:pt x="1567" y="173"/>
                    <a:pt x="1539" y="173"/>
                    <a:pt x="1510" y="173"/>
                  </a:cubicBezTo>
                  <a:cubicBezTo>
                    <a:pt x="1004" y="221"/>
                    <a:pt x="497" y="259"/>
                    <a:pt x="0" y="287"/>
                  </a:cubicBezTo>
                  <a:cubicBezTo>
                    <a:pt x="86" y="947"/>
                    <a:pt x="172" y="1616"/>
                    <a:pt x="211" y="2275"/>
                  </a:cubicBezTo>
                  <a:cubicBezTo>
                    <a:pt x="211" y="2294"/>
                    <a:pt x="201" y="2313"/>
                    <a:pt x="201" y="2332"/>
                  </a:cubicBezTo>
                  <a:cubicBezTo>
                    <a:pt x="1137" y="2323"/>
                    <a:pt x="2064" y="2294"/>
                    <a:pt x="3001" y="2208"/>
                  </a:cubicBezTo>
                  <a:cubicBezTo>
                    <a:pt x="3001" y="1768"/>
                    <a:pt x="3001" y="1329"/>
                    <a:pt x="3020" y="899"/>
                  </a:cubicBezTo>
                  <a:cubicBezTo>
                    <a:pt x="3020" y="899"/>
                    <a:pt x="3020" y="909"/>
                    <a:pt x="3020" y="909"/>
                  </a:cubicBezTo>
                  <a:cubicBezTo>
                    <a:pt x="3020" y="878"/>
                    <a:pt x="3020" y="848"/>
                    <a:pt x="3024" y="813"/>
                  </a:cubicBezTo>
                  <a:lnTo>
                    <a:pt x="3024" y="813"/>
                  </a:lnTo>
                  <a:cubicBezTo>
                    <a:pt x="3023" y="820"/>
                    <a:pt x="3021" y="827"/>
                    <a:pt x="3020" y="833"/>
                  </a:cubicBezTo>
                  <a:lnTo>
                    <a:pt x="3020" y="833"/>
                  </a:lnTo>
                  <a:cubicBezTo>
                    <a:pt x="3030" y="693"/>
                    <a:pt x="3039" y="552"/>
                    <a:pt x="3048" y="412"/>
                  </a:cubicBezTo>
                  <a:cubicBezTo>
                    <a:pt x="3068" y="278"/>
                    <a:pt x="3077" y="135"/>
                    <a:pt x="3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472;p71"/>
            <p:cNvSpPr/>
            <p:nvPr/>
          </p:nvSpPr>
          <p:spPr>
            <a:xfrm>
              <a:off x="7408271" y="3604976"/>
              <a:ext cx="1302" cy="45"/>
            </a:xfrm>
            <a:custGeom>
              <a:avLst/>
              <a:gdLst/>
              <a:ahLst/>
              <a:cxnLst/>
              <a:rect l="l" t="t" r="r" b="b"/>
              <a:pathLst>
                <a:path w="29" h="1" extrusionOk="0">
                  <a:moveTo>
                    <a:pt x="0" y="1"/>
                  </a:moveTo>
                  <a:cubicBezTo>
                    <a:pt x="10" y="1"/>
                    <a:pt x="10" y="1"/>
                    <a:pt x="10" y="1"/>
                  </a:cubicBezTo>
                  <a:cubicBezTo>
                    <a:pt x="19" y="1"/>
                    <a:pt x="19" y="1"/>
                    <a:pt x="29" y="1"/>
                  </a:cubicBezTo>
                  <a:cubicBezTo>
                    <a:pt x="19" y="1"/>
                    <a:pt x="19" y="1"/>
                    <a:pt x="10" y="1"/>
                  </a:cubicBezTo>
                  <a:cubicBezTo>
                    <a:pt x="10" y="1"/>
                    <a:pt x="10" y="1"/>
                    <a:pt x="10" y="1"/>
                  </a:cubicBezTo>
                  <a:lnTo>
                    <a:pt x="10" y="1"/>
                  </a:lnTo>
                  <a:cubicBezTo>
                    <a:pt x="10" y="1"/>
                    <a:pt x="10" y="1"/>
                    <a:pt x="10" y="1"/>
                  </a:cubicBezTo>
                  <a:cubicBezTo>
                    <a:pt x="10" y="1"/>
                    <a:pt x="10" y="1"/>
                    <a:pt x="10" y="1"/>
                  </a:cubicBezTo>
                  <a:cubicBezTo>
                    <a:pt x="10" y="1"/>
                    <a:pt x="0" y="1"/>
                    <a:pt x="0" y="1"/>
                  </a:cubicBezTo>
                  <a:close/>
                </a:path>
              </a:pathLst>
            </a:custGeom>
            <a:solidFill>
              <a:srgbClr val="FEB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473;p71"/>
            <p:cNvSpPr/>
            <p:nvPr/>
          </p:nvSpPr>
          <p:spPr>
            <a:xfrm>
              <a:off x="7336611" y="3050506"/>
              <a:ext cx="193519" cy="63668"/>
            </a:xfrm>
            <a:custGeom>
              <a:avLst/>
              <a:gdLst/>
              <a:ahLst/>
              <a:cxnLst/>
              <a:rect l="l" t="t" r="r" b="b"/>
              <a:pathLst>
                <a:path w="4310" h="1418" extrusionOk="0">
                  <a:moveTo>
                    <a:pt x="2331" y="1"/>
                  </a:moveTo>
                  <a:cubicBezTo>
                    <a:pt x="1389" y="1"/>
                    <a:pt x="167" y="164"/>
                    <a:pt x="0" y="817"/>
                  </a:cubicBezTo>
                  <a:cubicBezTo>
                    <a:pt x="37" y="1233"/>
                    <a:pt x="802" y="1418"/>
                    <a:pt x="1674" y="1418"/>
                  </a:cubicBezTo>
                  <a:cubicBezTo>
                    <a:pt x="2841" y="1418"/>
                    <a:pt x="4202" y="1087"/>
                    <a:pt x="4262" y="540"/>
                  </a:cubicBezTo>
                  <a:cubicBezTo>
                    <a:pt x="4310" y="167"/>
                    <a:pt x="3459" y="110"/>
                    <a:pt x="3201" y="52"/>
                  </a:cubicBezTo>
                  <a:cubicBezTo>
                    <a:pt x="2998" y="24"/>
                    <a:pt x="2684" y="1"/>
                    <a:pt x="23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474;p71"/>
            <p:cNvSpPr/>
            <p:nvPr/>
          </p:nvSpPr>
          <p:spPr>
            <a:xfrm>
              <a:off x="7337015" y="3105149"/>
              <a:ext cx="189702" cy="378058"/>
            </a:xfrm>
            <a:custGeom>
              <a:avLst/>
              <a:gdLst/>
              <a:ahLst/>
              <a:cxnLst/>
              <a:rect l="l" t="t" r="r" b="b"/>
              <a:pathLst>
                <a:path w="4225" h="8420" extrusionOk="0">
                  <a:moveTo>
                    <a:pt x="3409" y="960"/>
                  </a:moveTo>
                  <a:cubicBezTo>
                    <a:pt x="3578" y="960"/>
                    <a:pt x="3751" y="1149"/>
                    <a:pt x="3622" y="1339"/>
                  </a:cubicBezTo>
                  <a:cubicBezTo>
                    <a:pt x="3576" y="1413"/>
                    <a:pt x="3508" y="1444"/>
                    <a:pt x="3439" y="1444"/>
                  </a:cubicBezTo>
                  <a:cubicBezTo>
                    <a:pt x="3268" y="1444"/>
                    <a:pt x="3092" y="1255"/>
                    <a:pt x="3221" y="1071"/>
                  </a:cubicBezTo>
                  <a:cubicBezTo>
                    <a:pt x="3269" y="993"/>
                    <a:pt x="3338" y="960"/>
                    <a:pt x="3409" y="960"/>
                  </a:cubicBezTo>
                  <a:close/>
                  <a:moveTo>
                    <a:pt x="1129" y="1132"/>
                  </a:moveTo>
                  <a:cubicBezTo>
                    <a:pt x="1300" y="1132"/>
                    <a:pt x="1470" y="1321"/>
                    <a:pt x="1348" y="1511"/>
                  </a:cubicBezTo>
                  <a:cubicBezTo>
                    <a:pt x="1299" y="1585"/>
                    <a:pt x="1229" y="1616"/>
                    <a:pt x="1160" y="1616"/>
                  </a:cubicBezTo>
                  <a:cubicBezTo>
                    <a:pt x="988" y="1616"/>
                    <a:pt x="815" y="1427"/>
                    <a:pt x="937" y="1243"/>
                  </a:cubicBezTo>
                  <a:cubicBezTo>
                    <a:pt x="988" y="1165"/>
                    <a:pt x="1059" y="1132"/>
                    <a:pt x="1129" y="1132"/>
                  </a:cubicBezTo>
                  <a:close/>
                  <a:moveTo>
                    <a:pt x="2749" y="2710"/>
                  </a:moveTo>
                  <a:cubicBezTo>
                    <a:pt x="2956" y="2710"/>
                    <a:pt x="3167" y="2939"/>
                    <a:pt x="3011" y="3164"/>
                  </a:cubicBezTo>
                  <a:cubicBezTo>
                    <a:pt x="2953" y="3258"/>
                    <a:pt x="2869" y="3297"/>
                    <a:pt x="2785" y="3297"/>
                  </a:cubicBezTo>
                  <a:cubicBezTo>
                    <a:pt x="2578" y="3297"/>
                    <a:pt x="2367" y="3063"/>
                    <a:pt x="2523" y="2839"/>
                  </a:cubicBezTo>
                  <a:cubicBezTo>
                    <a:pt x="2581" y="2748"/>
                    <a:pt x="2665" y="2710"/>
                    <a:pt x="2749" y="2710"/>
                  </a:cubicBezTo>
                  <a:close/>
                  <a:moveTo>
                    <a:pt x="754" y="3487"/>
                  </a:moveTo>
                  <a:cubicBezTo>
                    <a:pt x="978" y="3487"/>
                    <a:pt x="1205" y="3739"/>
                    <a:pt x="1042" y="3976"/>
                  </a:cubicBezTo>
                  <a:cubicBezTo>
                    <a:pt x="979" y="4079"/>
                    <a:pt x="887" y="4121"/>
                    <a:pt x="795" y="4121"/>
                  </a:cubicBezTo>
                  <a:cubicBezTo>
                    <a:pt x="571" y="4121"/>
                    <a:pt x="345" y="3869"/>
                    <a:pt x="507" y="3632"/>
                  </a:cubicBezTo>
                  <a:cubicBezTo>
                    <a:pt x="571" y="3529"/>
                    <a:pt x="662" y="3487"/>
                    <a:pt x="754" y="3487"/>
                  </a:cubicBezTo>
                  <a:close/>
                  <a:moveTo>
                    <a:pt x="2627" y="5327"/>
                  </a:moveTo>
                  <a:cubicBezTo>
                    <a:pt x="2793" y="5327"/>
                    <a:pt x="2961" y="5509"/>
                    <a:pt x="2839" y="5686"/>
                  </a:cubicBezTo>
                  <a:cubicBezTo>
                    <a:pt x="2791" y="5762"/>
                    <a:pt x="2723" y="5793"/>
                    <a:pt x="2655" y="5793"/>
                  </a:cubicBezTo>
                  <a:cubicBezTo>
                    <a:pt x="2490" y="5793"/>
                    <a:pt x="2325" y="5611"/>
                    <a:pt x="2447" y="5428"/>
                  </a:cubicBezTo>
                  <a:cubicBezTo>
                    <a:pt x="2494" y="5357"/>
                    <a:pt x="2560" y="5327"/>
                    <a:pt x="2627" y="5327"/>
                  </a:cubicBezTo>
                  <a:close/>
                  <a:moveTo>
                    <a:pt x="1176" y="6679"/>
                  </a:moveTo>
                  <a:cubicBezTo>
                    <a:pt x="1383" y="6679"/>
                    <a:pt x="1592" y="6909"/>
                    <a:pt x="1444" y="7139"/>
                  </a:cubicBezTo>
                  <a:cubicBezTo>
                    <a:pt x="1383" y="7230"/>
                    <a:pt x="1298" y="7267"/>
                    <a:pt x="1212" y="7267"/>
                  </a:cubicBezTo>
                  <a:cubicBezTo>
                    <a:pt x="1002" y="7267"/>
                    <a:pt x="790" y="7038"/>
                    <a:pt x="947" y="6814"/>
                  </a:cubicBezTo>
                  <a:cubicBezTo>
                    <a:pt x="1006" y="6719"/>
                    <a:pt x="1091" y="6679"/>
                    <a:pt x="1176" y="6679"/>
                  </a:cubicBezTo>
                  <a:close/>
                  <a:moveTo>
                    <a:pt x="2960" y="7330"/>
                  </a:moveTo>
                  <a:cubicBezTo>
                    <a:pt x="3138" y="7330"/>
                    <a:pt x="3318" y="7526"/>
                    <a:pt x="3183" y="7722"/>
                  </a:cubicBezTo>
                  <a:cubicBezTo>
                    <a:pt x="3133" y="7802"/>
                    <a:pt x="3062" y="7835"/>
                    <a:pt x="2990" y="7835"/>
                  </a:cubicBezTo>
                  <a:cubicBezTo>
                    <a:pt x="2813" y="7835"/>
                    <a:pt x="2633" y="7635"/>
                    <a:pt x="2762" y="7444"/>
                  </a:cubicBezTo>
                  <a:cubicBezTo>
                    <a:pt x="2813" y="7363"/>
                    <a:pt x="2886" y="7330"/>
                    <a:pt x="2960" y="7330"/>
                  </a:cubicBezTo>
                  <a:close/>
                  <a:moveTo>
                    <a:pt x="4224" y="1"/>
                  </a:moveTo>
                  <a:lnTo>
                    <a:pt x="4224" y="1"/>
                  </a:lnTo>
                  <a:cubicBezTo>
                    <a:pt x="3627" y="379"/>
                    <a:pt x="2693" y="572"/>
                    <a:pt x="1794" y="572"/>
                  </a:cubicBezTo>
                  <a:cubicBezTo>
                    <a:pt x="1126" y="572"/>
                    <a:pt x="478" y="465"/>
                    <a:pt x="1" y="249"/>
                  </a:cubicBezTo>
                  <a:lnTo>
                    <a:pt x="1" y="249"/>
                  </a:lnTo>
                  <a:cubicBezTo>
                    <a:pt x="30" y="2543"/>
                    <a:pt x="77" y="4836"/>
                    <a:pt x="144" y="7129"/>
                  </a:cubicBezTo>
                  <a:cubicBezTo>
                    <a:pt x="192" y="7559"/>
                    <a:pt x="163" y="7999"/>
                    <a:pt x="230" y="8419"/>
                  </a:cubicBezTo>
                  <a:cubicBezTo>
                    <a:pt x="1300" y="8333"/>
                    <a:pt x="2371" y="8228"/>
                    <a:pt x="3441" y="8113"/>
                  </a:cubicBezTo>
                  <a:cubicBezTo>
                    <a:pt x="3622" y="5409"/>
                    <a:pt x="4033" y="2715"/>
                    <a:pt x="4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475;p71"/>
            <p:cNvSpPr/>
            <p:nvPr/>
          </p:nvSpPr>
          <p:spPr>
            <a:xfrm>
              <a:off x="7623612" y="4175385"/>
              <a:ext cx="175514" cy="154276"/>
            </a:xfrm>
            <a:custGeom>
              <a:avLst/>
              <a:gdLst/>
              <a:ahLst/>
              <a:cxnLst/>
              <a:rect l="l" t="t" r="r" b="b"/>
              <a:pathLst>
                <a:path w="3909" h="3436" extrusionOk="0">
                  <a:moveTo>
                    <a:pt x="3562" y="0"/>
                  </a:moveTo>
                  <a:cubicBezTo>
                    <a:pt x="3428" y="0"/>
                    <a:pt x="3294" y="72"/>
                    <a:pt x="3250" y="215"/>
                  </a:cubicBezTo>
                  <a:cubicBezTo>
                    <a:pt x="3125" y="579"/>
                    <a:pt x="3030" y="951"/>
                    <a:pt x="2953" y="1333"/>
                  </a:cubicBezTo>
                  <a:cubicBezTo>
                    <a:pt x="2858" y="1763"/>
                    <a:pt x="2724" y="2212"/>
                    <a:pt x="2848" y="2642"/>
                  </a:cubicBezTo>
                  <a:cubicBezTo>
                    <a:pt x="2654" y="2620"/>
                    <a:pt x="2183" y="2460"/>
                    <a:pt x="1838" y="2460"/>
                  </a:cubicBezTo>
                  <a:cubicBezTo>
                    <a:pt x="1606" y="2460"/>
                    <a:pt x="1430" y="2532"/>
                    <a:pt x="1434" y="2767"/>
                  </a:cubicBezTo>
                  <a:cubicBezTo>
                    <a:pt x="1426" y="2767"/>
                    <a:pt x="1417" y="2767"/>
                    <a:pt x="1407" y="2767"/>
                  </a:cubicBezTo>
                  <a:cubicBezTo>
                    <a:pt x="1236" y="2767"/>
                    <a:pt x="880" y="2725"/>
                    <a:pt x="568" y="2725"/>
                  </a:cubicBezTo>
                  <a:cubicBezTo>
                    <a:pt x="301" y="2725"/>
                    <a:pt x="66" y="2756"/>
                    <a:pt x="10" y="2872"/>
                  </a:cubicBezTo>
                  <a:cubicBezTo>
                    <a:pt x="1" y="2891"/>
                    <a:pt x="20" y="2920"/>
                    <a:pt x="39" y="2939"/>
                  </a:cubicBezTo>
                  <a:cubicBezTo>
                    <a:pt x="182" y="2967"/>
                    <a:pt x="326" y="2986"/>
                    <a:pt x="459" y="3006"/>
                  </a:cubicBezTo>
                  <a:cubicBezTo>
                    <a:pt x="870" y="3025"/>
                    <a:pt x="1291" y="3111"/>
                    <a:pt x="1692" y="3206"/>
                  </a:cubicBezTo>
                  <a:cubicBezTo>
                    <a:pt x="2055" y="3273"/>
                    <a:pt x="2409" y="3350"/>
                    <a:pt x="2753" y="3436"/>
                  </a:cubicBezTo>
                  <a:cubicBezTo>
                    <a:pt x="3164" y="2700"/>
                    <a:pt x="3230" y="1744"/>
                    <a:pt x="3269" y="932"/>
                  </a:cubicBezTo>
                  <a:cubicBezTo>
                    <a:pt x="3259" y="846"/>
                    <a:pt x="3345" y="770"/>
                    <a:pt x="3422" y="770"/>
                  </a:cubicBezTo>
                  <a:cubicBezTo>
                    <a:pt x="3424" y="769"/>
                    <a:pt x="3427" y="769"/>
                    <a:pt x="3429" y="769"/>
                  </a:cubicBezTo>
                  <a:cubicBezTo>
                    <a:pt x="3762" y="769"/>
                    <a:pt x="3498" y="2033"/>
                    <a:pt x="3498" y="2279"/>
                  </a:cubicBezTo>
                  <a:cubicBezTo>
                    <a:pt x="3498" y="2260"/>
                    <a:pt x="3498" y="2251"/>
                    <a:pt x="3498" y="2232"/>
                  </a:cubicBezTo>
                  <a:cubicBezTo>
                    <a:pt x="3488" y="2413"/>
                    <a:pt x="3460" y="2614"/>
                    <a:pt x="3412" y="2824"/>
                  </a:cubicBezTo>
                  <a:cubicBezTo>
                    <a:pt x="3613" y="2126"/>
                    <a:pt x="3670" y="1372"/>
                    <a:pt x="3699" y="655"/>
                  </a:cubicBezTo>
                  <a:cubicBezTo>
                    <a:pt x="3707" y="569"/>
                    <a:pt x="3762" y="529"/>
                    <a:pt x="3829" y="529"/>
                  </a:cubicBezTo>
                  <a:cubicBezTo>
                    <a:pt x="3837" y="529"/>
                    <a:pt x="3844" y="530"/>
                    <a:pt x="3852" y="531"/>
                  </a:cubicBezTo>
                  <a:cubicBezTo>
                    <a:pt x="3880" y="416"/>
                    <a:pt x="3909" y="301"/>
                    <a:pt x="3861" y="187"/>
                  </a:cubicBezTo>
                  <a:cubicBezTo>
                    <a:pt x="3810" y="62"/>
                    <a:pt x="3686" y="0"/>
                    <a:pt x="35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476;p71"/>
            <p:cNvSpPr/>
            <p:nvPr/>
          </p:nvSpPr>
          <p:spPr>
            <a:xfrm>
              <a:off x="7779370" y="4299579"/>
              <a:ext cx="30936" cy="47235"/>
            </a:xfrm>
            <a:custGeom>
              <a:avLst/>
              <a:gdLst/>
              <a:ahLst/>
              <a:cxnLst/>
              <a:rect l="l" t="t" r="r" b="b"/>
              <a:pathLst>
                <a:path w="689" h="1052" extrusionOk="0">
                  <a:moveTo>
                    <a:pt x="268" y="1"/>
                  </a:moveTo>
                  <a:lnTo>
                    <a:pt x="268" y="1"/>
                  </a:lnTo>
                  <a:cubicBezTo>
                    <a:pt x="211" y="297"/>
                    <a:pt x="125" y="584"/>
                    <a:pt x="0" y="861"/>
                  </a:cubicBezTo>
                  <a:cubicBezTo>
                    <a:pt x="182" y="908"/>
                    <a:pt x="363" y="966"/>
                    <a:pt x="545" y="1033"/>
                  </a:cubicBezTo>
                  <a:cubicBezTo>
                    <a:pt x="564" y="1042"/>
                    <a:pt x="574" y="1042"/>
                    <a:pt x="593" y="1052"/>
                  </a:cubicBezTo>
                  <a:cubicBezTo>
                    <a:pt x="602" y="1004"/>
                    <a:pt x="621" y="956"/>
                    <a:pt x="631" y="918"/>
                  </a:cubicBezTo>
                  <a:cubicBezTo>
                    <a:pt x="621" y="908"/>
                    <a:pt x="602" y="899"/>
                    <a:pt x="593" y="889"/>
                  </a:cubicBezTo>
                  <a:cubicBezTo>
                    <a:pt x="688" y="679"/>
                    <a:pt x="411" y="555"/>
                    <a:pt x="249" y="469"/>
                  </a:cubicBezTo>
                  <a:cubicBezTo>
                    <a:pt x="363" y="326"/>
                    <a:pt x="325" y="163"/>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477;p71"/>
            <p:cNvSpPr/>
            <p:nvPr/>
          </p:nvSpPr>
          <p:spPr>
            <a:xfrm>
              <a:off x="7756201" y="4235237"/>
              <a:ext cx="45" cy="45"/>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478;p71"/>
            <p:cNvSpPr/>
            <p:nvPr/>
          </p:nvSpPr>
          <p:spPr>
            <a:xfrm>
              <a:off x="7756201" y="4235237"/>
              <a:ext cx="45" cy="45"/>
            </a:xfrm>
            <a:custGeom>
              <a:avLst/>
              <a:gdLst/>
              <a:ahLst/>
              <a:cxnLst/>
              <a:rect l="l" t="t" r="r" b="b"/>
              <a:pathLst>
                <a:path w="1" h="1" extrusionOk="0">
                  <a:moveTo>
                    <a:pt x="0" y="0"/>
                  </a:moveTo>
                  <a:lnTo>
                    <a:pt x="0" y="0"/>
                  </a:lnTo>
                  <a:lnTo>
                    <a:pt x="0" y="0"/>
                  </a:ln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479;p71"/>
            <p:cNvSpPr/>
            <p:nvPr/>
          </p:nvSpPr>
          <p:spPr>
            <a:xfrm>
              <a:off x="7747176" y="4209913"/>
              <a:ext cx="45349" cy="124059"/>
            </a:xfrm>
            <a:custGeom>
              <a:avLst/>
              <a:gdLst/>
              <a:ahLst/>
              <a:cxnLst/>
              <a:rect l="l" t="t" r="r" b="b"/>
              <a:pathLst>
                <a:path w="1010" h="2763" extrusionOk="0">
                  <a:moveTo>
                    <a:pt x="677" y="0"/>
                  </a:moveTo>
                  <a:cubicBezTo>
                    <a:pt x="675" y="0"/>
                    <a:pt x="672" y="0"/>
                    <a:pt x="670" y="1"/>
                  </a:cubicBezTo>
                  <a:cubicBezTo>
                    <a:pt x="593" y="1"/>
                    <a:pt x="507" y="77"/>
                    <a:pt x="517" y="163"/>
                  </a:cubicBezTo>
                  <a:cubicBezTo>
                    <a:pt x="478" y="975"/>
                    <a:pt x="412" y="1931"/>
                    <a:pt x="1" y="2667"/>
                  </a:cubicBezTo>
                  <a:cubicBezTo>
                    <a:pt x="134" y="2695"/>
                    <a:pt x="259" y="2724"/>
                    <a:pt x="383" y="2762"/>
                  </a:cubicBezTo>
                  <a:cubicBezTo>
                    <a:pt x="498" y="2533"/>
                    <a:pt x="584" y="2294"/>
                    <a:pt x="660" y="2055"/>
                  </a:cubicBezTo>
                  <a:cubicBezTo>
                    <a:pt x="708" y="1845"/>
                    <a:pt x="736" y="1644"/>
                    <a:pt x="746" y="1463"/>
                  </a:cubicBezTo>
                  <a:cubicBezTo>
                    <a:pt x="746" y="1482"/>
                    <a:pt x="746" y="1491"/>
                    <a:pt x="746" y="1510"/>
                  </a:cubicBezTo>
                  <a:cubicBezTo>
                    <a:pt x="746" y="1264"/>
                    <a:pt x="1010" y="0"/>
                    <a:pt x="6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480;p71"/>
            <p:cNvSpPr/>
            <p:nvPr/>
          </p:nvSpPr>
          <p:spPr>
            <a:xfrm>
              <a:off x="7644221" y="4310310"/>
              <a:ext cx="55407" cy="9070"/>
            </a:xfrm>
            <a:custGeom>
              <a:avLst/>
              <a:gdLst/>
              <a:ahLst/>
              <a:cxnLst/>
              <a:rect l="l" t="t" r="r" b="b"/>
              <a:pathLst>
                <a:path w="1234" h="202" extrusionOk="0">
                  <a:moveTo>
                    <a:pt x="0" y="1"/>
                  </a:moveTo>
                  <a:lnTo>
                    <a:pt x="0" y="1"/>
                  </a:lnTo>
                  <a:cubicBezTo>
                    <a:pt x="172" y="29"/>
                    <a:pt x="335" y="48"/>
                    <a:pt x="507" y="77"/>
                  </a:cubicBezTo>
                  <a:cubicBezTo>
                    <a:pt x="755" y="115"/>
                    <a:pt x="994" y="153"/>
                    <a:pt x="1233" y="201"/>
                  </a:cubicBezTo>
                  <a:cubicBezTo>
                    <a:pt x="832" y="106"/>
                    <a:pt x="411" y="20"/>
                    <a:pt x="0" y="1"/>
                  </a:cubicBez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481;p71"/>
            <p:cNvSpPr/>
            <p:nvPr/>
          </p:nvSpPr>
          <p:spPr>
            <a:xfrm>
              <a:off x="7323320" y="4339899"/>
              <a:ext cx="39512" cy="8262"/>
            </a:xfrm>
            <a:custGeom>
              <a:avLst/>
              <a:gdLst/>
              <a:ahLst/>
              <a:cxnLst/>
              <a:rect l="l" t="t" r="r" b="b"/>
              <a:pathLst>
                <a:path w="880" h="184" extrusionOk="0">
                  <a:moveTo>
                    <a:pt x="879" y="1"/>
                  </a:moveTo>
                  <a:cubicBezTo>
                    <a:pt x="583" y="96"/>
                    <a:pt x="296" y="154"/>
                    <a:pt x="0" y="173"/>
                  </a:cubicBezTo>
                  <a:cubicBezTo>
                    <a:pt x="61" y="180"/>
                    <a:pt x="121" y="183"/>
                    <a:pt x="180" y="183"/>
                  </a:cubicBezTo>
                  <a:cubicBezTo>
                    <a:pt x="437" y="183"/>
                    <a:pt x="677" y="117"/>
                    <a:pt x="879" y="1"/>
                  </a:cubicBezTo>
                  <a:close/>
                </a:path>
              </a:pathLst>
            </a:custGeom>
            <a:solidFill>
              <a:srgbClr val="78A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482;p71"/>
            <p:cNvSpPr/>
            <p:nvPr/>
          </p:nvSpPr>
          <p:spPr>
            <a:xfrm>
              <a:off x="7050418" y="4302003"/>
              <a:ext cx="755577" cy="149876"/>
            </a:xfrm>
            <a:custGeom>
              <a:avLst/>
              <a:gdLst/>
              <a:ahLst/>
              <a:cxnLst/>
              <a:rect l="l" t="t" r="r" b="b"/>
              <a:pathLst>
                <a:path w="16828" h="3249" extrusionOk="0">
                  <a:moveTo>
                    <a:pt x="15006" y="1641"/>
                  </a:moveTo>
                  <a:cubicBezTo>
                    <a:pt x="15150" y="1641"/>
                    <a:pt x="15293" y="1803"/>
                    <a:pt x="15184" y="1960"/>
                  </a:cubicBezTo>
                  <a:cubicBezTo>
                    <a:pt x="15146" y="2023"/>
                    <a:pt x="15090" y="2049"/>
                    <a:pt x="15034" y="2049"/>
                  </a:cubicBezTo>
                  <a:cubicBezTo>
                    <a:pt x="14893" y="2049"/>
                    <a:pt x="14748" y="1887"/>
                    <a:pt x="14850" y="1730"/>
                  </a:cubicBezTo>
                  <a:cubicBezTo>
                    <a:pt x="14891" y="1667"/>
                    <a:pt x="14948" y="1641"/>
                    <a:pt x="15006" y="1641"/>
                  </a:cubicBezTo>
                  <a:close/>
                  <a:moveTo>
                    <a:pt x="12614" y="1"/>
                  </a:moveTo>
                  <a:cubicBezTo>
                    <a:pt x="12585" y="49"/>
                    <a:pt x="12566" y="87"/>
                    <a:pt x="12537" y="135"/>
                  </a:cubicBezTo>
                  <a:cubicBezTo>
                    <a:pt x="12499" y="192"/>
                    <a:pt x="12461" y="249"/>
                    <a:pt x="12423" y="307"/>
                  </a:cubicBezTo>
                  <a:cubicBezTo>
                    <a:pt x="12222" y="574"/>
                    <a:pt x="11945" y="804"/>
                    <a:pt x="11649" y="937"/>
                  </a:cubicBezTo>
                  <a:cubicBezTo>
                    <a:pt x="11420" y="1040"/>
                    <a:pt x="11166" y="1090"/>
                    <a:pt x="10912" y="1090"/>
                  </a:cubicBezTo>
                  <a:cubicBezTo>
                    <a:pt x="10241" y="1090"/>
                    <a:pt x="9564" y="746"/>
                    <a:pt x="9308" y="116"/>
                  </a:cubicBezTo>
                  <a:cubicBezTo>
                    <a:pt x="9255" y="111"/>
                    <a:pt x="9200" y="109"/>
                    <a:pt x="9145" y="109"/>
                  </a:cubicBezTo>
                  <a:cubicBezTo>
                    <a:pt x="8972" y="109"/>
                    <a:pt x="8794" y="127"/>
                    <a:pt x="8648" y="135"/>
                  </a:cubicBezTo>
                  <a:cubicBezTo>
                    <a:pt x="8616" y="136"/>
                    <a:pt x="8582" y="137"/>
                    <a:pt x="8547" y="137"/>
                  </a:cubicBezTo>
                  <a:cubicBezTo>
                    <a:pt x="8458" y="137"/>
                    <a:pt x="8361" y="133"/>
                    <a:pt x="8262" y="133"/>
                  </a:cubicBezTo>
                  <a:cubicBezTo>
                    <a:pt x="8157" y="133"/>
                    <a:pt x="8050" y="137"/>
                    <a:pt x="7951" y="154"/>
                  </a:cubicBezTo>
                  <a:cubicBezTo>
                    <a:pt x="7664" y="804"/>
                    <a:pt x="7024" y="1281"/>
                    <a:pt x="6269" y="1339"/>
                  </a:cubicBezTo>
                  <a:cubicBezTo>
                    <a:pt x="5543" y="1320"/>
                    <a:pt x="4702" y="976"/>
                    <a:pt x="4444" y="230"/>
                  </a:cubicBezTo>
                  <a:cubicBezTo>
                    <a:pt x="4135" y="448"/>
                    <a:pt x="3747" y="553"/>
                    <a:pt x="3358" y="553"/>
                  </a:cubicBezTo>
                  <a:cubicBezTo>
                    <a:pt x="2978" y="553"/>
                    <a:pt x="2596" y="453"/>
                    <a:pt x="2285" y="259"/>
                  </a:cubicBezTo>
                  <a:cubicBezTo>
                    <a:pt x="1988" y="307"/>
                    <a:pt x="1702" y="383"/>
                    <a:pt x="1415" y="469"/>
                  </a:cubicBezTo>
                  <a:lnTo>
                    <a:pt x="1425" y="469"/>
                  </a:lnTo>
                  <a:cubicBezTo>
                    <a:pt x="737" y="641"/>
                    <a:pt x="278" y="899"/>
                    <a:pt x="49" y="1186"/>
                  </a:cubicBezTo>
                  <a:cubicBezTo>
                    <a:pt x="30" y="1195"/>
                    <a:pt x="11" y="1214"/>
                    <a:pt x="1" y="1234"/>
                  </a:cubicBezTo>
                  <a:cubicBezTo>
                    <a:pt x="1" y="1234"/>
                    <a:pt x="1" y="1243"/>
                    <a:pt x="1" y="1243"/>
                  </a:cubicBezTo>
                  <a:cubicBezTo>
                    <a:pt x="49" y="1367"/>
                    <a:pt x="116" y="1492"/>
                    <a:pt x="192" y="1606"/>
                  </a:cubicBezTo>
                  <a:cubicBezTo>
                    <a:pt x="259" y="1702"/>
                    <a:pt x="335" y="1797"/>
                    <a:pt x="431" y="1874"/>
                  </a:cubicBezTo>
                  <a:cubicBezTo>
                    <a:pt x="1033" y="2266"/>
                    <a:pt x="1711" y="2514"/>
                    <a:pt x="2409" y="2648"/>
                  </a:cubicBezTo>
                  <a:cubicBezTo>
                    <a:pt x="3957" y="2992"/>
                    <a:pt x="5543" y="3049"/>
                    <a:pt x="7120" y="3173"/>
                  </a:cubicBezTo>
                  <a:cubicBezTo>
                    <a:pt x="7932" y="3219"/>
                    <a:pt x="8753" y="3248"/>
                    <a:pt x="9575" y="3248"/>
                  </a:cubicBezTo>
                  <a:cubicBezTo>
                    <a:pt x="11701" y="3248"/>
                    <a:pt x="13834" y="3050"/>
                    <a:pt x="15853" y="2409"/>
                  </a:cubicBezTo>
                  <a:cubicBezTo>
                    <a:pt x="16283" y="2227"/>
                    <a:pt x="16512" y="1845"/>
                    <a:pt x="16665" y="1425"/>
                  </a:cubicBezTo>
                  <a:cubicBezTo>
                    <a:pt x="16694" y="1348"/>
                    <a:pt x="16713" y="1281"/>
                    <a:pt x="16742" y="1214"/>
                  </a:cubicBezTo>
                  <a:cubicBezTo>
                    <a:pt x="16742" y="1205"/>
                    <a:pt x="16742" y="1205"/>
                    <a:pt x="16742" y="1195"/>
                  </a:cubicBezTo>
                  <a:cubicBezTo>
                    <a:pt x="16770" y="1100"/>
                    <a:pt x="16799" y="1004"/>
                    <a:pt x="16828" y="909"/>
                  </a:cubicBezTo>
                  <a:cubicBezTo>
                    <a:pt x="16809" y="899"/>
                    <a:pt x="16799" y="899"/>
                    <a:pt x="16780" y="890"/>
                  </a:cubicBezTo>
                  <a:cubicBezTo>
                    <a:pt x="16598" y="823"/>
                    <a:pt x="16417" y="765"/>
                    <a:pt x="16235" y="718"/>
                  </a:cubicBezTo>
                  <a:cubicBezTo>
                    <a:pt x="16216" y="746"/>
                    <a:pt x="16207" y="784"/>
                    <a:pt x="16188" y="813"/>
                  </a:cubicBezTo>
                  <a:cubicBezTo>
                    <a:pt x="16168" y="842"/>
                    <a:pt x="16149" y="880"/>
                    <a:pt x="16140" y="909"/>
                  </a:cubicBezTo>
                  <a:cubicBezTo>
                    <a:pt x="16082" y="995"/>
                    <a:pt x="16025" y="1090"/>
                    <a:pt x="15958" y="1167"/>
                  </a:cubicBezTo>
                  <a:cubicBezTo>
                    <a:pt x="15920" y="1214"/>
                    <a:pt x="15882" y="1253"/>
                    <a:pt x="15844" y="1291"/>
                  </a:cubicBezTo>
                  <a:cubicBezTo>
                    <a:pt x="15813" y="1321"/>
                    <a:pt x="15778" y="1334"/>
                    <a:pt x="15745" y="1334"/>
                  </a:cubicBezTo>
                  <a:cubicBezTo>
                    <a:pt x="15653" y="1334"/>
                    <a:pt x="15570" y="1236"/>
                    <a:pt x="15605" y="1138"/>
                  </a:cubicBezTo>
                  <a:cubicBezTo>
                    <a:pt x="15605" y="1128"/>
                    <a:pt x="15614" y="1109"/>
                    <a:pt x="15624" y="1100"/>
                  </a:cubicBezTo>
                  <a:cubicBezTo>
                    <a:pt x="15624" y="1090"/>
                    <a:pt x="15633" y="1081"/>
                    <a:pt x="15643" y="1071"/>
                  </a:cubicBezTo>
                  <a:cubicBezTo>
                    <a:pt x="15710" y="976"/>
                    <a:pt x="15767" y="880"/>
                    <a:pt x="15815" y="784"/>
                  </a:cubicBezTo>
                  <a:cubicBezTo>
                    <a:pt x="15834" y="756"/>
                    <a:pt x="15853" y="718"/>
                    <a:pt x="15872" y="689"/>
                  </a:cubicBezTo>
                  <a:cubicBezTo>
                    <a:pt x="15882" y="660"/>
                    <a:pt x="15891" y="641"/>
                    <a:pt x="15901" y="622"/>
                  </a:cubicBezTo>
                  <a:cubicBezTo>
                    <a:pt x="15777" y="584"/>
                    <a:pt x="15652" y="555"/>
                    <a:pt x="15519" y="527"/>
                  </a:cubicBezTo>
                  <a:cubicBezTo>
                    <a:pt x="15175" y="441"/>
                    <a:pt x="14821" y="364"/>
                    <a:pt x="14458" y="297"/>
                  </a:cubicBezTo>
                  <a:cubicBezTo>
                    <a:pt x="14219" y="249"/>
                    <a:pt x="13980" y="211"/>
                    <a:pt x="13732" y="173"/>
                  </a:cubicBezTo>
                  <a:cubicBezTo>
                    <a:pt x="13560" y="144"/>
                    <a:pt x="13397" y="125"/>
                    <a:pt x="13225" y="97"/>
                  </a:cubicBezTo>
                  <a:cubicBezTo>
                    <a:pt x="13092" y="77"/>
                    <a:pt x="12948" y="58"/>
                    <a:pt x="12805" y="30"/>
                  </a:cubicBezTo>
                  <a:cubicBezTo>
                    <a:pt x="12748" y="20"/>
                    <a:pt x="12690" y="11"/>
                    <a:pt x="126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483;p71"/>
            <p:cNvSpPr/>
            <p:nvPr/>
          </p:nvSpPr>
          <p:spPr>
            <a:xfrm>
              <a:off x="7763071" y="3629671"/>
              <a:ext cx="20609" cy="17421"/>
            </a:xfrm>
            <a:custGeom>
              <a:avLst/>
              <a:gdLst/>
              <a:ahLst/>
              <a:cxnLst/>
              <a:rect l="l" t="t" r="r" b="b"/>
              <a:pathLst>
                <a:path w="459" h="388" extrusionOk="0">
                  <a:moveTo>
                    <a:pt x="166" y="1"/>
                  </a:moveTo>
                  <a:cubicBezTo>
                    <a:pt x="146" y="1"/>
                    <a:pt x="126" y="5"/>
                    <a:pt x="105" y="15"/>
                  </a:cubicBezTo>
                  <a:cubicBezTo>
                    <a:pt x="0" y="72"/>
                    <a:pt x="10" y="206"/>
                    <a:pt x="58" y="301"/>
                  </a:cubicBezTo>
                  <a:cubicBezTo>
                    <a:pt x="58" y="301"/>
                    <a:pt x="58" y="301"/>
                    <a:pt x="58" y="292"/>
                  </a:cubicBezTo>
                  <a:cubicBezTo>
                    <a:pt x="67" y="330"/>
                    <a:pt x="86" y="359"/>
                    <a:pt x="96" y="387"/>
                  </a:cubicBezTo>
                  <a:cubicBezTo>
                    <a:pt x="220" y="359"/>
                    <a:pt x="335" y="330"/>
                    <a:pt x="459" y="301"/>
                  </a:cubicBezTo>
                  <a:cubicBezTo>
                    <a:pt x="371" y="118"/>
                    <a:pt x="270" y="1"/>
                    <a:pt x="166" y="1"/>
                  </a:cubicBezTo>
                  <a:close/>
                </a:path>
              </a:pathLst>
            </a:custGeom>
            <a:solidFill>
              <a:srgbClr val="F6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484;p71"/>
            <p:cNvSpPr/>
            <p:nvPr/>
          </p:nvSpPr>
          <p:spPr>
            <a:xfrm>
              <a:off x="7227504" y="4240131"/>
              <a:ext cx="17017" cy="15131"/>
            </a:xfrm>
            <a:custGeom>
              <a:avLst/>
              <a:gdLst/>
              <a:ahLst/>
              <a:cxnLst/>
              <a:rect l="l" t="t" r="r" b="b"/>
              <a:pathLst>
                <a:path w="379" h="337" extrusionOk="0">
                  <a:moveTo>
                    <a:pt x="197" y="1"/>
                  </a:moveTo>
                  <a:cubicBezTo>
                    <a:pt x="101" y="1"/>
                    <a:pt x="1" y="73"/>
                    <a:pt x="22" y="197"/>
                  </a:cubicBezTo>
                  <a:cubicBezTo>
                    <a:pt x="35" y="293"/>
                    <a:pt x="107" y="336"/>
                    <a:pt x="182" y="336"/>
                  </a:cubicBezTo>
                  <a:cubicBezTo>
                    <a:pt x="278" y="336"/>
                    <a:pt x="378" y="264"/>
                    <a:pt x="357" y="140"/>
                  </a:cubicBezTo>
                  <a:cubicBezTo>
                    <a:pt x="344" y="44"/>
                    <a:pt x="272"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485;p71"/>
            <p:cNvSpPr/>
            <p:nvPr/>
          </p:nvSpPr>
          <p:spPr>
            <a:xfrm>
              <a:off x="7258844" y="4148760"/>
              <a:ext cx="21687" cy="18993"/>
            </a:xfrm>
            <a:custGeom>
              <a:avLst/>
              <a:gdLst/>
              <a:ahLst/>
              <a:cxnLst/>
              <a:rect l="l" t="t" r="r" b="b"/>
              <a:pathLst>
                <a:path w="483" h="423" extrusionOk="0">
                  <a:moveTo>
                    <a:pt x="249" y="0"/>
                  </a:moveTo>
                  <a:cubicBezTo>
                    <a:pt x="126" y="0"/>
                    <a:pt x="1" y="90"/>
                    <a:pt x="22" y="245"/>
                  </a:cubicBezTo>
                  <a:cubicBezTo>
                    <a:pt x="43" y="367"/>
                    <a:pt x="138" y="422"/>
                    <a:pt x="235" y="422"/>
                  </a:cubicBezTo>
                  <a:cubicBezTo>
                    <a:pt x="358" y="422"/>
                    <a:pt x="483" y="333"/>
                    <a:pt x="461" y="178"/>
                  </a:cubicBezTo>
                  <a:cubicBezTo>
                    <a:pt x="440" y="56"/>
                    <a:pt x="345"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486;p71"/>
            <p:cNvSpPr/>
            <p:nvPr/>
          </p:nvSpPr>
          <p:spPr>
            <a:xfrm>
              <a:off x="7349991" y="4263793"/>
              <a:ext cx="23258" cy="20609"/>
            </a:xfrm>
            <a:custGeom>
              <a:avLst/>
              <a:gdLst/>
              <a:ahLst/>
              <a:cxnLst/>
              <a:rect l="l" t="t" r="r" b="b"/>
              <a:pathLst>
                <a:path w="518" h="459" extrusionOk="0">
                  <a:moveTo>
                    <a:pt x="265" y="0"/>
                  </a:moveTo>
                  <a:cubicBezTo>
                    <a:pt x="135" y="0"/>
                    <a:pt x="1" y="97"/>
                    <a:pt x="27" y="263"/>
                  </a:cubicBezTo>
                  <a:cubicBezTo>
                    <a:pt x="44" y="398"/>
                    <a:pt x="147" y="458"/>
                    <a:pt x="251" y="458"/>
                  </a:cubicBezTo>
                  <a:cubicBezTo>
                    <a:pt x="383" y="458"/>
                    <a:pt x="518" y="361"/>
                    <a:pt x="486" y="196"/>
                  </a:cubicBezTo>
                  <a:cubicBezTo>
                    <a:pt x="469" y="61"/>
                    <a:pt x="368"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487;p71"/>
            <p:cNvSpPr/>
            <p:nvPr/>
          </p:nvSpPr>
          <p:spPr>
            <a:xfrm>
              <a:off x="7405936" y="4118317"/>
              <a:ext cx="23707" cy="20923"/>
            </a:xfrm>
            <a:custGeom>
              <a:avLst/>
              <a:gdLst/>
              <a:ahLst/>
              <a:cxnLst/>
              <a:rect l="l" t="t" r="r" b="b"/>
              <a:pathLst>
                <a:path w="528" h="466" extrusionOk="0">
                  <a:moveTo>
                    <a:pt x="270" y="1"/>
                  </a:moveTo>
                  <a:cubicBezTo>
                    <a:pt x="136" y="1"/>
                    <a:pt x="1" y="98"/>
                    <a:pt x="33" y="263"/>
                  </a:cubicBezTo>
                  <a:cubicBezTo>
                    <a:pt x="50" y="403"/>
                    <a:pt x="153" y="466"/>
                    <a:pt x="259" y="466"/>
                  </a:cubicBezTo>
                  <a:cubicBezTo>
                    <a:pt x="391" y="466"/>
                    <a:pt x="528" y="367"/>
                    <a:pt x="501" y="196"/>
                  </a:cubicBezTo>
                  <a:cubicBezTo>
                    <a:pt x="480" y="61"/>
                    <a:pt x="375"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488;p71"/>
            <p:cNvSpPr/>
            <p:nvPr/>
          </p:nvSpPr>
          <p:spPr>
            <a:xfrm>
              <a:off x="7594337" y="4035028"/>
              <a:ext cx="17870" cy="15895"/>
            </a:xfrm>
            <a:custGeom>
              <a:avLst/>
              <a:gdLst/>
              <a:ahLst/>
              <a:cxnLst/>
              <a:rect l="l" t="t" r="r" b="b"/>
              <a:pathLst>
                <a:path w="398" h="354" extrusionOk="0">
                  <a:moveTo>
                    <a:pt x="204" y="1"/>
                  </a:moveTo>
                  <a:cubicBezTo>
                    <a:pt x="104" y="1"/>
                    <a:pt x="1" y="75"/>
                    <a:pt x="22" y="207"/>
                  </a:cubicBezTo>
                  <a:cubicBezTo>
                    <a:pt x="35" y="308"/>
                    <a:pt x="112" y="353"/>
                    <a:pt x="191" y="353"/>
                  </a:cubicBezTo>
                  <a:cubicBezTo>
                    <a:pt x="292" y="353"/>
                    <a:pt x="397" y="279"/>
                    <a:pt x="376" y="150"/>
                  </a:cubicBezTo>
                  <a:cubicBezTo>
                    <a:pt x="363" y="48"/>
                    <a:pt x="284"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489;p71"/>
            <p:cNvSpPr/>
            <p:nvPr/>
          </p:nvSpPr>
          <p:spPr>
            <a:xfrm>
              <a:off x="7570944" y="4257373"/>
              <a:ext cx="23483" cy="20968"/>
            </a:xfrm>
            <a:custGeom>
              <a:avLst/>
              <a:gdLst/>
              <a:ahLst/>
              <a:cxnLst/>
              <a:rect l="l" t="t" r="r" b="b"/>
              <a:pathLst>
                <a:path w="523" h="467" extrusionOk="0">
                  <a:moveTo>
                    <a:pt x="269" y="1"/>
                  </a:moveTo>
                  <a:cubicBezTo>
                    <a:pt x="136" y="1"/>
                    <a:pt x="0" y="100"/>
                    <a:pt x="27" y="272"/>
                  </a:cubicBezTo>
                  <a:cubicBezTo>
                    <a:pt x="44" y="406"/>
                    <a:pt x="145" y="466"/>
                    <a:pt x="250" y="466"/>
                  </a:cubicBezTo>
                  <a:cubicBezTo>
                    <a:pt x="383" y="466"/>
                    <a:pt x="522" y="367"/>
                    <a:pt x="495" y="195"/>
                  </a:cubicBezTo>
                  <a:cubicBezTo>
                    <a:pt x="474" y="61"/>
                    <a:pt x="373"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490;p71"/>
            <p:cNvSpPr/>
            <p:nvPr/>
          </p:nvSpPr>
          <p:spPr>
            <a:xfrm>
              <a:off x="7408675" y="3604976"/>
              <a:ext cx="45" cy="45"/>
            </a:xfrm>
            <a:custGeom>
              <a:avLst/>
              <a:gdLst/>
              <a:ahLst/>
              <a:cxnLst/>
              <a:rect l="l" t="t" r="r" b="b"/>
              <a:pathLst>
                <a:path w="1" h="1" extrusionOk="0">
                  <a:moveTo>
                    <a:pt x="1" y="1"/>
                  </a:moveTo>
                  <a:lnTo>
                    <a:pt x="1" y="1"/>
                  </a:lnTo>
                  <a:lnTo>
                    <a:pt x="1" y="1"/>
                  </a:ln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491;p71"/>
            <p:cNvSpPr/>
            <p:nvPr/>
          </p:nvSpPr>
          <p:spPr>
            <a:xfrm>
              <a:off x="7733033" y="3407640"/>
              <a:ext cx="45" cy="449"/>
            </a:xfrm>
            <a:custGeom>
              <a:avLst/>
              <a:gdLst/>
              <a:ahLst/>
              <a:cxnLst/>
              <a:rect l="l" t="t" r="r" b="b"/>
              <a:pathLst>
                <a:path w="1" h="10" extrusionOk="0">
                  <a:moveTo>
                    <a:pt x="0" y="0"/>
                  </a:moveTo>
                  <a:cubicBezTo>
                    <a:pt x="0" y="0"/>
                    <a:pt x="0" y="0"/>
                    <a:pt x="0" y="10"/>
                  </a:cubicBezTo>
                  <a:cubicBezTo>
                    <a:pt x="0" y="10"/>
                    <a:pt x="0" y="0"/>
                    <a:pt x="0" y="0"/>
                  </a:cubicBezTo>
                  <a:lnTo>
                    <a:pt x="0" y="0"/>
                  </a:lnTo>
                  <a:cubicBezTo>
                    <a:pt x="0" y="0"/>
                    <a:pt x="0" y="0"/>
                    <a:pt x="0" y="0"/>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492;p71"/>
            <p:cNvSpPr/>
            <p:nvPr/>
          </p:nvSpPr>
          <p:spPr>
            <a:xfrm>
              <a:off x="7007539" y="3032725"/>
              <a:ext cx="1120659" cy="1441380"/>
            </a:xfrm>
            <a:custGeom>
              <a:avLst/>
              <a:gdLst/>
              <a:ahLst/>
              <a:cxnLst/>
              <a:rect l="l" t="t" r="r" b="b"/>
              <a:pathLst>
                <a:path w="24959" h="32102" extrusionOk="0">
                  <a:moveTo>
                    <a:pt x="9660" y="397"/>
                  </a:moveTo>
                  <a:cubicBezTo>
                    <a:pt x="10013" y="397"/>
                    <a:pt x="10327" y="420"/>
                    <a:pt x="10530" y="448"/>
                  </a:cubicBezTo>
                  <a:cubicBezTo>
                    <a:pt x="10788" y="506"/>
                    <a:pt x="11639" y="563"/>
                    <a:pt x="11591" y="936"/>
                  </a:cubicBezTo>
                  <a:cubicBezTo>
                    <a:pt x="11531" y="1483"/>
                    <a:pt x="10170" y="1814"/>
                    <a:pt x="9003" y="1814"/>
                  </a:cubicBezTo>
                  <a:cubicBezTo>
                    <a:pt x="8131" y="1814"/>
                    <a:pt x="7366" y="1629"/>
                    <a:pt x="7329" y="1213"/>
                  </a:cubicBezTo>
                  <a:cubicBezTo>
                    <a:pt x="7496" y="560"/>
                    <a:pt x="8718" y="397"/>
                    <a:pt x="9660" y="397"/>
                  </a:cubicBezTo>
                  <a:close/>
                  <a:moveTo>
                    <a:pt x="11617" y="7219"/>
                  </a:moveTo>
                  <a:cubicBezTo>
                    <a:pt x="11672" y="7219"/>
                    <a:pt x="11725" y="7223"/>
                    <a:pt x="11782" y="7223"/>
                  </a:cubicBezTo>
                  <a:cubicBezTo>
                    <a:pt x="18079" y="7309"/>
                    <a:pt x="15423" y="9105"/>
                    <a:pt x="11228" y="9669"/>
                  </a:cubicBezTo>
                  <a:cubicBezTo>
                    <a:pt x="11314" y="8847"/>
                    <a:pt x="11409" y="8035"/>
                    <a:pt x="11534" y="7223"/>
                  </a:cubicBezTo>
                  <a:cubicBezTo>
                    <a:pt x="11562" y="7220"/>
                    <a:pt x="11590" y="7219"/>
                    <a:pt x="11617" y="7219"/>
                  </a:cubicBezTo>
                  <a:close/>
                  <a:moveTo>
                    <a:pt x="11562" y="1614"/>
                  </a:moveTo>
                  <a:lnTo>
                    <a:pt x="11562" y="1614"/>
                  </a:lnTo>
                  <a:cubicBezTo>
                    <a:pt x="11371" y="4328"/>
                    <a:pt x="10960" y="7022"/>
                    <a:pt x="10779" y="9726"/>
                  </a:cubicBezTo>
                  <a:cubicBezTo>
                    <a:pt x="9709" y="9841"/>
                    <a:pt x="8638" y="9946"/>
                    <a:pt x="7568" y="10032"/>
                  </a:cubicBezTo>
                  <a:cubicBezTo>
                    <a:pt x="7501" y="9612"/>
                    <a:pt x="7530" y="9172"/>
                    <a:pt x="7482" y="8742"/>
                  </a:cubicBezTo>
                  <a:cubicBezTo>
                    <a:pt x="7415" y="6449"/>
                    <a:pt x="7368" y="4156"/>
                    <a:pt x="7339" y="1862"/>
                  </a:cubicBezTo>
                  <a:lnTo>
                    <a:pt x="7339" y="1862"/>
                  </a:lnTo>
                  <a:cubicBezTo>
                    <a:pt x="7816" y="2078"/>
                    <a:pt x="8464" y="2185"/>
                    <a:pt x="9132" y="2185"/>
                  </a:cubicBezTo>
                  <a:cubicBezTo>
                    <a:pt x="10031" y="2185"/>
                    <a:pt x="10965" y="1992"/>
                    <a:pt x="11562" y="1614"/>
                  </a:cubicBezTo>
                  <a:close/>
                  <a:moveTo>
                    <a:pt x="6957" y="7662"/>
                  </a:moveTo>
                  <a:lnTo>
                    <a:pt x="6957" y="7662"/>
                  </a:lnTo>
                  <a:cubicBezTo>
                    <a:pt x="6938" y="8465"/>
                    <a:pt x="7033" y="9258"/>
                    <a:pt x="7024" y="10061"/>
                  </a:cubicBezTo>
                  <a:cubicBezTo>
                    <a:pt x="7004" y="10060"/>
                    <a:pt x="6980" y="10059"/>
                    <a:pt x="6953" y="10059"/>
                  </a:cubicBezTo>
                  <a:cubicBezTo>
                    <a:pt x="6572" y="10059"/>
                    <a:pt x="5521" y="10148"/>
                    <a:pt x="4551" y="10148"/>
                  </a:cubicBezTo>
                  <a:cubicBezTo>
                    <a:pt x="3501" y="10148"/>
                    <a:pt x="2546" y="10044"/>
                    <a:pt x="2638" y="9612"/>
                  </a:cubicBezTo>
                  <a:cubicBezTo>
                    <a:pt x="2867" y="8599"/>
                    <a:pt x="5992" y="7853"/>
                    <a:pt x="6957" y="7662"/>
                  </a:cubicBezTo>
                  <a:close/>
                  <a:moveTo>
                    <a:pt x="15767" y="8417"/>
                  </a:moveTo>
                  <a:cubicBezTo>
                    <a:pt x="15767" y="8828"/>
                    <a:pt x="15719" y="9249"/>
                    <a:pt x="15652" y="9650"/>
                  </a:cubicBezTo>
                  <a:cubicBezTo>
                    <a:pt x="13884" y="10443"/>
                    <a:pt x="11973" y="10796"/>
                    <a:pt x="10091" y="11169"/>
                  </a:cubicBezTo>
                  <a:cubicBezTo>
                    <a:pt x="9670" y="11265"/>
                    <a:pt x="9240" y="11265"/>
                    <a:pt x="8810" y="11293"/>
                  </a:cubicBezTo>
                  <a:cubicBezTo>
                    <a:pt x="8805" y="11293"/>
                    <a:pt x="8801" y="11293"/>
                    <a:pt x="8796" y="11293"/>
                  </a:cubicBezTo>
                  <a:cubicBezTo>
                    <a:pt x="8716" y="11293"/>
                    <a:pt x="8648" y="11365"/>
                    <a:pt x="8648" y="11446"/>
                  </a:cubicBezTo>
                  <a:cubicBezTo>
                    <a:pt x="8638" y="11523"/>
                    <a:pt x="8715" y="11609"/>
                    <a:pt x="8801" y="11609"/>
                  </a:cubicBezTo>
                  <a:cubicBezTo>
                    <a:pt x="9441" y="11599"/>
                    <a:pt x="10081" y="11532"/>
                    <a:pt x="10712" y="11408"/>
                  </a:cubicBezTo>
                  <a:cubicBezTo>
                    <a:pt x="12365" y="11121"/>
                    <a:pt x="14028" y="10758"/>
                    <a:pt x="15556" y="10051"/>
                  </a:cubicBezTo>
                  <a:lnTo>
                    <a:pt x="15556" y="10051"/>
                  </a:lnTo>
                  <a:cubicBezTo>
                    <a:pt x="15012" y="11819"/>
                    <a:pt x="9135" y="12297"/>
                    <a:pt x="7434" y="12383"/>
                  </a:cubicBezTo>
                  <a:cubicBezTo>
                    <a:pt x="6947" y="12416"/>
                    <a:pt x="6458" y="12435"/>
                    <a:pt x="5969" y="12435"/>
                  </a:cubicBezTo>
                  <a:cubicBezTo>
                    <a:pt x="5345" y="12435"/>
                    <a:pt x="4721" y="12404"/>
                    <a:pt x="4100" y="12335"/>
                  </a:cubicBezTo>
                  <a:cubicBezTo>
                    <a:pt x="3526" y="12268"/>
                    <a:pt x="2705" y="12278"/>
                    <a:pt x="2676" y="11513"/>
                  </a:cubicBezTo>
                  <a:lnTo>
                    <a:pt x="2676" y="11513"/>
                  </a:lnTo>
                  <a:cubicBezTo>
                    <a:pt x="3323" y="11577"/>
                    <a:pt x="3974" y="11616"/>
                    <a:pt x="4626" y="11616"/>
                  </a:cubicBezTo>
                  <a:cubicBezTo>
                    <a:pt x="5236" y="11616"/>
                    <a:pt x="5845" y="11582"/>
                    <a:pt x="6450" y="11504"/>
                  </a:cubicBezTo>
                  <a:cubicBezTo>
                    <a:pt x="6458" y="11504"/>
                    <a:pt x="6465" y="11504"/>
                    <a:pt x="6473" y="11504"/>
                  </a:cubicBezTo>
                  <a:cubicBezTo>
                    <a:pt x="6727" y="11504"/>
                    <a:pt x="6881" y="11196"/>
                    <a:pt x="6574" y="11121"/>
                  </a:cubicBezTo>
                  <a:cubicBezTo>
                    <a:pt x="6491" y="11121"/>
                    <a:pt x="6401" y="11129"/>
                    <a:pt x="6316" y="11137"/>
                  </a:cubicBezTo>
                  <a:lnTo>
                    <a:pt x="6316" y="11137"/>
                  </a:lnTo>
                  <a:cubicBezTo>
                    <a:pt x="6320" y="11135"/>
                    <a:pt x="6323" y="11133"/>
                    <a:pt x="6326" y="11131"/>
                  </a:cubicBezTo>
                  <a:lnTo>
                    <a:pt x="6326" y="11131"/>
                  </a:lnTo>
                  <a:cubicBezTo>
                    <a:pt x="5732" y="11205"/>
                    <a:pt x="5133" y="11236"/>
                    <a:pt x="4533" y="11236"/>
                  </a:cubicBezTo>
                  <a:cubicBezTo>
                    <a:pt x="3888" y="11236"/>
                    <a:pt x="3243" y="11200"/>
                    <a:pt x="2599" y="11140"/>
                  </a:cubicBezTo>
                  <a:cubicBezTo>
                    <a:pt x="2552" y="10854"/>
                    <a:pt x="2504" y="10558"/>
                    <a:pt x="2466" y="10261"/>
                  </a:cubicBezTo>
                  <a:lnTo>
                    <a:pt x="2466" y="10261"/>
                  </a:lnTo>
                  <a:cubicBezTo>
                    <a:pt x="2561" y="10328"/>
                    <a:pt x="2676" y="10376"/>
                    <a:pt x="2781" y="10405"/>
                  </a:cubicBezTo>
                  <a:cubicBezTo>
                    <a:pt x="3291" y="10551"/>
                    <a:pt x="3813" y="10580"/>
                    <a:pt x="4337" y="10580"/>
                  </a:cubicBezTo>
                  <a:cubicBezTo>
                    <a:pt x="4637" y="10580"/>
                    <a:pt x="4937" y="10571"/>
                    <a:pt x="5237" y="10567"/>
                  </a:cubicBezTo>
                  <a:cubicBezTo>
                    <a:pt x="6211" y="10548"/>
                    <a:pt x="7196" y="10519"/>
                    <a:pt x="8170" y="10443"/>
                  </a:cubicBezTo>
                  <a:cubicBezTo>
                    <a:pt x="10291" y="10175"/>
                    <a:pt x="14343" y="10147"/>
                    <a:pt x="15767" y="8417"/>
                  </a:cubicBezTo>
                  <a:close/>
                  <a:moveTo>
                    <a:pt x="10435" y="13406"/>
                  </a:moveTo>
                  <a:lnTo>
                    <a:pt x="10435" y="13406"/>
                  </a:lnTo>
                  <a:cubicBezTo>
                    <a:pt x="10435" y="13409"/>
                    <a:pt x="10435" y="13412"/>
                    <a:pt x="10435" y="13415"/>
                  </a:cubicBezTo>
                  <a:cubicBezTo>
                    <a:pt x="10435" y="13412"/>
                    <a:pt x="10435" y="13409"/>
                    <a:pt x="10435" y="13406"/>
                  </a:cubicBezTo>
                  <a:close/>
                  <a:moveTo>
                    <a:pt x="17649" y="13501"/>
                  </a:moveTo>
                  <a:cubicBezTo>
                    <a:pt x="17646" y="13501"/>
                    <a:pt x="17643" y="13502"/>
                    <a:pt x="17640" y="13503"/>
                  </a:cubicBezTo>
                  <a:lnTo>
                    <a:pt x="17640" y="13503"/>
                  </a:lnTo>
                  <a:cubicBezTo>
                    <a:pt x="17643" y="13502"/>
                    <a:pt x="17646" y="13501"/>
                    <a:pt x="17649" y="13501"/>
                  </a:cubicBezTo>
                  <a:close/>
                  <a:moveTo>
                    <a:pt x="15767" y="10691"/>
                  </a:moveTo>
                  <a:cubicBezTo>
                    <a:pt x="15900" y="10787"/>
                    <a:pt x="16053" y="10863"/>
                    <a:pt x="16187" y="10949"/>
                  </a:cubicBezTo>
                  <a:cubicBezTo>
                    <a:pt x="17257" y="11465"/>
                    <a:pt x="17668" y="12335"/>
                    <a:pt x="17936" y="13424"/>
                  </a:cubicBezTo>
                  <a:cubicBezTo>
                    <a:pt x="17834" y="13452"/>
                    <a:pt x="17732" y="13480"/>
                    <a:pt x="17631" y="13507"/>
                  </a:cubicBezTo>
                  <a:lnTo>
                    <a:pt x="17631" y="13507"/>
                  </a:lnTo>
                  <a:cubicBezTo>
                    <a:pt x="17634" y="13506"/>
                    <a:pt x="17637" y="13504"/>
                    <a:pt x="17640" y="13503"/>
                  </a:cubicBezTo>
                  <a:lnTo>
                    <a:pt x="17640" y="13503"/>
                  </a:lnTo>
                  <a:cubicBezTo>
                    <a:pt x="17528" y="13531"/>
                    <a:pt x="17407" y="13559"/>
                    <a:pt x="17286" y="13596"/>
                  </a:cubicBezTo>
                  <a:cubicBezTo>
                    <a:pt x="17162" y="13625"/>
                    <a:pt x="17047" y="13654"/>
                    <a:pt x="16923" y="13682"/>
                  </a:cubicBezTo>
                  <a:cubicBezTo>
                    <a:pt x="14935" y="14150"/>
                    <a:pt x="12929" y="14504"/>
                    <a:pt x="10903" y="14733"/>
                  </a:cubicBezTo>
                  <a:cubicBezTo>
                    <a:pt x="10855" y="13988"/>
                    <a:pt x="10846" y="13252"/>
                    <a:pt x="10893" y="12507"/>
                  </a:cubicBezTo>
                  <a:cubicBezTo>
                    <a:pt x="12489" y="12192"/>
                    <a:pt x="14582" y="11886"/>
                    <a:pt x="15767" y="10691"/>
                  </a:cubicBezTo>
                  <a:close/>
                  <a:moveTo>
                    <a:pt x="10492" y="12574"/>
                  </a:moveTo>
                  <a:cubicBezTo>
                    <a:pt x="10492" y="12708"/>
                    <a:pt x="10483" y="12851"/>
                    <a:pt x="10463" y="12985"/>
                  </a:cubicBezTo>
                  <a:cubicBezTo>
                    <a:pt x="10454" y="13125"/>
                    <a:pt x="10445" y="13266"/>
                    <a:pt x="10435" y="13406"/>
                  </a:cubicBezTo>
                  <a:lnTo>
                    <a:pt x="10435" y="13406"/>
                  </a:lnTo>
                  <a:cubicBezTo>
                    <a:pt x="10436" y="13400"/>
                    <a:pt x="10438" y="13393"/>
                    <a:pt x="10439" y="13386"/>
                  </a:cubicBezTo>
                  <a:lnTo>
                    <a:pt x="10439" y="13386"/>
                  </a:lnTo>
                  <a:cubicBezTo>
                    <a:pt x="10435" y="13421"/>
                    <a:pt x="10435" y="13451"/>
                    <a:pt x="10435" y="13482"/>
                  </a:cubicBezTo>
                  <a:cubicBezTo>
                    <a:pt x="10435" y="13482"/>
                    <a:pt x="10435" y="13472"/>
                    <a:pt x="10435" y="13472"/>
                  </a:cubicBezTo>
                  <a:cubicBezTo>
                    <a:pt x="10416" y="13902"/>
                    <a:pt x="10416" y="14341"/>
                    <a:pt x="10416" y="14781"/>
                  </a:cubicBezTo>
                  <a:cubicBezTo>
                    <a:pt x="9479" y="14867"/>
                    <a:pt x="8552" y="14896"/>
                    <a:pt x="7616" y="14905"/>
                  </a:cubicBezTo>
                  <a:cubicBezTo>
                    <a:pt x="7616" y="14886"/>
                    <a:pt x="7626" y="14867"/>
                    <a:pt x="7626" y="14848"/>
                  </a:cubicBezTo>
                  <a:cubicBezTo>
                    <a:pt x="7587" y="14189"/>
                    <a:pt x="7501" y="13520"/>
                    <a:pt x="7415" y="12860"/>
                  </a:cubicBezTo>
                  <a:cubicBezTo>
                    <a:pt x="7912" y="12832"/>
                    <a:pt x="8419" y="12794"/>
                    <a:pt x="8925" y="12746"/>
                  </a:cubicBezTo>
                  <a:cubicBezTo>
                    <a:pt x="8954" y="12746"/>
                    <a:pt x="8982" y="12746"/>
                    <a:pt x="9011" y="12736"/>
                  </a:cubicBezTo>
                  <a:cubicBezTo>
                    <a:pt x="9489" y="12698"/>
                    <a:pt x="9976" y="12641"/>
                    <a:pt x="10454" y="12574"/>
                  </a:cubicBezTo>
                  <a:close/>
                  <a:moveTo>
                    <a:pt x="2733" y="12555"/>
                  </a:moveTo>
                  <a:cubicBezTo>
                    <a:pt x="3182" y="12774"/>
                    <a:pt x="3698" y="12774"/>
                    <a:pt x="4186" y="12841"/>
                  </a:cubicBezTo>
                  <a:cubicBezTo>
                    <a:pt x="4741" y="12892"/>
                    <a:pt x="5299" y="12920"/>
                    <a:pt x="5857" y="12920"/>
                  </a:cubicBezTo>
                  <a:cubicBezTo>
                    <a:pt x="6240" y="12920"/>
                    <a:pt x="6623" y="12907"/>
                    <a:pt x="7004" y="12880"/>
                  </a:cubicBezTo>
                  <a:cubicBezTo>
                    <a:pt x="7071" y="13558"/>
                    <a:pt x="7071" y="14246"/>
                    <a:pt x="7176" y="14905"/>
                  </a:cubicBezTo>
                  <a:cubicBezTo>
                    <a:pt x="6984" y="14901"/>
                    <a:pt x="6793" y="14899"/>
                    <a:pt x="6601" y="14899"/>
                  </a:cubicBezTo>
                  <a:cubicBezTo>
                    <a:pt x="5663" y="14899"/>
                    <a:pt x="4728" y="14944"/>
                    <a:pt x="3789" y="14944"/>
                  </a:cubicBezTo>
                  <a:cubicBezTo>
                    <a:pt x="3717" y="14944"/>
                    <a:pt x="3646" y="14944"/>
                    <a:pt x="3574" y="14943"/>
                  </a:cubicBezTo>
                  <a:cubicBezTo>
                    <a:pt x="2896" y="14915"/>
                    <a:pt x="2179" y="14963"/>
                    <a:pt x="1520" y="14762"/>
                  </a:cubicBezTo>
                  <a:cubicBezTo>
                    <a:pt x="1558" y="14580"/>
                    <a:pt x="1587" y="14389"/>
                    <a:pt x="1625" y="14208"/>
                  </a:cubicBezTo>
                  <a:cubicBezTo>
                    <a:pt x="1759" y="13271"/>
                    <a:pt x="2083" y="13128"/>
                    <a:pt x="2733" y="12555"/>
                  </a:cubicBezTo>
                  <a:close/>
                  <a:moveTo>
                    <a:pt x="19444" y="15756"/>
                  </a:moveTo>
                  <a:cubicBezTo>
                    <a:pt x="19632" y="15756"/>
                    <a:pt x="19820" y="15779"/>
                    <a:pt x="19990" y="15861"/>
                  </a:cubicBezTo>
                  <a:cubicBezTo>
                    <a:pt x="19988" y="15859"/>
                    <a:pt x="19987" y="15857"/>
                    <a:pt x="19985" y="15856"/>
                  </a:cubicBezTo>
                  <a:lnTo>
                    <a:pt x="19985" y="15856"/>
                  </a:lnTo>
                  <a:cubicBezTo>
                    <a:pt x="21530" y="16386"/>
                    <a:pt x="21748" y="17929"/>
                    <a:pt x="21815" y="19358"/>
                  </a:cubicBezTo>
                  <a:cubicBezTo>
                    <a:pt x="22025" y="21250"/>
                    <a:pt x="21223" y="23190"/>
                    <a:pt x="19082" y="23218"/>
                  </a:cubicBezTo>
                  <a:cubicBezTo>
                    <a:pt x="19140" y="20753"/>
                    <a:pt x="19092" y="18269"/>
                    <a:pt x="18815" y="15813"/>
                  </a:cubicBezTo>
                  <a:cubicBezTo>
                    <a:pt x="18949" y="15794"/>
                    <a:pt x="19082" y="15775"/>
                    <a:pt x="19216" y="15765"/>
                  </a:cubicBezTo>
                  <a:cubicBezTo>
                    <a:pt x="19291" y="15760"/>
                    <a:pt x="19367" y="15756"/>
                    <a:pt x="19444" y="15756"/>
                  </a:cubicBezTo>
                  <a:close/>
                  <a:moveTo>
                    <a:pt x="19979" y="13954"/>
                  </a:moveTo>
                  <a:cubicBezTo>
                    <a:pt x="20322" y="13954"/>
                    <a:pt x="20668" y="14005"/>
                    <a:pt x="20993" y="14083"/>
                  </a:cubicBezTo>
                  <a:cubicBezTo>
                    <a:pt x="23067" y="14705"/>
                    <a:pt x="24108" y="17275"/>
                    <a:pt x="24233" y="19262"/>
                  </a:cubicBezTo>
                  <a:cubicBezTo>
                    <a:pt x="24443" y="21126"/>
                    <a:pt x="23850" y="23094"/>
                    <a:pt x="22417" y="24336"/>
                  </a:cubicBezTo>
                  <a:cubicBezTo>
                    <a:pt x="21399" y="25273"/>
                    <a:pt x="20499" y="25582"/>
                    <a:pt x="19182" y="25582"/>
                  </a:cubicBezTo>
                  <a:cubicBezTo>
                    <a:pt x="19103" y="25582"/>
                    <a:pt x="19022" y="25581"/>
                    <a:pt x="18939" y="25578"/>
                  </a:cubicBezTo>
                  <a:cubicBezTo>
                    <a:pt x="18977" y="24938"/>
                    <a:pt x="19025" y="24308"/>
                    <a:pt x="19063" y="23677"/>
                  </a:cubicBezTo>
                  <a:cubicBezTo>
                    <a:pt x="19124" y="23681"/>
                    <a:pt x="19185" y="23683"/>
                    <a:pt x="19246" y="23683"/>
                  </a:cubicBezTo>
                  <a:cubicBezTo>
                    <a:pt x="20516" y="23683"/>
                    <a:pt x="21702" y="22836"/>
                    <a:pt x="22140" y="21642"/>
                  </a:cubicBezTo>
                  <a:cubicBezTo>
                    <a:pt x="22360" y="21040"/>
                    <a:pt x="22398" y="20399"/>
                    <a:pt x="22379" y="19759"/>
                  </a:cubicBezTo>
                  <a:cubicBezTo>
                    <a:pt x="22369" y="19520"/>
                    <a:pt x="22350" y="19291"/>
                    <a:pt x="22331" y="19062"/>
                  </a:cubicBezTo>
                  <a:cubicBezTo>
                    <a:pt x="22302" y="18804"/>
                    <a:pt x="22274" y="18536"/>
                    <a:pt x="22236" y="18278"/>
                  </a:cubicBezTo>
                  <a:cubicBezTo>
                    <a:pt x="22169" y="17772"/>
                    <a:pt x="22064" y="17265"/>
                    <a:pt x="21825" y="16816"/>
                  </a:cubicBezTo>
                  <a:cubicBezTo>
                    <a:pt x="21356" y="15918"/>
                    <a:pt x="20415" y="15365"/>
                    <a:pt x="19429" y="15365"/>
                  </a:cubicBezTo>
                  <a:cubicBezTo>
                    <a:pt x="19209" y="15365"/>
                    <a:pt x="18987" y="15392"/>
                    <a:pt x="18767" y="15450"/>
                  </a:cubicBezTo>
                  <a:cubicBezTo>
                    <a:pt x="18719" y="15077"/>
                    <a:pt x="18662" y="14705"/>
                    <a:pt x="18585" y="14341"/>
                  </a:cubicBezTo>
                  <a:cubicBezTo>
                    <a:pt x="18997" y="14060"/>
                    <a:pt x="19485" y="13954"/>
                    <a:pt x="19979" y="13954"/>
                  </a:cubicBezTo>
                  <a:close/>
                  <a:moveTo>
                    <a:pt x="18031" y="13778"/>
                  </a:moveTo>
                  <a:cubicBezTo>
                    <a:pt x="18480" y="15488"/>
                    <a:pt x="18614" y="17275"/>
                    <a:pt x="18624" y="19052"/>
                  </a:cubicBezTo>
                  <a:cubicBezTo>
                    <a:pt x="18738" y="21164"/>
                    <a:pt x="18643" y="23276"/>
                    <a:pt x="18471" y="25387"/>
                  </a:cubicBezTo>
                  <a:cubicBezTo>
                    <a:pt x="18385" y="26610"/>
                    <a:pt x="18165" y="27833"/>
                    <a:pt x="17850" y="29018"/>
                  </a:cubicBezTo>
                  <a:cubicBezTo>
                    <a:pt x="17840" y="29057"/>
                    <a:pt x="17831" y="29095"/>
                    <a:pt x="17821" y="29133"/>
                  </a:cubicBezTo>
                  <a:cubicBezTo>
                    <a:pt x="17811" y="29181"/>
                    <a:pt x="17792" y="29219"/>
                    <a:pt x="17783" y="29267"/>
                  </a:cubicBezTo>
                  <a:cubicBezTo>
                    <a:pt x="17754" y="29362"/>
                    <a:pt x="17725" y="29458"/>
                    <a:pt x="17697" y="29553"/>
                  </a:cubicBezTo>
                  <a:cubicBezTo>
                    <a:pt x="17697" y="29563"/>
                    <a:pt x="17697" y="29563"/>
                    <a:pt x="17697" y="29572"/>
                  </a:cubicBezTo>
                  <a:cubicBezTo>
                    <a:pt x="17668" y="29639"/>
                    <a:pt x="17649" y="29706"/>
                    <a:pt x="17620" y="29783"/>
                  </a:cubicBezTo>
                  <a:cubicBezTo>
                    <a:pt x="17467" y="30203"/>
                    <a:pt x="17238" y="30585"/>
                    <a:pt x="16808" y="30767"/>
                  </a:cubicBezTo>
                  <a:cubicBezTo>
                    <a:pt x="14789" y="31408"/>
                    <a:pt x="12656" y="31606"/>
                    <a:pt x="10530" y="31606"/>
                  </a:cubicBezTo>
                  <a:cubicBezTo>
                    <a:pt x="9708" y="31606"/>
                    <a:pt x="8887" y="31577"/>
                    <a:pt x="8075" y="31531"/>
                  </a:cubicBezTo>
                  <a:cubicBezTo>
                    <a:pt x="6498" y="31407"/>
                    <a:pt x="4912" y="31350"/>
                    <a:pt x="3364" y="31006"/>
                  </a:cubicBezTo>
                  <a:cubicBezTo>
                    <a:pt x="2666" y="30872"/>
                    <a:pt x="1988" y="30624"/>
                    <a:pt x="1386" y="30232"/>
                  </a:cubicBezTo>
                  <a:cubicBezTo>
                    <a:pt x="1290" y="30155"/>
                    <a:pt x="1214" y="30060"/>
                    <a:pt x="1147" y="29964"/>
                  </a:cubicBezTo>
                  <a:cubicBezTo>
                    <a:pt x="1071" y="29850"/>
                    <a:pt x="1004" y="29735"/>
                    <a:pt x="956" y="29601"/>
                  </a:cubicBezTo>
                  <a:cubicBezTo>
                    <a:pt x="956" y="29601"/>
                    <a:pt x="956" y="29592"/>
                    <a:pt x="956" y="29592"/>
                  </a:cubicBezTo>
                  <a:cubicBezTo>
                    <a:pt x="851" y="29305"/>
                    <a:pt x="822" y="28990"/>
                    <a:pt x="822" y="28693"/>
                  </a:cubicBezTo>
                  <a:cubicBezTo>
                    <a:pt x="813" y="26190"/>
                    <a:pt x="985" y="23706"/>
                    <a:pt x="1138" y="21221"/>
                  </a:cubicBezTo>
                  <a:cubicBezTo>
                    <a:pt x="1262" y="19176"/>
                    <a:pt x="1290" y="17122"/>
                    <a:pt x="1481" y="15077"/>
                  </a:cubicBezTo>
                  <a:cubicBezTo>
                    <a:pt x="2289" y="15269"/>
                    <a:pt x="3120" y="15306"/>
                    <a:pt x="3954" y="15306"/>
                  </a:cubicBezTo>
                  <a:cubicBezTo>
                    <a:pt x="4485" y="15306"/>
                    <a:pt x="5017" y="15291"/>
                    <a:pt x="5547" y="15291"/>
                  </a:cubicBezTo>
                  <a:cubicBezTo>
                    <a:pt x="5721" y="15291"/>
                    <a:pt x="5895" y="15293"/>
                    <a:pt x="6068" y="15297"/>
                  </a:cubicBezTo>
                  <a:cubicBezTo>
                    <a:pt x="6639" y="15318"/>
                    <a:pt x="7211" y="15330"/>
                    <a:pt x="7783" y="15330"/>
                  </a:cubicBezTo>
                  <a:cubicBezTo>
                    <a:pt x="9554" y="15330"/>
                    <a:pt x="11324" y="15216"/>
                    <a:pt x="13072" y="14905"/>
                  </a:cubicBezTo>
                  <a:cubicBezTo>
                    <a:pt x="14410" y="14676"/>
                    <a:pt x="15767" y="14456"/>
                    <a:pt x="17076" y="14083"/>
                  </a:cubicBezTo>
                  <a:cubicBezTo>
                    <a:pt x="17200" y="14045"/>
                    <a:pt x="17315" y="14017"/>
                    <a:pt x="17439" y="13978"/>
                  </a:cubicBezTo>
                  <a:cubicBezTo>
                    <a:pt x="17639" y="13911"/>
                    <a:pt x="17831" y="13845"/>
                    <a:pt x="18031" y="13778"/>
                  </a:cubicBezTo>
                  <a:close/>
                  <a:moveTo>
                    <a:pt x="9644" y="0"/>
                  </a:moveTo>
                  <a:cubicBezTo>
                    <a:pt x="9251" y="0"/>
                    <a:pt x="8909" y="24"/>
                    <a:pt x="8715" y="47"/>
                  </a:cubicBezTo>
                  <a:cubicBezTo>
                    <a:pt x="8027" y="162"/>
                    <a:pt x="6995" y="362"/>
                    <a:pt x="6928" y="1222"/>
                  </a:cubicBezTo>
                  <a:cubicBezTo>
                    <a:pt x="6928" y="1337"/>
                    <a:pt x="6966" y="1451"/>
                    <a:pt x="7024" y="1557"/>
                  </a:cubicBezTo>
                  <a:cubicBezTo>
                    <a:pt x="7052" y="1843"/>
                    <a:pt x="7033" y="2120"/>
                    <a:pt x="7033" y="2397"/>
                  </a:cubicBezTo>
                  <a:cubicBezTo>
                    <a:pt x="6966" y="4022"/>
                    <a:pt x="6938" y="5646"/>
                    <a:pt x="6957" y="7261"/>
                  </a:cubicBezTo>
                  <a:cubicBezTo>
                    <a:pt x="5590" y="7519"/>
                    <a:pt x="3087" y="7968"/>
                    <a:pt x="2265" y="9143"/>
                  </a:cubicBezTo>
                  <a:cubicBezTo>
                    <a:pt x="2007" y="9640"/>
                    <a:pt x="2026" y="10185"/>
                    <a:pt x="2064" y="10730"/>
                  </a:cubicBezTo>
                  <a:cubicBezTo>
                    <a:pt x="2122" y="11255"/>
                    <a:pt x="2083" y="11848"/>
                    <a:pt x="2408" y="12287"/>
                  </a:cubicBezTo>
                  <a:cubicBezTo>
                    <a:pt x="2169" y="12536"/>
                    <a:pt x="1854" y="12688"/>
                    <a:pt x="1615" y="12946"/>
                  </a:cubicBezTo>
                  <a:cubicBezTo>
                    <a:pt x="1204" y="13443"/>
                    <a:pt x="1157" y="14131"/>
                    <a:pt x="1032" y="14752"/>
                  </a:cubicBezTo>
                  <a:cubicBezTo>
                    <a:pt x="870" y="16100"/>
                    <a:pt x="832" y="17456"/>
                    <a:pt x="736" y="18804"/>
                  </a:cubicBezTo>
                  <a:cubicBezTo>
                    <a:pt x="602" y="21508"/>
                    <a:pt x="344" y="24212"/>
                    <a:pt x="297" y="26926"/>
                  </a:cubicBezTo>
                  <a:cubicBezTo>
                    <a:pt x="354" y="28034"/>
                    <a:pt x="0" y="29324"/>
                    <a:pt x="708" y="30289"/>
                  </a:cubicBezTo>
                  <a:cubicBezTo>
                    <a:pt x="1959" y="31703"/>
                    <a:pt x="4921" y="31732"/>
                    <a:pt x="6699" y="31942"/>
                  </a:cubicBezTo>
                  <a:cubicBezTo>
                    <a:pt x="7906" y="32038"/>
                    <a:pt x="9118" y="32102"/>
                    <a:pt x="10330" y="32102"/>
                  </a:cubicBezTo>
                  <a:cubicBezTo>
                    <a:pt x="11420" y="32102"/>
                    <a:pt x="12511" y="32050"/>
                    <a:pt x="13598" y="31923"/>
                  </a:cubicBezTo>
                  <a:cubicBezTo>
                    <a:pt x="14811" y="31751"/>
                    <a:pt x="16072" y="31608"/>
                    <a:pt x="17190" y="31101"/>
                  </a:cubicBezTo>
                  <a:cubicBezTo>
                    <a:pt x="18423" y="30490"/>
                    <a:pt x="18700" y="27337"/>
                    <a:pt x="18901" y="26047"/>
                  </a:cubicBezTo>
                  <a:cubicBezTo>
                    <a:pt x="19093" y="26055"/>
                    <a:pt x="19287" y="26062"/>
                    <a:pt x="19480" y="26062"/>
                  </a:cubicBezTo>
                  <a:cubicBezTo>
                    <a:pt x="19932" y="26062"/>
                    <a:pt x="20384" y="26025"/>
                    <a:pt x="20812" y="25884"/>
                  </a:cubicBezTo>
                  <a:cubicBezTo>
                    <a:pt x="22073" y="25445"/>
                    <a:pt x="23162" y="24537"/>
                    <a:pt x="23889" y="23428"/>
                  </a:cubicBezTo>
                  <a:cubicBezTo>
                    <a:pt x="24835" y="21928"/>
                    <a:pt x="24959" y="20103"/>
                    <a:pt x="24663" y="18393"/>
                  </a:cubicBezTo>
                  <a:cubicBezTo>
                    <a:pt x="24328" y="16444"/>
                    <a:pt x="23201" y="14341"/>
                    <a:pt x="21213" y="13701"/>
                  </a:cubicBezTo>
                  <a:cubicBezTo>
                    <a:pt x="20839" y="13593"/>
                    <a:pt x="20440" y="13528"/>
                    <a:pt x="20044" y="13528"/>
                  </a:cubicBezTo>
                  <a:cubicBezTo>
                    <a:pt x="19497" y="13528"/>
                    <a:pt x="18955" y="13651"/>
                    <a:pt x="18490" y="13950"/>
                  </a:cubicBezTo>
                  <a:cubicBezTo>
                    <a:pt x="18413" y="13587"/>
                    <a:pt x="18337" y="13262"/>
                    <a:pt x="18251" y="12956"/>
                  </a:cubicBezTo>
                  <a:cubicBezTo>
                    <a:pt x="18175" y="12679"/>
                    <a:pt x="18089" y="12430"/>
                    <a:pt x="17983" y="12192"/>
                  </a:cubicBezTo>
                  <a:cubicBezTo>
                    <a:pt x="17630" y="11379"/>
                    <a:pt x="17076" y="10768"/>
                    <a:pt x="15958" y="10281"/>
                  </a:cubicBezTo>
                  <a:cubicBezTo>
                    <a:pt x="16149" y="9669"/>
                    <a:pt x="16187" y="9010"/>
                    <a:pt x="16158" y="8360"/>
                  </a:cubicBezTo>
                  <a:cubicBezTo>
                    <a:pt x="16158" y="8360"/>
                    <a:pt x="16158" y="8360"/>
                    <a:pt x="16158" y="8350"/>
                  </a:cubicBezTo>
                  <a:cubicBezTo>
                    <a:pt x="16158" y="8341"/>
                    <a:pt x="16158" y="8341"/>
                    <a:pt x="16158" y="8341"/>
                  </a:cubicBezTo>
                  <a:cubicBezTo>
                    <a:pt x="16158" y="7729"/>
                    <a:pt x="15690" y="7252"/>
                    <a:pt x="15088" y="7204"/>
                  </a:cubicBezTo>
                  <a:cubicBezTo>
                    <a:pt x="13970" y="6822"/>
                    <a:pt x="12757" y="6822"/>
                    <a:pt x="11581" y="6783"/>
                  </a:cubicBezTo>
                  <a:cubicBezTo>
                    <a:pt x="11792" y="4872"/>
                    <a:pt x="11945" y="2952"/>
                    <a:pt x="11964" y="1041"/>
                  </a:cubicBezTo>
                  <a:cubicBezTo>
                    <a:pt x="12181" y="179"/>
                    <a:pt x="10723" y="0"/>
                    <a:pt x="9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493;p71"/>
            <p:cNvSpPr/>
            <p:nvPr/>
          </p:nvSpPr>
          <p:spPr>
            <a:xfrm>
              <a:off x="7373923" y="3501571"/>
              <a:ext cx="1347" cy="45"/>
            </a:xfrm>
            <a:custGeom>
              <a:avLst/>
              <a:gdLst/>
              <a:ahLst/>
              <a:cxnLst/>
              <a:rect l="l" t="t" r="r" b="b"/>
              <a:pathLst>
                <a:path w="30" h="1" extrusionOk="0">
                  <a:moveTo>
                    <a:pt x="29" y="1"/>
                  </a:moveTo>
                  <a:cubicBezTo>
                    <a:pt x="20" y="1"/>
                    <a:pt x="10" y="1"/>
                    <a:pt x="10" y="1"/>
                  </a:cubicBezTo>
                  <a:lnTo>
                    <a:pt x="1" y="1"/>
                  </a:lnTo>
                  <a:cubicBezTo>
                    <a:pt x="10" y="1"/>
                    <a:pt x="20" y="1"/>
                    <a:pt x="29" y="1"/>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494;p71"/>
            <p:cNvSpPr/>
            <p:nvPr/>
          </p:nvSpPr>
          <p:spPr>
            <a:xfrm>
              <a:off x="7108788" y="4064842"/>
              <a:ext cx="385736" cy="301279"/>
            </a:xfrm>
            <a:custGeom>
              <a:avLst/>
              <a:gdLst/>
              <a:ahLst/>
              <a:cxnLst/>
              <a:rect l="l" t="t" r="r" b="b"/>
              <a:pathLst>
                <a:path w="8591" h="6710" extrusionOk="0">
                  <a:moveTo>
                    <a:pt x="3246" y="1112"/>
                  </a:moveTo>
                  <a:cubicBezTo>
                    <a:pt x="3490" y="1112"/>
                    <a:pt x="3734" y="1175"/>
                    <a:pt x="3947" y="1311"/>
                  </a:cubicBezTo>
                  <a:cubicBezTo>
                    <a:pt x="4730" y="1837"/>
                    <a:pt x="4587" y="3146"/>
                    <a:pt x="3717" y="3509"/>
                  </a:cubicBezTo>
                  <a:cubicBezTo>
                    <a:pt x="3397" y="2867"/>
                    <a:pt x="2676" y="2505"/>
                    <a:pt x="1968" y="2505"/>
                  </a:cubicBezTo>
                  <a:cubicBezTo>
                    <a:pt x="1959" y="2505"/>
                    <a:pt x="1949" y="2505"/>
                    <a:pt x="1940" y="2505"/>
                  </a:cubicBezTo>
                  <a:cubicBezTo>
                    <a:pt x="1921" y="2391"/>
                    <a:pt x="1892" y="2267"/>
                    <a:pt x="1892" y="2152"/>
                  </a:cubicBezTo>
                  <a:cubicBezTo>
                    <a:pt x="2015" y="1510"/>
                    <a:pt x="2632" y="1112"/>
                    <a:pt x="3246" y="1112"/>
                  </a:cubicBezTo>
                  <a:close/>
                  <a:moveTo>
                    <a:pt x="6090" y="362"/>
                  </a:moveTo>
                  <a:cubicBezTo>
                    <a:pt x="6361" y="362"/>
                    <a:pt x="6630" y="415"/>
                    <a:pt x="6861" y="518"/>
                  </a:cubicBezTo>
                  <a:cubicBezTo>
                    <a:pt x="7434" y="738"/>
                    <a:pt x="7664" y="1368"/>
                    <a:pt x="7769" y="1923"/>
                  </a:cubicBezTo>
                  <a:cubicBezTo>
                    <a:pt x="7884" y="2525"/>
                    <a:pt x="7616" y="3117"/>
                    <a:pt x="7186" y="3537"/>
                  </a:cubicBezTo>
                  <a:cubicBezTo>
                    <a:pt x="7004" y="3681"/>
                    <a:pt x="6832" y="3834"/>
                    <a:pt x="6622" y="3929"/>
                  </a:cubicBezTo>
                  <a:cubicBezTo>
                    <a:pt x="6348" y="3331"/>
                    <a:pt x="5741" y="2834"/>
                    <a:pt x="5079" y="2834"/>
                  </a:cubicBezTo>
                  <a:cubicBezTo>
                    <a:pt x="4980" y="2834"/>
                    <a:pt x="4879" y="2845"/>
                    <a:pt x="4778" y="2869"/>
                  </a:cubicBezTo>
                  <a:cubicBezTo>
                    <a:pt x="4931" y="2362"/>
                    <a:pt x="4835" y="1789"/>
                    <a:pt x="4520" y="1368"/>
                  </a:cubicBezTo>
                  <a:cubicBezTo>
                    <a:pt x="4705" y="692"/>
                    <a:pt x="5407" y="362"/>
                    <a:pt x="6090" y="362"/>
                  </a:cubicBezTo>
                  <a:close/>
                  <a:moveTo>
                    <a:pt x="2037" y="2868"/>
                  </a:moveTo>
                  <a:cubicBezTo>
                    <a:pt x="3223" y="2868"/>
                    <a:pt x="4244" y="4364"/>
                    <a:pt x="2963" y="5229"/>
                  </a:cubicBezTo>
                  <a:cubicBezTo>
                    <a:pt x="2714" y="5397"/>
                    <a:pt x="2412" y="5480"/>
                    <a:pt x="2110" y="5480"/>
                  </a:cubicBezTo>
                  <a:cubicBezTo>
                    <a:pt x="1694" y="5480"/>
                    <a:pt x="1277" y="5323"/>
                    <a:pt x="994" y="5018"/>
                  </a:cubicBezTo>
                  <a:cubicBezTo>
                    <a:pt x="478" y="4436"/>
                    <a:pt x="679" y="3442"/>
                    <a:pt x="1348" y="3050"/>
                  </a:cubicBezTo>
                  <a:cubicBezTo>
                    <a:pt x="1573" y="2923"/>
                    <a:pt x="1808" y="2868"/>
                    <a:pt x="2037" y="2868"/>
                  </a:cubicBezTo>
                  <a:close/>
                  <a:moveTo>
                    <a:pt x="5023" y="3220"/>
                  </a:moveTo>
                  <a:cubicBezTo>
                    <a:pt x="5716" y="3220"/>
                    <a:pt x="6371" y="3913"/>
                    <a:pt x="6431" y="4617"/>
                  </a:cubicBezTo>
                  <a:cubicBezTo>
                    <a:pt x="6498" y="5267"/>
                    <a:pt x="6173" y="5840"/>
                    <a:pt x="5657" y="6127"/>
                  </a:cubicBezTo>
                  <a:cubicBezTo>
                    <a:pt x="5455" y="6243"/>
                    <a:pt x="5215" y="6309"/>
                    <a:pt x="4958" y="6309"/>
                  </a:cubicBezTo>
                  <a:cubicBezTo>
                    <a:pt x="4899" y="6309"/>
                    <a:pt x="4839" y="6306"/>
                    <a:pt x="4778" y="6299"/>
                  </a:cubicBezTo>
                  <a:cubicBezTo>
                    <a:pt x="4749" y="6299"/>
                    <a:pt x="4730" y="6299"/>
                    <a:pt x="4702" y="6289"/>
                  </a:cubicBezTo>
                  <a:cubicBezTo>
                    <a:pt x="4167" y="6184"/>
                    <a:pt x="3622" y="5917"/>
                    <a:pt x="3431" y="5372"/>
                  </a:cubicBezTo>
                  <a:cubicBezTo>
                    <a:pt x="3823" y="4990"/>
                    <a:pt x="4052" y="4378"/>
                    <a:pt x="3861" y="3843"/>
                  </a:cubicBezTo>
                  <a:cubicBezTo>
                    <a:pt x="4100" y="3738"/>
                    <a:pt x="4300" y="3566"/>
                    <a:pt x="4482" y="3375"/>
                  </a:cubicBezTo>
                  <a:cubicBezTo>
                    <a:pt x="4658" y="3268"/>
                    <a:pt x="4842" y="3220"/>
                    <a:pt x="5023" y="3220"/>
                  </a:cubicBezTo>
                  <a:close/>
                  <a:moveTo>
                    <a:pt x="6172" y="0"/>
                  </a:moveTo>
                  <a:cubicBezTo>
                    <a:pt x="5381" y="0"/>
                    <a:pt x="4568" y="372"/>
                    <a:pt x="4310" y="1139"/>
                  </a:cubicBezTo>
                  <a:cubicBezTo>
                    <a:pt x="4012" y="863"/>
                    <a:pt x="3632" y="741"/>
                    <a:pt x="3250" y="741"/>
                  </a:cubicBezTo>
                  <a:cubicBezTo>
                    <a:pt x="2308" y="741"/>
                    <a:pt x="1354" y="1490"/>
                    <a:pt x="1606" y="2544"/>
                  </a:cubicBezTo>
                  <a:cubicBezTo>
                    <a:pt x="545" y="2697"/>
                    <a:pt x="0" y="3910"/>
                    <a:pt x="354" y="4866"/>
                  </a:cubicBezTo>
                  <a:cubicBezTo>
                    <a:pt x="478" y="5200"/>
                    <a:pt x="708" y="5448"/>
                    <a:pt x="985" y="5630"/>
                  </a:cubicBezTo>
                  <a:cubicBezTo>
                    <a:pt x="1296" y="5824"/>
                    <a:pt x="1678" y="5924"/>
                    <a:pt x="2058" y="5924"/>
                  </a:cubicBezTo>
                  <a:cubicBezTo>
                    <a:pt x="2447" y="5924"/>
                    <a:pt x="2835" y="5819"/>
                    <a:pt x="3144" y="5601"/>
                  </a:cubicBezTo>
                  <a:cubicBezTo>
                    <a:pt x="3402" y="6347"/>
                    <a:pt x="4243" y="6691"/>
                    <a:pt x="4969" y="6710"/>
                  </a:cubicBezTo>
                  <a:cubicBezTo>
                    <a:pt x="5724" y="6652"/>
                    <a:pt x="6364" y="6175"/>
                    <a:pt x="6651" y="5525"/>
                  </a:cubicBezTo>
                  <a:cubicBezTo>
                    <a:pt x="6823" y="5152"/>
                    <a:pt x="6871" y="4722"/>
                    <a:pt x="6756" y="4292"/>
                  </a:cubicBezTo>
                  <a:cubicBezTo>
                    <a:pt x="7272" y="4101"/>
                    <a:pt x="7702" y="3700"/>
                    <a:pt x="7979" y="3222"/>
                  </a:cubicBezTo>
                  <a:cubicBezTo>
                    <a:pt x="8591" y="2238"/>
                    <a:pt x="8180" y="661"/>
                    <a:pt x="7090" y="183"/>
                  </a:cubicBezTo>
                  <a:cubicBezTo>
                    <a:pt x="6814" y="62"/>
                    <a:pt x="6495" y="0"/>
                    <a:pt x="6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495;p71"/>
            <p:cNvSpPr/>
            <p:nvPr/>
          </p:nvSpPr>
          <p:spPr>
            <a:xfrm>
              <a:off x="7451600" y="4201113"/>
              <a:ext cx="177220" cy="154007"/>
            </a:xfrm>
            <a:custGeom>
              <a:avLst/>
              <a:gdLst/>
              <a:ahLst/>
              <a:cxnLst/>
              <a:rect l="l" t="t" r="r" b="b"/>
              <a:pathLst>
                <a:path w="3947" h="3430" extrusionOk="0">
                  <a:moveTo>
                    <a:pt x="2090" y="367"/>
                  </a:moveTo>
                  <a:cubicBezTo>
                    <a:pt x="2110" y="367"/>
                    <a:pt x="2130" y="367"/>
                    <a:pt x="2150" y="369"/>
                  </a:cubicBezTo>
                  <a:cubicBezTo>
                    <a:pt x="2752" y="455"/>
                    <a:pt x="3555" y="779"/>
                    <a:pt x="3536" y="1496"/>
                  </a:cubicBezTo>
                  <a:cubicBezTo>
                    <a:pt x="3507" y="2284"/>
                    <a:pt x="2880" y="3045"/>
                    <a:pt x="2062" y="3045"/>
                  </a:cubicBezTo>
                  <a:cubicBezTo>
                    <a:pt x="2047" y="3045"/>
                    <a:pt x="2031" y="3045"/>
                    <a:pt x="2016" y="3044"/>
                  </a:cubicBezTo>
                  <a:cubicBezTo>
                    <a:pt x="1462" y="3035"/>
                    <a:pt x="879" y="2691"/>
                    <a:pt x="755" y="2127"/>
                  </a:cubicBezTo>
                  <a:cubicBezTo>
                    <a:pt x="652" y="1343"/>
                    <a:pt x="1243" y="367"/>
                    <a:pt x="2090" y="367"/>
                  </a:cubicBezTo>
                  <a:close/>
                  <a:moveTo>
                    <a:pt x="2097" y="0"/>
                  </a:moveTo>
                  <a:cubicBezTo>
                    <a:pt x="2051" y="0"/>
                    <a:pt x="2004" y="2"/>
                    <a:pt x="1959" y="6"/>
                  </a:cubicBezTo>
                  <a:cubicBezTo>
                    <a:pt x="898" y="130"/>
                    <a:pt x="0" y="1286"/>
                    <a:pt x="335" y="2337"/>
                  </a:cubicBezTo>
                  <a:cubicBezTo>
                    <a:pt x="354" y="2375"/>
                    <a:pt x="363" y="2413"/>
                    <a:pt x="373" y="2452"/>
                  </a:cubicBezTo>
                  <a:cubicBezTo>
                    <a:pt x="629" y="3081"/>
                    <a:pt x="1305" y="3430"/>
                    <a:pt x="1974" y="3430"/>
                  </a:cubicBezTo>
                  <a:cubicBezTo>
                    <a:pt x="2230" y="3430"/>
                    <a:pt x="2484" y="3379"/>
                    <a:pt x="2714" y="3273"/>
                  </a:cubicBezTo>
                  <a:cubicBezTo>
                    <a:pt x="3010" y="3140"/>
                    <a:pt x="3287" y="2910"/>
                    <a:pt x="3488" y="2643"/>
                  </a:cubicBezTo>
                  <a:cubicBezTo>
                    <a:pt x="3526" y="2585"/>
                    <a:pt x="3564" y="2528"/>
                    <a:pt x="3602" y="2471"/>
                  </a:cubicBezTo>
                  <a:cubicBezTo>
                    <a:pt x="3631" y="2423"/>
                    <a:pt x="3650" y="2385"/>
                    <a:pt x="3679" y="2337"/>
                  </a:cubicBezTo>
                  <a:cubicBezTo>
                    <a:pt x="3870" y="1955"/>
                    <a:pt x="3946" y="1515"/>
                    <a:pt x="3841" y="1095"/>
                  </a:cubicBezTo>
                  <a:cubicBezTo>
                    <a:pt x="3608" y="405"/>
                    <a:pt x="2803" y="0"/>
                    <a:pt x="2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496;p71"/>
            <p:cNvSpPr/>
            <p:nvPr/>
          </p:nvSpPr>
          <p:spPr>
            <a:xfrm>
              <a:off x="7503908" y="3985099"/>
              <a:ext cx="147631" cy="114585"/>
            </a:xfrm>
            <a:custGeom>
              <a:avLst/>
              <a:gdLst/>
              <a:ahLst/>
              <a:cxnLst/>
              <a:rect l="l" t="t" r="r" b="b"/>
              <a:pathLst>
                <a:path w="3288" h="2552" extrusionOk="0">
                  <a:moveTo>
                    <a:pt x="1694" y="330"/>
                  </a:moveTo>
                  <a:cubicBezTo>
                    <a:pt x="1858" y="330"/>
                    <a:pt x="2024" y="370"/>
                    <a:pt x="2179" y="459"/>
                  </a:cubicBezTo>
                  <a:cubicBezTo>
                    <a:pt x="2457" y="612"/>
                    <a:pt x="2801" y="842"/>
                    <a:pt x="2791" y="1195"/>
                  </a:cubicBezTo>
                  <a:cubicBezTo>
                    <a:pt x="2765" y="1862"/>
                    <a:pt x="2193" y="2206"/>
                    <a:pt x="1635" y="2206"/>
                  </a:cubicBezTo>
                  <a:cubicBezTo>
                    <a:pt x="1176" y="2206"/>
                    <a:pt x="727" y="1974"/>
                    <a:pt x="593" y="1501"/>
                  </a:cubicBezTo>
                  <a:cubicBezTo>
                    <a:pt x="526" y="857"/>
                    <a:pt x="1098" y="330"/>
                    <a:pt x="1694" y="330"/>
                  </a:cubicBezTo>
                  <a:close/>
                  <a:moveTo>
                    <a:pt x="1730" y="0"/>
                  </a:moveTo>
                  <a:cubicBezTo>
                    <a:pt x="1676" y="0"/>
                    <a:pt x="1622" y="3"/>
                    <a:pt x="1568" y="10"/>
                  </a:cubicBezTo>
                  <a:cubicBezTo>
                    <a:pt x="765" y="125"/>
                    <a:pt x="1" y="937"/>
                    <a:pt x="259" y="1778"/>
                  </a:cubicBezTo>
                  <a:cubicBezTo>
                    <a:pt x="491" y="2296"/>
                    <a:pt x="1072" y="2551"/>
                    <a:pt x="1640" y="2551"/>
                  </a:cubicBezTo>
                  <a:cubicBezTo>
                    <a:pt x="1868" y="2551"/>
                    <a:pt x="2094" y="2510"/>
                    <a:pt x="2294" y="2428"/>
                  </a:cubicBezTo>
                  <a:cubicBezTo>
                    <a:pt x="2877" y="2189"/>
                    <a:pt x="3288" y="1463"/>
                    <a:pt x="3087" y="842"/>
                  </a:cubicBezTo>
                  <a:cubicBezTo>
                    <a:pt x="2852" y="346"/>
                    <a:pt x="2284"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497;p71"/>
            <p:cNvSpPr/>
            <p:nvPr/>
          </p:nvSpPr>
          <p:spPr>
            <a:xfrm>
              <a:off x="7256824" y="3764371"/>
              <a:ext cx="75118" cy="52398"/>
            </a:xfrm>
            <a:custGeom>
              <a:avLst/>
              <a:gdLst/>
              <a:ahLst/>
              <a:cxnLst/>
              <a:rect l="l" t="t" r="r" b="b"/>
              <a:pathLst>
                <a:path w="1673" h="1167" extrusionOk="0">
                  <a:moveTo>
                    <a:pt x="1042" y="1"/>
                  </a:moveTo>
                  <a:cubicBezTo>
                    <a:pt x="1016" y="1"/>
                    <a:pt x="991" y="2"/>
                    <a:pt x="965" y="5"/>
                  </a:cubicBezTo>
                  <a:cubicBezTo>
                    <a:pt x="803" y="34"/>
                    <a:pt x="669" y="120"/>
                    <a:pt x="573" y="254"/>
                  </a:cubicBezTo>
                  <a:cubicBezTo>
                    <a:pt x="554" y="235"/>
                    <a:pt x="526" y="216"/>
                    <a:pt x="497" y="206"/>
                  </a:cubicBezTo>
                  <a:cubicBezTo>
                    <a:pt x="420" y="158"/>
                    <a:pt x="354" y="110"/>
                    <a:pt x="277" y="72"/>
                  </a:cubicBezTo>
                  <a:cubicBezTo>
                    <a:pt x="268" y="63"/>
                    <a:pt x="248" y="53"/>
                    <a:pt x="239" y="53"/>
                  </a:cubicBezTo>
                  <a:cubicBezTo>
                    <a:pt x="210" y="34"/>
                    <a:pt x="182" y="34"/>
                    <a:pt x="153" y="34"/>
                  </a:cubicBezTo>
                  <a:lnTo>
                    <a:pt x="143" y="34"/>
                  </a:lnTo>
                  <a:cubicBezTo>
                    <a:pt x="105" y="44"/>
                    <a:pt x="67" y="72"/>
                    <a:pt x="38" y="101"/>
                  </a:cubicBezTo>
                  <a:cubicBezTo>
                    <a:pt x="10" y="139"/>
                    <a:pt x="0" y="187"/>
                    <a:pt x="0" y="235"/>
                  </a:cubicBezTo>
                  <a:cubicBezTo>
                    <a:pt x="10" y="273"/>
                    <a:pt x="38" y="321"/>
                    <a:pt x="67" y="340"/>
                  </a:cubicBezTo>
                  <a:cubicBezTo>
                    <a:pt x="172" y="407"/>
                    <a:pt x="268" y="474"/>
                    <a:pt x="373" y="531"/>
                  </a:cubicBezTo>
                  <a:cubicBezTo>
                    <a:pt x="392" y="540"/>
                    <a:pt x="420" y="550"/>
                    <a:pt x="440" y="569"/>
                  </a:cubicBezTo>
                  <a:cubicBezTo>
                    <a:pt x="449" y="579"/>
                    <a:pt x="459" y="588"/>
                    <a:pt x="468" y="588"/>
                  </a:cubicBezTo>
                  <a:cubicBezTo>
                    <a:pt x="468" y="617"/>
                    <a:pt x="468" y="645"/>
                    <a:pt x="478" y="674"/>
                  </a:cubicBezTo>
                  <a:cubicBezTo>
                    <a:pt x="497" y="817"/>
                    <a:pt x="583" y="961"/>
                    <a:pt x="698" y="1047"/>
                  </a:cubicBezTo>
                  <a:cubicBezTo>
                    <a:pt x="809" y="1126"/>
                    <a:pt x="934" y="1166"/>
                    <a:pt x="1061" y="1166"/>
                  </a:cubicBezTo>
                  <a:cubicBezTo>
                    <a:pt x="1086" y="1166"/>
                    <a:pt x="1112" y="1165"/>
                    <a:pt x="1137" y="1161"/>
                  </a:cubicBezTo>
                  <a:cubicBezTo>
                    <a:pt x="1452" y="1123"/>
                    <a:pt x="1672" y="808"/>
                    <a:pt x="1624" y="493"/>
                  </a:cubicBezTo>
                  <a:cubicBezTo>
                    <a:pt x="1605" y="349"/>
                    <a:pt x="1519" y="216"/>
                    <a:pt x="1405" y="120"/>
                  </a:cubicBezTo>
                  <a:cubicBezTo>
                    <a:pt x="1301" y="40"/>
                    <a:pt x="1171" y="1"/>
                    <a:pt x="1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498;p71"/>
            <p:cNvSpPr/>
            <p:nvPr/>
          </p:nvSpPr>
          <p:spPr>
            <a:xfrm>
              <a:off x="7505210" y="3742684"/>
              <a:ext cx="76420" cy="59537"/>
            </a:xfrm>
            <a:custGeom>
              <a:avLst/>
              <a:gdLst/>
              <a:ahLst/>
              <a:cxnLst/>
              <a:rect l="l" t="t" r="r" b="b"/>
              <a:pathLst>
                <a:path w="1702" h="1326" extrusionOk="0">
                  <a:moveTo>
                    <a:pt x="1482" y="1"/>
                  </a:moveTo>
                  <a:cubicBezTo>
                    <a:pt x="1453" y="11"/>
                    <a:pt x="1424" y="20"/>
                    <a:pt x="1405" y="39"/>
                  </a:cubicBezTo>
                  <a:cubicBezTo>
                    <a:pt x="1357" y="77"/>
                    <a:pt x="1310" y="116"/>
                    <a:pt x="1262" y="154"/>
                  </a:cubicBezTo>
                  <a:cubicBezTo>
                    <a:pt x="1214" y="192"/>
                    <a:pt x="1166" y="230"/>
                    <a:pt x="1109" y="259"/>
                  </a:cubicBezTo>
                  <a:cubicBezTo>
                    <a:pt x="1080" y="278"/>
                    <a:pt x="1061" y="297"/>
                    <a:pt x="1033" y="316"/>
                  </a:cubicBezTo>
                  <a:cubicBezTo>
                    <a:pt x="1013" y="297"/>
                    <a:pt x="994" y="288"/>
                    <a:pt x="975" y="269"/>
                  </a:cubicBezTo>
                  <a:cubicBezTo>
                    <a:pt x="878" y="194"/>
                    <a:pt x="763" y="154"/>
                    <a:pt x="640" y="154"/>
                  </a:cubicBezTo>
                  <a:cubicBezTo>
                    <a:pt x="606" y="154"/>
                    <a:pt x="571" y="157"/>
                    <a:pt x="536" y="163"/>
                  </a:cubicBezTo>
                  <a:cubicBezTo>
                    <a:pt x="220" y="202"/>
                    <a:pt x="1" y="517"/>
                    <a:pt x="48" y="832"/>
                  </a:cubicBezTo>
                  <a:cubicBezTo>
                    <a:pt x="67" y="976"/>
                    <a:pt x="153" y="1119"/>
                    <a:pt x="268" y="1205"/>
                  </a:cubicBezTo>
                  <a:cubicBezTo>
                    <a:pt x="377" y="1290"/>
                    <a:pt x="498" y="1325"/>
                    <a:pt x="626" y="1325"/>
                  </a:cubicBezTo>
                  <a:cubicBezTo>
                    <a:pt x="656" y="1325"/>
                    <a:pt x="686" y="1323"/>
                    <a:pt x="717" y="1320"/>
                  </a:cubicBezTo>
                  <a:cubicBezTo>
                    <a:pt x="1033" y="1281"/>
                    <a:pt x="1252" y="966"/>
                    <a:pt x="1204" y="651"/>
                  </a:cubicBezTo>
                  <a:cubicBezTo>
                    <a:pt x="1204" y="641"/>
                    <a:pt x="1204" y="641"/>
                    <a:pt x="1204" y="632"/>
                  </a:cubicBezTo>
                  <a:cubicBezTo>
                    <a:pt x="1243" y="603"/>
                    <a:pt x="1281" y="565"/>
                    <a:pt x="1329" y="536"/>
                  </a:cubicBezTo>
                  <a:cubicBezTo>
                    <a:pt x="1376" y="498"/>
                    <a:pt x="1424" y="460"/>
                    <a:pt x="1472" y="421"/>
                  </a:cubicBezTo>
                  <a:cubicBezTo>
                    <a:pt x="1520" y="383"/>
                    <a:pt x="1568" y="345"/>
                    <a:pt x="1615" y="307"/>
                  </a:cubicBezTo>
                  <a:cubicBezTo>
                    <a:pt x="1682" y="249"/>
                    <a:pt x="1701" y="144"/>
                    <a:pt x="1644" y="68"/>
                  </a:cubicBezTo>
                  <a:cubicBezTo>
                    <a:pt x="1606" y="20"/>
                    <a:pt x="1539"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499;p71"/>
            <p:cNvSpPr/>
            <p:nvPr/>
          </p:nvSpPr>
          <p:spPr>
            <a:xfrm>
              <a:off x="7360183" y="3783408"/>
              <a:ext cx="103046" cy="49121"/>
            </a:xfrm>
            <a:custGeom>
              <a:avLst/>
              <a:gdLst/>
              <a:ahLst/>
              <a:cxnLst/>
              <a:rect l="l" t="t" r="r" b="b"/>
              <a:pathLst>
                <a:path w="2295" h="1094" extrusionOk="0">
                  <a:moveTo>
                    <a:pt x="2114" y="1"/>
                  </a:moveTo>
                  <a:cubicBezTo>
                    <a:pt x="2025" y="1"/>
                    <a:pt x="1949" y="65"/>
                    <a:pt x="1931" y="155"/>
                  </a:cubicBezTo>
                  <a:cubicBezTo>
                    <a:pt x="1931" y="212"/>
                    <a:pt x="1921" y="269"/>
                    <a:pt x="1921" y="327"/>
                  </a:cubicBezTo>
                  <a:cubicBezTo>
                    <a:pt x="1912" y="374"/>
                    <a:pt x="1902" y="413"/>
                    <a:pt x="1893" y="460"/>
                  </a:cubicBezTo>
                  <a:cubicBezTo>
                    <a:pt x="1883" y="508"/>
                    <a:pt x="1864" y="556"/>
                    <a:pt x="1845" y="604"/>
                  </a:cubicBezTo>
                  <a:cubicBezTo>
                    <a:pt x="1845" y="604"/>
                    <a:pt x="1845" y="613"/>
                    <a:pt x="1835" y="613"/>
                  </a:cubicBezTo>
                  <a:cubicBezTo>
                    <a:pt x="1835" y="613"/>
                    <a:pt x="1826" y="623"/>
                    <a:pt x="1826" y="623"/>
                  </a:cubicBezTo>
                  <a:cubicBezTo>
                    <a:pt x="1816" y="632"/>
                    <a:pt x="1807" y="632"/>
                    <a:pt x="1797" y="632"/>
                  </a:cubicBezTo>
                  <a:cubicBezTo>
                    <a:pt x="1769" y="642"/>
                    <a:pt x="1740" y="642"/>
                    <a:pt x="1711" y="651"/>
                  </a:cubicBezTo>
                  <a:cubicBezTo>
                    <a:pt x="1683" y="642"/>
                    <a:pt x="1644" y="642"/>
                    <a:pt x="1606" y="632"/>
                  </a:cubicBezTo>
                  <a:cubicBezTo>
                    <a:pt x="1587" y="623"/>
                    <a:pt x="1568" y="623"/>
                    <a:pt x="1549" y="613"/>
                  </a:cubicBezTo>
                  <a:cubicBezTo>
                    <a:pt x="1539" y="604"/>
                    <a:pt x="1539" y="604"/>
                    <a:pt x="1539" y="604"/>
                  </a:cubicBezTo>
                  <a:cubicBezTo>
                    <a:pt x="1520" y="585"/>
                    <a:pt x="1501" y="565"/>
                    <a:pt x="1491" y="546"/>
                  </a:cubicBezTo>
                  <a:cubicBezTo>
                    <a:pt x="1463" y="479"/>
                    <a:pt x="1434" y="413"/>
                    <a:pt x="1405" y="346"/>
                  </a:cubicBezTo>
                  <a:cubicBezTo>
                    <a:pt x="1396" y="317"/>
                    <a:pt x="1377" y="279"/>
                    <a:pt x="1367" y="241"/>
                  </a:cubicBezTo>
                  <a:cubicBezTo>
                    <a:pt x="1348" y="212"/>
                    <a:pt x="1339" y="193"/>
                    <a:pt x="1319" y="164"/>
                  </a:cubicBezTo>
                  <a:cubicBezTo>
                    <a:pt x="1286" y="123"/>
                    <a:pt x="1224" y="95"/>
                    <a:pt x="1164" y="95"/>
                  </a:cubicBezTo>
                  <a:cubicBezTo>
                    <a:pt x="1155" y="95"/>
                    <a:pt x="1147" y="96"/>
                    <a:pt x="1138" y="97"/>
                  </a:cubicBezTo>
                  <a:cubicBezTo>
                    <a:pt x="1071" y="107"/>
                    <a:pt x="1023" y="145"/>
                    <a:pt x="985" y="202"/>
                  </a:cubicBezTo>
                  <a:cubicBezTo>
                    <a:pt x="975" y="221"/>
                    <a:pt x="956" y="260"/>
                    <a:pt x="937" y="288"/>
                  </a:cubicBezTo>
                  <a:cubicBezTo>
                    <a:pt x="928" y="317"/>
                    <a:pt x="918" y="346"/>
                    <a:pt x="909" y="384"/>
                  </a:cubicBezTo>
                  <a:cubicBezTo>
                    <a:pt x="889" y="460"/>
                    <a:pt x="861" y="537"/>
                    <a:pt x="823" y="604"/>
                  </a:cubicBezTo>
                  <a:cubicBezTo>
                    <a:pt x="823" y="613"/>
                    <a:pt x="813" y="623"/>
                    <a:pt x="813" y="623"/>
                  </a:cubicBezTo>
                  <a:cubicBezTo>
                    <a:pt x="803" y="632"/>
                    <a:pt x="794" y="642"/>
                    <a:pt x="784" y="642"/>
                  </a:cubicBezTo>
                  <a:cubicBezTo>
                    <a:pt x="775" y="651"/>
                    <a:pt x="756" y="661"/>
                    <a:pt x="737" y="661"/>
                  </a:cubicBezTo>
                  <a:cubicBezTo>
                    <a:pt x="717" y="671"/>
                    <a:pt x="689" y="671"/>
                    <a:pt x="670" y="680"/>
                  </a:cubicBezTo>
                  <a:cubicBezTo>
                    <a:pt x="641" y="671"/>
                    <a:pt x="622" y="671"/>
                    <a:pt x="593" y="671"/>
                  </a:cubicBezTo>
                  <a:cubicBezTo>
                    <a:pt x="574" y="661"/>
                    <a:pt x="555" y="651"/>
                    <a:pt x="536" y="642"/>
                  </a:cubicBezTo>
                  <a:cubicBezTo>
                    <a:pt x="526" y="642"/>
                    <a:pt x="517" y="632"/>
                    <a:pt x="507" y="623"/>
                  </a:cubicBezTo>
                  <a:cubicBezTo>
                    <a:pt x="498" y="604"/>
                    <a:pt x="479" y="585"/>
                    <a:pt x="460" y="565"/>
                  </a:cubicBezTo>
                  <a:cubicBezTo>
                    <a:pt x="440" y="518"/>
                    <a:pt x="431" y="479"/>
                    <a:pt x="412" y="432"/>
                  </a:cubicBezTo>
                  <a:cubicBezTo>
                    <a:pt x="393" y="365"/>
                    <a:pt x="374" y="298"/>
                    <a:pt x="354" y="221"/>
                  </a:cubicBezTo>
                  <a:cubicBezTo>
                    <a:pt x="345" y="183"/>
                    <a:pt x="297" y="145"/>
                    <a:pt x="259" y="136"/>
                  </a:cubicBezTo>
                  <a:cubicBezTo>
                    <a:pt x="230" y="116"/>
                    <a:pt x="192" y="116"/>
                    <a:pt x="163" y="116"/>
                  </a:cubicBezTo>
                  <a:cubicBezTo>
                    <a:pt x="144" y="126"/>
                    <a:pt x="135" y="126"/>
                    <a:pt x="116" y="136"/>
                  </a:cubicBezTo>
                  <a:cubicBezTo>
                    <a:pt x="77" y="155"/>
                    <a:pt x="39" y="183"/>
                    <a:pt x="20" y="231"/>
                  </a:cubicBezTo>
                  <a:cubicBezTo>
                    <a:pt x="20" y="250"/>
                    <a:pt x="10" y="260"/>
                    <a:pt x="10" y="279"/>
                  </a:cubicBezTo>
                  <a:cubicBezTo>
                    <a:pt x="1" y="307"/>
                    <a:pt x="10" y="336"/>
                    <a:pt x="20" y="374"/>
                  </a:cubicBezTo>
                  <a:cubicBezTo>
                    <a:pt x="30" y="393"/>
                    <a:pt x="39" y="413"/>
                    <a:pt x="39" y="432"/>
                  </a:cubicBezTo>
                  <a:cubicBezTo>
                    <a:pt x="58" y="489"/>
                    <a:pt x="68" y="546"/>
                    <a:pt x="87" y="604"/>
                  </a:cubicBezTo>
                  <a:cubicBezTo>
                    <a:pt x="96" y="642"/>
                    <a:pt x="106" y="680"/>
                    <a:pt x="116" y="718"/>
                  </a:cubicBezTo>
                  <a:cubicBezTo>
                    <a:pt x="135" y="757"/>
                    <a:pt x="154" y="785"/>
                    <a:pt x="182" y="823"/>
                  </a:cubicBezTo>
                  <a:cubicBezTo>
                    <a:pt x="240" y="919"/>
                    <a:pt x="316" y="986"/>
                    <a:pt x="421" y="1034"/>
                  </a:cubicBezTo>
                  <a:cubicBezTo>
                    <a:pt x="501" y="1074"/>
                    <a:pt x="594" y="1093"/>
                    <a:pt x="683" y="1093"/>
                  </a:cubicBezTo>
                  <a:cubicBezTo>
                    <a:pt x="701" y="1093"/>
                    <a:pt x="719" y="1093"/>
                    <a:pt x="737" y="1091"/>
                  </a:cubicBezTo>
                  <a:cubicBezTo>
                    <a:pt x="813" y="1081"/>
                    <a:pt x="880" y="1062"/>
                    <a:pt x="937" y="1043"/>
                  </a:cubicBezTo>
                  <a:cubicBezTo>
                    <a:pt x="995" y="1015"/>
                    <a:pt x="1052" y="986"/>
                    <a:pt x="1100" y="948"/>
                  </a:cubicBezTo>
                  <a:cubicBezTo>
                    <a:pt x="1138" y="909"/>
                    <a:pt x="1167" y="862"/>
                    <a:pt x="1195" y="814"/>
                  </a:cubicBezTo>
                  <a:cubicBezTo>
                    <a:pt x="1224" y="862"/>
                    <a:pt x="1253" y="900"/>
                    <a:pt x="1291" y="929"/>
                  </a:cubicBezTo>
                  <a:cubicBezTo>
                    <a:pt x="1339" y="967"/>
                    <a:pt x="1396" y="1005"/>
                    <a:pt x="1453" y="1024"/>
                  </a:cubicBezTo>
                  <a:cubicBezTo>
                    <a:pt x="1530" y="1043"/>
                    <a:pt x="1606" y="1062"/>
                    <a:pt x="1692" y="1062"/>
                  </a:cubicBezTo>
                  <a:cubicBezTo>
                    <a:pt x="1788" y="1062"/>
                    <a:pt x="1883" y="1053"/>
                    <a:pt x="1979" y="1015"/>
                  </a:cubicBezTo>
                  <a:cubicBezTo>
                    <a:pt x="2027" y="995"/>
                    <a:pt x="2074" y="957"/>
                    <a:pt x="2113" y="919"/>
                  </a:cubicBezTo>
                  <a:cubicBezTo>
                    <a:pt x="2132" y="909"/>
                    <a:pt x="2151" y="890"/>
                    <a:pt x="2160" y="862"/>
                  </a:cubicBezTo>
                  <a:cubicBezTo>
                    <a:pt x="2179" y="843"/>
                    <a:pt x="2199" y="814"/>
                    <a:pt x="2208" y="785"/>
                  </a:cubicBezTo>
                  <a:cubicBezTo>
                    <a:pt x="2227" y="757"/>
                    <a:pt x="2237" y="728"/>
                    <a:pt x="2237" y="709"/>
                  </a:cubicBezTo>
                  <a:cubicBezTo>
                    <a:pt x="2246" y="671"/>
                    <a:pt x="2256" y="642"/>
                    <a:pt x="2265" y="604"/>
                  </a:cubicBezTo>
                  <a:cubicBezTo>
                    <a:pt x="2285" y="537"/>
                    <a:pt x="2294" y="470"/>
                    <a:pt x="2294" y="403"/>
                  </a:cubicBezTo>
                  <a:cubicBezTo>
                    <a:pt x="2294" y="317"/>
                    <a:pt x="2294" y="231"/>
                    <a:pt x="2285" y="155"/>
                  </a:cubicBezTo>
                  <a:cubicBezTo>
                    <a:pt x="2275" y="69"/>
                    <a:pt x="2208" y="11"/>
                    <a:pt x="2132" y="2"/>
                  </a:cubicBezTo>
                  <a:cubicBezTo>
                    <a:pt x="2126" y="1"/>
                    <a:pt x="2120" y="1"/>
                    <a:pt x="2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1112840" y="1801363"/>
            <a:ext cx="3128536" cy="2492990"/>
          </a:xfrm>
          <a:prstGeom prst="rect">
            <a:avLst/>
          </a:prstGeom>
          <a:noFill/>
        </p:spPr>
        <p:txBody>
          <a:bodyPr wrap="square" rtlCol="0">
            <a:spAutoFit/>
          </a:bodyPr>
          <a:lstStyle/>
          <a:p>
            <a:pPr lvl="0"/>
            <a:r>
              <a:rPr lang="vi-VN" sz="2600" dirty="0"/>
              <a:t>- Kể rõ ràng, đúng cốt truyện.</a:t>
            </a:r>
          </a:p>
          <a:p>
            <a:pPr lvl="0"/>
            <a:r>
              <a:rPr lang="vi-VN" sz="2600" dirty="0"/>
              <a:t>- Nêu được ý nghĩa câu chuyện.</a:t>
            </a:r>
          </a:p>
          <a:p>
            <a:pPr lvl="0"/>
            <a:r>
              <a:rPr lang="vi-VN" sz="2600" dirty="0"/>
              <a:t>- Đảm bảo thời gian kể chuyện.</a:t>
            </a:r>
          </a:p>
        </p:txBody>
      </p:sp>
      <p:sp>
        <p:nvSpPr>
          <p:cNvPr id="89" name="TextBox 88"/>
          <p:cNvSpPr txBox="1"/>
          <p:nvPr/>
        </p:nvSpPr>
        <p:spPr>
          <a:xfrm>
            <a:off x="4798113" y="1801363"/>
            <a:ext cx="3572309" cy="2492990"/>
          </a:xfrm>
          <a:prstGeom prst="rect">
            <a:avLst/>
          </a:prstGeom>
          <a:noFill/>
        </p:spPr>
        <p:txBody>
          <a:bodyPr wrap="square" rtlCol="0">
            <a:spAutoFit/>
          </a:bodyPr>
          <a:lstStyle/>
          <a:p>
            <a:pPr lvl="0"/>
            <a:r>
              <a:rPr lang="vi-VN" sz="2600" dirty="0"/>
              <a:t>- Chăm chú lắng nghe.</a:t>
            </a:r>
          </a:p>
          <a:p>
            <a:pPr lvl="0"/>
            <a:r>
              <a:rPr lang="vi-VN" sz="2600" dirty="0"/>
              <a:t>- Nhận xét đúng, phản hồi tích cực:</a:t>
            </a:r>
          </a:p>
          <a:p>
            <a:pPr lvl="0"/>
            <a:r>
              <a:rPr lang="vi-VN" sz="2600" dirty="0"/>
              <a:t>+ Điều em ấn tượng.</a:t>
            </a:r>
          </a:p>
          <a:p>
            <a:pPr lvl="0"/>
            <a:r>
              <a:rPr lang="vi-VN" sz="2600" dirty="0"/>
              <a:t>+ Điều em góp ý.</a:t>
            </a:r>
          </a:p>
          <a:p>
            <a:pPr lvl="0"/>
            <a:r>
              <a:rPr lang="vi-VN" sz="2600" dirty="0"/>
              <a:t>+ Điều em băn khoăn.</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arn(inVertic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arn(inVertical)">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
                                            <p:txEl>
                                              <p:pRg st="0" end="0"/>
                                            </p:txEl>
                                          </p:spTgt>
                                        </p:tgtEl>
                                        <p:attrNameLst>
                                          <p:attrName>style.visibility</p:attrName>
                                        </p:attrNameLst>
                                      </p:cBhvr>
                                      <p:to>
                                        <p:strVal val="visible"/>
                                      </p:to>
                                    </p:set>
                                    <p:animEffect transition="in" filter="fade">
                                      <p:cBhvr>
                                        <p:cTn id="44" dur="500"/>
                                        <p:tgtEl>
                                          <p:spTgt spid="8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9">
                                            <p:txEl>
                                              <p:pRg st="1" end="1"/>
                                            </p:txEl>
                                          </p:spTgt>
                                        </p:tgtEl>
                                        <p:attrNameLst>
                                          <p:attrName>style.visibility</p:attrName>
                                        </p:attrNameLst>
                                      </p:cBhvr>
                                      <p:to>
                                        <p:strVal val="visible"/>
                                      </p:to>
                                    </p:set>
                                    <p:animEffect transition="in" filter="fade">
                                      <p:cBhvr>
                                        <p:cTn id="49" dur="500"/>
                                        <p:tgtEl>
                                          <p:spTgt spid="89">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9">
                                            <p:txEl>
                                              <p:pRg st="2" end="2"/>
                                            </p:txEl>
                                          </p:spTgt>
                                        </p:tgtEl>
                                        <p:attrNameLst>
                                          <p:attrName>style.visibility</p:attrName>
                                        </p:attrNameLst>
                                      </p:cBhvr>
                                      <p:to>
                                        <p:strVal val="visible"/>
                                      </p:to>
                                    </p:set>
                                    <p:animEffect transition="in" filter="fade">
                                      <p:cBhvr>
                                        <p:cTn id="54" dur="500"/>
                                        <p:tgtEl>
                                          <p:spTgt spid="89">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9">
                                            <p:txEl>
                                              <p:pRg st="3" end="3"/>
                                            </p:txEl>
                                          </p:spTgt>
                                        </p:tgtEl>
                                        <p:attrNameLst>
                                          <p:attrName>style.visibility</p:attrName>
                                        </p:attrNameLst>
                                      </p:cBhvr>
                                      <p:to>
                                        <p:strVal val="visible"/>
                                      </p:to>
                                    </p:set>
                                    <p:animEffect transition="in" filter="fade">
                                      <p:cBhvr>
                                        <p:cTn id="59" dur="500"/>
                                        <p:tgtEl>
                                          <p:spTgt spid="89">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9">
                                            <p:txEl>
                                              <p:pRg st="4" end="4"/>
                                            </p:txEl>
                                          </p:spTgt>
                                        </p:tgtEl>
                                        <p:attrNameLst>
                                          <p:attrName>style.visibility</p:attrName>
                                        </p:attrNameLst>
                                      </p:cBhvr>
                                      <p:to>
                                        <p:strVal val="visible"/>
                                      </p:to>
                                    </p:set>
                                    <p:animEffect transition="in" filter="fade">
                                      <p:cBhvr>
                                        <p:cTn id="64" dur="500"/>
                                        <p:tgtEl>
                                          <p:spTgt spid="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69"/>
        <p:cNvGrpSpPr/>
        <p:nvPr/>
      </p:nvGrpSpPr>
      <p:grpSpPr>
        <a:xfrm>
          <a:off x="0" y="0"/>
          <a:ext cx="0" cy="0"/>
          <a:chOff x="0" y="0"/>
          <a:chExt cx="0" cy="0"/>
        </a:xfrm>
      </p:grpSpPr>
      <p:sp>
        <p:nvSpPr>
          <p:cNvPr id="3" name="圆角矩形 7"/>
          <p:cNvSpPr/>
          <p:nvPr/>
        </p:nvSpPr>
        <p:spPr>
          <a:xfrm>
            <a:off x="2366122" y="457872"/>
            <a:ext cx="4845461"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Kể lại</a:t>
            </a:r>
            <a:r>
              <a:rPr kumimoji="0" lang="vi-VN" altLang="zh-CN" sz="3200" i="0" u="none" strike="noStrike" kern="1200" cap="none" spc="0" normalizeH="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 toàn bộ câu chuyện.</a:t>
            </a:r>
            <a:endParaRPr kumimoji="0" lang="zh-CN" altLang="en-US" sz="32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0" name="Group 39"/>
          <p:cNvGrpSpPr/>
          <p:nvPr/>
        </p:nvGrpSpPr>
        <p:grpSpPr>
          <a:xfrm>
            <a:off x="981181" y="1202075"/>
            <a:ext cx="7623425" cy="3565134"/>
            <a:chOff x="854316" y="774971"/>
            <a:chExt cx="8023871" cy="3818294"/>
          </a:xfrm>
        </p:grpSpPr>
        <p:grpSp>
          <p:nvGrpSpPr>
            <p:cNvPr id="22" name="Group 21"/>
            <p:cNvGrpSpPr/>
            <p:nvPr/>
          </p:nvGrpSpPr>
          <p:grpSpPr>
            <a:xfrm>
              <a:off x="854316" y="774971"/>
              <a:ext cx="2554097" cy="1840638"/>
              <a:chOff x="854316" y="774971"/>
              <a:chExt cx="2554097" cy="1840638"/>
            </a:xfrm>
          </p:grpSpPr>
          <p:pic>
            <p:nvPicPr>
              <p:cNvPr id="23" name="Picture 22"/>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24"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1</a:t>
                </a:r>
                <a:endParaRPr sz="2400" b="1" dirty="0">
                  <a:solidFill>
                    <a:schemeClr val="accent3">
                      <a:lumMod val="25000"/>
                    </a:schemeClr>
                  </a:solidFill>
                </a:endParaRPr>
              </a:p>
            </p:txBody>
          </p:sp>
        </p:grpSp>
        <p:grpSp>
          <p:nvGrpSpPr>
            <p:cNvPr id="25" name="Group 24"/>
            <p:cNvGrpSpPr/>
            <p:nvPr/>
          </p:nvGrpSpPr>
          <p:grpSpPr>
            <a:xfrm>
              <a:off x="3580698" y="774971"/>
              <a:ext cx="2562602" cy="1840638"/>
              <a:chOff x="3580698" y="774971"/>
              <a:chExt cx="2562602" cy="1840638"/>
            </a:xfrm>
          </p:grpSpPr>
          <p:pic>
            <p:nvPicPr>
              <p:cNvPr id="26" name="Picture 25"/>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27"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28" name="Group 27"/>
            <p:cNvGrpSpPr/>
            <p:nvPr/>
          </p:nvGrpSpPr>
          <p:grpSpPr>
            <a:xfrm>
              <a:off x="6315585" y="774971"/>
              <a:ext cx="2562602" cy="1840638"/>
              <a:chOff x="6315585" y="774971"/>
              <a:chExt cx="2562602" cy="1840638"/>
            </a:xfrm>
          </p:grpSpPr>
          <p:pic>
            <p:nvPicPr>
              <p:cNvPr id="29" name="Picture 28"/>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30"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31" name="Group 30"/>
            <p:cNvGrpSpPr/>
            <p:nvPr/>
          </p:nvGrpSpPr>
          <p:grpSpPr>
            <a:xfrm>
              <a:off x="854316" y="2752627"/>
              <a:ext cx="2554097" cy="1840638"/>
              <a:chOff x="854316" y="2752627"/>
              <a:chExt cx="2554097" cy="1840638"/>
            </a:xfrm>
          </p:grpSpPr>
          <p:pic>
            <p:nvPicPr>
              <p:cNvPr id="32" name="Picture 31"/>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33"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34" name="Group 33"/>
            <p:cNvGrpSpPr/>
            <p:nvPr/>
          </p:nvGrpSpPr>
          <p:grpSpPr>
            <a:xfrm>
              <a:off x="3584950" y="2752627"/>
              <a:ext cx="2554097" cy="1840638"/>
              <a:chOff x="3584950" y="2752627"/>
              <a:chExt cx="2554097" cy="1840638"/>
            </a:xfrm>
          </p:grpSpPr>
          <p:pic>
            <p:nvPicPr>
              <p:cNvPr id="35" name="Picture 34"/>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36"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37" name="Group 36"/>
            <p:cNvGrpSpPr/>
            <p:nvPr/>
          </p:nvGrpSpPr>
          <p:grpSpPr>
            <a:xfrm>
              <a:off x="6319838" y="2752627"/>
              <a:ext cx="2558349" cy="1840638"/>
              <a:chOff x="6319838" y="2752627"/>
              <a:chExt cx="2558349" cy="1840638"/>
            </a:xfrm>
          </p:grpSpPr>
          <p:pic>
            <p:nvPicPr>
              <p:cNvPr id="38" name="Picture 37"/>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39"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spTree>
    <p:extLst>
      <p:ext uri="{BB962C8B-B14F-4D97-AF65-F5344CB8AC3E}">
        <p14:creationId xmlns:p14="http://schemas.microsoft.com/office/powerpoint/2010/main" val="1367437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32" name="Google Shape;1613;p40"/>
          <p:cNvSpPr/>
          <p:nvPr/>
        </p:nvSpPr>
        <p:spPr>
          <a:xfrm>
            <a:off x="731433" y="3315003"/>
            <a:ext cx="7693176" cy="457917"/>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38;p40"/>
          <p:cNvSpPr txBox="1">
            <a:spLocks noGrp="1"/>
          </p:cNvSpPr>
          <p:nvPr>
            <p:ph type="title" idx="2"/>
          </p:nvPr>
        </p:nvSpPr>
        <p:spPr>
          <a:xfrm>
            <a:off x="1575923" y="3315298"/>
            <a:ext cx="6681586" cy="47232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2600" dirty="0" err="1">
                <a:solidFill>
                  <a:srgbClr val="002060"/>
                </a:solidFill>
                <a:latin typeface="Pattaya" panose="00000500000000000000" pitchFamily="2" charset="-34"/>
                <a:cs typeface="Pattaya" panose="00000500000000000000" pitchFamily="2" charset="-34"/>
              </a:rPr>
              <a:t>Nêu</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được</a:t>
            </a:r>
            <a:r>
              <a:rPr lang="vi-VN" sz="2600" dirty="0">
                <a:solidFill>
                  <a:srgbClr val="002060"/>
                </a:solidFill>
                <a:latin typeface="Pattaya" panose="00000500000000000000" pitchFamily="2" charset="-34"/>
                <a:cs typeface="Pattaya" panose="00000500000000000000" pitchFamily="2" charset="-34"/>
              </a:rPr>
              <a:t> diễn biến sự việc và ý nghĩa câu chuyện</a:t>
            </a:r>
            <a:r>
              <a:rPr lang="en-US" sz="2600" dirty="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sp>
        <p:nvSpPr>
          <p:cNvPr id="1612" name="Google Shape;1612;p40"/>
          <p:cNvSpPr/>
          <p:nvPr/>
        </p:nvSpPr>
        <p:spPr>
          <a:xfrm flipH="1">
            <a:off x="849932" y="2239266"/>
            <a:ext cx="7341463"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808092" y="1111292"/>
            <a:ext cx="7527816"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txBox="1">
            <a:spLocks noGrp="1"/>
          </p:cNvSpPr>
          <p:nvPr>
            <p:ph type="title"/>
          </p:nvPr>
        </p:nvSpPr>
        <p:spPr>
          <a:xfrm>
            <a:off x="2933591" y="400495"/>
            <a:ext cx="3276818"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solidFill>
                  <a:schemeClr val="accent1">
                    <a:lumMod val="75000"/>
                  </a:schemeClr>
                </a:solidFill>
                <a:latin typeface="Pattaya" panose="00000500000000000000" pitchFamily="2" charset="-34"/>
                <a:cs typeface="Pattaya" panose="00000500000000000000" pitchFamily="2" charset="-34"/>
              </a:rPr>
              <a:t>Đánh giá mục tiêu</a:t>
            </a:r>
            <a:endParaRPr b="1" dirty="0">
              <a:solidFill>
                <a:schemeClr val="accent1">
                  <a:lumMod val="75000"/>
                </a:schemeClr>
              </a:solidFill>
              <a:latin typeface="Pattaya" panose="00000500000000000000" pitchFamily="2" charset="-34"/>
              <a:cs typeface="Pattaya" panose="00000500000000000000" pitchFamily="2" charset="-34"/>
            </a:endParaRPr>
          </a:p>
        </p:txBody>
      </p:sp>
      <p:grpSp>
        <p:nvGrpSpPr>
          <p:cNvPr id="1615" name="Google Shape;1615;p40"/>
          <p:cNvGrpSpPr/>
          <p:nvPr/>
        </p:nvGrpSpPr>
        <p:grpSpPr>
          <a:xfrm>
            <a:off x="583901" y="784534"/>
            <a:ext cx="1047475" cy="1141175"/>
            <a:chOff x="7280928" y="248078"/>
            <a:chExt cx="1047475" cy="1141175"/>
          </a:xfrm>
        </p:grpSpPr>
        <p:sp>
          <p:nvSpPr>
            <p:cNvPr id="1616" name="Google Shape;1616;p40"/>
            <p:cNvSpPr/>
            <p:nvPr/>
          </p:nvSpPr>
          <p:spPr>
            <a:xfrm>
              <a:off x="7280928" y="248078"/>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17" name="Google Shape;1617;p40"/>
            <p:cNvSpPr/>
            <p:nvPr/>
          </p:nvSpPr>
          <p:spPr>
            <a:xfrm>
              <a:off x="7357700" y="314400"/>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7366875" y="303150"/>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7433000" y="356950"/>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7974800" y="314400"/>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7958275" y="303150"/>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8015200" y="356950"/>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7352800" y="369550"/>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7367500" y="356700"/>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7474025" y="912300"/>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7901325" y="912300"/>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7694400" y="1197200"/>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7828475" y="1195825"/>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7327700" y="994525"/>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7382800" y="859925"/>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7931950" y="429125"/>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7481975" y="829175"/>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7868275" y="829175"/>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7696250" y="846500"/>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7379725" y="1067000"/>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7370550" y="1054150"/>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8115600" y="794425"/>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8" name="Google Shape;1638;p40"/>
          <p:cNvSpPr txBox="1">
            <a:spLocks noGrp="1"/>
          </p:cNvSpPr>
          <p:nvPr>
            <p:ph type="title" idx="2"/>
          </p:nvPr>
        </p:nvSpPr>
        <p:spPr>
          <a:xfrm>
            <a:off x="1476119" y="1120963"/>
            <a:ext cx="6191763"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600" dirty="0" err="1">
                <a:solidFill>
                  <a:srgbClr val="002060"/>
                </a:solidFill>
                <a:latin typeface="Pattaya" panose="00000500000000000000" pitchFamily="2" charset="-34"/>
                <a:cs typeface="Pattaya" panose="00000500000000000000" pitchFamily="2" charset="-34"/>
              </a:rPr>
              <a:t>Kể</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lại</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được</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từng</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đoạn</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và</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toàn</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bộ</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câu</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chuyện</a:t>
            </a:r>
            <a:r>
              <a:rPr lang="en-US" sz="2600" dirty="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1650" name="Google Shape;1650;p40"/>
          <p:cNvGrpSpPr/>
          <p:nvPr/>
        </p:nvGrpSpPr>
        <p:grpSpPr>
          <a:xfrm>
            <a:off x="7646840" y="1873828"/>
            <a:ext cx="1187700" cy="1158325"/>
            <a:chOff x="4354400" y="172400"/>
            <a:chExt cx="1187700" cy="1158325"/>
          </a:xfrm>
        </p:grpSpPr>
        <p:sp>
          <p:nvSpPr>
            <p:cNvPr id="1651" name="Google Shape;1651;p40"/>
            <p:cNvSpPr/>
            <p:nvPr/>
          </p:nvSpPr>
          <p:spPr>
            <a:xfrm>
              <a:off x="4354400" y="172400"/>
              <a:ext cx="1187700" cy="1158325"/>
            </a:xfrm>
            <a:custGeom>
              <a:avLst/>
              <a:gdLst/>
              <a:ahLst/>
              <a:cxnLst/>
              <a:rect l="l" t="t" r="r" b="b"/>
              <a:pathLst>
                <a:path w="47508" h="46333" extrusionOk="0">
                  <a:moveTo>
                    <a:pt x="9135" y="24538"/>
                  </a:moveTo>
                  <a:cubicBezTo>
                    <a:pt x="9135" y="24685"/>
                    <a:pt x="9135" y="24832"/>
                    <a:pt x="9135" y="24979"/>
                  </a:cubicBezTo>
                  <a:cubicBezTo>
                    <a:pt x="9086" y="24881"/>
                    <a:pt x="9062" y="24783"/>
                    <a:pt x="9013" y="24660"/>
                  </a:cubicBezTo>
                  <a:lnTo>
                    <a:pt x="9135" y="24538"/>
                  </a:lnTo>
                  <a:close/>
                  <a:moveTo>
                    <a:pt x="13739" y="1"/>
                  </a:moveTo>
                  <a:cubicBezTo>
                    <a:pt x="12612" y="1"/>
                    <a:pt x="11486" y="197"/>
                    <a:pt x="10433" y="564"/>
                  </a:cubicBezTo>
                  <a:cubicBezTo>
                    <a:pt x="8841" y="1103"/>
                    <a:pt x="7715" y="2205"/>
                    <a:pt x="7176" y="3748"/>
                  </a:cubicBezTo>
                  <a:cubicBezTo>
                    <a:pt x="5854" y="7396"/>
                    <a:pt x="8449" y="12882"/>
                    <a:pt x="10041" y="15698"/>
                  </a:cubicBezTo>
                  <a:cubicBezTo>
                    <a:pt x="10017" y="15747"/>
                    <a:pt x="10017" y="15820"/>
                    <a:pt x="9992" y="15869"/>
                  </a:cubicBezTo>
                  <a:cubicBezTo>
                    <a:pt x="9404" y="15575"/>
                    <a:pt x="8743" y="15404"/>
                    <a:pt x="8058" y="15404"/>
                  </a:cubicBezTo>
                  <a:cubicBezTo>
                    <a:pt x="7372" y="15404"/>
                    <a:pt x="6711" y="15575"/>
                    <a:pt x="6123" y="15869"/>
                  </a:cubicBezTo>
                  <a:cubicBezTo>
                    <a:pt x="5560" y="15575"/>
                    <a:pt x="4899" y="15428"/>
                    <a:pt x="4237" y="15428"/>
                  </a:cubicBezTo>
                  <a:cubicBezTo>
                    <a:pt x="3111" y="15428"/>
                    <a:pt x="2058" y="15869"/>
                    <a:pt x="1250" y="16677"/>
                  </a:cubicBezTo>
                  <a:cubicBezTo>
                    <a:pt x="442" y="17461"/>
                    <a:pt x="1" y="18538"/>
                    <a:pt x="1" y="19665"/>
                  </a:cubicBezTo>
                  <a:cubicBezTo>
                    <a:pt x="1" y="20791"/>
                    <a:pt x="442" y="21869"/>
                    <a:pt x="1250" y="22652"/>
                  </a:cubicBezTo>
                  <a:lnTo>
                    <a:pt x="3797" y="25199"/>
                  </a:lnTo>
                  <a:cubicBezTo>
                    <a:pt x="4164" y="27011"/>
                    <a:pt x="4948" y="28529"/>
                    <a:pt x="6098" y="29705"/>
                  </a:cubicBezTo>
                  <a:cubicBezTo>
                    <a:pt x="7151" y="30807"/>
                    <a:pt x="8351" y="31419"/>
                    <a:pt x="9355" y="31762"/>
                  </a:cubicBezTo>
                  <a:cubicBezTo>
                    <a:pt x="9772" y="34823"/>
                    <a:pt x="10702" y="37002"/>
                    <a:pt x="12245" y="38520"/>
                  </a:cubicBezTo>
                  <a:cubicBezTo>
                    <a:pt x="14669" y="40920"/>
                    <a:pt x="18122" y="41214"/>
                    <a:pt x="21746" y="41239"/>
                  </a:cubicBezTo>
                  <a:cubicBezTo>
                    <a:pt x="22358" y="42120"/>
                    <a:pt x="23044" y="43345"/>
                    <a:pt x="23265" y="44275"/>
                  </a:cubicBezTo>
                  <a:cubicBezTo>
                    <a:pt x="23534" y="45499"/>
                    <a:pt x="24611" y="46332"/>
                    <a:pt x="25836" y="46332"/>
                  </a:cubicBezTo>
                  <a:cubicBezTo>
                    <a:pt x="26056" y="46332"/>
                    <a:pt x="26252" y="46308"/>
                    <a:pt x="26448" y="46283"/>
                  </a:cubicBezTo>
                  <a:cubicBezTo>
                    <a:pt x="27134" y="46112"/>
                    <a:pt x="27721" y="45695"/>
                    <a:pt x="28089" y="45108"/>
                  </a:cubicBezTo>
                  <a:cubicBezTo>
                    <a:pt x="28407" y="44593"/>
                    <a:pt x="28529" y="44030"/>
                    <a:pt x="28480" y="43467"/>
                  </a:cubicBezTo>
                  <a:lnTo>
                    <a:pt x="28921" y="43467"/>
                  </a:lnTo>
                  <a:cubicBezTo>
                    <a:pt x="31321" y="43271"/>
                    <a:pt x="32374" y="42169"/>
                    <a:pt x="32839" y="41239"/>
                  </a:cubicBezTo>
                  <a:cubicBezTo>
                    <a:pt x="34970" y="41214"/>
                    <a:pt x="37002" y="41067"/>
                    <a:pt x="38790" y="40357"/>
                  </a:cubicBezTo>
                  <a:lnTo>
                    <a:pt x="41214" y="42781"/>
                  </a:lnTo>
                  <a:lnTo>
                    <a:pt x="44275" y="39720"/>
                  </a:lnTo>
                  <a:cubicBezTo>
                    <a:pt x="45059" y="39426"/>
                    <a:pt x="45720" y="38863"/>
                    <a:pt x="46185" y="38104"/>
                  </a:cubicBezTo>
                  <a:cubicBezTo>
                    <a:pt x="46283" y="37908"/>
                    <a:pt x="46357" y="37737"/>
                    <a:pt x="46430" y="37541"/>
                  </a:cubicBezTo>
                  <a:cubicBezTo>
                    <a:pt x="47042" y="36782"/>
                    <a:pt x="47361" y="35851"/>
                    <a:pt x="47361" y="34872"/>
                  </a:cubicBezTo>
                  <a:cubicBezTo>
                    <a:pt x="47361" y="33745"/>
                    <a:pt x="46920" y="32668"/>
                    <a:pt x="46112" y="31884"/>
                  </a:cubicBezTo>
                  <a:cubicBezTo>
                    <a:pt x="45549" y="31321"/>
                    <a:pt x="44863" y="30929"/>
                    <a:pt x="44079" y="30758"/>
                  </a:cubicBezTo>
                  <a:cubicBezTo>
                    <a:pt x="44177" y="29729"/>
                    <a:pt x="44202" y="28603"/>
                    <a:pt x="44202" y="27329"/>
                  </a:cubicBezTo>
                  <a:cubicBezTo>
                    <a:pt x="44202" y="23950"/>
                    <a:pt x="44104" y="19640"/>
                    <a:pt x="43296" y="15747"/>
                  </a:cubicBezTo>
                  <a:cubicBezTo>
                    <a:pt x="44887" y="12931"/>
                    <a:pt x="47508" y="7421"/>
                    <a:pt x="46185" y="3748"/>
                  </a:cubicBezTo>
                  <a:cubicBezTo>
                    <a:pt x="45622" y="2205"/>
                    <a:pt x="44496" y="1103"/>
                    <a:pt x="42928" y="564"/>
                  </a:cubicBezTo>
                  <a:cubicBezTo>
                    <a:pt x="41851" y="197"/>
                    <a:pt x="40749" y="1"/>
                    <a:pt x="39623" y="1"/>
                  </a:cubicBezTo>
                  <a:cubicBezTo>
                    <a:pt x="36366" y="1"/>
                    <a:pt x="33721" y="1519"/>
                    <a:pt x="32178" y="2646"/>
                  </a:cubicBezTo>
                  <a:cubicBezTo>
                    <a:pt x="30488" y="2205"/>
                    <a:pt x="28627" y="1984"/>
                    <a:pt x="26619" y="1984"/>
                  </a:cubicBezTo>
                  <a:cubicBezTo>
                    <a:pt x="24636" y="1984"/>
                    <a:pt x="22799" y="2205"/>
                    <a:pt x="21159" y="2646"/>
                  </a:cubicBezTo>
                  <a:cubicBezTo>
                    <a:pt x="19616" y="1519"/>
                    <a:pt x="16971" y="1"/>
                    <a:pt x="13739"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52" name="Google Shape;1652;p40"/>
            <p:cNvSpPr/>
            <p:nvPr/>
          </p:nvSpPr>
          <p:spPr>
            <a:xfrm>
              <a:off x="4511125" y="243625"/>
              <a:ext cx="360625" cy="318175"/>
            </a:xfrm>
            <a:custGeom>
              <a:avLst/>
              <a:gdLst/>
              <a:ahLst/>
              <a:cxnLst/>
              <a:rect l="l" t="t" r="r" b="b"/>
              <a:pathLst>
                <a:path w="14425" h="12727" extrusionOk="0">
                  <a:moveTo>
                    <a:pt x="7445" y="0"/>
                  </a:moveTo>
                  <a:cubicBezTo>
                    <a:pt x="6659" y="0"/>
                    <a:pt x="5837" y="120"/>
                    <a:pt x="4996" y="409"/>
                  </a:cubicBezTo>
                  <a:cubicBezTo>
                    <a:pt x="1" y="2098"/>
                    <a:pt x="6564" y="12726"/>
                    <a:pt x="6564" y="12726"/>
                  </a:cubicBezTo>
                  <a:cubicBezTo>
                    <a:pt x="6564" y="12726"/>
                    <a:pt x="14424" y="10473"/>
                    <a:pt x="14326" y="2931"/>
                  </a:cubicBezTo>
                  <a:cubicBezTo>
                    <a:pt x="14326" y="2931"/>
                    <a:pt x="11328" y="0"/>
                    <a:pt x="7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4551550" y="231850"/>
              <a:ext cx="331825" cy="343400"/>
            </a:xfrm>
            <a:custGeom>
              <a:avLst/>
              <a:gdLst/>
              <a:ahLst/>
              <a:cxnLst/>
              <a:rect l="l" t="t" r="r" b="b"/>
              <a:pathLst>
                <a:path w="13273" h="13736" extrusionOk="0">
                  <a:moveTo>
                    <a:pt x="5804" y="929"/>
                  </a:moveTo>
                  <a:cubicBezTo>
                    <a:pt x="9012" y="929"/>
                    <a:pt x="11632" y="3059"/>
                    <a:pt x="12269" y="3622"/>
                  </a:cubicBezTo>
                  <a:cubicBezTo>
                    <a:pt x="12220" y="9769"/>
                    <a:pt x="6612" y="12144"/>
                    <a:pt x="5167" y="12659"/>
                  </a:cubicBezTo>
                  <a:cubicBezTo>
                    <a:pt x="4359" y="11263"/>
                    <a:pt x="1151" y="5484"/>
                    <a:pt x="2155" y="2618"/>
                  </a:cubicBezTo>
                  <a:cubicBezTo>
                    <a:pt x="2400" y="1982"/>
                    <a:pt x="2841" y="1541"/>
                    <a:pt x="3526" y="1296"/>
                  </a:cubicBezTo>
                  <a:cubicBezTo>
                    <a:pt x="4310" y="1027"/>
                    <a:pt x="5069" y="929"/>
                    <a:pt x="5804" y="929"/>
                  </a:cubicBezTo>
                  <a:close/>
                  <a:moveTo>
                    <a:pt x="5848" y="0"/>
                  </a:moveTo>
                  <a:cubicBezTo>
                    <a:pt x="5011" y="0"/>
                    <a:pt x="4133" y="129"/>
                    <a:pt x="3233" y="439"/>
                  </a:cubicBezTo>
                  <a:cubicBezTo>
                    <a:pt x="2277" y="757"/>
                    <a:pt x="1641" y="1394"/>
                    <a:pt x="1298" y="2325"/>
                  </a:cubicBezTo>
                  <a:cubicBezTo>
                    <a:pt x="0" y="5973"/>
                    <a:pt x="4383" y="13148"/>
                    <a:pt x="4555" y="13442"/>
                  </a:cubicBezTo>
                  <a:lnTo>
                    <a:pt x="4751" y="13736"/>
                  </a:lnTo>
                  <a:lnTo>
                    <a:pt x="5094" y="13638"/>
                  </a:lnTo>
                  <a:cubicBezTo>
                    <a:pt x="5167" y="13614"/>
                    <a:pt x="13273" y="11189"/>
                    <a:pt x="13175" y="3402"/>
                  </a:cubicBezTo>
                  <a:lnTo>
                    <a:pt x="13175" y="3206"/>
                  </a:lnTo>
                  <a:lnTo>
                    <a:pt x="13028" y="3084"/>
                  </a:lnTo>
                  <a:cubicBezTo>
                    <a:pt x="12886" y="2922"/>
                    <a:pt x="9834" y="0"/>
                    <a:pt x="5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4599300" y="302925"/>
              <a:ext cx="277950" cy="245400"/>
            </a:xfrm>
            <a:custGeom>
              <a:avLst/>
              <a:gdLst/>
              <a:ahLst/>
              <a:cxnLst/>
              <a:rect l="l" t="t" r="r" b="b"/>
              <a:pathLst>
                <a:path w="11118" h="9816" extrusionOk="0">
                  <a:moveTo>
                    <a:pt x="5724" y="0"/>
                  </a:moveTo>
                  <a:cubicBezTo>
                    <a:pt x="5121" y="0"/>
                    <a:pt x="4490" y="92"/>
                    <a:pt x="3845" y="314"/>
                  </a:cubicBezTo>
                  <a:cubicBezTo>
                    <a:pt x="0" y="1612"/>
                    <a:pt x="5069" y="9816"/>
                    <a:pt x="5069" y="9816"/>
                  </a:cubicBezTo>
                  <a:cubicBezTo>
                    <a:pt x="5069" y="9816"/>
                    <a:pt x="11118" y="8077"/>
                    <a:pt x="11044" y="2273"/>
                  </a:cubicBezTo>
                  <a:cubicBezTo>
                    <a:pt x="11044" y="2273"/>
                    <a:pt x="8720" y="0"/>
                    <a:pt x="572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4634800" y="298325"/>
              <a:ext cx="294500" cy="255500"/>
            </a:xfrm>
            <a:custGeom>
              <a:avLst/>
              <a:gdLst/>
              <a:ahLst/>
              <a:cxnLst/>
              <a:rect l="l" t="t" r="r" b="b"/>
              <a:pathLst>
                <a:path w="11780" h="10220" extrusionOk="0">
                  <a:moveTo>
                    <a:pt x="8050" y="0"/>
                  </a:moveTo>
                  <a:cubicBezTo>
                    <a:pt x="4763" y="0"/>
                    <a:pt x="0" y="7722"/>
                    <a:pt x="0" y="7722"/>
                  </a:cubicBezTo>
                  <a:lnTo>
                    <a:pt x="1617" y="10220"/>
                  </a:lnTo>
                  <a:lnTo>
                    <a:pt x="5559" y="6669"/>
                  </a:lnTo>
                  <a:cubicBezTo>
                    <a:pt x="5559" y="6669"/>
                    <a:pt x="11779" y="890"/>
                    <a:pt x="8522" y="57"/>
                  </a:cubicBezTo>
                  <a:cubicBezTo>
                    <a:pt x="8369" y="19"/>
                    <a:pt x="8212" y="0"/>
                    <a:pt x="8050"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5170475" y="243625"/>
              <a:ext cx="360600" cy="318175"/>
            </a:xfrm>
            <a:custGeom>
              <a:avLst/>
              <a:gdLst/>
              <a:ahLst/>
              <a:cxnLst/>
              <a:rect l="l" t="t" r="r" b="b"/>
              <a:pathLst>
                <a:path w="14424" h="12727" extrusionOk="0">
                  <a:moveTo>
                    <a:pt x="6980" y="0"/>
                  </a:moveTo>
                  <a:cubicBezTo>
                    <a:pt x="3097" y="0"/>
                    <a:pt x="98" y="2931"/>
                    <a:pt x="98" y="2931"/>
                  </a:cubicBezTo>
                  <a:cubicBezTo>
                    <a:pt x="0" y="10473"/>
                    <a:pt x="7861" y="12726"/>
                    <a:pt x="7861" y="12726"/>
                  </a:cubicBezTo>
                  <a:cubicBezTo>
                    <a:pt x="7861" y="12726"/>
                    <a:pt x="14424" y="2098"/>
                    <a:pt x="9428" y="409"/>
                  </a:cubicBezTo>
                  <a:cubicBezTo>
                    <a:pt x="8588" y="120"/>
                    <a:pt x="7766" y="0"/>
                    <a:pt x="6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5158850" y="231850"/>
              <a:ext cx="332450" cy="343400"/>
            </a:xfrm>
            <a:custGeom>
              <a:avLst/>
              <a:gdLst/>
              <a:ahLst/>
              <a:cxnLst/>
              <a:rect l="l" t="t" r="r" b="b"/>
              <a:pathLst>
                <a:path w="13298" h="13736" extrusionOk="0">
                  <a:moveTo>
                    <a:pt x="7487" y="925"/>
                  </a:moveTo>
                  <a:cubicBezTo>
                    <a:pt x="8215" y="925"/>
                    <a:pt x="8974" y="1034"/>
                    <a:pt x="9746" y="1296"/>
                  </a:cubicBezTo>
                  <a:cubicBezTo>
                    <a:pt x="10432" y="1541"/>
                    <a:pt x="10873" y="1982"/>
                    <a:pt x="11118" y="2618"/>
                  </a:cubicBezTo>
                  <a:cubicBezTo>
                    <a:pt x="12146" y="5484"/>
                    <a:pt x="8938" y="11238"/>
                    <a:pt x="8130" y="12659"/>
                  </a:cubicBezTo>
                  <a:cubicBezTo>
                    <a:pt x="6685" y="12120"/>
                    <a:pt x="1078" y="9695"/>
                    <a:pt x="1029" y="3622"/>
                  </a:cubicBezTo>
                  <a:cubicBezTo>
                    <a:pt x="1648" y="3063"/>
                    <a:pt x="4270" y="925"/>
                    <a:pt x="7487" y="925"/>
                  </a:cubicBezTo>
                  <a:close/>
                  <a:moveTo>
                    <a:pt x="7426" y="0"/>
                  </a:moveTo>
                  <a:cubicBezTo>
                    <a:pt x="3446" y="0"/>
                    <a:pt x="407" y="2922"/>
                    <a:pt x="245" y="3084"/>
                  </a:cubicBezTo>
                  <a:lnTo>
                    <a:pt x="98" y="3206"/>
                  </a:lnTo>
                  <a:lnTo>
                    <a:pt x="98" y="3402"/>
                  </a:lnTo>
                  <a:cubicBezTo>
                    <a:pt x="0" y="11189"/>
                    <a:pt x="8130" y="13614"/>
                    <a:pt x="8204" y="13638"/>
                  </a:cubicBezTo>
                  <a:lnTo>
                    <a:pt x="8546" y="13736"/>
                  </a:lnTo>
                  <a:lnTo>
                    <a:pt x="8718" y="13442"/>
                  </a:lnTo>
                  <a:cubicBezTo>
                    <a:pt x="8914" y="13148"/>
                    <a:pt x="13297" y="5973"/>
                    <a:pt x="11975" y="2325"/>
                  </a:cubicBezTo>
                  <a:cubicBezTo>
                    <a:pt x="11656" y="1394"/>
                    <a:pt x="10995" y="757"/>
                    <a:pt x="10040" y="439"/>
                  </a:cubicBezTo>
                  <a:cubicBezTo>
                    <a:pt x="9139" y="129"/>
                    <a:pt x="8262"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5164975" y="302925"/>
              <a:ext cx="277950" cy="245400"/>
            </a:xfrm>
            <a:custGeom>
              <a:avLst/>
              <a:gdLst/>
              <a:ahLst/>
              <a:cxnLst/>
              <a:rect l="l" t="t" r="r" b="b"/>
              <a:pathLst>
                <a:path w="11118" h="9816" extrusionOk="0">
                  <a:moveTo>
                    <a:pt x="5394" y="0"/>
                  </a:moveTo>
                  <a:cubicBezTo>
                    <a:pt x="2397" y="0"/>
                    <a:pt x="74" y="2273"/>
                    <a:pt x="74" y="2273"/>
                  </a:cubicBezTo>
                  <a:cubicBezTo>
                    <a:pt x="0" y="8077"/>
                    <a:pt x="6073" y="9816"/>
                    <a:pt x="6073" y="9816"/>
                  </a:cubicBezTo>
                  <a:cubicBezTo>
                    <a:pt x="6073" y="9816"/>
                    <a:pt x="11118" y="1612"/>
                    <a:pt x="7273" y="314"/>
                  </a:cubicBezTo>
                  <a:cubicBezTo>
                    <a:pt x="6628" y="92"/>
                    <a:pt x="5997" y="0"/>
                    <a:pt x="539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5112925" y="298325"/>
              <a:ext cx="294500" cy="255500"/>
            </a:xfrm>
            <a:custGeom>
              <a:avLst/>
              <a:gdLst/>
              <a:ahLst/>
              <a:cxnLst/>
              <a:rect l="l" t="t" r="r" b="b"/>
              <a:pathLst>
                <a:path w="11780" h="10220" extrusionOk="0">
                  <a:moveTo>
                    <a:pt x="3754" y="0"/>
                  </a:moveTo>
                  <a:cubicBezTo>
                    <a:pt x="3593" y="0"/>
                    <a:pt x="3435" y="19"/>
                    <a:pt x="3282" y="57"/>
                  </a:cubicBezTo>
                  <a:cubicBezTo>
                    <a:pt x="1" y="890"/>
                    <a:pt x="6245" y="6669"/>
                    <a:pt x="6245" y="6669"/>
                  </a:cubicBezTo>
                  <a:lnTo>
                    <a:pt x="10163" y="10220"/>
                  </a:lnTo>
                  <a:lnTo>
                    <a:pt x="11779" y="7722"/>
                  </a:lnTo>
                  <a:cubicBezTo>
                    <a:pt x="11779" y="7722"/>
                    <a:pt x="7039" y="0"/>
                    <a:pt x="375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4648275" y="294250"/>
              <a:ext cx="745075" cy="848300"/>
            </a:xfrm>
            <a:custGeom>
              <a:avLst/>
              <a:gdLst/>
              <a:ahLst/>
              <a:cxnLst/>
              <a:rect l="l" t="t" r="r" b="b"/>
              <a:pathLst>
                <a:path w="29803" h="33932" extrusionOk="0">
                  <a:moveTo>
                    <a:pt x="14864" y="0"/>
                  </a:moveTo>
                  <a:cubicBezTo>
                    <a:pt x="1837" y="0"/>
                    <a:pt x="0" y="10163"/>
                    <a:pt x="0" y="22700"/>
                  </a:cubicBezTo>
                  <a:cubicBezTo>
                    <a:pt x="0" y="33030"/>
                    <a:pt x="3371" y="33932"/>
                    <a:pt x="10472" y="33932"/>
                  </a:cubicBezTo>
                  <a:cubicBezTo>
                    <a:pt x="11972" y="33932"/>
                    <a:pt x="13639" y="33891"/>
                    <a:pt x="15477" y="33891"/>
                  </a:cubicBezTo>
                  <a:cubicBezTo>
                    <a:pt x="17318" y="33891"/>
                    <a:pt x="18953" y="33932"/>
                    <a:pt x="20398" y="33932"/>
                  </a:cubicBezTo>
                  <a:cubicBezTo>
                    <a:pt x="27232" y="33932"/>
                    <a:pt x="29802" y="33030"/>
                    <a:pt x="29802" y="22700"/>
                  </a:cubicBezTo>
                  <a:cubicBezTo>
                    <a:pt x="29802" y="10163"/>
                    <a:pt x="28088" y="0"/>
                    <a:pt x="14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4635400" y="281375"/>
              <a:ext cx="770800" cy="874250"/>
            </a:xfrm>
            <a:custGeom>
              <a:avLst/>
              <a:gdLst/>
              <a:ahLst/>
              <a:cxnLst/>
              <a:rect l="l" t="t" r="r" b="b"/>
              <a:pathLst>
                <a:path w="30832" h="34970" extrusionOk="0">
                  <a:moveTo>
                    <a:pt x="15379" y="1029"/>
                  </a:moveTo>
                  <a:cubicBezTo>
                    <a:pt x="21257" y="1029"/>
                    <a:pt x="25175" y="3111"/>
                    <a:pt x="27354" y="7396"/>
                  </a:cubicBezTo>
                  <a:cubicBezTo>
                    <a:pt x="29509" y="11657"/>
                    <a:pt x="29803" y="17779"/>
                    <a:pt x="29803" y="23215"/>
                  </a:cubicBezTo>
                  <a:cubicBezTo>
                    <a:pt x="29803" y="28235"/>
                    <a:pt x="29191" y="30978"/>
                    <a:pt x="27770" y="32374"/>
                  </a:cubicBezTo>
                  <a:cubicBezTo>
                    <a:pt x="26409" y="33735"/>
                    <a:pt x="24154" y="33933"/>
                    <a:pt x="20894" y="33933"/>
                  </a:cubicBezTo>
                  <a:cubicBezTo>
                    <a:pt x="20225" y="33933"/>
                    <a:pt x="19513" y="33925"/>
                    <a:pt x="18759" y="33917"/>
                  </a:cubicBezTo>
                  <a:cubicBezTo>
                    <a:pt x="17902" y="33917"/>
                    <a:pt x="16971" y="33892"/>
                    <a:pt x="15992" y="33892"/>
                  </a:cubicBezTo>
                  <a:cubicBezTo>
                    <a:pt x="15012" y="33892"/>
                    <a:pt x="14106" y="33917"/>
                    <a:pt x="13224" y="33917"/>
                  </a:cubicBezTo>
                  <a:cubicBezTo>
                    <a:pt x="12476" y="33924"/>
                    <a:pt x="11762" y="33932"/>
                    <a:pt x="11081" y="33932"/>
                  </a:cubicBezTo>
                  <a:cubicBezTo>
                    <a:pt x="7485" y="33932"/>
                    <a:pt x="4840" y="33714"/>
                    <a:pt x="3233" y="32129"/>
                  </a:cubicBezTo>
                  <a:cubicBezTo>
                    <a:pt x="1715" y="30635"/>
                    <a:pt x="1029" y="27893"/>
                    <a:pt x="1029" y="23215"/>
                  </a:cubicBezTo>
                  <a:cubicBezTo>
                    <a:pt x="1029" y="9502"/>
                    <a:pt x="3429" y="1029"/>
                    <a:pt x="15379" y="1029"/>
                  </a:cubicBezTo>
                  <a:close/>
                  <a:moveTo>
                    <a:pt x="15379" y="1"/>
                  </a:moveTo>
                  <a:cubicBezTo>
                    <a:pt x="1201" y="1"/>
                    <a:pt x="1" y="11975"/>
                    <a:pt x="1" y="23215"/>
                  </a:cubicBezTo>
                  <a:cubicBezTo>
                    <a:pt x="1" y="28186"/>
                    <a:pt x="785" y="31149"/>
                    <a:pt x="2523" y="32864"/>
                  </a:cubicBezTo>
                  <a:cubicBezTo>
                    <a:pt x="4400" y="34720"/>
                    <a:pt x="7272" y="34960"/>
                    <a:pt x="11124" y="34960"/>
                  </a:cubicBezTo>
                  <a:cubicBezTo>
                    <a:pt x="11795" y="34960"/>
                    <a:pt x="12495" y="34952"/>
                    <a:pt x="13224" y="34945"/>
                  </a:cubicBezTo>
                  <a:cubicBezTo>
                    <a:pt x="14106" y="34921"/>
                    <a:pt x="15037" y="34921"/>
                    <a:pt x="15992" y="34921"/>
                  </a:cubicBezTo>
                  <a:cubicBezTo>
                    <a:pt x="16971" y="34921"/>
                    <a:pt x="17877" y="34921"/>
                    <a:pt x="18759" y="34945"/>
                  </a:cubicBezTo>
                  <a:cubicBezTo>
                    <a:pt x="19518" y="34945"/>
                    <a:pt x="20228" y="34970"/>
                    <a:pt x="20914" y="34970"/>
                  </a:cubicBezTo>
                  <a:cubicBezTo>
                    <a:pt x="24415" y="34970"/>
                    <a:pt x="26864" y="34725"/>
                    <a:pt x="28480" y="33108"/>
                  </a:cubicBezTo>
                  <a:cubicBezTo>
                    <a:pt x="30146" y="31468"/>
                    <a:pt x="30831" y="28603"/>
                    <a:pt x="30831" y="23215"/>
                  </a:cubicBezTo>
                  <a:cubicBezTo>
                    <a:pt x="30831" y="17657"/>
                    <a:pt x="30513" y="11388"/>
                    <a:pt x="28260" y="6931"/>
                  </a:cubicBezTo>
                  <a:cubicBezTo>
                    <a:pt x="25885" y="2278"/>
                    <a:pt x="21673" y="1"/>
                    <a:pt x="15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4740100" y="850125"/>
              <a:ext cx="112675" cy="99025"/>
            </a:xfrm>
            <a:custGeom>
              <a:avLst/>
              <a:gdLst/>
              <a:ahLst/>
              <a:cxnLst/>
              <a:rect l="l" t="t" r="r" b="b"/>
              <a:pathLst>
                <a:path w="4507" h="3961" extrusionOk="0">
                  <a:moveTo>
                    <a:pt x="1765" y="1"/>
                  </a:moveTo>
                  <a:cubicBezTo>
                    <a:pt x="1355" y="1"/>
                    <a:pt x="977" y="110"/>
                    <a:pt x="711" y="367"/>
                  </a:cubicBezTo>
                  <a:cubicBezTo>
                    <a:pt x="0" y="1102"/>
                    <a:pt x="417" y="2694"/>
                    <a:pt x="1151" y="3428"/>
                  </a:cubicBezTo>
                  <a:cubicBezTo>
                    <a:pt x="1506" y="3783"/>
                    <a:pt x="1978" y="3961"/>
                    <a:pt x="2452" y="3961"/>
                  </a:cubicBezTo>
                  <a:cubicBezTo>
                    <a:pt x="2927" y="3961"/>
                    <a:pt x="3404" y="3783"/>
                    <a:pt x="3772" y="3428"/>
                  </a:cubicBezTo>
                  <a:cubicBezTo>
                    <a:pt x="4506" y="2694"/>
                    <a:pt x="4506" y="1518"/>
                    <a:pt x="3772" y="808"/>
                  </a:cubicBezTo>
                  <a:cubicBezTo>
                    <a:pt x="3303" y="340"/>
                    <a:pt x="2486"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5167400" y="850125"/>
              <a:ext cx="112675" cy="99025"/>
            </a:xfrm>
            <a:custGeom>
              <a:avLst/>
              <a:gdLst/>
              <a:ahLst/>
              <a:cxnLst/>
              <a:rect l="l" t="t" r="r" b="b"/>
              <a:pathLst>
                <a:path w="4507" h="3961" extrusionOk="0">
                  <a:moveTo>
                    <a:pt x="2718" y="1"/>
                  </a:moveTo>
                  <a:cubicBezTo>
                    <a:pt x="1997" y="1"/>
                    <a:pt x="1180" y="340"/>
                    <a:pt x="711" y="808"/>
                  </a:cubicBezTo>
                  <a:cubicBezTo>
                    <a:pt x="1" y="1518"/>
                    <a:pt x="1" y="2694"/>
                    <a:pt x="711" y="3428"/>
                  </a:cubicBezTo>
                  <a:cubicBezTo>
                    <a:pt x="1078" y="3783"/>
                    <a:pt x="1556" y="3961"/>
                    <a:pt x="2033" y="3961"/>
                  </a:cubicBezTo>
                  <a:cubicBezTo>
                    <a:pt x="2511" y="3961"/>
                    <a:pt x="2989" y="3783"/>
                    <a:pt x="3356" y="3428"/>
                  </a:cubicBezTo>
                  <a:cubicBezTo>
                    <a:pt x="4066" y="2694"/>
                    <a:pt x="4507" y="1102"/>
                    <a:pt x="3772" y="367"/>
                  </a:cubicBezTo>
                  <a:cubicBezTo>
                    <a:pt x="3506" y="110"/>
                    <a:pt x="3127"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4935400" y="1146425"/>
              <a:ext cx="64900" cy="123675"/>
            </a:xfrm>
            <a:custGeom>
              <a:avLst/>
              <a:gdLst/>
              <a:ahLst/>
              <a:cxnLst/>
              <a:rect l="l" t="t" r="r" b="b"/>
              <a:pathLst>
                <a:path w="2596" h="4947" extrusionOk="0">
                  <a:moveTo>
                    <a:pt x="0" y="0"/>
                  </a:moveTo>
                  <a:lnTo>
                    <a:pt x="2596" y="4947"/>
                  </a:lnTo>
                  <a:cubicBezTo>
                    <a:pt x="2082" y="2645"/>
                    <a:pt x="1"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4920700" y="1133550"/>
              <a:ext cx="93675" cy="149425"/>
            </a:xfrm>
            <a:custGeom>
              <a:avLst/>
              <a:gdLst/>
              <a:ahLst/>
              <a:cxnLst/>
              <a:rect l="l" t="t" r="r" b="b"/>
              <a:pathLst>
                <a:path w="3747" h="5977" extrusionOk="0">
                  <a:moveTo>
                    <a:pt x="587" y="1"/>
                  </a:moveTo>
                  <a:cubicBezTo>
                    <a:pt x="476" y="1"/>
                    <a:pt x="364" y="40"/>
                    <a:pt x="270" y="123"/>
                  </a:cubicBezTo>
                  <a:cubicBezTo>
                    <a:pt x="49" y="295"/>
                    <a:pt x="0" y="613"/>
                    <a:pt x="172" y="834"/>
                  </a:cubicBezTo>
                  <a:cubicBezTo>
                    <a:pt x="196" y="858"/>
                    <a:pt x="2204" y="3429"/>
                    <a:pt x="2694" y="5584"/>
                  </a:cubicBezTo>
                  <a:cubicBezTo>
                    <a:pt x="2743" y="5829"/>
                    <a:pt x="2963" y="5976"/>
                    <a:pt x="3184" y="5976"/>
                  </a:cubicBezTo>
                  <a:lnTo>
                    <a:pt x="3306" y="5976"/>
                  </a:lnTo>
                  <a:cubicBezTo>
                    <a:pt x="3576" y="5903"/>
                    <a:pt x="3747" y="5633"/>
                    <a:pt x="3698" y="5364"/>
                  </a:cubicBezTo>
                  <a:cubicBezTo>
                    <a:pt x="3159" y="2964"/>
                    <a:pt x="1078" y="319"/>
                    <a:pt x="980" y="197"/>
                  </a:cubicBezTo>
                  <a:cubicBezTo>
                    <a:pt x="882" y="71"/>
                    <a:pt x="735"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5059050" y="1133475"/>
              <a:ext cx="78400" cy="77850"/>
            </a:xfrm>
            <a:custGeom>
              <a:avLst/>
              <a:gdLst/>
              <a:ahLst/>
              <a:cxnLst/>
              <a:rect l="l" t="t" r="r" b="b"/>
              <a:pathLst>
                <a:path w="3136" h="3114" extrusionOk="0">
                  <a:moveTo>
                    <a:pt x="2033" y="0"/>
                  </a:moveTo>
                  <a:cubicBezTo>
                    <a:pt x="1930" y="0"/>
                    <a:pt x="1827" y="34"/>
                    <a:pt x="1739" y="102"/>
                  </a:cubicBezTo>
                  <a:cubicBezTo>
                    <a:pt x="1519" y="273"/>
                    <a:pt x="1445" y="592"/>
                    <a:pt x="1617" y="812"/>
                  </a:cubicBezTo>
                  <a:cubicBezTo>
                    <a:pt x="1715" y="935"/>
                    <a:pt x="1935" y="1351"/>
                    <a:pt x="1813" y="1620"/>
                  </a:cubicBezTo>
                  <a:cubicBezTo>
                    <a:pt x="1690" y="1865"/>
                    <a:pt x="1201" y="2036"/>
                    <a:pt x="490" y="2110"/>
                  </a:cubicBezTo>
                  <a:cubicBezTo>
                    <a:pt x="197" y="2110"/>
                    <a:pt x="1" y="2379"/>
                    <a:pt x="25" y="2649"/>
                  </a:cubicBezTo>
                  <a:cubicBezTo>
                    <a:pt x="25" y="2918"/>
                    <a:pt x="270" y="3114"/>
                    <a:pt x="515" y="3114"/>
                  </a:cubicBezTo>
                  <a:lnTo>
                    <a:pt x="564" y="3114"/>
                  </a:lnTo>
                  <a:cubicBezTo>
                    <a:pt x="1715" y="3016"/>
                    <a:pt x="2449" y="2673"/>
                    <a:pt x="2743" y="2036"/>
                  </a:cubicBezTo>
                  <a:cubicBezTo>
                    <a:pt x="3135" y="1179"/>
                    <a:pt x="2523" y="322"/>
                    <a:pt x="2449" y="224"/>
                  </a:cubicBezTo>
                  <a:cubicBezTo>
                    <a:pt x="2346" y="77"/>
                    <a:pt x="2190" y="0"/>
                    <a:pt x="2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385350" y="972550"/>
              <a:ext cx="49625" cy="113275"/>
            </a:xfrm>
            <a:custGeom>
              <a:avLst/>
              <a:gdLst/>
              <a:ahLst/>
              <a:cxnLst/>
              <a:rect l="l" t="t" r="r" b="b"/>
              <a:pathLst>
                <a:path w="1985" h="4531" extrusionOk="0">
                  <a:moveTo>
                    <a:pt x="295" y="1"/>
                  </a:moveTo>
                  <a:lnTo>
                    <a:pt x="1" y="4531"/>
                  </a:lnTo>
                  <a:cubicBezTo>
                    <a:pt x="1984" y="2670"/>
                    <a:pt x="295" y="1"/>
                    <a:pt x="29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371275" y="959650"/>
              <a:ext cx="68600" cy="139050"/>
            </a:xfrm>
            <a:custGeom>
              <a:avLst/>
              <a:gdLst/>
              <a:ahLst/>
              <a:cxnLst/>
              <a:rect l="l" t="t" r="r" b="b"/>
              <a:pathLst>
                <a:path w="2744" h="5562" extrusionOk="0">
                  <a:moveTo>
                    <a:pt x="859" y="0"/>
                  </a:moveTo>
                  <a:cubicBezTo>
                    <a:pt x="767" y="0"/>
                    <a:pt x="673" y="25"/>
                    <a:pt x="588" y="76"/>
                  </a:cubicBezTo>
                  <a:cubicBezTo>
                    <a:pt x="368" y="247"/>
                    <a:pt x="294" y="541"/>
                    <a:pt x="441" y="786"/>
                  </a:cubicBezTo>
                  <a:cubicBezTo>
                    <a:pt x="490" y="884"/>
                    <a:pt x="1862" y="3137"/>
                    <a:pt x="221" y="4680"/>
                  </a:cubicBezTo>
                  <a:cubicBezTo>
                    <a:pt x="25" y="4876"/>
                    <a:pt x="0" y="5194"/>
                    <a:pt x="196" y="5414"/>
                  </a:cubicBezTo>
                  <a:cubicBezTo>
                    <a:pt x="294" y="5512"/>
                    <a:pt x="441" y="5561"/>
                    <a:pt x="564" y="5561"/>
                  </a:cubicBezTo>
                  <a:cubicBezTo>
                    <a:pt x="711" y="5561"/>
                    <a:pt x="833" y="5512"/>
                    <a:pt x="931" y="5414"/>
                  </a:cubicBezTo>
                  <a:cubicBezTo>
                    <a:pt x="2743" y="3725"/>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4648275" y="797475"/>
              <a:ext cx="745075" cy="345075"/>
            </a:xfrm>
            <a:custGeom>
              <a:avLst/>
              <a:gdLst/>
              <a:ahLst/>
              <a:cxnLst/>
              <a:rect l="l" t="t" r="r" b="b"/>
              <a:pathLst>
                <a:path w="29803" h="13803" extrusionOk="0">
                  <a:moveTo>
                    <a:pt x="74" y="0"/>
                  </a:moveTo>
                  <a:cubicBezTo>
                    <a:pt x="25" y="857"/>
                    <a:pt x="0" y="1714"/>
                    <a:pt x="0" y="2571"/>
                  </a:cubicBezTo>
                  <a:cubicBezTo>
                    <a:pt x="0" y="12901"/>
                    <a:pt x="3371" y="13803"/>
                    <a:pt x="10472" y="13803"/>
                  </a:cubicBezTo>
                  <a:cubicBezTo>
                    <a:pt x="11972" y="13803"/>
                    <a:pt x="13639" y="13762"/>
                    <a:pt x="15477" y="13762"/>
                  </a:cubicBezTo>
                  <a:cubicBezTo>
                    <a:pt x="17318" y="13762"/>
                    <a:pt x="18953" y="13803"/>
                    <a:pt x="20398" y="13803"/>
                  </a:cubicBezTo>
                  <a:cubicBezTo>
                    <a:pt x="27232" y="13803"/>
                    <a:pt x="29802" y="12901"/>
                    <a:pt x="29802" y="2571"/>
                  </a:cubicBezTo>
                  <a:cubicBezTo>
                    <a:pt x="29802" y="1763"/>
                    <a:pt x="29778" y="955"/>
                    <a:pt x="29729" y="147"/>
                  </a:cubicBezTo>
                  <a:cubicBezTo>
                    <a:pt x="29331" y="8244"/>
                    <a:pt x="26654" y="9003"/>
                    <a:pt x="20399" y="9003"/>
                  </a:cubicBezTo>
                  <a:cubicBezTo>
                    <a:pt x="18955" y="9003"/>
                    <a:pt x="17319" y="8963"/>
                    <a:pt x="15477" y="8963"/>
                  </a:cubicBezTo>
                  <a:cubicBezTo>
                    <a:pt x="13619" y="8963"/>
                    <a:pt x="11936" y="9004"/>
                    <a:pt x="10423" y="9004"/>
                  </a:cubicBezTo>
                  <a:cubicBezTo>
                    <a:pt x="3900" y="9004"/>
                    <a:pt x="551" y="8230"/>
                    <a:pt x="7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5162525" y="378775"/>
              <a:ext cx="105325" cy="82625"/>
            </a:xfrm>
            <a:custGeom>
              <a:avLst/>
              <a:gdLst/>
              <a:ahLst/>
              <a:cxnLst/>
              <a:rect l="l" t="t" r="r" b="b"/>
              <a:pathLst>
                <a:path w="4213" h="3305" extrusionOk="0">
                  <a:moveTo>
                    <a:pt x="584" y="0"/>
                  </a:moveTo>
                  <a:cubicBezTo>
                    <a:pt x="323" y="0"/>
                    <a:pt x="118" y="78"/>
                    <a:pt x="49" y="292"/>
                  </a:cubicBezTo>
                  <a:cubicBezTo>
                    <a:pt x="0" y="464"/>
                    <a:pt x="123" y="660"/>
                    <a:pt x="269" y="806"/>
                  </a:cubicBezTo>
                  <a:cubicBezTo>
                    <a:pt x="686" y="1247"/>
                    <a:pt x="1298" y="1468"/>
                    <a:pt x="1861" y="1737"/>
                  </a:cubicBezTo>
                  <a:cubicBezTo>
                    <a:pt x="2424" y="1982"/>
                    <a:pt x="3012" y="2276"/>
                    <a:pt x="3355" y="2814"/>
                  </a:cubicBezTo>
                  <a:cubicBezTo>
                    <a:pt x="3477" y="3035"/>
                    <a:pt x="3624" y="3304"/>
                    <a:pt x="3894" y="3304"/>
                  </a:cubicBezTo>
                  <a:cubicBezTo>
                    <a:pt x="4065" y="3280"/>
                    <a:pt x="4188" y="3108"/>
                    <a:pt x="4212" y="2937"/>
                  </a:cubicBezTo>
                  <a:cubicBezTo>
                    <a:pt x="4212" y="2741"/>
                    <a:pt x="4163" y="2570"/>
                    <a:pt x="4065" y="2423"/>
                  </a:cubicBezTo>
                  <a:cubicBezTo>
                    <a:pt x="3673" y="1615"/>
                    <a:pt x="3037" y="953"/>
                    <a:pt x="2253" y="513"/>
                  </a:cubicBezTo>
                  <a:cubicBezTo>
                    <a:pt x="2000" y="378"/>
                    <a:pt x="1157" y="0"/>
                    <a:pt x="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4951925" y="785225"/>
              <a:ext cx="121225" cy="97975"/>
            </a:xfrm>
            <a:custGeom>
              <a:avLst/>
              <a:gdLst/>
              <a:ahLst/>
              <a:cxnLst/>
              <a:rect l="l" t="t" r="r" b="b"/>
              <a:pathLst>
                <a:path w="4849" h="3919" extrusionOk="0">
                  <a:moveTo>
                    <a:pt x="343" y="0"/>
                  </a:moveTo>
                  <a:cubicBezTo>
                    <a:pt x="147" y="0"/>
                    <a:pt x="0" y="147"/>
                    <a:pt x="0" y="343"/>
                  </a:cubicBezTo>
                  <a:lnTo>
                    <a:pt x="0" y="1494"/>
                  </a:lnTo>
                  <a:cubicBezTo>
                    <a:pt x="0" y="2841"/>
                    <a:pt x="1078" y="3918"/>
                    <a:pt x="2425" y="3918"/>
                  </a:cubicBezTo>
                  <a:cubicBezTo>
                    <a:pt x="3771" y="3918"/>
                    <a:pt x="4849" y="2841"/>
                    <a:pt x="4849" y="1494"/>
                  </a:cubicBezTo>
                  <a:lnTo>
                    <a:pt x="4849" y="343"/>
                  </a:lnTo>
                  <a:cubicBezTo>
                    <a:pt x="4849" y="147"/>
                    <a:pt x="4702" y="0"/>
                    <a:pt x="4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4940275" y="773600"/>
              <a:ext cx="144525" cy="121225"/>
            </a:xfrm>
            <a:custGeom>
              <a:avLst/>
              <a:gdLst/>
              <a:ahLst/>
              <a:cxnLst/>
              <a:rect l="l" t="t" r="r" b="b"/>
              <a:pathLst>
                <a:path w="5781" h="4849" extrusionOk="0">
                  <a:moveTo>
                    <a:pt x="4850" y="931"/>
                  </a:moveTo>
                  <a:lnTo>
                    <a:pt x="4850" y="1959"/>
                  </a:lnTo>
                  <a:cubicBezTo>
                    <a:pt x="4850" y="3037"/>
                    <a:pt x="3968" y="3918"/>
                    <a:pt x="2891" y="3918"/>
                  </a:cubicBezTo>
                  <a:cubicBezTo>
                    <a:pt x="1813" y="3918"/>
                    <a:pt x="932" y="3037"/>
                    <a:pt x="932" y="1959"/>
                  </a:cubicBezTo>
                  <a:lnTo>
                    <a:pt x="932" y="931"/>
                  </a:lnTo>
                  <a:close/>
                  <a:moveTo>
                    <a:pt x="809" y="0"/>
                  </a:moveTo>
                  <a:cubicBezTo>
                    <a:pt x="368" y="0"/>
                    <a:pt x="1" y="367"/>
                    <a:pt x="1" y="808"/>
                  </a:cubicBezTo>
                  <a:lnTo>
                    <a:pt x="1" y="1959"/>
                  </a:lnTo>
                  <a:cubicBezTo>
                    <a:pt x="1" y="3551"/>
                    <a:pt x="1299" y="4849"/>
                    <a:pt x="2891" y="4849"/>
                  </a:cubicBezTo>
                  <a:cubicBezTo>
                    <a:pt x="4482" y="4849"/>
                    <a:pt x="5780" y="3551"/>
                    <a:pt x="5780" y="1959"/>
                  </a:cubicBezTo>
                  <a:lnTo>
                    <a:pt x="5780" y="808"/>
                  </a:lnTo>
                  <a:cubicBezTo>
                    <a:pt x="5780" y="367"/>
                    <a:pt x="5413" y="0"/>
                    <a:pt x="4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5134975" y="733800"/>
              <a:ext cx="149400" cy="149400"/>
            </a:xfrm>
            <a:custGeom>
              <a:avLst/>
              <a:gdLst/>
              <a:ahLst/>
              <a:cxnLst/>
              <a:rect l="l" t="t" r="r" b="b"/>
              <a:pathLst>
                <a:path w="5976" h="5976" extrusionOk="0">
                  <a:moveTo>
                    <a:pt x="2988" y="0"/>
                  </a:moveTo>
                  <a:cubicBezTo>
                    <a:pt x="1347" y="0"/>
                    <a:pt x="0" y="1347"/>
                    <a:pt x="0" y="2988"/>
                  </a:cubicBezTo>
                  <a:cubicBezTo>
                    <a:pt x="0" y="4629"/>
                    <a:pt x="1347" y="5975"/>
                    <a:pt x="2988" y="5975"/>
                  </a:cubicBezTo>
                  <a:cubicBezTo>
                    <a:pt x="4628" y="5975"/>
                    <a:pt x="5975" y="4629"/>
                    <a:pt x="5975" y="2988"/>
                  </a:cubicBezTo>
                  <a:cubicBezTo>
                    <a:pt x="5975" y="1347"/>
                    <a:pt x="4628"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4758475" y="764400"/>
              <a:ext cx="110200" cy="83300"/>
            </a:xfrm>
            <a:custGeom>
              <a:avLst/>
              <a:gdLst/>
              <a:ahLst/>
              <a:cxnLst/>
              <a:rect l="l" t="t" r="r" b="b"/>
              <a:pathLst>
                <a:path w="4408" h="3332" extrusionOk="0">
                  <a:moveTo>
                    <a:pt x="490" y="1"/>
                  </a:moveTo>
                  <a:lnTo>
                    <a:pt x="0" y="3331"/>
                  </a:lnTo>
                  <a:lnTo>
                    <a:pt x="4065" y="1788"/>
                  </a:lnTo>
                  <a:cubicBezTo>
                    <a:pt x="4408" y="1666"/>
                    <a:pt x="4383" y="1323"/>
                    <a:pt x="4041" y="1201"/>
                  </a:cubicBezTo>
                  <a:lnTo>
                    <a:pt x="49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4745600" y="752850"/>
              <a:ext cx="132275" cy="106475"/>
            </a:xfrm>
            <a:custGeom>
              <a:avLst/>
              <a:gdLst/>
              <a:ahLst/>
              <a:cxnLst/>
              <a:rect l="l" t="t" r="r" b="b"/>
              <a:pathLst>
                <a:path w="5291" h="4259" extrusionOk="0">
                  <a:moveTo>
                    <a:pt x="1008" y="1"/>
                  </a:moveTo>
                  <a:cubicBezTo>
                    <a:pt x="809" y="1"/>
                    <a:pt x="623" y="119"/>
                    <a:pt x="564" y="316"/>
                  </a:cubicBezTo>
                  <a:cubicBezTo>
                    <a:pt x="491" y="561"/>
                    <a:pt x="613" y="806"/>
                    <a:pt x="858" y="904"/>
                  </a:cubicBezTo>
                  <a:lnTo>
                    <a:pt x="4017" y="1981"/>
                  </a:lnTo>
                  <a:lnTo>
                    <a:pt x="368" y="3352"/>
                  </a:lnTo>
                  <a:cubicBezTo>
                    <a:pt x="123" y="3450"/>
                    <a:pt x="1" y="3720"/>
                    <a:pt x="99" y="3940"/>
                  </a:cubicBezTo>
                  <a:cubicBezTo>
                    <a:pt x="172" y="4136"/>
                    <a:pt x="344" y="4258"/>
                    <a:pt x="515" y="4258"/>
                  </a:cubicBezTo>
                  <a:cubicBezTo>
                    <a:pt x="564" y="4258"/>
                    <a:pt x="637" y="4234"/>
                    <a:pt x="686" y="4209"/>
                  </a:cubicBezTo>
                  <a:lnTo>
                    <a:pt x="4727" y="2691"/>
                  </a:lnTo>
                  <a:cubicBezTo>
                    <a:pt x="5070" y="2569"/>
                    <a:pt x="5290" y="2275"/>
                    <a:pt x="5290" y="1957"/>
                  </a:cubicBezTo>
                  <a:cubicBezTo>
                    <a:pt x="5290" y="1638"/>
                    <a:pt x="5070" y="1369"/>
                    <a:pt x="4702" y="1246"/>
                  </a:cubicBezTo>
                  <a:lnTo>
                    <a:pt x="1152" y="22"/>
                  </a:lnTo>
                  <a:cubicBezTo>
                    <a:pt x="1104" y="8"/>
                    <a:pt x="1055" y="1"/>
                    <a:pt x="1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4494600" y="721550"/>
              <a:ext cx="165925" cy="207575"/>
            </a:xfrm>
            <a:custGeom>
              <a:avLst/>
              <a:gdLst/>
              <a:ahLst/>
              <a:cxnLst/>
              <a:rect l="l" t="t" r="r" b="b"/>
              <a:pathLst>
                <a:path w="6637" h="8303" extrusionOk="0">
                  <a:moveTo>
                    <a:pt x="539" y="1"/>
                  </a:moveTo>
                  <a:cubicBezTo>
                    <a:pt x="295" y="1"/>
                    <a:pt x="74" y="197"/>
                    <a:pt x="74" y="441"/>
                  </a:cubicBezTo>
                  <a:cubicBezTo>
                    <a:pt x="1" y="3062"/>
                    <a:pt x="662" y="5094"/>
                    <a:pt x="2009" y="6465"/>
                  </a:cubicBezTo>
                  <a:cubicBezTo>
                    <a:pt x="3772" y="8278"/>
                    <a:pt x="6074" y="8302"/>
                    <a:pt x="6172" y="8302"/>
                  </a:cubicBezTo>
                  <a:cubicBezTo>
                    <a:pt x="6417" y="8302"/>
                    <a:pt x="6637" y="8106"/>
                    <a:pt x="6637" y="7837"/>
                  </a:cubicBezTo>
                  <a:cubicBezTo>
                    <a:pt x="6637" y="7592"/>
                    <a:pt x="6417" y="7396"/>
                    <a:pt x="6172" y="7396"/>
                  </a:cubicBezTo>
                  <a:cubicBezTo>
                    <a:pt x="6147" y="7396"/>
                    <a:pt x="4139" y="7371"/>
                    <a:pt x="2670" y="5829"/>
                  </a:cubicBezTo>
                  <a:cubicBezTo>
                    <a:pt x="1494" y="4629"/>
                    <a:pt x="931" y="2817"/>
                    <a:pt x="1005" y="466"/>
                  </a:cubicBezTo>
                  <a:cubicBezTo>
                    <a:pt x="1005" y="221"/>
                    <a:pt x="809"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5294150" y="1010675"/>
              <a:ext cx="181825" cy="143125"/>
            </a:xfrm>
            <a:custGeom>
              <a:avLst/>
              <a:gdLst/>
              <a:ahLst/>
              <a:cxnLst/>
              <a:rect l="l" t="t" r="r" b="b"/>
              <a:pathLst>
                <a:path w="7273" h="5725" extrusionOk="0">
                  <a:moveTo>
                    <a:pt x="5543" y="0"/>
                  </a:moveTo>
                  <a:cubicBezTo>
                    <a:pt x="5136" y="0"/>
                    <a:pt x="4726" y="153"/>
                    <a:pt x="4408" y="459"/>
                  </a:cubicBezTo>
                  <a:lnTo>
                    <a:pt x="3624" y="1243"/>
                  </a:lnTo>
                  <a:lnTo>
                    <a:pt x="2841" y="484"/>
                  </a:lnTo>
                  <a:cubicBezTo>
                    <a:pt x="2535" y="178"/>
                    <a:pt x="2130" y="25"/>
                    <a:pt x="1726" y="25"/>
                  </a:cubicBezTo>
                  <a:cubicBezTo>
                    <a:pt x="1322" y="25"/>
                    <a:pt x="918" y="178"/>
                    <a:pt x="612" y="484"/>
                  </a:cubicBezTo>
                  <a:cubicBezTo>
                    <a:pt x="0" y="1096"/>
                    <a:pt x="0" y="2100"/>
                    <a:pt x="612" y="2712"/>
                  </a:cubicBezTo>
                  <a:lnTo>
                    <a:pt x="3624" y="5724"/>
                  </a:lnTo>
                  <a:lnTo>
                    <a:pt x="6661" y="2688"/>
                  </a:lnTo>
                  <a:cubicBezTo>
                    <a:pt x="7273" y="2075"/>
                    <a:pt x="7273" y="1071"/>
                    <a:pt x="6661" y="459"/>
                  </a:cubicBezTo>
                  <a:cubicBezTo>
                    <a:pt x="6355" y="153"/>
                    <a:pt x="5951" y="0"/>
                    <a:pt x="5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4950" y="997800"/>
              <a:ext cx="200225" cy="174350"/>
            </a:xfrm>
            <a:custGeom>
              <a:avLst/>
              <a:gdLst/>
              <a:ahLst/>
              <a:cxnLst/>
              <a:rect l="l" t="t" r="r" b="b"/>
              <a:pathLst>
                <a:path w="8009" h="6974" extrusionOk="0">
                  <a:moveTo>
                    <a:pt x="5902" y="1029"/>
                  </a:moveTo>
                  <a:cubicBezTo>
                    <a:pt x="6178" y="1029"/>
                    <a:pt x="6453" y="1133"/>
                    <a:pt x="6661" y="1341"/>
                  </a:cubicBezTo>
                  <a:cubicBezTo>
                    <a:pt x="6857" y="1537"/>
                    <a:pt x="6980" y="1807"/>
                    <a:pt x="6980" y="2076"/>
                  </a:cubicBezTo>
                  <a:cubicBezTo>
                    <a:pt x="6980" y="2370"/>
                    <a:pt x="6857" y="2639"/>
                    <a:pt x="6661" y="2835"/>
                  </a:cubicBezTo>
                  <a:lnTo>
                    <a:pt x="3992" y="5529"/>
                  </a:lnTo>
                  <a:lnTo>
                    <a:pt x="1348" y="2860"/>
                  </a:lnTo>
                  <a:cubicBezTo>
                    <a:pt x="1127" y="2664"/>
                    <a:pt x="1029" y="2394"/>
                    <a:pt x="1029" y="2101"/>
                  </a:cubicBezTo>
                  <a:cubicBezTo>
                    <a:pt x="1029" y="1831"/>
                    <a:pt x="1127" y="1562"/>
                    <a:pt x="1348" y="1366"/>
                  </a:cubicBezTo>
                  <a:cubicBezTo>
                    <a:pt x="1543" y="1146"/>
                    <a:pt x="1813" y="1048"/>
                    <a:pt x="2107" y="1048"/>
                  </a:cubicBezTo>
                  <a:cubicBezTo>
                    <a:pt x="2376" y="1048"/>
                    <a:pt x="2645" y="1146"/>
                    <a:pt x="2841" y="1341"/>
                  </a:cubicBezTo>
                  <a:lnTo>
                    <a:pt x="3992" y="2492"/>
                  </a:lnTo>
                  <a:lnTo>
                    <a:pt x="5143" y="1341"/>
                  </a:lnTo>
                  <a:cubicBezTo>
                    <a:pt x="5351" y="1133"/>
                    <a:pt x="5627" y="1029"/>
                    <a:pt x="5902" y="1029"/>
                  </a:cubicBezTo>
                  <a:close/>
                  <a:moveTo>
                    <a:pt x="5905" y="1"/>
                  </a:moveTo>
                  <a:cubicBezTo>
                    <a:pt x="5370" y="1"/>
                    <a:pt x="4837" y="203"/>
                    <a:pt x="4433" y="607"/>
                  </a:cubicBezTo>
                  <a:lnTo>
                    <a:pt x="3992" y="1048"/>
                  </a:lnTo>
                  <a:lnTo>
                    <a:pt x="3576" y="631"/>
                  </a:lnTo>
                  <a:cubicBezTo>
                    <a:pt x="3184" y="240"/>
                    <a:pt x="2645" y="19"/>
                    <a:pt x="2107" y="19"/>
                  </a:cubicBezTo>
                  <a:cubicBezTo>
                    <a:pt x="1543" y="19"/>
                    <a:pt x="1005" y="240"/>
                    <a:pt x="613" y="631"/>
                  </a:cubicBezTo>
                  <a:cubicBezTo>
                    <a:pt x="221" y="1023"/>
                    <a:pt x="1" y="1562"/>
                    <a:pt x="1" y="2101"/>
                  </a:cubicBezTo>
                  <a:cubicBezTo>
                    <a:pt x="1" y="2664"/>
                    <a:pt x="221" y="3203"/>
                    <a:pt x="613" y="3594"/>
                  </a:cubicBezTo>
                  <a:lnTo>
                    <a:pt x="3992" y="6974"/>
                  </a:lnTo>
                  <a:lnTo>
                    <a:pt x="7396" y="3570"/>
                  </a:lnTo>
                  <a:cubicBezTo>
                    <a:pt x="7788" y="3178"/>
                    <a:pt x="8008" y="2639"/>
                    <a:pt x="8008" y="2076"/>
                  </a:cubicBezTo>
                  <a:cubicBezTo>
                    <a:pt x="8008" y="1537"/>
                    <a:pt x="7788" y="999"/>
                    <a:pt x="7396" y="607"/>
                  </a:cubicBezTo>
                  <a:cubicBezTo>
                    <a:pt x="6980" y="203"/>
                    <a:pt x="6441" y="1"/>
                    <a:pt x="5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376775" y="1083925"/>
              <a:ext cx="89425" cy="39875"/>
            </a:xfrm>
            <a:custGeom>
              <a:avLst/>
              <a:gdLst/>
              <a:ahLst/>
              <a:cxnLst/>
              <a:rect l="l" t="t" r="r" b="b"/>
              <a:pathLst>
                <a:path w="3577" h="1595" extrusionOk="0">
                  <a:moveTo>
                    <a:pt x="2987" y="1"/>
                  </a:moveTo>
                  <a:cubicBezTo>
                    <a:pt x="2813" y="1"/>
                    <a:pt x="2644" y="87"/>
                    <a:pt x="2548" y="247"/>
                  </a:cubicBezTo>
                  <a:cubicBezTo>
                    <a:pt x="2425" y="468"/>
                    <a:pt x="2278" y="541"/>
                    <a:pt x="2180" y="541"/>
                  </a:cubicBezTo>
                  <a:cubicBezTo>
                    <a:pt x="2127" y="552"/>
                    <a:pt x="2071" y="558"/>
                    <a:pt x="2013" y="558"/>
                  </a:cubicBezTo>
                  <a:cubicBezTo>
                    <a:pt x="1574" y="558"/>
                    <a:pt x="1056" y="258"/>
                    <a:pt x="882" y="149"/>
                  </a:cubicBezTo>
                  <a:cubicBezTo>
                    <a:pt x="795" y="81"/>
                    <a:pt x="692" y="48"/>
                    <a:pt x="588" y="48"/>
                  </a:cubicBezTo>
                  <a:cubicBezTo>
                    <a:pt x="432" y="48"/>
                    <a:pt x="276" y="124"/>
                    <a:pt x="172" y="272"/>
                  </a:cubicBezTo>
                  <a:cubicBezTo>
                    <a:pt x="1" y="492"/>
                    <a:pt x="74" y="811"/>
                    <a:pt x="295" y="982"/>
                  </a:cubicBezTo>
                  <a:cubicBezTo>
                    <a:pt x="393" y="1055"/>
                    <a:pt x="1176" y="1594"/>
                    <a:pt x="2009" y="1594"/>
                  </a:cubicBezTo>
                  <a:cubicBezTo>
                    <a:pt x="2131" y="1594"/>
                    <a:pt x="2254" y="1570"/>
                    <a:pt x="2376" y="1545"/>
                  </a:cubicBezTo>
                  <a:cubicBezTo>
                    <a:pt x="2817" y="1472"/>
                    <a:pt x="3184" y="1202"/>
                    <a:pt x="3429" y="786"/>
                  </a:cubicBezTo>
                  <a:cubicBezTo>
                    <a:pt x="3576" y="541"/>
                    <a:pt x="3503" y="223"/>
                    <a:pt x="3258" y="76"/>
                  </a:cubicBezTo>
                  <a:cubicBezTo>
                    <a:pt x="3173" y="25"/>
                    <a:pt x="3079" y="1"/>
                    <a:pt x="2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4416850" y="629650"/>
              <a:ext cx="182475" cy="143350"/>
            </a:xfrm>
            <a:custGeom>
              <a:avLst/>
              <a:gdLst/>
              <a:ahLst/>
              <a:cxnLst/>
              <a:rect l="l" t="t" r="r" b="b"/>
              <a:pathLst>
                <a:path w="7299" h="5734" extrusionOk="0">
                  <a:moveTo>
                    <a:pt x="5538" y="0"/>
                  </a:moveTo>
                  <a:cubicBezTo>
                    <a:pt x="5135" y="0"/>
                    <a:pt x="4736" y="153"/>
                    <a:pt x="4433" y="469"/>
                  </a:cubicBezTo>
                  <a:lnTo>
                    <a:pt x="3649" y="1252"/>
                  </a:lnTo>
                  <a:lnTo>
                    <a:pt x="2866" y="493"/>
                  </a:lnTo>
                  <a:cubicBezTo>
                    <a:pt x="2560" y="175"/>
                    <a:pt x="2156" y="16"/>
                    <a:pt x="1752" y="16"/>
                  </a:cubicBezTo>
                  <a:cubicBezTo>
                    <a:pt x="1348" y="16"/>
                    <a:pt x="944" y="175"/>
                    <a:pt x="637" y="493"/>
                  </a:cubicBezTo>
                  <a:cubicBezTo>
                    <a:pt x="1" y="1105"/>
                    <a:pt x="1" y="2109"/>
                    <a:pt x="637" y="2722"/>
                  </a:cubicBezTo>
                  <a:lnTo>
                    <a:pt x="3649" y="5734"/>
                  </a:lnTo>
                  <a:lnTo>
                    <a:pt x="6686" y="2697"/>
                  </a:lnTo>
                  <a:cubicBezTo>
                    <a:pt x="7298" y="2085"/>
                    <a:pt x="7298" y="1081"/>
                    <a:pt x="6686" y="469"/>
                  </a:cubicBezTo>
                  <a:cubicBezTo>
                    <a:pt x="6365" y="160"/>
                    <a:pt x="5949"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4408275" y="617025"/>
              <a:ext cx="205125" cy="174350"/>
            </a:xfrm>
            <a:custGeom>
              <a:avLst/>
              <a:gdLst/>
              <a:ahLst/>
              <a:cxnLst/>
              <a:rect l="l" t="t" r="r" b="b"/>
              <a:pathLst>
                <a:path w="8205" h="6974" extrusionOk="0">
                  <a:moveTo>
                    <a:pt x="5903" y="1004"/>
                  </a:moveTo>
                  <a:cubicBezTo>
                    <a:pt x="6178" y="1004"/>
                    <a:pt x="6454" y="1108"/>
                    <a:pt x="6662" y="1317"/>
                  </a:cubicBezTo>
                  <a:cubicBezTo>
                    <a:pt x="6858" y="1537"/>
                    <a:pt x="6980" y="1806"/>
                    <a:pt x="6980" y="2076"/>
                  </a:cubicBezTo>
                  <a:cubicBezTo>
                    <a:pt x="6980" y="2370"/>
                    <a:pt x="6858" y="2639"/>
                    <a:pt x="6662" y="2835"/>
                  </a:cubicBezTo>
                  <a:lnTo>
                    <a:pt x="3992" y="5528"/>
                  </a:lnTo>
                  <a:lnTo>
                    <a:pt x="1323" y="2859"/>
                  </a:lnTo>
                  <a:cubicBezTo>
                    <a:pt x="1127" y="2663"/>
                    <a:pt x="1029" y="2394"/>
                    <a:pt x="1029" y="2100"/>
                  </a:cubicBezTo>
                  <a:cubicBezTo>
                    <a:pt x="1029" y="1831"/>
                    <a:pt x="1127" y="1561"/>
                    <a:pt x="1323" y="1341"/>
                  </a:cubicBezTo>
                  <a:cubicBezTo>
                    <a:pt x="1544" y="1145"/>
                    <a:pt x="1813" y="1047"/>
                    <a:pt x="2082" y="1047"/>
                  </a:cubicBezTo>
                  <a:cubicBezTo>
                    <a:pt x="2376" y="1047"/>
                    <a:pt x="2646" y="1145"/>
                    <a:pt x="2842" y="1341"/>
                  </a:cubicBezTo>
                  <a:lnTo>
                    <a:pt x="3992" y="2492"/>
                  </a:lnTo>
                  <a:lnTo>
                    <a:pt x="5143" y="1317"/>
                  </a:lnTo>
                  <a:cubicBezTo>
                    <a:pt x="5352" y="1108"/>
                    <a:pt x="5627" y="1004"/>
                    <a:pt x="5903" y="1004"/>
                  </a:cubicBezTo>
                  <a:close/>
                  <a:moveTo>
                    <a:pt x="5899" y="0"/>
                  </a:moveTo>
                  <a:cubicBezTo>
                    <a:pt x="5364" y="0"/>
                    <a:pt x="4825" y="202"/>
                    <a:pt x="4409" y="606"/>
                  </a:cubicBezTo>
                  <a:lnTo>
                    <a:pt x="3992" y="1047"/>
                  </a:lnTo>
                  <a:lnTo>
                    <a:pt x="3576" y="631"/>
                  </a:lnTo>
                  <a:cubicBezTo>
                    <a:pt x="3184" y="239"/>
                    <a:pt x="2646" y="19"/>
                    <a:pt x="2082" y="19"/>
                  </a:cubicBezTo>
                  <a:cubicBezTo>
                    <a:pt x="1519" y="19"/>
                    <a:pt x="1005" y="239"/>
                    <a:pt x="613" y="631"/>
                  </a:cubicBezTo>
                  <a:cubicBezTo>
                    <a:pt x="221" y="1023"/>
                    <a:pt x="1" y="1561"/>
                    <a:pt x="1" y="2100"/>
                  </a:cubicBezTo>
                  <a:cubicBezTo>
                    <a:pt x="1" y="2663"/>
                    <a:pt x="221" y="3202"/>
                    <a:pt x="613" y="3594"/>
                  </a:cubicBezTo>
                  <a:lnTo>
                    <a:pt x="3992" y="6973"/>
                  </a:lnTo>
                  <a:lnTo>
                    <a:pt x="7372" y="3569"/>
                  </a:lnTo>
                  <a:cubicBezTo>
                    <a:pt x="8204" y="2761"/>
                    <a:pt x="8204" y="1414"/>
                    <a:pt x="7372" y="606"/>
                  </a:cubicBezTo>
                  <a:cubicBezTo>
                    <a:pt x="6968" y="202"/>
                    <a:pt x="6435" y="0"/>
                    <a:pt x="5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0"/>
          <p:cNvGrpSpPr/>
          <p:nvPr/>
        </p:nvGrpSpPr>
        <p:grpSpPr>
          <a:xfrm>
            <a:off x="1491498" y="4061908"/>
            <a:ext cx="155400" cy="155400"/>
            <a:chOff x="1666623" y="2623621"/>
            <a:chExt cx="155400" cy="155400"/>
          </a:xfrm>
        </p:grpSpPr>
        <p:sp>
          <p:nvSpPr>
            <p:cNvPr id="1683" name="Google Shape;1683;p4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84" name="Google Shape;1684;p4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85" name="Google Shape;1685;p40"/>
          <p:cNvGrpSpPr/>
          <p:nvPr/>
        </p:nvGrpSpPr>
        <p:grpSpPr>
          <a:xfrm flipH="1">
            <a:off x="1040881" y="3657661"/>
            <a:ext cx="450609" cy="494091"/>
            <a:chOff x="1584644" y="2497374"/>
            <a:chExt cx="450609" cy="494091"/>
          </a:xfrm>
        </p:grpSpPr>
        <p:sp>
          <p:nvSpPr>
            <p:cNvPr id="1686" name="Google Shape;1686;p4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1638;p40"/>
          <p:cNvSpPr txBox="1">
            <a:spLocks noGrp="1"/>
          </p:cNvSpPr>
          <p:nvPr>
            <p:ph type="title" idx="2"/>
          </p:nvPr>
        </p:nvSpPr>
        <p:spPr>
          <a:xfrm>
            <a:off x="1050780" y="2236857"/>
            <a:ext cx="6683010"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a:solidFill>
                  <a:srgbClr val="002060"/>
                </a:solidFill>
                <a:latin typeface="Pattaya" panose="00000500000000000000" pitchFamily="2" charset="-34"/>
                <a:cs typeface="Pattaya" panose="00000500000000000000" pitchFamily="2" charset="-34"/>
              </a:rPr>
              <a:t>Lắng nghe, nhận xét đúng lời kể của bạn</a:t>
            </a:r>
            <a:r>
              <a:rPr lang="en-US" sz="2600" dirty="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99" name="Google Shape;1428;p37"/>
          <p:cNvGrpSpPr/>
          <p:nvPr/>
        </p:nvGrpSpPr>
        <p:grpSpPr>
          <a:xfrm>
            <a:off x="594235" y="2856235"/>
            <a:ext cx="1052663" cy="1388349"/>
            <a:chOff x="935712" y="3255323"/>
            <a:chExt cx="927525" cy="1294200"/>
          </a:xfrm>
        </p:grpSpPr>
        <p:sp>
          <p:nvSpPr>
            <p:cNvPr id="100"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1"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4"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7468006" y="978095"/>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6966306" y="2095786"/>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7924406" y="3259243"/>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899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4"/>
                                        </p:tgtEl>
                                        <p:attrNameLst>
                                          <p:attrName>style.visibility</p:attrName>
                                        </p:attrNameLst>
                                      </p:cBhvr>
                                      <p:to>
                                        <p:strVal val="visible"/>
                                      </p:to>
                                    </p:set>
                                    <p:animEffect transition="in" filter="fade">
                                      <p:cBhvr>
                                        <p:cTn id="7" dur="1000"/>
                                        <p:tgtEl>
                                          <p:spTgt spid="1614"/>
                                        </p:tgtEl>
                                      </p:cBhvr>
                                    </p:animEffect>
                                    <p:anim calcmode="lin" valueType="num">
                                      <p:cBhvr>
                                        <p:cTn id="8" dur="1000" fill="hold"/>
                                        <p:tgtEl>
                                          <p:spTgt spid="1614"/>
                                        </p:tgtEl>
                                        <p:attrNameLst>
                                          <p:attrName>ppt_x</p:attrName>
                                        </p:attrNameLst>
                                      </p:cBhvr>
                                      <p:tavLst>
                                        <p:tav tm="0">
                                          <p:val>
                                            <p:strVal val="#ppt_x"/>
                                          </p:val>
                                        </p:tav>
                                        <p:tav tm="100000">
                                          <p:val>
                                            <p:strVal val="#ppt_x"/>
                                          </p:val>
                                        </p:tav>
                                      </p:tavLst>
                                    </p:anim>
                                    <p:anim calcmode="lin" valueType="num">
                                      <p:cBhvr>
                                        <p:cTn id="9" dur="1000" fill="hold"/>
                                        <p:tgtEl>
                                          <p:spTgt spid="16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615"/>
                                        </p:tgtEl>
                                        <p:attrNameLst>
                                          <p:attrName>style.visibility</p:attrName>
                                        </p:attrNameLst>
                                      </p:cBhvr>
                                      <p:to>
                                        <p:strVal val="visible"/>
                                      </p:to>
                                    </p:set>
                                    <p:anim calcmode="lin" valueType="num">
                                      <p:cBhvr additive="base">
                                        <p:cTn id="14" dur="500" fill="hold"/>
                                        <p:tgtEl>
                                          <p:spTgt spid="1615"/>
                                        </p:tgtEl>
                                        <p:attrNameLst>
                                          <p:attrName>ppt_x</p:attrName>
                                        </p:attrNameLst>
                                      </p:cBhvr>
                                      <p:tavLst>
                                        <p:tav tm="0">
                                          <p:val>
                                            <p:strVal val="0-#ppt_w/2"/>
                                          </p:val>
                                        </p:tav>
                                        <p:tav tm="100000">
                                          <p:val>
                                            <p:strVal val="#ppt_x"/>
                                          </p:val>
                                        </p:tav>
                                      </p:tavLst>
                                    </p:anim>
                                    <p:anim calcmode="lin" valueType="num">
                                      <p:cBhvr additive="base">
                                        <p:cTn id="15" dur="500" fill="hold"/>
                                        <p:tgtEl>
                                          <p:spTgt spid="161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613"/>
                                        </p:tgtEl>
                                        <p:attrNameLst>
                                          <p:attrName>style.visibility</p:attrName>
                                        </p:attrNameLst>
                                      </p:cBhvr>
                                      <p:to>
                                        <p:strVal val="visible"/>
                                      </p:to>
                                    </p:set>
                                    <p:anim calcmode="lin" valueType="num">
                                      <p:cBhvr additive="base">
                                        <p:cTn id="18" dur="500" fill="hold"/>
                                        <p:tgtEl>
                                          <p:spTgt spid="1613"/>
                                        </p:tgtEl>
                                        <p:attrNameLst>
                                          <p:attrName>ppt_x</p:attrName>
                                        </p:attrNameLst>
                                      </p:cBhvr>
                                      <p:tavLst>
                                        <p:tav tm="0">
                                          <p:val>
                                            <p:strVal val="0-#ppt_w/2"/>
                                          </p:val>
                                        </p:tav>
                                        <p:tav tm="100000">
                                          <p:val>
                                            <p:strVal val="#ppt_x"/>
                                          </p:val>
                                        </p:tav>
                                      </p:tavLst>
                                    </p:anim>
                                    <p:anim calcmode="lin" valueType="num">
                                      <p:cBhvr additive="base">
                                        <p:cTn id="19" dur="500" fill="hold"/>
                                        <p:tgtEl>
                                          <p:spTgt spid="161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638"/>
                                        </p:tgtEl>
                                        <p:attrNameLst>
                                          <p:attrName>style.visibility</p:attrName>
                                        </p:attrNameLst>
                                      </p:cBhvr>
                                      <p:to>
                                        <p:strVal val="visible"/>
                                      </p:to>
                                    </p:set>
                                    <p:animEffect transition="in" filter="fade">
                                      <p:cBhvr>
                                        <p:cTn id="23" dur="1000"/>
                                        <p:tgtEl>
                                          <p:spTgt spid="1638"/>
                                        </p:tgtEl>
                                      </p:cBhvr>
                                    </p:animEffect>
                                    <p:anim calcmode="lin" valueType="num">
                                      <p:cBhvr>
                                        <p:cTn id="24" dur="1000" fill="hold"/>
                                        <p:tgtEl>
                                          <p:spTgt spid="1638"/>
                                        </p:tgtEl>
                                        <p:attrNameLst>
                                          <p:attrName>ppt_x</p:attrName>
                                        </p:attrNameLst>
                                      </p:cBhvr>
                                      <p:tavLst>
                                        <p:tav tm="0">
                                          <p:val>
                                            <p:strVal val="#ppt_x"/>
                                          </p:val>
                                        </p:tav>
                                        <p:tav tm="100000">
                                          <p:val>
                                            <p:strVal val="#ppt_x"/>
                                          </p:val>
                                        </p:tav>
                                      </p:tavLst>
                                    </p:anim>
                                    <p:anim calcmode="lin" valueType="num">
                                      <p:cBhvr>
                                        <p:cTn id="25" dur="1000" fill="hold"/>
                                        <p:tgtEl>
                                          <p:spTgt spid="16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612"/>
                                        </p:tgtEl>
                                        <p:attrNameLst>
                                          <p:attrName>style.visibility</p:attrName>
                                        </p:attrNameLst>
                                      </p:cBhvr>
                                      <p:to>
                                        <p:strVal val="visible"/>
                                      </p:to>
                                    </p:set>
                                    <p:anim calcmode="lin" valueType="num">
                                      <p:cBhvr additive="base">
                                        <p:cTn id="30" dur="500" fill="hold"/>
                                        <p:tgtEl>
                                          <p:spTgt spid="1612"/>
                                        </p:tgtEl>
                                        <p:attrNameLst>
                                          <p:attrName>ppt_x</p:attrName>
                                        </p:attrNameLst>
                                      </p:cBhvr>
                                      <p:tavLst>
                                        <p:tav tm="0">
                                          <p:val>
                                            <p:strVal val="1+#ppt_w/2"/>
                                          </p:val>
                                        </p:tav>
                                        <p:tav tm="100000">
                                          <p:val>
                                            <p:strVal val="#ppt_x"/>
                                          </p:val>
                                        </p:tav>
                                      </p:tavLst>
                                    </p:anim>
                                    <p:anim calcmode="lin" valueType="num">
                                      <p:cBhvr additive="base">
                                        <p:cTn id="31" dur="500" fill="hold"/>
                                        <p:tgtEl>
                                          <p:spTgt spid="161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650"/>
                                        </p:tgtEl>
                                        <p:attrNameLst>
                                          <p:attrName>style.visibility</p:attrName>
                                        </p:attrNameLst>
                                      </p:cBhvr>
                                      <p:to>
                                        <p:strVal val="visible"/>
                                      </p:to>
                                    </p:set>
                                    <p:anim calcmode="lin" valueType="num">
                                      <p:cBhvr additive="base">
                                        <p:cTn id="34" dur="500" fill="hold"/>
                                        <p:tgtEl>
                                          <p:spTgt spid="1650"/>
                                        </p:tgtEl>
                                        <p:attrNameLst>
                                          <p:attrName>ppt_x</p:attrName>
                                        </p:attrNameLst>
                                      </p:cBhvr>
                                      <p:tavLst>
                                        <p:tav tm="0">
                                          <p:val>
                                            <p:strVal val="1+#ppt_w/2"/>
                                          </p:val>
                                        </p:tav>
                                        <p:tav tm="100000">
                                          <p:val>
                                            <p:strVal val="#ppt_x"/>
                                          </p:val>
                                        </p:tav>
                                      </p:tavLst>
                                    </p:anim>
                                    <p:anim calcmode="lin" valueType="num">
                                      <p:cBhvr additive="base">
                                        <p:cTn id="35" dur="500" fill="hold"/>
                                        <p:tgtEl>
                                          <p:spTgt spid="1650"/>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1000"/>
                                        <p:tgtEl>
                                          <p:spTgt spid="98"/>
                                        </p:tgtEl>
                                      </p:cBhvr>
                                    </p:animEffect>
                                    <p:anim calcmode="lin" valueType="num">
                                      <p:cBhvr>
                                        <p:cTn id="40" dur="1000" fill="hold"/>
                                        <p:tgtEl>
                                          <p:spTgt spid="98"/>
                                        </p:tgtEl>
                                        <p:attrNameLst>
                                          <p:attrName>ppt_x</p:attrName>
                                        </p:attrNameLst>
                                      </p:cBhvr>
                                      <p:tavLst>
                                        <p:tav tm="0">
                                          <p:val>
                                            <p:strVal val="#ppt_x"/>
                                          </p:val>
                                        </p:tav>
                                        <p:tav tm="100000">
                                          <p:val>
                                            <p:strVal val="#ppt_x"/>
                                          </p:val>
                                        </p:tav>
                                      </p:tavLst>
                                    </p:anim>
                                    <p:anim calcmode="lin" valueType="num">
                                      <p:cBhvr>
                                        <p:cTn id="41"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 calcmode="lin" valueType="num">
                                      <p:cBhvr additive="base">
                                        <p:cTn id="46" dur="500" fill="hold"/>
                                        <p:tgtEl>
                                          <p:spTgt spid="99"/>
                                        </p:tgtEl>
                                        <p:attrNameLst>
                                          <p:attrName>ppt_x</p:attrName>
                                        </p:attrNameLst>
                                      </p:cBhvr>
                                      <p:tavLst>
                                        <p:tav tm="0">
                                          <p:val>
                                            <p:strVal val="0-#ppt_w/2"/>
                                          </p:val>
                                        </p:tav>
                                        <p:tav tm="100000">
                                          <p:val>
                                            <p:strVal val="#ppt_x"/>
                                          </p:val>
                                        </p:tav>
                                      </p:tavLst>
                                    </p:anim>
                                    <p:anim calcmode="lin" valueType="num">
                                      <p:cBhvr additive="base">
                                        <p:cTn id="47" dur="500" fill="hold"/>
                                        <p:tgtEl>
                                          <p:spTgt spid="9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32"/>
                                        </p:tgtEl>
                                        <p:attrNameLst>
                                          <p:attrName>style.visibility</p:attrName>
                                        </p:attrNameLst>
                                      </p:cBhvr>
                                      <p:to>
                                        <p:strVal val="visible"/>
                                      </p:to>
                                    </p:set>
                                    <p:anim calcmode="lin" valueType="num">
                                      <p:cBhvr additive="base">
                                        <p:cTn id="50" dur="500" fill="hold"/>
                                        <p:tgtEl>
                                          <p:spTgt spid="132"/>
                                        </p:tgtEl>
                                        <p:attrNameLst>
                                          <p:attrName>ppt_x</p:attrName>
                                        </p:attrNameLst>
                                      </p:cBhvr>
                                      <p:tavLst>
                                        <p:tav tm="0">
                                          <p:val>
                                            <p:strVal val="0-#ppt_w/2"/>
                                          </p:val>
                                        </p:tav>
                                        <p:tav tm="100000">
                                          <p:val>
                                            <p:strVal val="#ppt_x"/>
                                          </p:val>
                                        </p:tav>
                                      </p:tavLst>
                                    </p:anim>
                                    <p:anim calcmode="lin" valueType="num">
                                      <p:cBhvr additive="base">
                                        <p:cTn id="51" dur="500" fill="hold"/>
                                        <p:tgtEl>
                                          <p:spTgt spid="132"/>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133"/>
                                        </p:tgtEl>
                                        <p:attrNameLst>
                                          <p:attrName>style.visibility</p:attrName>
                                        </p:attrNameLst>
                                      </p:cBhvr>
                                      <p:to>
                                        <p:strVal val="visible"/>
                                      </p:to>
                                    </p:set>
                                    <p:animEffect transition="in" filter="fade">
                                      <p:cBhvr>
                                        <p:cTn id="55" dur="1000"/>
                                        <p:tgtEl>
                                          <p:spTgt spid="133"/>
                                        </p:tgtEl>
                                      </p:cBhvr>
                                    </p:animEffect>
                                    <p:anim calcmode="lin" valueType="num">
                                      <p:cBhvr>
                                        <p:cTn id="56" dur="1000" fill="hold"/>
                                        <p:tgtEl>
                                          <p:spTgt spid="133"/>
                                        </p:tgtEl>
                                        <p:attrNameLst>
                                          <p:attrName>ppt_x</p:attrName>
                                        </p:attrNameLst>
                                      </p:cBhvr>
                                      <p:tavLst>
                                        <p:tav tm="0">
                                          <p:val>
                                            <p:strVal val="#ppt_x"/>
                                          </p:val>
                                        </p:tav>
                                        <p:tav tm="100000">
                                          <p:val>
                                            <p:strVal val="#ppt_x"/>
                                          </p:val>
                                        </p:tav>
                                      </p:tavLst>
                                    </p:anim>
                                    <p:anim calcmode="lin" valueType="num">
                                      <p:cBhvr>
                                        <p:cTn id="57"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fade">
                                      <p:cBhvr>
                                        <p:cTn id="62" dur="1000"/>
                                        <p:tgtEl>
                                          <p:spTgt spid="134"/>
                                        </p:tgtEl>
                                      </p:cBhvr>
                                    </p:animEffect>
                                    <p:anim calcmode="lin" valueType="num">
                                      <p:cBhvr>
                                        <p:cTn id="63" dur="1000" fill="hold"/>
                                        <p:tgtEl>
                                          <p:spTgt spid="134"/>
                                        </p:tgtEl>
                                        <p:attrNameLst>
                                          <p:attrName>ppt_x</p:attrName>
                                        </p:attrNameLst>
                                      </p:cBhvr>
                                      <p:tavLst>
                                        <p:tav tm="0">
                                          <p:val>
                                            <p:strVal val="#ppt_x"/>
                                          </p:val>
                                        </p:tav>
                                        <p:tav tm="100000">
                                          <p:val>
                                            <p:strVal val="#ppt_x"/>
                                          </p:val>
                                        </p:tav>
                                      </p:tavLst>
                                    </p:anim>
                                    <p:anim calcmode="lin" valueType="num">
                                      <p:cBhvr>
                                        <p:cTn id="64"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35"/>
                                        </p:tgtEl>
                                        <p:attrNameLst>
                                          <p:attrName>style.visibility</p:attrName>
                                        </p:attrNameLst>
                                      </p:cBhvr>
                                      <p:to>
                                        <p:strVal val="visible"/>
                                      </p:to>
                                    </p:set>
                                    <p:animEffect transition="in" filter="fade">
                                      <p:cBhvr>
                                        <p:cTn id="69" dur="1000"/>
                                        <p:tgtEl>
                                          <p:spTgt spid="135"/>
                                        </p:tgtEl>
                                      </p:cBhvr>
                                    </p:animEffect>
                                    <p:anim calcmode="lin" valueType="num">
                                      <p:cBhvr>
                                        <p:cTn id="70" dur="1000" fill="hold"/>
                                        <p:tgtEl>
                                          <p:spTgt spid="135"/>
                                        </p:tgtEl>
                                        <p:attrNameLst>
                                          <p:attrName>ppt_x</p:attrName>
                                        </p:attrNameLst>
                                      </p:cBhvr>
                                      <p:tavLst>
                                        <p:tav tm="0">
                                          <p:val>
                                            <p:strVal val="#ppt_x"/>
                                          </p:val>
                                        </p:tav>
                                        <p:tav tm="100000">
                                          <p:val>
                                            <p:strVal val="#ppt_x"/>
                                          </p:val>
                                        </p:tav>
                                      </p:tavLst>
                                    </p:anim>
                                    <p:anim calcmode="lin" valueType="num">
                                      <p:cBhvr>
                                        <p:cTn id="7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36"/>
                                        </p:tgtEl>
                                        <p:attrNameLst>
                                          <p:attrName>style.visibility</p:attrName>
                                        </p:attrNameLst>
                                      </p:cBhvr>
                                      <p:to>
                                        <p:strVal val="visible"/>
                                      </p:to>
                                    </p:set>
                                    <p:animEffect transition="in" filter="fade">
                                      <p:cBhvr>
                                        <p:cTn id="76" dur="1000"/>
                                        <p:tgtEl>
                                          <p:spTgt spid="136"/>
                                        </p:tgtEl>
                                      </p:cBhvr>
                                    </p:animEffect>
                                    <p:anim calcmode="lin" valueType="num">
                                      <p:cBhvr>
                                        <p:cTn id="77" dur="1000" fill="hold"/>
                                        <p:tgtEl>
                                          <p:spTgt spid="136"/>
                                        </p:tgtEl>
                                        <p:attrNameLst>
                                          <p:attrName>ppt_x</p:attrName>
                                        </p:attrNameLst>
                                      </p:cBhvr>
                                      <p:tavLst>
                                        <p:tav tm="0">
                                          <p:val>
                                            <p:strVal val="#ppt_x"/>
                                          </p:val>
                                        </p:tav>
                                        <p:tav tm="100000">
                                          <p:val>
                                            <p:strVal val="#ppt_x"/>
                                          </p:val>
                                        </p:tav>
                                      </p:tavLst>
                                    </p:anim>
                                    <p:anim calcmode="lin" valueType="num">
                                      <p:cBhvr>
                                        <p:cTn id="78"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612" grpId="0" animBg="1"/>
      <p:bldP spid="1613" grpId="0" animBg="1"/>
      <p:bldP spid="1614" grpId="0"/>
      <p:bldP spid="1638" grpId="0"/>
      <p:bldP spid="9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234;p45"/>
          <p:cNvSpPr/>
          <p:nvPr/>
        </p:nvSpPr>
        <p:spPr>
          <a:xfrm>
            <a:off x="3796461" y="371580"/>
            <a:ext cx="1913039" cy="560148"/>
          </a:xfrm>
          <a:custGeom>
            <a:avLst/>
            <a:gdLst/>
            <a:ahLst/>
            <a:cxnLst/>
            <a:rect l="l" t="t" r="r" b="b"/>
            <a:pathLst>
              <a:path w="32194" h="6987" extrusionOk="0">
                <a:moveTo>
                  <a:pt x="720" y="0"/>
                </a:moveTo>
                <a:lnTo>
                  <a:pt x="1450" y="643"/>
                </a:lnTo>
                <a:lnTo>
                  <a:pt x="1" y="2191"/>
                </a:lnTo>
                <a:lnTo>
                  <a:pt x="1995" y="3368"/>
                </a:lnTo>
                <a:lnTo>
                  <a:pt x="1265" y="4501"/>
                </a:lnTo>
                <a:lnTo>
                  <a:pt x="1537" y="5406"/>
                </a:lnTo>
                <a:lnTo>
                  <a:pt x="447" y="6986"/>
                </a:lnTo>
                <a:lnTo>
                  <a:pt x="30832" y="6986"/>
                </a:lnTo>
                <a:lnTo>
                  <a:pt x="32194" y="5362"/>
                </a:lnTo>
                <a:lnTo>
                  <a:pt x="30243" y="3488"/>
                </a:lnTo>
                <a:lnTo>
                  <a:pt x="30919" y="2594"/>
                </a:lnTo>
                <a:lnTo>
                  <a:pt x="29426" y="1592"/>
                </a:lnTo>
                <a:lnTo>
                  <a:pt x="30690" y="0"/>
                </a:lnTo>
                <a:close/>
              </a:path>
            </a:pathLst>
          </a:custGeom>
          <a:solidFill>
            <a:schemeClr val="accent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49;p63"/>
          <p:cNvSpPr txBox="1">
            <a:spLocks noGrp="1"/>
          </p:cNvSpPr>
          <p:nvPr>
            <p:ph type="title"/>
          </p:nvPr>
        </p:nvSpPr>
        <p:spPr>
          <a:xfrm>
            <a:off x="3725852" y="479426"/>
            <a:ext cx="2043288"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a:solidFill>
                  <a:srgbClr val="002060"/>
                </a:solidFill>
                <a:latin typeface="Pattaya" panose="00000500000000000000" pitchFamily="2" charset="-34"/>
                <a:cs typeface="Pattaya" panose="00000500000000000000" pitchFamily="2" charset="-34"/>
              </a:rPr>
              <a:t>Dặn dò</a:t>
            </a:r>
            <a:endParaRPr sz="3600" dirty="0">
              <a:solidFill>
                <a:srgbClr val="002060"/>
              </a:solidFill>
              <a:latin typeface="Pattaya" panose="00000500000000000000" pitchFamily="2" charset="-34"/>
              <a:cs typeface="Pattaya" panose="00000500000000000000" pitchFamily="2" charset="-34"/>
            </a:endParaRPr>
          </a:p>
        </p:txBody>
      </p:sp>
      <p:grpSp>
        <p:nvGrpSpPr>
          <p:cNvPr id="2" name="Group 1"/>
          <p:cNvGrpSpPr/>
          <p:nvPr/>
        </p:nvGrpSpPr>
        <p:grpSpPr>
          <a:xfrm>
            <a:off x="1315350" y="1311287"/>
            <a:ext cx="6864292" cy="709743"/>
            <a:chOff x="1101254" y="1275719"/>
            <a:chExt cx="6864292" cy="709743"/>
          </a:xfrm>
        </p:grpSpPr>
        <p:grpSp>
          <p:nvGrpSpPr>
            <p:cNvPr id="87" name="Google Shape;4736;p67"/>
            <p:cNvGrpSpPr/>
            <p:nvPr/>
          </p:nvGrpSpPr>
          <p:grpSpPr>
            <a:xfrm>
              <a:off x="1101254" y="1275719"/>
              <a:ext cx="701014" cy="709743"/>
              <a:chOff x="7643001" y="983751"/>
              <a:chExt cx="966630" cy="978666"/>
            </a:xfrm>
          </p:grpSpPr>
          <p:sp>
            <p:nvSpPr>
              <p:cNvPr id="88" name="Google Shape;4737;p67"/>
              <p:cNvSpPr/>
              <p:nvPr/>
            </p:nvSpPr>
            <p:spPr>
              <a:xfrm>
                <a:off x="7657009" y="983751"/>
                <a:ext cx="938614" cy="978666"/>
              </a:xfrm>
              <a:custGeom>
                <a:avLst/>
                <a:gdLst/>
                <a:ahLst/>
                <a:cxnLst/>
                <a:rect l="l" t="t" r="r" b="b"/>
                <a:pathLst>
                  <a:path w="11123" h="11599" extrusionOk="0">
                    <a:moveTo>
                      <a:pt x="5549" y="1"/>
                    </a:moveTo>
                    <a:cubicBezTo>
                      <a:pt x="4359" y="1"/>
                      <a:pt x="3097" y="882"/>
                      <a:pt x="2049" y="2454"/>
                    </a:cubicBezTo>
                    <a:cubicBezTo>
                      <a:pt x="1311" y="3549"/>
                      <a:pt x="691" y="4930"/>
                      <a:pt x="358" y="6288"/>
                    </a:cubicBezTo>
                    <a:cubicBezTo>
                      <a:pt x="1" y="7740"/>
                      <a:pt x="1" y="9026"/>
                      <a:pt x="358" y="9931"/>
                    </a:cubicBezTo>
                    <a:cubicBezTo>
                      <a:pt x="644" y="10646"/>
                      <a:pt x="1144" y="11074"/>
                      <a:pt x="1977" y="11312"/>
                    </a:cubicBezTo>
                    <a:cubicBezTo>
                      <a:pt x="2692" y="11503"/>
                      <a:pt x="3692" y="11598"/>
                      <a:pt x="5573" y="11598"/>
                    </a:cubicBezTo>
                    <a:cubicBezTo>
                      <a:pt x="7431" y="11598"/>
                      <a:pt x="8431" y="11503"/>
                      <a:pt x="9145" y="11312"/>
                    </a:cubicBezTo>
                    <a:cubicBezTo>
                      <a:pt x="9979" y="11074"/>
                      <a:pt x="10479" y="10646"/>
                      <a:pt x="10765" y="9931"/>
                    </a:cubicBezTo>
                    <a:cubicBezTo>
                      <a:pt x="11122" y="9026"/>
                      <a:pt x="11122" y="7740"/>
                      <a:pt x="10765" y="6288"/>
                    </a:cubicBezTo>
                    <a:cubicBezTo>
                      <a:pt x="10431" y="4930"/>
                      <a:pt x="9812" y="3549"/>
                      <a:pt x="9074" y="2454"/>
                    </a:cubicBezTo>
                    <a:cubicBezTo>
                      <a:pt x="8026" y="882"/>
                      <a:pt x="6764" y="1"/>
                      <a:pt x="55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0" name="Google Shape;4738;p67"/>
              <p:cNvSpPr/>
              <p:nvPr/>
            </p:nvSpPr>
            <p:spPr>
              <a:xfrm>
                <a:off x="7643001" y="1034039"/>
                <a:ext cx="966630" cy="878091"/>
              </a:xfrm>
              <a:custGeom>
                <a:avLst/>
                <a:gdLst/>
                <a:ahLst/>
                <a:cxnLst/>
                <a:rect l="l" t="t" r="r" b="b"/>
                <a:pathLst>
                  <a:path w="11455" h="10407" extrusionOk="0">
                    <a:moveTo>
                      <a:pt x="5739" y="0"/>
                    </a:moveTo>
                    <a:cubicBezTo>
                      <a:pt x="2786" y="0"/>
                      <a:pt x="0" y="6478"/>
                      <a:pt x="1048" y="9121"/>
                    </a:cubicBezTo>
                    <a:cubicBezTo>
                      <a:pt x="1477" y="10169"/>
                      <a:pt x="2405" y="10407"/>
                      <a:pt x="5739" y="10407"/>
                    </a:cubicBezTo>
                    <a:cubicBezTo>
                      <a:pt x="9050" y="10407"/>
                      <a:pt x="9978" y="10169"/>
                      <a:pt x="10407" y="9121"/>
                    </a:cubicBezTo>
                    <a:cubicBezTo>
                      <a:pt x="11455" y="6478"/>
                      <a:pt x="8668" y="0"/>
                      <a:pt x="5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39;p67"/>
              <p:cNvSpPr/>
              <p:nvPr/>
            </p:nvSpPr>
            <p:spPr>
              <a:xfrm>
                <a:off x="7805691" y="1034039"/>
                <a:ext cx="641157" cy="293372"/>
              </a:xfrm>
              <a:custGeom>
                <a:avLst/>
                <a:gdLst/>
                <a:ahLst/>
                <a:cxnLst/>
                <a:rect l="l" t="t" r="r" b="b"/>
                <a:pathLst>
                  <a:path w="7598" h="3477" extrusionOk="0">
                    <a:moveTo>
                      <a:pt x="3811" y="0"/>
                    </a:moveTo>
                    <a:cubicBezTo>
                      <a:pt x="2359" y="0"/>
                      <a:pt x="954" y="1548"/>
                      <a:pt x="1" y="3477"/>
                    </a:cubicBezTo>
                    <a:lnTo>
                      <a:pt x="7598" y="3477"/>
                    </a:lnTo>
                    <a:cubicBezTo>
                      <a:pt x="6645" y="1548"/>
                      <a:pt x="5240" y="0"/>
                      <a:pt x="3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40;p67"/>
              <p:cNvSpPr/>
              <p:nvPr/>
            </p:nvSpPr>
            <p:spPr>
              <a:xfrm>
                <a:off x="7709242" y="1618763"/>
                <a:ext cx="834061" cy="293372"/>
              </a:xfrm>
              <a:custGeom>
                <a:avLst/>
                <a:gdLst/>
                <a:ahLst/>
                <a:cxnLst/>
                <a:rect l="l" t="t" r="r" b="b"/>
                <a:pathLst>
                  <a:path w="9884" h="3477" extrusionOk="0">
                    <a:moveTo>
                      <a:pt x="96" y="0"/>
                    </a:moveTo>
                    <a:cubicBezTo>
                      <a:pt x="1" y="857"/>
                      <a:pt x="49" y="1596"/>
                      <a:pt x="263" y="2191"/>
                    </a:cubicBezTo>
                    <a:cubicBezTo>
                      <a:pt x="692" y="3239"/>
                      <a:pt x="1620" y="3477"/>
                      <a:pt x="4954" y="3477"/>
                    </a:cubicBezTo>
                    <a:cubicBezTo>
                      <a:pt x="8265" y="3477"/>
                      <a:pt x="9193" y="3239"/>
                      <a:pt x="9622" y="2191"/>
                    </a:cubicBezTo>
                    <a:cubicBezTo>
                      <a:pt x="9836" y="1596"/>
                      <a:pt x="9884" y="857"/>
                      <a:pt x="9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41;p67"/>
              <p:cNvSpPr/>
              <p:nvPr/>
            </p:nvSpPr>
            <p:spPr>
              <a:xfrm>
                <a:off x="7926275" y="1510256"/>
                <a:ext cx="72487" cy="26156"/>
              </a:xfrm>
              <a:custGeom>
                <a:avLst/>
                <a:gdLst/>
                <a:ahLst/>
                <a:cxnLst/>
                <a:rect l="l" t="t" r="r" b="b"/>
                <a:pathLst>
                  <a:path w="859" h="310" extrusionOk="0">
                    <a:moveTo>
                      <a:pt x="168" y="0"/>
                    </a:moveTo>
                    <a:cubicBezTo>
                      <a:pt x="72" y="0"/>
                      <a:pt x="1" y="71"/>
                      <a:pt x="1" y="167"/>
                    </a:cubicBezTo>
                    <a:cubicBezTo>
                      <a:pt x="1" y="238"/>
                      <a:pt x="72" y="310"/>
                      <a:pt x="168" y="310"/>
                    </a:cubicBezTo>
                    <a:lnTo>
                      <a:pt x="691" y="310"/>
                    </a:lnTo>
                    <a:cubicBezTo>
                      <a:pt x="787" y="310"/>
                      <a:pt x="858" y="238"/>
                      <a:pt x="858" y="167"/>
                    </a:cubicBezTo>
                    <a:cubicBezTo>
                      <a:pt x="858" y="71"/>
                      <a:pt x="787"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42;p67"/>
              <p:cNvSpPr/>
              <p:nvPr/>
            </p:nvSpPr>
            <p:spPr>
              <a:xfrm>
                <a:off x="8253849" y="1510256"/>
                <a:ext cx="72402" cy="26156"/>
              </a:xfrm>
              <a:custGeom>
                <a:avLst/>
                <a:gdLst/>
                <a:ahLst/>
                <a:cxnLst/>
                <a:rect l="l" t="t" r="r" b="b"/>
                <a:pathLst>
                  <a:path w="858" h="310" extrusionOk="0">
                    <a:moveTo>
                      <a:pt x="167" y="0"/>
                    </a:moveTo>
                    <a:cubicBezTo>
                      <a:pt x="72" y="0"/>
                      <a:pt x="1" y="71"/>
                      <a:pt x="1" y="167"/>
                    </a:cubicBezTo>
                    <a:cubicBezTo>
                      <a:pt x="1" y="238"/>
                      <a:pt x="72" y="310"/>
                      <a:pt x="167" y="310"/>
                    </a:cubicBezTo>
                    <a:lnTo>
                      <a:pt x="691" y="310"/>
                    </a:lnTo>
                    <a:cubicBezTo>
                      <a:pt x="786" y="310"/>
                      <a:pt x="858" y="238"/>
                      <a:pt x="858" y="167"/>
                    </a:cubicBezTo>
                    <a:cubicBezTo>
                      <a:pt x="858" y="71"/>
                      <a:pt x="786"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43;p67"/>
              <p:cNvSpPr/>
              <p:nvPr/>
            </p:nvSpPr>
            <p:spPr>
              <a:xfrm>
                <a:off x="7940367" y="1228947"/>
                <a:ext cx="24218" cy="24131"/>
              </a:xfrm>
              <a:custGeom>
                <a:avLst/>
                <a:gdLst/>
                <a:ahLst/>
                <a:cxnLst/>
                <a:rect l="l" t="t" r="r" b="b"/>
                <a:pathLst>
                  <a:path w="287" h="286" extrusionOk="0">
                    <a:moveTo>
                      <a:pt x="143" y="0"/>
                    </a:moveTo>
                    <a:cubicBezTo>
                      <a:pt x="72" y="0"/>
                      <a:pt x="1" y="48"/>
                      <a:pt x="1" y="143"/>
                    </a:cubicBezTo>
                    <a:cubicBezTo>
                      <a:pt x="1" y="214"/>
                      <a:pt x="72" y="286"/>
                      <a:pt x="143" y="286"/>
                    </a:cubicBezTo>
                    <a:cubicBezTo>
                      <a:pt x="239" y="286"/>
                      <a:pt x="286" y="214"/>
                      <a:pt x="286" y="143"/>
                    </a:cubicBezTo>
                    <a:cubicBezTo>
                      <a:pt x="286" y="48"/>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44;p67"/>
              <p:cNvSpPr/>
              <p:nvPr/>
            </p:nvSpPr>
            <p:spPr>
              <a:xfrm>
                <a:off x="7976567" y="1154528"/>
                <a:ext cx="26159" cy="26241"/>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45;p67"/>
              <p:cNvSpPr/>
              <p:nvPr/>
            </p:nvSpPr>
            <p:spPr>
              <a:xfrm>
                <a:off x="8002641" y="1214857"/>
                <a:ext cx="24218" cy="26156"/>
              </a:xfrm>
              <a:custGeom>
                <a:avLst/>
                <a:gdLst/>
                <a:ahLst/>
                <a:cxnLst/>
                <a:rect l="l" t="t" r="r" b="b"/>
                <a:pathLst>
                  <a:path w="287" h="310" extrusionOk="0">
                    <a:moveTo>
                      <a:pt x="144" y="0"/>
                    </a:moveTo>
                    <a:cubicBezTo>
                      <a:pt x="72" y="0"/>
                      <a:pt x="1" y="72"/>
                      <a:pt x="1" y="167"/>
                    </a:cubicBezTo>
                    <a:cubicBezTo>
                      <a:pt x="1" y="238"/>
                      <a:pt x="72" y="310"/>
                      <a:pt x="144" y="310"/>
                    </a:cubicBezTo>
                    <a:cubicBezTo>
                      <a:pt x="239" y="310"/>
                      <a:pt x="287" y="238"/>
                      <a:pt x="287" y="167"/>
                    </a:cubicBezTo>
                    <a:cubicBezTo>
                      <a:pt x="287"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46;p67"/>
              <p:cNvSpPr/>
              <p:nvPr/>
            </p:nvSpPr>
            <p:spPr>
              <a:xfrm>
                <a:off x="8028800" y="1128456"/>
                <a:ext cx="24218" cy="26156"/>
              </a:xfrm>
              <a:custGeom>
                <a:avLst/>
                <a:gdLst/>
                <a:ahLst/>
                <a:cxnLst/>
                <a:rect l="l" t="t" r="r" b="b"/>
                <a:pathLst>
                  <a:path w="287" h="310" extrusionOk="0">
                    <a:moveTo>
                      <a:pt x="143" y="0"/>
                    </a:moveTo>
                    <a:cubicBezTo>
                      <a:pt x="72" y="0"/>
                      <a:pt x="0" y="72"/>
                      <a:pt x="0" y="167"/>
                    </a:cubicBezTo>
                    <a:cubicBezTo>
                      <a:pt x="0" y="238"/>
                      <a:pt x="72" y="310"/>
                      <a:pt x="143" y="310"/>
                    </a:cubicBezTo>
                    <a:cubicBezTo>
                      <a:pt x="239" y="310"/>
                      <a:pt x="286" y="238"/>
                      <a:pt x="286" y="167"/>
                    </a:cubicBezTo>
                    <a:cubicBezTo>
                      <a:pt x="286"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747;p67"/>
              <p:cNvSpPr/>
              <p:nvPr/>
            </p:nvSpPr>
            <p:spPr>
              <a:xfrm>
                <a:off x="8249799" y="1184734"/>
                <a:ext cx="26244" cy="26156"/>
              </a:xfrm>
              <a:custGeom>
                <a:avLst/>
                <a:gdLst/>
                <a:ahLst/>
                <a:cxnLst/>
                <a:rect l="l" t="t" r="r" b="b"/>
                <a:pathLst>
                  <a:path w="311" h="310" extrusionOk="0">
                    <a:moveTo>
                      <a:pt x="168" y="0"/>
                    </a:moveTo>
                    <a:cubicBezTo>
                      <a:pt x="72" y="0"/>
                      <a:pt x="1" y="72"/>
                      <a:pt x="1" y="167"/>
                    </a:cubicBezTo>
                    <a:cubicBezTo>
                      <a:pt x="1" y="238"/>
                      <a:pt x="72" y="310"/>
                      <a:pt x="168" y="310"/>
                    </a:cubicBezTo>
                    <a:cubicBezTo>
                      <a:pt x="239" y="310"/>
                      <a:pt x="311" y="238"/>
                      <a:pt x="311" y="167"/>
                    </a:cubicBezTo>
                    <a:cubicBezTo>
                      <a:pt x="311" y="72"/>
                      <a:pt x="239"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748;p67"/>
              <p:cNvSpPr/>
              <p:nvPr/>
            </p:nvSpPr>
            <p:spPr>
              <a:xfrm>
                <a:off x="8396541" y="1389683"/>
                <a:ext cx="24218" cy="26156"/>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749;p67"/>
              <p:cNvSpPr/>
              <p:nvPr/>
            </p:nvSpPr>
            <p:spPr>
              <a:xfrm>
                <a:off x="8446749" y="1683058"/>
                <a:ext cx="24218" cy="26156"/>
              </a:xfrm>
              <a:custGeom>
                <a:avLst/>
                <a:gdLst/>
                <a:ahLst/>
                <a:cxnLst/>
                <a:rect l="l" t="t" r="r" b="b"/>
                <a:pathLst>
                  <a:path w="287" h="310" extrusionOk="0">
                    <a:moveTo>
                      <a:pt x="144" y="0"/>
                    </a:moveTo>
                    <a:cubicBezTo>
                      <a:pt x="48" y="0"/>
                      <a:pt x="1" y="72"/>
                      <a:pt x="1" y="143"/>
                    </a:cubicBezTo>
                    <a:cubicBezTo>
                      <a:pt x="1" y="238"/>
                      <a:pt x="48" y="310"/>
                      <a:pt x="144" y="310"/>
                    </a:cubicBezTo>
                    <a:cubicBezTo>
                      <a:pt x="215" y="310"/>
                      <a:pt x="287" y="238"/>
                      <a:pt x="287" y="143"/>
                    </a:cubicBezTo>
                    <a:cubicBezTo>
                      <a:pt x="287" y="72"/>
                      <a:pt x="215"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750;p67"/>
              <p:cNvSpPr/>
              <p:nvPr/>
            </p:nvSpPr>
            <p:spPr>
              <a:xfrm>
                <a:off x="8446749" y="1775449"/>
                <a:ext cx="24218" cy="26241"/>
              </a:xfrm>
              <a:custGeom>
                <a:avLst/>
                <a:gdLst/>
                <a:ahLst/>
                <a:cxnLst/>
                <a:rect l="l" t="t" r="r" b="b"/>
                <a:pathLst>
                  <a:path w="287" h="311" extrusionOk="0">
                    <a:moveTo>
                      <a:pt x="144" y="1"/>
                    </a:moveTo>
                    <a:cubicBezTo>
                      <a:pt x="48" y="1"/>
                      <a:pt x="1" y="72"/>
                      <a:pt x="1" y="167"/>
                    </a:cubicBezTo>
                    <a:cubicBezTo>
                      <a:pt x="1" y="239"/>
                      <a:pt x="48" y="310"/>
                      <a:pt x="144" y="310"/>
                    </a:cubicBezTo>
                    <a:cubicBezTo>
                      <a:pt x="215" y="310"/>
                      <a:pt x="287" y="239"/>
                      <a:pt x="287" y="167"/>
                    </a:cubicBezTo>
                    <a:cubicBezTo>
                      <a:pt x="287" y="72"/>
                      <a:pt x="215"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751;p67"/>
              <p:cNvSpPr/>
              <p:nvPr/>
            </p:nvSpPr>
            <p:spPr>
              <a:xfrm>
                <a:off x="8396541" y="1741277"/>
                <a:ext cx="24218" cy="24216"/>
              </a:xfrm>
              <a:custGeom>
                <a:avLst/>
                <a:gdLst/>
                <a:ahLst/>
                <a:cxnLst/>
                <a:rect l="l" t="t" r="r" b="b"/>
                <a:pathLst>
                  <a:path w="287" h="287" extrusionOk="0">
                    <a:moveTo>
                      <a:pt x="143" y="1"/>
                    </a:moveTo>
                    <a:cubicBezTo>
                      <a:pt x="48" y="1"/>
                      <a:pt x="0" y="72"/>
                      <a:pt x="0" y="144"/>
                    </a:cubicBezTo>
                    <a:cubicBezTo>
                      <a:pt x="0" y="239"/>
                      <a:pt x="48" y="286"/>
                      <a:pt x="143" y="286"/>
                    </a:cubicBezTo>
                    <a:cubicBezTo>
                      <a:pt x="215" y="286"/>
                      <a:pt x="286" y="239"/>
                      <a:pt x="286" y="144"/>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752;p67"/>
              <p:cNvSpPr/>
              <p:nvPr/>
            </p:nvSpPr>
            <p:spPr>
              <a:xfrm>
                <a:off x="8356374" y="1813587"/>
                <a:ext cx="26159" cy="26241"/>
              </a:xfrm>
              <a:custGeom>
                <a:avLst/>
                <a:gdLst/>
                <a:ahLst/>
                <a:cxnLst/>
                <a:rect l="l" t="t" r="r" b="b"/>
                <a:pathLst>
                  <a:path w="310" h="311" extrusionOk="0">
                    <a:moveTo>
                      <a:pt x="167" y="1"/>
                    </a:moveTo>
                    <a:cubicBezTo>
                      <a:pt x="72" y="1"/>
                      <a:pt x="0" y="72"/>
                      <a:pt x="0" y="168"/>
                    </a:cubicBezTo>
                    <a:cubicBezTo>
                      <a:pt x="0" y="239"/>
                      <a:pt x="72" y="311"/>
                      <a:pt x="167" y="311"/>
                    </a:cubicBezTo>
                    <a:cubicBezTo>
                      <a:pt x="238" y="311"/>
                      <a:pt x="310" y="239"/>
                      <a:pt x="310" y="168"/>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753;p67"/>
              <p:cNvSpPr/>
              <p:nvPr/>
            </p:nvSpPr>
            <p:spPr>
              <a:xfrm>
                <a:off x="7823834" y="1484100"/>
                <a:ext cx="26159" cy="26241"/>
              </a:xfrm>
              <a:custGeom>
                <a:avLst/>
                <a:gdLst/>
                <a:ahLst/>
                <a:cxnLst/>
                <a:rect l="l" t="t" r="r" b="b"/>
                <a:pathLst>
                  <a:path w="310" h="311"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754;p67"/>
              <p:cNvSpPr/>
              <p:nvPr/>
            </p:nvSpPr>
            <p:spPr>
              <a:xfrm>
                <a:off x="7849908" y="1787515"/>
                <a:ext cx="26244" cy="26156"/>
              </a:xfrm>
              <a:custGeom>
                <a:avLst/>
                <a:gdLst/>
                <a:ahLst/>
                <a:cxnLst/>
                <a:rect l="l" t="t" r="r" b="b"/>
                <a:pathLst>
                  <a:path w="311" h="310" extrusionOk="0">
                    <a:moveTo>
                      <a:pt x="144" y="0"/>
                    </a:moveTo>
                    <a:cubicBezTo>
                      <a:pt x="72" y="0"/>
                      <a:pt x="1" y="72"/>
                      <a:pt x="1" y="167"/>
                    </a:cubicBezTo>
                    <a:cubicBezTo>
                      <a:pt x="1" y="239"/>
                      <a:pt x="72" y="310"/>
                      <a:pt x="144" y="310"/>
                    </a:cubicBezTo>
                    <a:cubicBezTo>
                      <a:pt x="239" y="310"/>
                      <a:pt x="310" y="239"/>
                      <a:pt x="310" y="167"/>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755;p67"/>
              <p:cNvSpPr/>
              <p:nvPr/>
            </p:nvSpPr>
            <p:spPr>
              <a:xfrm>
                <a:off x="7972516" y="1709130"/>
                <a:ext cx="26244" cy="24216"/>
              </a:xfrm>
              <a:custGeom>
                <a:avLst/>
                <a:gdLst/>
                <a:ahLst/>
                <a:cxnLst/>
                <a:rect l="l" t="t" r="r" b="b"/>
                <a:pathLst>
                  <a:path w="311" h="287" extrusionOk="0">
                    <a:moveTo>
                      <a:pt x="143" y="1"/>
                    </a:moveTo>
                    <a:cubicBezTo>
                      <a:pt x="72" y="1"/>
                      <a:pt x="1" y="72"/>
                      <a:pt x="1" y="144"/>
                    </a:cubicBezTo>
                    <a:cubicBezTo>
                      <a:pt x="1" y="239"/>
                      <a:pt x="72" y="286"/>
                      <a:pt x="143" y="286"/>
                    </a:cubicBezTo>
                    <a:cubicBezTo>
                      <a:pt x="239" y="286"/>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756;p67"/>
              <p:cNvSpPr/>
              <p:nvPr/>
            </p:nvSpPr>
            <p:spPr>
              <a:xfrm>
                <a:off x="8221699" y="1813587"/>
                <a:ext cx="24218" cy="26241"/>
              </a:xfrm>
              <a:custGeom>
                <a:avLst/>
                <a:gdLst/>
                <a:ahLst/>
                <a:cxnLst/>
                <a:rect l="l" t="t" r="r" b="b"/>
                <a:pathLst>
                  <a:path w="287" h="311" extrusionOk="0">
                    <a:moveTo>
                      <a:pt x="143" y="1"/>
                    </a:moveTo>
                    <a:cubicBezTo>
                      <a:pt x="48" y="1"/>
                      <a:pt x="1" y="72"/>
                      <a:pt x="1" y="168"/>
                    </a:cubicBezTo>
                    <a:cubicBezTo>
                      <a:pt x="1" y="239"/>
                      <a:pt x="48" y="311"/>
                      <a:pt x="143" y="311"/>
                    </a:cubicBezTo>
                    <a:cubicBezTo>
                      <a:pt x="215" y="311"/>
                      <a:pt x="286" y="239"/>
                      <a:pt x="286" y="168"/>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757;p67"/>
              <p:cNvSpPr/>
              <p:nvPr/>
            </p:nvSpPr>
            <p:spPr>
              <a:xfrm>
                <a:off x="7665025" y="1112340"/>
                <a:ext cx="836087" cy="799791"/>
              </a:xfrm>
              <a:custGeom>
                <a:avLst/>
                <a:gdLst/>
                <a:ahLst/>
                <a:cxnLst/>
                <a:rect l="l" t="t" r="r" b="b"/>
                <a:pathLst>
                  <a:path w="9908" h="9479" extrusionOk="0">
                    <a:moveTo>
                      <a:pt x="3454" y="1"/>
                    </a:moveTo>
                    <a:lnTo>
                      <a:pt x="3454" y="1"/>
                    </a:lnTo>
                    <a:cubicBezTo>
                      <a:pt x="1430" y="1906"/>
                      <a:pt x="1" y="6169"/>
                      <a:pt x="787" y="8193"/>
                    </a:cubicBezTo>
                    <a:cubicBezTo>
                      <a:pt x="1216" y="9241"/>
                      <a:pt x="2144" y="9479"/>
                      <a:pt x="5478" y="9479"/>
                    </a:cubicBezTo>
                    <a:cubicBezTo>
                      <a:pt x="8288" y="9479"/>
                      <a:pt x="9384" y="9312"/>
                      <a:pt x="9908" y="8622"/>
                    </a:cubicBezTo>
                    <a:lnTo>
                      <a:pt x="9908" y="8622"/>
                    </a:lnTo>
                    <a:cubicBezTo>
                      <a:pt x="9289" y="9074"/>
                      <a:pt x="8146" y="9193"/>
                      <a:pt x="5764" y="9193"/>
                    </a:cubicBezTo>
                    <a:cubicBezTo>
                      <a:pt x="2430" y="9193"/>
                      <a:pt x="1525" y="8955"/>
                      <a:pt x="1096" y="7883"/>
                    </a:cubicBezTo>
                    <a:cubicBezTo>
                      <a:pt x="334" y="5978"/>
                      <a:pt x="1597" y="2025"/>
                      <a:pt x="345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758;p67"/>
              <p:cNvSpPr/>
              <p:nvPr/>
            </p:nvSpPr>
            <p:spPr>
              <a:xfrm>
                <a:off x="7693210" y="1019949"/>
                <a:ext cx="866211" cy="906272"/>
              </a:xfrm>
              <a:custGeom>
                <a:avLst/>
                <a:gdLst/>
                <a:ahLst/>
                <a:cxnLst/>
                <a:rect l="l" t="t" r="r" b="b"/>
                <a:pathLst>
                  <a:path w="10265" h="10741" extrusionOk="0">
                    <a:moveTo>
                      <a:pt x="5144" y="310"/>
                    </a:moveTo>
                    <a:cubicBezTo>
                      <a:pt x="6097" y="310"/>
                      <a:pt x="7121" y="1072"/>
                      <a:pt x="8050" y="2429"/>
                    </a:cubicBezTo>
                    <a:cubicBezTo>
                      <a:pt x="8264" y="2739"/>
                      <a:pt x="8478" y="3096"/>
                      <a:pt x="8669" y="3477"/>
                    </a:cubicBezTo>
                    <a:lnTo>
                      <a:pt x="1596" y="3477"/>
                    </a:lnTo>
                    <a:cubicBezTo>
                      <a:pt x="1786" y="3096"/>
                      <a:pt x="2001" y="2739"/>
                      <a:pt x="2215" y="2429"/>
                    </a:cubicBezTo>
                    <a:cubicBezTo>
                      <a:pt x="3144" y="1072"/>
                      <a:pt x="4168" y="310"/>
                      <a:pt x="5144" y="310"/>
                    </a:cubicBezTo>
                    <a:close/>
                    <a:moveTo>
                      <a:pt x="3192" y="4858"/>
                    </a:moveTo>
                    <a:cubicBezTo>
                      <a:pt x="2930" y="4858"/>
                      <a:pt x="2715" y="5073"/>
                      <a:pt x="2715" y="5335"/>
                    </a:cubicBezTo>
                    <a:cubicBezTo>
                      <a:pt x="2715" y="5430"/>
                      <a:pt x="2787" y="5501"/>
                      <a:pt x="2882" y="5501"/>
                    </a:cubicBezTo>
                    <a:cubicBezTo>
                      <a:pt x="2953" y="5501"/>
                      <a:pt x="3025" y="5430"/>
                      <a:pt x="3025" y="5335"/>
                    </a:cubicBezTo>
                    <a:cubicBezTo>
                      <a:pt x="3025" y="5239"/>
                      <a:pt x="3096" y="5168"/>
                      <a:pt x="3192" y="5168"/>
                    </a:cubicBezTo>
                    <a:cubicBezTo>
                      <a:pt x="3287" y="5168"/>
                      <a:pt x="3358" y="5239"/>
                      <a:pt x="3358" y="5335"/>
                    </a:cubicBezTo>
                    <a:cubicBezTo>
                      <a:pt x="3358" y="5430"/>
                      <a:pt x="3430" y="5501"/>
                      <a:pt x="3501" y="5501"/>
                    </a:cubicBezTo>
                    <a:cubicBezTo>
                      <a:pt x="3596" y="5501"/>
                      <a:pt x="3668" y="5430"/>
                      <a:pt x="3668" y="5335"/>
                    </a:cubicBezTo>
                    <a:cubicBezTo>
                      <a:pt x="3668" y="5073"/>
                      <a:pt x="3453" y="4858"/>
                      <a:pt x="3192" y="4858"/>
                    </a:cubicBezTo>
                    <a:close/>
                    <a:moveTo>
                      <a:pt x="7073" y="4858"/>
                    </a:moveTo>
                    <a:cubicBezTo>
                      <a:pt x="6811" y="4858"/>
                      <a:pt x="6597" y="5073"/>
                      <a:pt x="6597" y="5335"/>
                    </a:cubicBezTo>
                    <a:cubicBezTo>
                      <a:pt x="6597" y="5430"/>
                      <a:pt x="6668" y="5501"/>
                      <a:pt x="6764" y="5501"/>
                    </a:cubicBezTo>
                    <a:cubicBezTo>
                      <a:pt x="6835" y="5501"/>
                      <a:pt x="6907" y="5430"/>
                      <a:pt x="6907" y="5335"/>
                    </a:cubicBezTo>
                    <a:cubicBezTo>
                      <a:pt x="6907" y="5239"/>
                      <a:pt x="6978" y="5168"/>
                      <a:pt x="7073" y="5168"/>
                    </a:cubicBezTo>
                    <a:cubicBezTo>
                      <a:pt x="7169" y="5168"/>
                      <a:pt x="7240" y="5239"/>
                      <a:pt x="7240" y="5335"/>
                    </a:cubicBezTo>
                    <a:cubicBezTo>
                      <a:pt x="7240" y="5430"/>
                      <a:pt x="7311" y="5501"/>
                      <a:pt x="7383" y="5501"/>
                    </a:cubicBezTo>
                    <a:cubicBezTo>
                      <a:pt x="7478" y="5501"/>
                      <a:pt x="7550" y="5430"/>
                      <a:pt x="7550" y="5335"/>
                    </a:cubicBezTo>
                    <a:cubicBezTo>
                      <a:pt x="7550" y="5073"/>
                      <a:pt x="7335" y="4858"/>
                      <a:pt x="7073" y="4858"/>
                    </a:cubicBezTo>
                    <a:close/>
                    <a:moveTo>
                      <a:pt x="4501" y="5192"/>
                    </a:moveTo>
                    <a:cubicBezTo>
                      <a:pt x="4430" y="5192"/>
                      <a:pt x="4358" y="5263"/>
                      <a:pt x="4358" y="5335"/>
                    </a:cubicBezTo>
                    <a:cubicBezTo>
                      <a:pt x="4358" y="5597"/>
                      <a:pt x="4549" y="5811"/>
                      <a:pt x="4811" y="5811"/>
                    </a:cubicBezTo>
                    <a:cubicBezTo>
                      <a:pt x="4930" y="5811"/>
                      <a:pt x="5049" y="5763"/>
                      <a:pt x="5144" y="5692"/>
                    </a:cubicBezTo>
                    <a:cubicBezTo>
                      <a:pt x="5216" y="5763"/>
                      <a:pt x="5335" y="5811"/>
                      <a:pt x="5454" y="5811"/>
                    </a:cubicBezTo>
                    <a:cubicBezTo>
                      <a:pt x="5716" y="5811"/>
                      <a:pt x="5906" y="5597"/>
                      <a:pt x="5906" y="5335"/>
                    </a:cubicBezTo>
                    <a:cubicBezTo>
                      <a:pt x="5906" y="5263"/>
                      <a:pt x="5835" y="5192"/>
                      <a:pt x="5763" y="5192"/>
                    </a:cubicBezTo>
                    <a:cubicBezTo>
                      <a:pt x="5668" y="5192"/>
                      <a:pt x="5597" y="5263"/>
                      <a:pt x="5597" y="5335"/>
                    </a:cubicBezTo>
                    <a:cubicBezTo>
                      <a:pt x="5597" y="5430"/>
                      <a:pt x="5525" y="5501"/>
                      <a:pt x="5454" y="5501"/>
                    </a:cubicBezTo>
                    <a:cubicBezTo>
                      <a:pt x="5359" y="5501"/>
                      <a:pt x="5287" y="5430"/>
                      <a:pt x="5287" y="5335"/>
                    </a:cubicBezTo>
                    <a:cubicBezTo>
                      <a:pt x="5287" y="5263"/>
                      <a:pt x="5216" y="5192"/>
                      <a:pt x="5144" y="5192"/>
                    </a:cubicBezTo>
                    <a:cubicBezTo>
                      <a:pt x="5049" y="5192"/>
                      <a:pt x="4978" y="5263"/>
                      <a:pt x="4978" y="5335"/>
                    </a:cubicBezTo>
                    <a:cubicBezTo>
                      <a:pt x="4978" y="5430"/>
                      <a:pt x="4906" y="5501"/>
                      <a:pt x="4811" y="5501"/>
                    </a:cubicBezTo>
                    <a:cubicBezTo>
                      <a:pt x="4739" y="5501"/>
                      <a:pt x="4668" y="5430"/>
                      <a:pt x="4668" y="5335"/>
                    </a:cubicBezTo>
                    <a:cubicBezTo>
                      <a:pt x="4668" y="5263"/>
                      <a:pt x="4597" y="5192"/>
                      <a:pt x="4501" y="5192"/>
                    </a:cubicBezTo>
                    <a:close/>
                    <a:moveTo>
                      <a:pt x="8812" y="3787"/>
                    </a:moveTo>
                    <a:cubicBezTo>
                      <a:pt x="9169" y="4501"/>
                      <a:pt x="9431" y="5263"/>
                      <a:pt x="9621" y="6025"/>
                    </a:cubicBezTo>
                    <a:cubicBezTo>
                      <a:pt x="9693" y="6335"/>
                      <a:pt x="9764" y="6645"/>
                      <a:pt x="9812" y="6954"/>
                    </a:cubicBezTo>
                    <a:lnTo>
                      <a:pt x="453" y="6954"/>
                    </a:lnTo>
                    <a:cubicBezTo>
                      <a:pt x="500" y="6645"/>
                      <a:pt x="572" y="6335"/>
                      <a:pt x="643" y="6025"/>
                    </a:cubicBezTo>
                    <a:cubicBezTo>
                      <a:pt x="834" y="5263"/>
                      <a:pt x="1096" y="4501"/>
                      <a:pt x="1453" y="3787"/>
                    </a:cubicBezTo>
                    <a:close/>
                    <a:moveTo>
                      <a:pt x="9836" y="7264"/>
                    </a:moveTo>
                    <a:cubicBezTo>
                      <a:pt x="9907" y="8050"/>
                      <a:pt x="9860" y="8716"/>
                      <a:pt x="9645" y="9216"/>
                    </a:cubicBezTo>
                    <a:cubicBezTo>
                      <a:pt x="9264" y="10193"/>
                      <a:pt x="8431" y="10431"/>
                      <a:pt x="5144" y="10431"/>
                    </a:cubicBezTo>
                    <a:cubicBezTo>
                      <a:pt x="1834" y="10431"/>
                      <a:pt x="1001" y="10193"/>
                      <a:pt x="620" y="9216"/>
                    </a:cubicBezTo>
                    <a:cubicBezTo>
                      <a:pt x="405" y="8716"/>
                      <a:pt x="358" y="8050"/>
                      <a:pt x="429" y="7264"/>
                    </a:cubicBezTo>
                    <a:close/>
                    <a:moveTo>
                      <a:pt x="5120" y="0"/>
                    </a:moveTo>
                    <a:cubicBezTo>
                      <a:pt x="4073" y="0"/>
                      <a:pt x="2953" y="810"/>
                      <a:pt x="1953" y="2239"/>
                    </a:cubicBezTo>
                    <a:cubicBezTo>
                      <a:pt x="1239" y="3311"/>
                      <a:pt x="643" y="4644"/>
                      <a:pt x="334" y="5954"/>
                    </a:cubicBezTo>
                    <a:cubicBezTo>
                      <a:pt x="0" y="7311"/>
                      <a:pt x="0" y="8526"/>
                      <a:pt x="310" y="9336"/>
                    </a:cubicBezTo>
                    <a:cubicBezTo>
                      <a:pt x="548" y="9955"/>
                      <a:pt x="953" y="10288"/>
                      <a:pt x="1667" y="10479"/>
                    </a:cubicBezTo>
                    <a:cubicBezTo>
                      <a:pt x="2334" y="10669"/>
                      <a:pt x="3311" y="10741"/>
                      <a:pt x="5120" y="10741"/>
                    </a:cubicBezTo>
                    <a:cubicBezTo>
                      <a:pt x="6954" y="10741"/>
                      <a:pt x="7931" y="10669"/>
                      <a:pt x="8597" y="10479"/>
                    </a:cubicBezTo>
                    <a:cubicBezTo>
                      <a:pt x="9312" y="10288"/>
                      <a:pt x="9717" y="9955"/>
                      <a:pt x="9955" y="9336"/>
                    </a:cubicBezTo>
                    <a:cubicBezTo>
                      <a:pt x="10264" y="8526"/>
                      <a:pt x="10264" y="7311"/>
                      <a:pt x="9931" y="5954"/>
                    </a:cubicBezTo>
                    <a:cubicBezTo>
                      <a:pt x="9621" y="4644"/>
                      <a:pt x="9026" y="3311"/>
                      <a:pt x="8312" y="2239"/>
                    </a:cubicBezTo>
                    <a:cubicBezTo>
                      <a:pt x="7311" y="810"/>
                      <a:pt x="6192" y="0"/>
                      <a:pt x="5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圆角矩形 7"/>
            <p:cNvSpPr/>
            <p:nvPr/>
          </p:nvSpPr>
          <p:spPr>
            <a:xfrm>
              <a:off x="1805677" y="1438030"/>
              <a:ext cx="6159869" cy="453491"/>
            </a:xfrm>
            <a:prstGeom prst="roundRect">
              <a:avLst>
                <a:gd name="adj" fmla="val 22936"/>
              </a:avLst>
            </a:prstGeom>
            <a:noFill/>
            <a:ln w="28575">
              <a:solidFill>
                <a:schemeClr val="accent3">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kumimoji="0" lang="vi-VN" altLang="zh-CN"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rPr>
                <a:t>Kể</a:t>
              </a:r>
              <a:r>
                <a:rPr kumimoji="0" lang="vi-VN" altLang="zh-CN" sz="2800" b="1" i="0" u="none" strike="noStrike" kern="1200" cap="none" spc="0" normalizeH="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rPr>
                <a:t> lại câu chuyện cho người thân nghe.</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5" name="Group 134"/>
          <p:cNvGrpSpPr/>
          <p:nvPr/>
        </p:nvGrpSpPr>
        <p:grpSpPr>
          <a:xfrm>
            <a:off x="1363389" y="2567563"/>
            <a:ext cx="6864292" cy="709743"/>
            <a:chOff x="1101254" y="1275719"/>
            <a:chExt cx="6864292" cy="709743"/>
          </a:xfrm>
        </p:grpSpPr>
        <p:grpSp>
          <p:nvGrpSpPr>
            <p:cNvPr id="136" name="Google Shape;4736;p67"/>
            <p:cNvGrpSpPr/>
            <p:nvPr/>
          </p:nvGrpSpPr>
          <p:grpSpPr>
            <a:xfrm>
              <a:off x="1101254" y="1275719"/>
              <a:ext cx="701014" cy="709743"/>
              <a:chOff x="7643001" y="983751"/>
              <a:chExt cx="966630" cy="978666"/>
            </a:xfrm>
          </p:grpSpPr>
          <p:sp>
            <p:nvSpPr>
              <p:cNvPr id="138" name="Google Shape;4737;p67"/>
              <p:cNvSpPr/>
              <p:nvPr/>
            </p:nvSpPr>
            <p:spPr>
              <a:xfrm>
                <a:off x="7657009" y="983751"/>
                <a:ext cx="938614" cy="978666"/>
              </a:xfrm>
              <a:custGeom>
                <a:avLst/>
                <a:gdLst/>
                <a:ahLst/>
                <a:cxnLst/>
                <a:rect l="l" t="t" r="r" b="b"/>
                <a:pathLst>
                  <a:path w="11123" h="11599" extrusionOk="0">
                    <a:moveTo>
                      <a:pt x="5549" y="1"/>
                    </a:moveTo>
                    <a:cubicBezTo>
                      <a:pt x="4359" y="1"/>
                      <a:pt x="3097" y="882"/>
                      <a:pt x="2049" y="2454"/>
                    </a:cubicBezTo>
                    <a:cubicBezTo>
                      <a:pt x="1311" y="3549"/>
                      <a:pt x="691" y="4930"/>
                      <a:pt x="358" y="6288"/>
                    </a:cubicBezTo>
                    <a:cubicBezTo>
                      <a:pt x="1" y="7740"/>
                      <a:pt x="1" y="9026"/>
                      <a:pt x="358" y="9931"/>
                    </a:cubicBezTo>
                    <a:cubicBezTo>
                      <a:pt x="644" y="10646"/>
                      <a:pt x="1144" y="11074"/>
                      <a:pt x="1977" y="11312"/>
                    </a:cubicBezTo>
                    <a:cubicBezTo>
                      <a:pt x="2692" y="11503"/>
                      <a:pt x="3692" y="11598"/>
                      <a:pt x="5573" y="11598"/>
                    </a:cubicBezTo>
                    <a:cubicBezTo>
                      <a:pt x="7431" y="11598"/>
                      <a:pt x="8431" y="11503"/>
                      <a:pt x="9145" y="11312"/>
                    </a:cubicBezTo>
                    <a:cubicBezTo>
                      <a:pt x="9979" y="11074"/>
                      <a:pt x="10479" y="10646"/>
                      <a:pt x="10765" y="9931"/>
                    </a:cubicBezTo>
                    <a:cubicBezTo>
                      <a:pt x="11122" y="9026"/>
                      <a:pt x="11122" y="7740"/>
                      <a:pt x="10765" y="6288"/>
                    </a:cubicBezTo>
                    <a:cubicBezTo>
                      <a:pt x="10431" y="4930"/>
                      <a:pt x="9812" y="3549"/>
                      <a:pt x="9074" y="2454"/>
                    </a:cubicBezTo>
                    <a:cubicBezTo>
                      <a:pt x="8026" y="882"/>
                      <a:pt x="6764" y="1"/>
                      <a:pt x="55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9" name="Google Shape;4738;p67"/>
              <p:cNvSpPr/>
              <p:nvPr/>
            </p:nvSpPr>
            <p:spPr>
              <a:xfrm>
                <a:off x="7643001" y="1034039"/>
                <a:ext cx="966630" cy="878091"/>
              </a:xfrm>
              <a:custGeom>
                <a:avLst/>
                <a:gdLst/>
                <a:ahLst/>
                <a:cxnLst/>
                <a:rect l="l" t="t" r="r" b="b"/>
                <a:pathLst>
                  <a:path w="11455" h="10407" extrusionOk="0">
                    <a:moveTo>
                      <a:pt x="5739" y="0"/>
                    </a:moveTo>
                    <a:cubicBezTo>
                      <a:pt x="2786" y="0"/>
                      <a:pt x="0" y="6478"/>
                      <a:pt x="1048" y="9121"/>
                    </a:cubicBezTo>
                    <a:cubicBezTo>
                      <a:pt x="1477" y="10169"/>
                      <a:pt x="2405" y="10407"/>
                      <a:pt x="5739" y="10407"/>
                    </a:cubicBezTo>
                    <a:cubicBezTo>
                      <a:pt x="9050" y="10407"/>
                      <a:pt x="9978" y="10169"/>
                      <a:pt x="10407" y="9121"/>
                    </a:cubicBezTo>
                    <a:cubicBezTo>
                      <a:pt x="11455" y="6478"/>
                      <a:pt x="8668" y="0"/>
                      <a:pt x="5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739;p67"/>
              <p:cNvSpPr/>
              <p:nvPr/>
            </p:nvSpPr>
            <p:spPr>
              <a:xfrm>
                <a:off x="7805691" y="1034039"/>
                <a:ext cx="641157" cy="293372"/>
              </a:xfrm>
              <a:custGeom>
                <a:avLst/>
                <a:gdLst/>
                <a:ahLst/>
                <a:cxnLst/>
                <a:rect l="l" t="t" r="r" b="b"/>
                <a:pathLst>
                  <a:path w="7598" h="3477" extrusionOk="0">
                    <a:moveTo>
                      <a:pt x="3811" y="0"/>
                    </a:moveTo>
                    <a:cubicBezTo>
                      <a:pt x="2359" y="0"/>
                      <a:pt x="954" y="1548"/>
                      <a:pt x="1" y="3477"/>
                    </a:cubicBezTo>
                    <a:lnTo>
                      <a:pt x="7598" y="3477"/>
                    </a:lnTo>
                    <a:cubicBezTo>
                      <a:pt x="6645" y="1548"/>
                      <a:pt x="5240" y="0"/>
                      <a:pt x="3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740;p67"/>
              <p:cNvSpPr/>
              <p:nvPr/>
            </p:nvSpPr>
            <p:spPr>
              <a:xfrm>
                <a:off x="7709242" y="1618763"/>
                <a:ext cx="834061" cy="293372"/>
              </a:xfrm>
              <a:custGeom>
                <a:avLst/>
                <a:gdLst/>
                <a:ahLst/>
                <a:cxnLst/>
                <a:rect l="l" t="t" r="r" b="b"/>
                <a:pathLst>
                  <a:path w="9884" h="3477" extrusionOk="0">
                    <a:moveTo>
                      <a:pt x="96" y="0"/>
                    </a:moveTo>
                    <a:cubicBezTo>
                      <a:pt x="1" y="857"/>
                      <a:pt x="49" y="1596"/>
                      <a:pt x="263" y="2191"/>
                    </a:cubicBezTo>
                    <a:cubicBezTo>
                      <a:pt x="692" y="3239"/>
                      <a:pt x="1620" y="3477"/>
                      <a:pt x="4954" y="3477"/>
                    </a:cubicBezTo>
                    <a:cubicBezTo>
                      <a:pt x="8265" y="3477"/>
                      <a:pt x="9193" y="3239"/>
                      <a:pt x="9622" y="2191"/>
                    </a:cubicBezTo>
                    <a:cubicBezTo>
                      <a:pt x="9836" y="1596"/>
                      <a:pt x="9884" y="857"/>
                      <a:pt x="9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741;p67"/>
              <p:cNvSpPr/>
              <p:nvPr/>
            </p:nvSpPr>
            <p:spPr>
              <a:xfrm>
                <a:off x="7926275" y="1510256"/>
                <a:ext cx="72487" cy="26156"/>
              </a:xfrm>
              <a:custGeom>
                <a:avLst/>
                <a:gdLst/>
                <a:ahLst/>
                <a:cxnLst/>
                <a:rect l="l" t="t" r="r" b="b"/>
                <a:pathLst>
                  <a:path w="859" h="310" extrusionOk="0">
                    <a:moveTo>
                      <a:pt x="168" y="0"/>
                    </a:moveTo>
                    <a:cubicBezTo>
                      <a:pt x="72" y="0"/>
                      <a:pt x="1" y="71"/>
                      <a:pt x="1" y="167"/>
                    </a:cubicBezTo>
                    <a:cubicBezTo>
                      <a:pt x="1" y="238"/>
                      <a:pt x="72" y="310"/>
                      <a:pt x="168" y="310"/>
                    </a:cubicBezTo>
                    <a:lnTo>
                      <a:pt x="691" y="310"/>
                    </a:lnTo>
                    <a:cubicBezTo>
                      <a:pt x="787" y="310"/>
                      <a:pt x="858" y="238"/>
                      <a:pt x="858" y="167"/>
                    </a:cubicBezTo>
                    <a:cubicBezTo>
                      <a:pt x="858" y="71"/>
                      <a:pt x="787"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742;p67"/>
              <p:cNvSpPr/>
              <p:nvPr/>
            </p:nvSpPr>
            <p:spPr>
              <a:xfrm>
                <a:off x="8253849" y="1510256"/>
                <a:ext cx="72402" cy="26156"/>
              </a:xfrm>
              <a:custGeom>
                <a:avLst/>
                <a:gdLst/>
                <a:ahLst/>
                <a:cxnLst/>
                <a:rect l="l" t="t" r="r" b="b"/>
                <a:pathLst>
                  <a:path w="858" h="310" extrusionOk="0">
                    <a:moveTo>
                      <a:pt x="167" y="0"/>
                    </a:moveTo>
                    <a:cubicBezTo>
                      <a:pt x="72" y="0"/>
                      <a:pt x="1" y="71"/>
                      <a:pt x="1" y="167"/>
                    </a:cubicBezTo>
                    <a:cubicBezTo>
                      <a:pt x="1" y="238"/>
                      <a:pt x="72" y="310"/>
                      <a:pt x="167" y="310"/>
                    </a:cubicBezTo>
                    <a:lnTo>
                      <a:pt x="691" y="310"/>
                    </a:lnTo>
                    <a:cubicBezTo>
                      <a:pt x="786" y="310"/>
                      <a:pt x="858" y="238"/>
                      <a:pt x="858" y="167"/>
                    </a:cubicBezTo>
                    <a:cubicBezTo>
                      <a:pt x="858" y="71"/>
                      <a:pt x="786"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743;p67"/>
              <p:cNvSpPr/>
              <p:nvPr/>
            </p:nvSpPr>
            <p:spPr>
              <a:xfrm>
                <a:off x="7940367" y="1228947"/>
                <a:ext cx="24218" cy="24131"/>
              </a:xfrm>
              <a:custGeom>
                <a:avLst/>
                <a:gdLst/>
                <a:ahLst/>
                <a:cxnLst/>
                <a:rect l="l" t="t" r="r" b="b"/>
                <a:pathLst>
                  <a:path w="287" h="286" extrusionOk="0">
                    <a:moveTo>
                      <a:pt x="143" y="0"/>
                    </a:moveTo>
                    <a:cubicBezTo>
                      <a:pt x="72" y="0"/>
                      <a:pt x="1" y="48"/>
                      <a:pt x="1" y="143"/>
                    </a:cubicBezTo>
                    <a:cubicBezTo>
                      <a:pt x="1" y="214"/>
                      <a:pt x="72" y="286"/>
                      <a:pt x="143" y="286"/>
                    </a:cubicBezTo>
                    <a:cubicBezTo>
                      <a:pt x="239" y="286"/>
                      <a:pt x="286" y="214"/>
                      <a:pt x="286" y="143"/>
                    </a:cubicBezTo>
                    <a:cubicBezTo>
                      <a:pt x="286" y="48"/>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744;p67"/>
              <p:cNvSpPr/>
              <p:nvPr/>
            </p:nvSpPr>
            <p:spPr>
              <a:xfrm>
                <a:off x="7976567" y="1154528"/>
                <a:ext cx="26159" cy="26241"/>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745;p67"/>
              <p:cNvSpPr/>
              <p:nvPr/>
            </p:nvSpPr>
            <p:spPr>
              <a:xfrm>
                <a:off x="8002641" y="1214857"/>
                <a:ext cx="24218" cy="26156"/>
              </a:xfrm>
              <a:custGeom>
                <a:avLst/>
                <a:gdLst/>
                <a:ahLst/>
                <a:cxnLst/>
                <a:rect l="l" t="t" r="r" b="b"/>
                <a:pathLst>
                  <a:path w="287" h="310" extrusionOk="0">
                    <a:moveTo>
                      <a:pt x="144" y="0"/>
                    </a:moveTo>
                    <a:cubicBezTo>
                      <a:pt x="72" y="0"/>
                      <a:pt x="1" y="72"/>
                      <a:pt x="1" y="167"/>
                    </a:cubicBezTo>
                    <a:cubicBezTo>
                      <a:pt x="1" y="238"/>
                      <a:pt x="72" y="310"/>
                      <a:pt x="144" y="310"/>
                    </a:cubicBezTo>
                    <a:cubicBezTo>
                      <a:pt x="239" y="310"/>
                      <a:pt x="287" y="238"/>
                      <a:pt x="287" y="167"/>
                    </a:cubicBezTo>
                    <a:cubicBezTo>
                      <a:pt x="287"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746;p67"/>
              <p:cNvSpPr/>
              <p:nvPr/>
            </p:nvSpPr>
            <p:spPr>
              <a:xfrm>
                <a:off x="8028800" y="1128456"/>
                <a:ext cx="24218" cy="26156"/>
              </a:xfrm>
              <a:custGeom>
                <a:avLst/>
                <a:gdLst/>
                <a:ahLst/>
                <a:cxnLst/>
                <a:rect l="l" t="t" r="r" b="b"/>
                <a:pathLst>
                  <a:path w="287" h="310" extrusionOk="0">
                    <a:moveTo>
                      <a:pt x="143" y="0"/>
                    </a:moveTo>
                    <a:cubicBezTo>
                      <a:pt x="72" y="0"/>
                      <a:pt x="0" y="72"/>
                      <a:pt x="0" y="167"/>
                    </a:cubicBezTo>
                    <a:cubicBezTo>
                      <a:pt x="0" y="238"/>
                      <a:pt x="72" y="310"/>
                      <a:pt x="143" y="310"/>
                    </a:cubicBezTo>
                    <a:cubicBezTo>
                      <a:pt x="239" y="310"/>
                      <a:pt x="286" y="238"/>
                      <a:pt x="286" y="167"/>
                    </a:cubicBezTo>
                    <a:cubicBezTo>
                      <a:pt x="286"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747;p67"/>
              <p:cNvSpPr/>
              <p:nvPr/>
            </p:nvSpPr>
            <p:spPr>
              <a:xfrm>
                <a:off x="8249799" y="1184734"/>
                <a:ext cx="26244" cy="26156"/>
              </a:xfrm>
              <a:custGeom>
                <a:avLst/>
                <a:gdLst/>
                <a:ahLst/>
                <a:cxnLst/>
                <a:rect l="l" t="t" r="r" b="b"/>
                <a:pathLst>
                  <a:path w="311" h="310" extrusionOk="0">
                    <a:moveTo>
                      <a:pt x="168" y="0"/>
                    </a:moveTo>
                    <a:cubicBezTo>
                      <a:pt x="72" y="0"/>
                      <a:pt x="1" y="72"/>
                      <a:pt x="1" y="167"/>
                    </a:cubicBezTo>
                    <a:cubicBezTo>
                      <a:pt x="1" y="238"/>
                      <a:pt x="72" y="310"/>
                      <a:pt x="168" y="310"/>
                    </a:cubicBezTo>
                    <a:cubicBezTo>
                      <a:pt x="239" y="310"/>
                      <a:pt x="311" y="238"/>
                      <a:pt x="311" y="167"/>
                    </a:cubicBezTo>
                    <a:cubicBezTo>
                      <a:pt x="311" y="72"/>
                      <a:pt x="239"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748;p67"/>
              <p:cNvSpPr/>
              <p:nvPr/>
            </p:nvSpPr>
            <p:spPr>
              <a:xfrm>
                <a:off x="8396541" y="1389683"/>
                <a:ext cx="24218" cy="26156"/>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749;p67"/>
              <p:cNvSpPr/>
              <p:nvPr/>
            </p:nvSpPr>
            <p:spPr>
              <a:xfrm>
                <a:off x="8446749" y="1683058"/>
                <a:ext cx="24218" cy="26156"/>
              </a:xfrm>
              <a:custGeom>
                <a:avLst/>
                <a:gdLst/>
                <a:ahLst/>
                <a:cxnLst/>
                <a:rect l="l" t="t" r="r" b="b"/>
                <a:pathLst>
                  <a:path w="287" h="310" extrusionOk="0">
                    <a:moveTo>
                      <a:pt x="144" y="0"/>
                    </a:moveTo>
                    <a:cubicBezTo>
                      <a:pt x="48" y="0"/>
                      <a:pt x="1" y="72"/>
                      <a:pt x="1" y="143"/>
                    </a:cubicBezTo>
                    <a:cubicBezTo>
                      <a:pt x="1" y="238"/>
                      <a:pt x="48" y="310"/>
                      <a:pt x="144" y="310"/>
                    </a:cubicBezTo>
                    <a:cubicBezTo>
                      <a:pt x="215" y="310"/>
                      <a:pt x="287" y="238"/>
                      <a:pt x="287" y="143"/>
                    </a:cubicBezTo>
                    <a:cubicBezTo>
                      <a:pt x="287" y="72"/>
                      <a:pt x="215"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750;p67"/>
              <p:cNvSpPr/>
              <p:nvPr/>
            </p:nvSpPr>
            <p:spPr>
              <a:xfrm>
                <a:off x="8446749" y="1775449"/>
                <a:ext cx="24218" cy="26241"/>
              </a:xfrm>
              <a:custGeom>
                <a:avLst/>
                <a:gdLst/>
                <a:ahLst/>
                <a:cxnLst/>
                <a:rect l="l" t="t" r="r" b="b"/>
                <a:pathLst>
                  <a:path w="287" h="311" extrusionOk="0">
                    <a:moveTo>
                      <a:pt x="144" y="1"/>
                    </a:moveTo>
                    <a:cubicBezTo>
                      <a:pt x="48" y="1"/>
                      <a:pt x="1" y="72"/>
                      <a:pt x="1" y="167"/>
                    </a:cubicBezTo>
                    <a:cubicBezTo>
                      <a:pt x="1" y="239"/>
                      <a:pt x="48" y="310"/>
                      <a:pt x="144" y="310"/>
                    </a:cubicBezTo>
                    <a:cubicBezTo>
                      <a:pt x="215" y="310"/>
                      <a:pt x="287" y="239"/>
                      <a:pt x="287" y="167"/>
                    </a:cubicBezTo>
                    <a:cubicBezTo>
                      <a:pt x="287" y="72"/>
                      <a:pt x="215"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751;p67"/>
              <p:cNvSpPr/>
              <p:nvPr/>
            </p:nvSpPr>
            <p:spPr>
              <a:xfrm>
                <a:off x="8396541" y="1741277"/>
                <a:ext cx="24218" cy="24216"/>
              </a:xfrm>
              <a:custGeom>
                <a:avLst/>
                <a:gdLst/>
                <a:ahLst/>
                <a:cxnLst/>
                <a:rect l="l" t="t" r="r" b="b"/>
                <a:pathLst>
                  <a:path w="287" h="287" extrusionOk="0">
                    <a:moveTo>
                      <a:pt x="143" y="1"/>
                    </a:moveTo>
                    <a:cubicBezTo>
                      <a:pt x="48" y="1"/>
                      <a:pt x="0" y="72"/>
                      <a:pt x="0" y="144"/>
                    </a:cubicBezTo>
                    <a:cubicBezTo>
                      <a:pt x="0" y="239"/>
                      <a:pt x="48" y="286"/>
                      <a:pt x="143" y="286"/>
                    </a:cubicBezTo>
                    <a:cubicBezTo>
                      <a:pt x="215" y="286"/>
                      <a:pt x="286" y="239"/>
                      <a:pt x="286" y="144"/>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752;p67"/>
              <p:cNvSpPr/>
              <p:nvPr/>
            </p:nvSpPr>
            <p:spPr>
              <a:xfrm>
                <a:off x="8356374" y="1813587"/>
                <a:ext cx="26159" cy="26241"/>
              </a:xfrm>
              <a:custGeom>
                <a:avLst/>
                <a:gdLst/>
                <a:ahLst/>
                <a:cxnLst/>
                <a:rect l="l" t="t" r="r" b="b"/>
                <a:pathLst>
                  <a:path w="310" h="311" extrusionOk="0">
                    <a:moveTo>
                      <a:pt x="167" y="1"/>
                    </a:moveTo>
                    <a:cubicBezTo>
                      <a:pt x="72" y="1"/>
                      <a:pt x="0" y="72"/>
                      <a:pt x="0" y="168"/>
                    </a:cubicBezTo>
                    <a:cubicBezTo>
                      <a:pt x="0" y="239"/>
                      <a:pt x="72" y="311"/>
                      <a:pt x="167" y="311"/>
                    </a:cubicBezTo>
                    <a:cubicBezTo>
                      <a:pt x="238" y="311"/>
                      <a:pt x="310" y="239"/>
                      <a:pt x="310" y="168"/>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753;p67"/>
              <p:cNvSpPr/>
              <p:nvPr/>
            </p:nvSpPr>
            <p:spPr>
              <a:xfrm>
                <a:off x="7823834" y="1484100"/>
                <a:ext cx="26159" cy="26241"/>
              </a:xfrm>
              <a:custGeom>
                <a:avLst/>
                <a:gdLst/>
                <a:ahLst/>
                <a:cxnLst/>
                <a:rect l="l" t="t" r="r" b="b"/>
                <a:pathLst>
                  <a:path w="310" h="311"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754;p67"/>
              <p:cNvSpPr/>
              <p:nvPr/>
            </p:nvSpPr>
            <p:spPr>
              <a:xfrm>
                <a:off x="7849908" y="1787515"/>
                <a:ext cx="26244" cy="26156"/>
              </a:xfrm>
              <a:custGeom>
                <a:avLst/>
                <a:gdLst/>
                <a:ahLst/>
                <a:cxnLst/>
                <a:rect l="l" t="t" r="r" b="b"/>
                <a:pathLst>
                  <a:path w="311" h="310" extrusionOk="0">
                    <a:moveTo>
                      <a:pt x="144" y="0"/>
                    </a:moveTo>
                    <a:cubicBezTo>
                      <a:pt x="72" y="0"/>
                      <a:pt x="1" y="72"/>
                      <a:pt x="1" y="167"/>
                    </a:cubicBezTo>
                    <a:cubicBezTo>
                      <a:pt x="1" y="239"/>
                      <a:pt x="72" y="310"/>
                      <a:pt x="144" y="310"/>
                    </a:cubicBezTo>
                    <a:cubicBezTo>
                      <a:pt x="239" y="310"/>
                      <a:pt x="310" y="239"/>
                      <a:pt x="310" y="167"/>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755;p67"/>
              <p:cNvSpPr/>
              <p:nvPr/>
            </p:nvSpPr>
            <p:spPr>
              <a:xfrm>
                <a:off x="7972516" y="1709130"/>
                <a:ext cx="26244" cy="24216"/>
              </a:xfrm>
              <a:custGeom>
                <a:avLst/>
                <a:gdLst/>
                <a:ahLst/>
                <a:cxnLst/>
                <a:rect l="l" t="t" r="r" b="b"/>
                <a:pathLst>
                  <a:path w="311" h="287" extrusionOk="0">
                    <a:moveTo>
                      <a:pt x="143" y="1"/>
                    </a:moveTo>
                    <a:cubicBezTo>
                      <a:pt x="72" y="1"/>
                      <a:pt x="1" y="72"/>
                      <a:pt x="1" y="144"/>
                    </a:cubicBezTo>
                    <a:cubicBezTo>
                      <a:pt x="1" y="239"/>
                      <a:pt x="72" y="286"/>
                      <a:pt x="143" y="286"/>
                    </a:cubicBezTo>
                    <a:cubicBezTo>
                      <a:pt x="239" y="286"/>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756;p67"/>
              <p:cNvSpPr/>
              <p:nvPr/>
            </p:nvSpPr>
            <p:spPr>
              <a:xfrm>
                <a:off x="8221699" y="1813587"/>
                <a:ext cx="24218" cy="26241"/>
              </a:xfrm>
              <a:custGeom>
                <a:avLst/>
                <a:gdLst/>
                <a:ahLst/>
                <a:cxnLst/>
                <a:rect l="l" t="t" r="r" b="b"/>
                <a:pathLst>
                  <a:path w="287" h="311" extrusionOk="0">
                    <a:moveTo>
                      <a:pt x="143" y="1"/>
                    </a:moveTo>
                    <a:cubicBezTo>
                      <a:pt x="48" y="1"/>
                      <a:pt x="1" y="72"/>
                      <a:pt x="1" y="168"/>
                    </a:cubicBezTo>
                    <a:cubicBezTo>
                      <a:pt x="1" y="239"/>
                      <a:pt x="48" y="311"/>
                      <a:pt x="143" y="311"/>
                    </a:cubicBezTo>
                    <a:cubicBezTo>
                      <a:pt x="215" y="311"/>
                      <a:pt x="286" y="239"/>
                      <a:pt x="286" y="168"/>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757;p67"/>
              <p:cNvSpPr/>
              <p:nvPr/>
            </p:nvSpPr>
            <p:spPr>
              <a:xfrm>
                <a:off x="7665025" y="1112340"/>
                <a:ext cx="836087" cy="799791"/>
              </a:xfrm>
              <a:custGeom>
                <a:avLst/>
                <a:gdLst/>
                <a:ahLst/>
                <a:cxnLst/>
                <a:rect l="l" t="t" r="r" b="b"/>
                <a:pathLst>
                  <a:path w="9908" h="9479" extrusionOk="0">
                    <a:moveTo>
                      <a:pt x="3454" y="1"/>
                    </a:moveTo>
                    <a:lnTo>
                      <a:pt x="3454" y="1"/>
                    </a:lnTo>
                    <a:cubicBezTo>
                      <a:pt x="1430" y="1906"/>
                      <a:pt x="1" y="6169"/>
                      <a:pt x="787" y="8193"/>
                    </a:cubicBezTo>
                    <a:cubicBezTo>
                      <a:pt x="1216" y="9241"/>
                      <a:pt x="2144" y="9479"/>
                      <a:pt x="5478" y="9479"/>
                    </a:cubicBezTo>
                    <a:cubicBezTo>
                      <a:pt x="8288" y="9479"/>
                      <a:pt x="9384" y="9312"/>
                      <a:pt x="9908" y="8622"/>
                    </a:cubicBezTo>
                    <a:lnTo>
                      <a:pt x="9908" y="8622"/>
                    </a:lnTo>
                    <a:cubicBezTo>
                      <a:pt x="9289" y="9074"/>
                      <a:pt x="8146" y="9193"/>
                      <a:pt x="5764" y="9193"/>
                    </a:cubicBezTo>
                    <a:cubicBezTo>
                      <a:pt x="2430" y="9193"/>
                      <a:pt x="1525" y="8955"/>
                      <a:pt x="1096" y="7883"/>
                    </a:cubicBezTo>
                    <a:cubicBezTo>
                      <a:pt x="334" y="5978"/>
                      <a:pt x="1597" y="2025"/>
                      <a:pt x="345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758;p67"/>
              <p:cNvSpPr/>
              <p:nvPr/>
            </p:nvSpPr>
            <p:spPr>
              <a:xfrm>
                <a:off x="7693210" y="1019949"/>
                <a:ext cx="866211" cy="906272"/>
              </a:xfrm>
              <a:custGeom>
                <a:avLst/>
                <a:gdLst/>
                <a:ahLst/>
                <a:cxnLst/>
                <a:rect l="l" t="t" r="r" b="b"/>
                <a:pathLst>
                  <a:path w="10265" h="10741" extrusionOk="0">
                    <a:moveTo>
                      <a:pt x="5144" y="310"/>
                    </a:moveTo>
                    <a:cubicBezTo>
                      <a:pt x="6097" y="310"/>
                      <a:pt x="7121" y="1072"/>
                      <a:pt x="8050" y="2429"/>
                    </a:cubicBezTo>
                    <a:cubicBezTo>
                      <a:pt x="8264" y="2739"/>
                      <a:pt x="8478" y="3096"/>
                      <a:pt x="8669" y="3477"/>
                    </a:cubicBezTo>
                    <a:lnTo>
                      <a:pt x="1596" y="3477"/>
                    </a:lnTo>
                    <a:cubicBezTo>
                      <a:pt x="1786" y="3096"/>
                      <a:pt x="2001" y="2739"/>
                      <a:pt x="2215" y="2429"/>
                    </a:cubicBezTo>
                    <a:cubicBezTo>
                      <a:pt x="3144" y="1072"/>
                      <a:pt x="4168" y="310"/>
                      <a:pt x="5144" y="310"/>
                    </a:cubicBezTo>
                    <a:close/>
                    <a:moveTo>
                      <a:pt x="3192" y="4858"/>
                    </a:moveTo>
                    <a:cubicBezTo>
                      <a:pt x="2930" y="4858"/>
                      <a:pt x="2715" y="5073"/>
                      <a:pt x="2715" y="5335"/>
                    </a:cubicBezTo>
                    <a:cubicBezTo>
                      <a:pt x="2715" y="5430"/>
                      <a:pt x="2787" y="5501"/>
                      <a:pt x="2882" y="5501"/>
                    </a:cubicBezTo>
                    <a:cubicBezTo>
                      <a:pt x="2953" y="5501"/>
                      <a:pt x="3025" y="5430"/>
                      <a:pt x="3025" y="5335"/>
                    </a:cubicBezTo>
                    <a:cubicBezTo>
                      <a:pt x="3025" y="5239"/>
                      <a:pt x="3096" y="5168"/>
                      <a:pt x="3192" y="5168"/>
                    </a:cubicBezTo>
                    <a:cubicBezTo>
                      <a:pt x="3287" y="5168"/>
                      <a:pt x="3358" y="5239"/>
                      <a:pt x="3358" y="5335"/>
                    </a:cubicBezTo>
                    <a:cubicBezTo>
                      <a:pt x="3358" y="5430"/>
                      <a:pt x="3430" y="5501"/>
                      <a:pt x="3501" y="5501"/>
                    </a:cubicBezTo>
                    <a:cubicBezTo>
                      <a:pt x="3596" y="5501"/>
                      <a:pt x="3668" y="5430"/>
                      <a:pt x="3668" y="5335"/>
                    </a:cubicBezTo>
                    <a:cubicBezTo>
                      <a:pt x="3668" y="5073"/>
                      <a:pt x="3453" y="4858"/>
                      <a:pt x="3192" y="4858"/>
                    </a:cubicBezTo>
                    <a:close/>
                    <a:moveTo>
                      <a:pt x="7073" y="4858"/>
                    </a:moveTo>
                    <a:cubicBezTo>
                      <a:pt x="6811" y="4858"/>
                      <a:pt x="6597" y="5073"/>
                      <a:pt x="6597" y="5335"/>
                    </a:cubicBezTo>
                    <a:cubicBezTo>
                      <a:pt x="6597" y="5430"/>
                      <a:pt x="6668" y="5501"/>
                      <a:pt x="6764" y="5501"/>
                    </a:cubicBezTo>
                    <a:cubicBezTo>
                      <a:pt x="6835" y="5501"/>
                      <a:pt x="6907" y="5430"/>
                      <a:pt x="6907" y="5335"/>
                    </a:cubicBezTo>
                    <a:cubicBezTo>
                      <a:pt x="6907" y="5239"/>
                      <a:pt x="6978" y="5168"/>
                      <a:pt x="7073" y="5168"/>
                    </a:cubicBezTo>
                    <a:cubicBezTo>
                      <a:pt x="7169" y="5168"/>
                      <a:pt x="7240" y="5239"/>
                      <a:pt x="7240" y="5335"/>
                    </a:cubicBezTo>
                    <a:cubicBezTo>
                      <a:pt x="7240" y="5430"/>
                      <a:pt x="7311" y="5501"/>
                      <a:pt x="7383" y="5501"/>
                    </a:cubicBezTo>
                    <a:cubicBezTo>
                      <a:pt x="7478" y="5501"/>
                      <a:pt x="7550" y="5430"/>
                      <a:pt x="7550" y="5335"/>
                    </a:cubicBezTo>
                    <a:cubicBezTo>
                      <a:pt x="7550" y="5073"/>
                      <a:pt x="7335" y="4858"/>
                      <a:pt x="7073" y="4858"/>
                    </a:cubicBezTo>
                    <a:close/>
                    <a:moveTo>
                      <a:pt x="4501" y="5192"/>
                    </a:moveTo>
                    <a:cubicBezTo>
                      <a:pt x="4430" y="5192"/>
                      <a:pt x="4358" y="5263"/>
                      <a:pt x="4358" y="5335"/>
                    </a:cubicBezTo>
                    <a:cubicBezTo>
                      <a:pt x="4358" y="5597"/>
                      <a:pt x="4549" y="5811"/>
                      <a:pt x="4811" y="5811"/>
                    </a:cubicBezTo>
                    <a:cubicBezTo>
                      <a:pt x="4930" y="5811"/>
                      <a:pt x="5049" y="5763"/>
                      <a:pt x="5144" y="5692"/>
                    </a:cubicBezTo>
                    <a:cubicBezTo>
                      <a:pt x="5216" y="5763"/>
                      <a:pt x="5335" y="5811"/>
                      <a:pt x="5454" y="5811"/>
                    </a:cubicBezTo>
                    <a:cubicBezTo>
                      <a:pt x="5716" y="5811"/>
                      <a:pt x="5906" y="5597"/>
                      <a:pt x="5906" y="5335"/>
                    </a:cubicBezTo>
                    <a:cubicBezTo>
                      <a:pt x="5906" y="5263"/>
                      <a:pt x="5835" y="5192"/>
                      <a:pt x="5763" y="5192"/>
                    </a:cubicBezTo>
                    <a:cubicBezTo>
                      <a:pt x="5668" y="5192"/>
                      <a:pt x="5597" y="5263"/>
                      <a:pt x="5597" y="5335"/>
                    </a:cubicBezTo>
                    <a:cubicBezTo>
                      <a:pt x="5597" y="5430"/>
                      <a:pt x="5525" y="5501"/>
                      <a:pt x="5454" y="5501"/>
                    </a:cubicBezTo>
                    <a:cubicBezTo>
                      <a:pt x="5359" y="5501"/>
                      <a:pt x="5287" y="5430"/>
                      <a:pt x="5287" y="5335"/>
                    </a:cubicBezTo>
                    <a:cubicBezTo>
                      <a:pt x="5287" y="5263"/>
                      <a:pt x="5216" y="5192"/>
                      <a:pt x="5144" y="5192"/>
                    </a:cubicBezTo>
                    <a:cubicBezTo>
                      <a:pt x="5049" y="5192"/>
                      <a:pt x="4978" y="5263"/>
                      <a:pt x="4978" y="5335"/>
                    </a:cubicBezTo>
                    <a:cubicBezTo>
                      <a:pt x="4978" y="5430"/>
                      <a:pt x="4906" y="5501"/>
                      <a:pt x="4811" y="5501"/>
                    </a:cubicBezTo>
                    <a:cubicBezTo>
                      <a:pt x="4739" y="5501"/>
                      <a:pt x="4668" y="5430"/>
                      <a:pt x="4668" y="5335"/>
                    </a:cubicBezTo>
                    <a:cubicBezTo>
                      <a:pt x="4668" y="5263"/>
                      <a:pt x="4597" y="5192"/>
                      <a:pt x="4501" y="5192"/>
                    </a:cubicBezTo>
                    <a:close/>
                    <a:moveTo>
                      <a:pt x="8812" y="3787"/>
                    </a:moveTo>
                    <a:cubicBezTo>
                      <a:pt x="9169" y="4501"/>
                      <a:pt x="9431" y="5263"/>
                      <a:pt x="9621" y="6025"/>
                    </a:cubicBezTo>
                    <a:cubicBezTo>
                      <a:pt x="9693" y="6335"/>
                      <a:pt x="9764" y="6645"/>
                      <a:pt x="9812" y="6954"/>
                    </a:cubicBezTo>
                    <a:lnTo>
                      <a:pt x="453" y="6954"/>
                    </a:lnTo>
                    <a:cubicBezTo>
                      <a:pt x="500" y="6645"/>
                      <a:pt x="572" y="6335"/>
                      <a:pt x="643" y="6025"/>
                    </a:cubicBezTo>
                    <a:cubicBezTo>
                      <a:pt x="834" y="5263"/>
                      <a:pt x="1096" y="4501"/>
                      <a:pt x="1453" y="3787"/>
                    </a:cubicBezTo>
                    <a:close/>
                    <a:moveTo>
                      <a:pt x="9836" y="7264"/>
                    </a:moveTo>
                    <a:cubicBezTo>
                      <a:pt x="9907" y="8050"/>
                      <a:pt x="9860" y="8716"/>
                      <a:pt x="9645" y="9216"/>
                    </a:cubicBezTo>
                    <a:cubicBezTo>
                      <a:pt x="9264" y="10193"/>
                      <a:pt x="8431" y="10431"/>
                      <a:pt x="5144" y="10431"/>
                    </a:cubicBezTo>
                    <a:cubicBezTo>
                      <a:pt x="1834" y="10431"/>
                      <a:pt x="1001" y="10193"/>
                      <a:pt x="620" y="9216"/>
                    </a:cubicBezTo>
                    <a:cubicBezTo>
                      <a:pt x="405" y="8716"/>
                      <a:pt x="358" y="8050"/>
                      <a:pt x="429" y="7264"/>
                    </a:cubicBezTo>
                    <a:close/>
                    <a:moveTo>
                      <a:pt x="5120" y="0"/>
                    </a:moveTo>
                    <a:cubicBezTo>
                      <a:pt x="4073" y="0"/>
                      <a:pt x="2953" y="810"/>
                      <a:pt x="1953" y="2239"/>
                    </a:cubicBezTo>
                    <a:cubicBezTo>
                      <a:pt x="1239" y="3311"/>
                      <a:pt x="643" y="4644"/>
                      <a:pt x="334" y="5954"/>
                    </a:cubicBezTo>
                    <a:cubicBezTo>
                      <a:pt x="0" y="7311"/>
                      <a:pt x="0" y="8526"/>
                      <a:pt x="310" y="9336"/>
                    </a:cubicBezTo>
                    <a:cubicBezTo>
                      <a:pt x="548" y="9955"/>
                      <a:pt x="953" y="10288"/>
                      <a:pt x="1667" y="10479"/>
                    </a:cubicBezTo>
                    <a:cubicBezTo>
                      <a:pt x="2334" y="10669"/>
                      <a:pt x="3311" y="10741"/>
                      <a:pt x="5120" y="10741"/>
                    </a:cubicBezTo>
                    <a:cubicBezTo>
                      <a:pt x="6954" y="10741"/>
                      <a:pt x="7931" y="10669"/>
                      <a:pt x="8597" y="10479"/>
                    </a:cubicBezTo>
                    <a:cubicBezTo>
                      <a:pt x="9312" y="10288"/>
                      <a:pt x="9717" y="9955"/>
                      <a:pt x="9955" y="9336"/>
                    </a:cubicBezTo>
                    <a:cubicBezTo>
                      <a:pt x="10264" y="8526"/>
                      <a:pt x="10264" y="7311"/>
                      <a:pt x="9931" y="5954"/>
                    </a:cubicBezTo>
                    <a:cubicBezTo>
                      <a:pt x="9621" y="4644"/>
                      <a:pt x="9026" y="3311"/>
                      <a:pt x="8312" y="2239"/>
                    </a:cubicBezTo>
                    <a:cubicBezTo>
                      <a:pt x="7311" y="810"/>
                      <a:pt x="6192" y="0"/>
                      <a:pt x="5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圆角矩形 7"/>
            <p:cNvSpPr/>
            <p:nvPr/>
          </p:nvSpPr>
          <p:spPr>
            <a:xfrm>
              <a:off x="1805677" y="1438030"/>
              <a:ext cx="6159869" cy="453491"/>
            </a:xfrm>
            <a:prstGeom prst="roundRect">
              <a:avLst>
                <a:gd name="adj" fmla="val 22936"/>
              </a:avLst>
            </a:prstGeom>
            <a:noFill/>
            <a:ln w="28575">
              <a:solidFill>
                <a:schemeClr val="accent3">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800" b="1" kern="1200" dirty="0">
                  <a:solidFill>
                    <a:schemeClr val="accent1">
                      <a:lumMod val="50000"/>
                    </a:schemeClr>
                  </a:solidFill>
                  <a:latin typeface="Calibri" panose="020F0502020204030204" pitchFamily="34" charset="0"/>
                  <a:ea typeface="黑体" panose="02010609060101010101" pitchFamily="49" charset="-122"/>
                  <a:cs typeface="Calibri" panose="020F0502020204030204" pitchFamily="34" charset="0"/>
                </a:rPr>
                <a:t>Chuẩn bị cho tiết kể chuyện tuần 26.</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spTree>
    <p:extLst>
      <p:ext uri="{BB962C8B-B14F-4D97-AF65-F5344CB8AC3E}">
        <p14:creationId xmlns:p14="http://schemas.microsoft.com/office/powerpoint/2010/main" val="5524078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fade">
                                      <p:cBhvr>
                                        <p:cTn id="22" dur="1000"/>
                                        <p:tgtEl>
                                          <p:spTgt spid="135"/>
                                        </p:tgtEl>
                                      </p:cBhvr>
                                    </p:animEffect>
                                    <p:anim calcmode="lin" valueType="num">
                                      <p:cBhvr>
                                        <p:cTn id="23" dur="1000" fill="hold"/>
                                        <p:tgtEl>
                                          <p:spTgt spid="135"/>
                                        </p:tgtEl>
                                        <p:attrNameLst>
                                          <p:attrName>ppt_x</p:attrName>
                                        </p:attrNameLst>
                                      </p:cBhvr>
                                      <p:tavLst>
                                        <p:tav tm="0">
                                          <p:val>
                                            <p:strVal val="#ppt_x"/>
                                          </p:val>
                                        </p:tav>
                                        <p:tav tm="100000">
                                          <p:val>
                                            <p:strVal val="#ppt_x"/>
                                          </p:val>
                                        </p:tav>
                                      </p:tavLst>
                                    </p:anim>
                                    <p:anim calcmode="lin" valueType="num">
                                      <p:cBhvr>
                                        <p:cTn id="24"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64"/>
        <p:cNvGrpSpPr/>
        <p:nvPr/>
      </p:nvGrpSpPr>
      <p:grpSpPr>
        <a:xfrm>
          <a:off x="0" y="0"/>
          <a:ext cx="0" cy="0"/>
          <a:chOff x="0" y="0"/>
          <a:chExt cx="0" cy="0"/>
        </a:xfrm>
      </p:grpSpPr>
      <p:grpSp>
        <p:nvGrpSpPr>
          <p:cNvPr id="1467" name="Google Shape;1467;p38"/>
          <p:cNvGrpSpPr/>
          <p:nvPr/>
        </p:nvGrpSpPr>
        <p:grpSpPr>
          <a:xfrm>
            <a:off x="8231773" y="941258"/>
            <a:ext cx="155400" cy="155400"/>
            <a:chOff x="1666623" y="2623621"/>
            <a:chExt cx="155400" cy="155400"/>
          </a:xfrm>
        </p:grpSpPr>
        <p:sp>
          <p:nvSpPr>
            <p:cNvPr id="1468" name="Google Shape;1468;p3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69" name="Google Shape;1469;p38"/>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70" name="Google Shape;1470;p38"/>
          <p:cNvGrpSpPr/>
          <p:nvPr/>
        </p:nvGrpSpPr>
        <p:grpSpPr>
          <a:xfrm flipH="1">
            <a:off x="8514802" y="70295"/>
            <a:ext cx="450609" cy="494091"/>
            <a:chOff x="1584644" y="2497374"/>
            <a:chExt cx="450609" cy="494091"/>
          </a:xfrm>
        </p:grpSpPr>
        <p:sp>
          <p:nvSpPr>
            <p:cNvPr id="1471" name="Google Shape;1471;p38"/>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8"/>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3493315" y="241221"/>
            <a:ext cx="2148427" cy="646331"/>
          </a:xfrm>
          <a:prstGeom prst="rect">
            <a:avLst/>
          </a:prstGeom>
          <a:noFill/>
        </p:spPr>
        <p:txBody>
          <a:bodyPr wrap="square" rtlCol="0">
            <a:spAutoFit/>
          </a:bodyPr>
          <a:lstStyle/>
          <a:p>
            <a:r>
              <a:rPr lang="vi-VN" sz="3600" b="1" dirty="0">
                <a:solidFill>
                  <a:schemeClr val="accent3">
                    <a:lumMod val="25000"/>
                  </a:schemeClr>
                </a:solidFill>
                <a:latin typeface="Great Vibes" pitchFamily="2" charset="0"/>
              </a:rPr>
              <a:t>Vì muôn dân</a:t>
            </a:r>
            <a:endParaRPr lang="en-US" sz="3600" b="1" dirty="0">
              <a:ln w="9525">
                <a:solidFill>
                  <a:schemeClr val="bg1"/>
                </a:solidFill>
                <a:prstDash val="solid"/>
              </a:ln>
              <a:solidFill>
                <a:schemeClr val="accent3">
                  <a:lumMod val="25000"/>
                </a:schemeClr>
              </a:solidFill>
              <a:effectLst>
                <a:outerShdw blurRad="12700" dist="38100" dir="2700000" algn="tl" rotWithShape="0">
                  <a:schemeClr val="accent5">
                    <a:lumMod val="60000"/>
                    <a:lumOff val="40000"/>
                  </a:schemeClr>
                </a:outerShdw>
              </a:effectLst>
              <a:latin typeface="Great Vibes" pitchFamily="2" charset="0"/>
            </a:endParaRPr>
          </a:p>
        </p:txBody>
      </p:sp>
      <p:grpSp>
        <p:nvGrpSpPr>
          <p:cNvPr id="10" name="Group 9"/>
          <p:cNvGrpSpPr/>
          <p:nvPr/>
        </p:nvGrpSpPr>
        <p:grpSpPr>
          <a:xfrm>
            <a:off x="854316" y="774971"/>
            <a:ext cx="2554097" cy="1840638"/>
            <a:chOff x="854316" y="774971"/>
            <a:chExt cx="2554097" cy="1840638"/>
          </a:xfrm>
        </p:grpSpPr>
        <p:pic>
          <p:nvPicPr>
            <p:cNvPr id="4" name="Picture 3"/>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19"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1</a:t>
              </a:r>
              <a:endParaRPr sz="2400" b="1" dirty="0">
                <a:solidFill>
                  <a:schemeClr val="accent3">
                    <a:lumMod val="25000"/>
                  </a:schemeClr>
                </a:solidFill>
              </a:endParaRPr>
            </a:p>
          </p:txBody>
        </p:sp>
      </p:grpSp>
      <p:grpSp>
        <p:nvGrpSpPr>
          <p:cNvPr id="11" name="Group 10"/>
          <p:cNvGrpSpPr/>
          <p:nvPr/>
        </p:nvGrpSpPr>
        <p:grpSpPr>
          <a:xfrm>
            <a:off x="3580698" y="774971"/>
            <a:ext cx="2562602" cy="1840638"/>
            <a:chOff x="3580698" y="774971"/>
            <a:chExt cx="2562602" cy="1840638"/>
          </a:xfrm>
        </p:grpSpPr>
        <p:pic>
          <p:nvPicPr>
            <p:cNvPr id="5" name="Picture 4"/>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20"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12" name="Group 11"/>
          <p:cNvGrpSpPr/>
          <p:nvPr/>
        </p:nvGrpSpPr>
        <p:grpSpPr>
          <a:xfrm>
            <a:off x="6315585" y="774971"/>
            <a:ext cx="2562602" cy="1840638"/>
            <a:chOff x="6315585" y="774971"/>
            <a:chExt cx="2562602" cy="1840638"/>
          </a:xfrm>
        </p:grpSpPr>
        <p:pic>
          <p:nvPicPr>
            <p:cNvPr id="6" name="Picture 5"/>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21"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14" name="Group 13"/>
          <p:cNvGrpSpPr/>
          <p:nvPr/>
        </p:nvGrpSpPr>
        <p:grpSpPr>
          <a:xfrm>
            <a:off x="854316" y="2752627"/>
            <a:ext cx="2554097" cy="1840638"/>
            <a:chOff x="854316" y="2752627"/>
            <a:chExt cx="2554097" cy="1840638"/>
          </a:xfrm>
        </p:grpSpPr>
        <p:pic>
          <p:nvPicPr>
            <p:cNvPr id="7" name="Picture 6"/>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22"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18" name="Group 17"/>
          <p:cNvGrpSpPr/>
          <p:nvPr/>
        </p:nvGrpSpPr>
        <p:grpSpPr>
          <a:xfrm>
            <a:off x="3584950" y="2752627"/>
            <a:ext cx="2554097" cy="1840638"/>
            <a:chOff x="3584950" y="2752627"/>
            <a:chExt cx="2554097" cy="1840638"/>
          </a:xfrm>
        </p:grpSpPr>
        <p:pic>
          <p:nvPicPr>
            <p:cNvPr id="8" name="Picture 7"/>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23"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25" name="Group 24"/>
          <p:cNvGrpSpPr/>
          <p:nvPr/>
        </p:nvGrpSpPr>
        <p:grpSpPr>
          <a:xfrm>
            <a:off x="6319838" y="2752627"/>
            <a:ext cx="2558349" cy="1840638"/>
            <a:chOff x="6319838" y="2752627"/>
            <a:chExt cx="2558349" cy="1840638"/>
          </a:xfrm>
        </p:grpSpPr>
        <p:pic>
          <p:nvPicPr>
            <p:cNvPr id="9" name="Picture 8"/>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24"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nvGrpSpPr>
          <p:cNvPr id="86" name="Google Shape;4815;p68"/>
          <p:cNvGrpSpPr/>
          <p:nvPr/>
        </p:nvGrpSpPr>
        <p:grpSpPr>
          <a:xfrm>
            <a:off x="-62773" y="4513266"/>
            <a:ext cx="826694" cy="630234"/>
            <a:chOff x="3143377" y="898945"/>
            <a:chExt cx="536362" cy="408898"/>
          </a:xfrm>
        </p:grpSpPr>
        <p:sp>
          <p:nvSpPr>
            <p:cNvPr id="87" name="Google Shape;4816;p68"/>
            <p:cNvSpPr/>
            <p:nvPr/>
          </p:nvSpPr>
          <p:spPr>
            <a:xfrm>
              <a:off x="3173543" y="898945"/>
              <a:ext cx="476030" cy="408898"/>
            </a:xfrm>
            <a:custGeom>
              <a:avLst/>
              <a:gdLst/>
              <a:ahLst/>
              <a:cxnLst/>
              <a:rect l="l" t="t" r="r" b="b"/>
              <a:pathLst>
                <a:path w="11646" h="10003" extrusionOk="0">
                  <a:moveTo>
                    <a:pt x="5811" y="1"/>
                  </a:moveTo>
                  <a:cubicBezTo>
                    <a:pt x="4811" y="1"/>
                    <a:pt x="3787" y="406"/>
                    <a:pt x="2834" y="1215"/>
                  </a:cubicBezTo>
                  <a:cubicBezTo>
                    <a:pt x="1977" y="1930"/>
                    <a:pt x="1239" y="2882"/>
                    <a:pt x="739" y="3954"/>
                  </a:cubicBezTo>
                  <a:cubicBezTo>
                    <a:pt x="310" y="4811"/>
                    <a:pt x="72" y="5716"/>
                    <a:pt x="24" y="6526"/>
                  </a:cubicBezTo>
                  <a:cubicBezTo>
                    <a:pt x="0" y="7455"/>
                    <a:pt x="238" y="8264"/>
                    <a:pt x="715" y="8884"/>
                  </a:cubicBezTo>
                  <a:cubicBezTo>
                    <a:pt x="1167" y="9455"/>
                    <a:pt x="1667" y="9717"/>
                    <a:pt x="2477" y="9860"/>
                  </a:cubicBezTo>
                  <a:cubicBezTo>
                    <a:pt x="3215" y="10003"/>
                    <a:pt x="4239" y="10003"/>
                    <a:pt x="5811" y="10003"/>
                  </a:cubicBezTo>
                  <a:cubicBezTo>
                    <a:pt x="7407" y="10003"/>
                    <a:pt x="8407" y="10003"/>
                    <a:pt x="9169" y="9860"/>
                  </a:cubicBezTo>
                  <a:cubicBezTo>
                    <a:pt x="9955" y="9717"/>
                    <a:pt x="10479" y="9455"/>
                    <a:pt x="10907" y="8884"/>
                  </a:cubicBezTo>
                  <a:cubicBezTo>
                    <a:pt x="11407" y="8264"/>
                    <a:pt x="11646" y="7455"/>
                    <a:pt x="11598" y="6526"/>
                  </a:cubicBezTo>
                  <a:cubicBezTo>
                    <a:pt x="11574" y="5716"/>
                    <a:pt x="11336" y="4811"/>
                    <a:pt x="10907" y="3954"/>
                  </a:cubicBezTo>
                  <a:cubicBezTo>
                    <a:pt x="10407" y="2882"/>
                    <a:pt x="9645" y="1930"/>
                    <a:pt x="8812" y="1215"/>
                  </a:cubicBezTo>
                  <a:cubicBezTo>
                    <a:pt x="7859" y="406"/>
                    <a:pt x="6811" y="1"/>
                    <a:pt x="5811"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8" name="Google Shape;4817;p68"/>
            <p:cNvSpPr/>
            <p:nvPr/>
          </p:nvSpPr>
          <p:spPr>
            <a:xfrm>
              <a:off x="3143377" y="922327"/>
              <a:ext cx="536362" cy="362175"/>
            </a:xfrm>
            <a:custGeom>
              <a:avLst/>
              <a:gdLst/>
              <a:ahLst/>
              <a:cxnLst/>
              <a:rect l="l" t="t" r="r" b="b"/>
              <a:pathLst>
                <a:path w="13122" h="8860" extrusionOk="0">
                  <a:moveTo>
                    <a:pt x="6549" y="0"/>
                  </a:moveTo>
                  <a:cubicBezTo>
                    <a:pt x="3239" y="0"/>
                    <a:pt x="0" y="5549"/>
                    <a:pt x="1905" y="7954"/>
                  </a:cubicBezTo>
                  <a:cubicBezTo>
                    <a:pt x="2596" y="8812"/>
                    <a:pt x="3429" y="8859"/>
                    <a:pt x="6549" y="8859"/>
                  </a:cubicBezTo>
                  <a:cubicBezTo>
                    <a:pt x="9669" y="8859"/>
                    <a:pt x="10526" y="8812"/>
                    <a:pt x="11193" y="7954"/>
                  </a:cubicBezTo>
                  <a:cubicBezTo>
                    <a:pt x="13122" y="5549"/>
                    <a:pt x="9859" y="0"/>
                    <a:pt x="6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18;p68"/>
            <p:cNvSpPr/>
            <p:nvPr/>
          </p:nvSpPr>
          <p:spPr>
            <a:xfrm>
              <a:off x="3163815" y="964187"/>
              <a:ext cx="185940" cy="320316"/>
            </a:xfrm>
            <a:custGeom>
              <a:avLst/>
              <a:gdLst/>
              <a:ahLst/>
              <a:cxnLst/>
              <a:rect l="l" t="t" r="r" b="b"/>
              <a:pathLst>
                <a:path w="4549" h="7836" extrusionOk="0">
                  <a:moveTo>
                    <a:pt x="3525" y="0"/>
                  </a:moveTo>
                  <a:cubicBezTo>
                    <a:pt x="1381" y="1715"/>
                    <a:pt x="0" y="5168"/>
                    <a:pt x="1405" y="6930"/>
                  </a:cubicBezTo>
                  <a:cubicBezTo>
                    <a:pt x="1953" y="7621"/>
                    <a:pt x="2620" y="7788"/>
                    <a:pt x="4549" y="7835"/>
                  </a:cubicBezTo>
                  <a:cubicBezTo>
                    <a:pt x="3096" y="7740"/>
                    <a:pt x="2477" y="7526"/>
                    <a:pt x="1977" y="6883"/>
                  </a:cubicBezTo>
                  <a:cubicBezTo>
                    <a:pt x="619" y="5168"/>
                    <a:pt x="1643" y="2001"/>
                    <a:pt x="352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19;p68"/>
            <p:cNvSpPr/>
            <p:nvPr/>
          </p:nvSpPr>
          <p:spPr>
            <a:xfrm>
              <a:off x="3384790" y="1089766"/>
              <a:ext cx="52606" cy="58455"/>
            </a:xfrm>
            <a:custGeom>
              <a:avLst/>
              <a:gdLst/>
              <a:ahLst/>
              <a:cxnLst/>
              <a:rect l="l" t="t" r="r" b="b"/>
              <a:pathLst>
                <a:path w="1287" h="1430" extrusionOk="0">
                  <a:moveTo>
                    <a:pt x="643" y="1"/>
                  </a:moveTo>
                  <a:cubicBezTo>
                    <a:pt x="643" y="191"/>
                    <a:pt x="476" y="358"/>
                    <a:pt x="286" y="358"/>
                  </a:cubicBezTo>
                  <a:cubicBezTo>
                    <a:pt x="167" y="358"/>
                    <a:pt x="72" y="310"/>
                    <a:pt x="0" y="239"/>
                  </a:cubicBezTo>
                  <a:lnTo>
                    <a:pt x="0" y="786"/>
                  </a:lnTo>
                  <a:cubicBezTo>
                    <a:pt x="0" y="1144"/>
                    <a:pt x="286" y="1429"/>
                    <a:pt x="643" y="1429"/>
                  </a:cubicBezTo>
                  <a:cubicBezTo>
                    <a:pt x="1000" y="1429"/>
                    <a:pt x="1286" y="1144"/>
                    <a:pt x="1286" y="786"/>
                  </a:cubicBezTo>
                  <a:lnTo>
                    <a:pt x="1286" y="239"/>
                  </a:lnTo>
                  <a:cubicBezTo>
                    <a:pt x="1215" y="310"/>
                    <a:pt x="1119" y="358"/>
                    <a:pt x="1024" y="358"/>
                  </a:cubicBezTo>
                  <a:cubicBezTo>
                    <a:pt x="810" y="358"/>
                    <a:pt x="643" y="19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20;p68"/>
            <p:cNvSpPr/>
            <p:nvPr/>
          </p:nvSpPr>
          <p:spPr>
            <a:xfrm>
              <a:off x="3387693" y="1124799"/>
              <a:ext cx="47742" cy="23423"/>
            </a:xfrm>
            <a:custGeom>
              <a:avLst/>
              <a:gdLst/>
              <a:ahLst/>
              <a:cxnLst/>
              <a:rect l="l" t="t" r="r" b="b"/>
              <a:pathLst>
                <a:path w="1168" h="573" extrusionOk="0">
                  <a:moveTo>
                    <a:pt x="572" y="1"/>
                  </a:moveTo>
                  <a:cubicBezTo>
                    <a:pt x="358" y="1"/>
                    <a:pt x="143" y="72"/>
                    <a:pt x="1" y="168"/>
                  </a:cubicBezTo>
                  <a:cubicBezTo>
                    <a:pt x="96" y="406"/>
                    <a:pt x="310" y="572"/>
                    <a:pt x="572" y="572"/>
                  </a:cubicBezTo>
                  <a:cubicBezTo>
                    <a:pt x="834" y="572"/>
                    <a:pt x="1072" y="406"/>
                    <a:pt x="1167" y="168"/>
                  </a:cubicBezTo>
                  <a:cubicBezTo>
                    <a:pt x="1001" y="72"/>
                    <a:pt x="810" y="1"/>
                    <a:pt x="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21;p68"/>
            <p:cNvSpPr/>
            <p:nvPr/>
          </p:nvSpPr>
          <p:spPr>
            <a:xfrm>
              <a:off x="3299114" y="1113148"/>
              <a:ext cx="38954" cy="12672"/>
            </a:xfrm>
            <a:custGeom>
              <a:avLst/>
              <a:gdLst/>
              <a:ahLst/>
              <a:cxnLst/>
              <a:rect l="l" t="t" r="r" b="b"/>
              <a:pathLst>
                <a:path w="953" h="310" extrusionOk="0">
                  <a:moveTo>
                    <a:pt x="167" y="0"/>
                  </a:moveTo>
                  <a:cubicBezTo>
                    <a:pt x="72" y="0"/>
                    <a:pt x="0" y="71"/>
                    <a:pt x="0" y="143"/>
                  </a:cubicBezTo>
                  <a:cubicBezTo>
                    <a:pt x="0" y="238"/>
                    <a:pt x="72" y="310"/>
                    <a:pt x="167" y="310"/>
                  </a:cubicBezTo>
                  <a:lnTo>
                    <a:pt x="786" y="310"/>
                  </a:lnTo>
                  <a:cubicBezTo>
                    <a:pt x="882" y="310"/>
                    <a:pt x="953" y="238"/>
                    <a:pt x="953" y="143"/>
                  </a:cubicBezTo>
                  <a:cubicBezTo>
                    <a:pt x="953" y="71"/>
                    <a:pt x="882" y="0"/>
                    <a:pt x="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22;p68"/>
            <p:cNvSpPr/>
            <p:nvPr/>
          </p:nvSpPr>
          <p:spPr>
            <a:xfrm>
              <a:off x="3485018" y="1113148"/>
              <a:ext cx="38014" cy="12672"/>
            </a:xfrm>
            <a:custGeom>
              <a:avLst/>
              <a:gdLst/>
              <a:ahLst/>
              <a:cxnLst/>
              <a:rect l="l" t="t" r="r" b="b"/>
              <a:pathLst>
                <a:path w="930" h="310" extrusionOk="0">
                  <a:moveTo>
                    <a:pt x="144" y="0"/>
                  </a:moveTo>
                  <a:cubicBezTo>
                    <a:pt x="72" y="0"/>
                    <a:pt x="1" y="71"/>
                    <a:pt x="1" y="143"/>
                  </a:cubicBezTo>
                  <a:cubicBezTo>
                    <a:pt x="1" y="238"/>
                    <a:pt x="72" y="310"/>
                    <a:pt x="144" y="310"/>
                  </a:cubicBezTo>
                  <a:lnTo>
                    <a:pt x="787" y="310"/>
                  </a:lnTo>
                  <a:cubicBezTo>
                    <a:pt x="858" y="310"/>
                    <a:pt x="930" y="238"/>
                    <a:pt x="930" y="143"/>
                  </a:cubicBezTo>
                  <a:cubicBezTo>
                    <a:pt x="930" y="71"/>
                    <a:pt x="858" y="0"/>
                    <a:pt x="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23;p68"/>
            <p:cNvSpPr/>
            <p:nvPr/>
          </p:nvSpPr>
          <p:spPr>
            <a:xfrm>
              <a:off x="3305941" y="1014794"/>
              <a:ext cx="12671" cy="12713"/>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24;p68"/>
            <p:cNvSpPr/>
            <p:nvPr/>
          </p:nvSpPr>
          <p:spPr>
            <a:xfrm>
              <a:off x="3325398" y="972935"/>
              <a:ext cx="12671" cy="12713"/>
            </a:xfrm>
            <a:custGeom>
              <a:avLst/>
              <a:gdLst/>
              <a:ahLst/>
              <a:cxnLst/>
              <a:rect l="l" t="t" r="r" b="b"/>
              <a:pathLst>
                <a:path w="310" h="311" extrusionOk="0">
                  <a:moveTo>
                    <a:pt x="143" y="1"/>
                  </a:moveTo>
                  <a:cubicBezTo>
                    <a:pt x="72" y="1"/>
                    <a:pt x="0" y="72"/>
                    <a:pt x="0" y="144"/>
                  </a:cubicBezTo>
                  <a:cubicBezTo>
                    <a:pt x="0" y="239"/>
                    <a:pt x="72" y="310"/>
                    <a:pt x="143" y="310"/>
                  </a:cubicBezTo>
                  <a:cubicBezTo>
                    <a:pt x="239" y="310"/>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25;p68"/>
            <p:cNvSpPr/>
            <p:nvPr/>
          </p:nvSpPr>
          <p:spPr>
            <a:xfrm>
              <a:off x="3331243" y="999220"/>
              <a:ext cx="12671" cy="12713"/>
            </a:xfrm>
            <a:custGeom>
              <a:avLst/>
              <a:gdLst/>
              <a:ahLst/>
              <a:cxnLst/>
              <a:rect l="l" t="t" r="r" b="b"/>
              <a:pathLst>
                <a:path w="310" h="311" extrusionOk="0">
                  <a:moveTo>
                    <a:pt x="167" y="1"/>
                  </a:moveTo>
                  <a:cubicBezTo>
                    <a:pt x="72" y="1"/>
                    <a:pt x="0" y="72"/>
                    <a:pt x="0" y="144"/>
                  </a:cubicBezTo>
                  <a:cubicBezTo>
                    <a:pt x="0" y="239"/>
                    <a:pt x="72" y="310"/>
                    <a:pt x="167" y="310"/>
                  </a:cubicBezTo>
                  <a:cubicBezTo>
                    <a:pt x="238" y="310"/>
                    <a:pt x="310" y="239"/>
                    <a:pt x="310" y="144"/>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26;p68"/>
            <p:cNvSpPr/>
            <p:nvPr/>
          </p:nvSpPr>
          <p:spPr>
            <a:xfrm>
              <a:off x="3520090" y="1231900"/>
              <a:ext cx="12671" cy="12672"/>
            </a:xfrm>
            <a:custGeom>
              <a:avLst/>
              <a:gdLst/>
              <a:ahLst/>
              <a:cxnLst/>
              <a:rect l="l" t="t" r="r" b="b"/>
              <a:pathLst>
                <a:path w="310" h="310"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27;p68"/>
            <p:cNvSpPr/>
            <p:nvPr/>
          </p:nvSpPr>
          <p:spPr>
            <a:xfrm>
              <a:off x="3484078" y="1204634"/>
              <a:ext cx="12671" cy="12713"/>
            </a:xfrm>
            <a:custGeom>
              <a:avLst/>
              <a:gdLst/>
              <a:ahLst/>
              <a:cxnLst/>
              <a:rect l="l" t="t" r="r" b="b"/>
              <a:pathLst>
                <a:path w="310" h="311" extrusionOk="0">
                  <a:moveTo>
                    <a:pt x="143" y="1"/>
                  </a:moveTo>
                  <a:cubicBezTo>
                    <a:pt x="72" y="1"/>
                    <a:pt x="0" y="72"/>
                    <a:pt x="0" y="167"/>
                  </a:cubicBezTo>
                  <a:cubicBezTo>
                    <a:pt x="0" y="239"/>
                    <a:pt x="72" y="310"/>
                    <a:pt x="143" y="310"/>
                  </a:cubicBezTo>
                  <a:cubicBezTo>
                    <a:pt x="238" y="310"/>
                    <a:pt x="310" y="239"/>
                    <a:pt x="310" y="167"/>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28;p68"/>
            <p:cNvSpPr/>
            <p:nvPr/>
          </p:nvSpPr>
          <p:spPr>
            <a:xfrm>
              <a:off x="3568773" y="1082939"/>
              <a:ext cx="12671" cy="12713"/>
            </a:xfrm>
            <a:custGeom>
              <a:avLst/>
              <a:gdLst/>
              <a:ahLst/>
              <a:cxnLst/>
              <a:rect l="l" t="t" r="r" b="b"/>
              <a:pathLst>
                <a:path w="310" h="311" extrusionOk="0">
                  <a:moveTo>
                    <a:pt x="143" y="1"/>
                  </a:moveTo>
                  <a:cubicBezTo>
                    <a:pt x="71" y="1"/>
                    <a:pt x="0" y="72"/>
                    <a:pt x="0" y="168"/>
                  </a:cubicBezTo>
                  <a:cubicBezTo>
                    <a:pt x="0" y="239"/>
                    <a:pt x="71" y="310"/>
                    <a:pt x="143" y="310"/>
                  </a:cubicBezTo>
                  <a:cubicBezTo>
                    <a:pt x="238" y="310"/>
                    <a:pt x="310" y="239"/>
                    <a:pt x="310" y="168"/>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29;p68"/>
            <p:cNvSpPr/>
            <p:nvPr/>
          </p:nvSpPr>
          <p:spPr>
            <a:xfrm>
              <a:off x="3568773" y="1211461"/>
              <a:ext cx="12671" cy="11732"/>
            </a:xfrm>
            <a:custGeom>
              <a:avLst/>
              <a:gdLst/>
              <a:ahLst/>
              <a:cxnLst/>
              <a:rect l="l" t="t" r="r" b="b"/>
              <a:pathLst>
                <a:path w="310" h="287" extrusionOk="0">
                  <a:moveTo>
                    <a:pt x="143" y="0"/>
                  </a:moveTo>
                  <a:cubicBezTo>
                    <a:pt x="71" y="0"/>
                    <a:pt x="0" y="48"/>
                    <a:pt x="0" y="143"/>
                  </a:cubicBezTo>
                  <a:cubicBezTo>
                    <a:pt x="0" y="215"/>
                    <a:pt x="71" y="286"/>
                    <a:pt x="143" y="286"/>
                  </a:cubicBezTo>
                  <a:cubicBezTo>
                    <a:pt x="238" y="286"/>
                    <a:pt x="310" y="215"/>
                    <a:pt x="310" y="143"/>
                  </a:cubicBezTo>
                  <a:cubicBezTo>
                    <a:pt x="310" y="48"/>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30;p68"/>
            <p:cNvSpPr/>
            <p:nvPr/>
          </p:nvSpPr>
          <p:spPr>
            <a:xfrm>
              <a:off x="3459716" y="1244532"/>
              <a:ext cx="12712" cy="12713"/>
            </a:xfrm>
            <a:custGeom>
              <a:avLst/>
              <a:gdLst/>
              <a:ahLst/>
              <a:cxnLst/>
              <a:rect l="l" t="t" r="r" b="b"/>
              <a:pathLst>
                <a:path w="311" h="311" extrusionOk="0">
                  <a:moveTo>
                    <a:pt x="167" y="1"/>
                  </a:moveTo>
                  <a:cubicBezTo>
                    <a:pt x="72" y="1"/>
                    <a:pt x="1" y="72"/>
                    <a:pt x="1" y="168"/>
                  </a:cubicBezTo>
                  <a:cubicBezTo>
                    <a:pt x="1" y="239"/>
                    <a:pt x="72" y="311"/>
                    <a:pt x="167" y="311"/>
                  </a:cubicBezTo>
                  <a:cubicBezTo>
                    <a:pt x="239" y="311"/>
                    <a:pt x="310" y="239"/>
                    <a:pt x="310" y="168"/>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31;p68"/>
            <p:cNvSpPr/>
            <p:nvPr/>
          </p:nvSpPr>
          <p:spPr>
            <a:xfrm>
              <a:off x="3497690" y="992434"/>
              <a:ext cx="12712" cy="12672"/>
            </a:xfrm>
            <a:custGeom>
              <a:avLst/>
              <a:gdLst/>
              <a:ahLst/>
              <a:cxnLst/>
              <a:rect l="l" t="t" r="r" b="b"/>
              <a:pathLst>
                <a:path w="311" h="310" extrusionOk="0">
                  <a:moveTo>
                    <a:pt x="143" y="0"/>
                  </a:moveTo>
                  <a:cubicBezTo>
                    <a:pt x="72" y="0"/>
                    <a:pt x="1" y="72"/>
                    <a:pt x="1" y="167"/>
                  </a:cubicBezTo>
                  <a:cubicBezTo>
                    <a:pt x="1" y="238"/>
                    <a:pt x="72" y="310"/>
                    <a:pt x="143" y="310"/>
                  </a:cubicBezTo>
                  <a:cubicBezTo>
                    <a:pt x="239" y="310"/>
                    <a:pt x="310" y="238"/>
                    <a:pt x="310" y="167"/>
                  </a:cubicBezTo>
                  <a:cubicBezTo>
                    <a:pt x="310"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32;p68"/>
            <p:cNvSpPr/>
            <p:nvPr/>
          </p:nvSpPr>
          <p:spPr>
            <a:xfrm>
              <a:off x="3466542" y="963206"/>
              <a:ext cx="11731" cy="12713"/>
            </a:xfrm>
            <a:custGeom>
              <a:avLst/>
              <a:gdLst/>
              <a:ahLst/>
              <a:cxnLst/>
              <a:rect l="l" t="t" r="r" b="b"/>
              <a:pathLst>
                <a:path w="287" h="311" extrusionOk="0">
                  <a:moveTo>
                    <a:pt x="143" y="1"/>
                  </a:moveTo>
                  <a:cubicBezTo>
                    <a:pt x="48" y="1"/>
                    <a:pt x="0" y="72"/>
                    <a:pt x="0" y="144"/>
                  </a:cubicBezTo>
                  <a:cubicBezTo>
                    <a:pt x="0" y="239"/>
                    <a:pt x="48" y="310"/>
                    <a:pt x="143" y="310"/>
                  </a:cubicBezTo>
                  <a:cubicBezTo>
                    <a:pt x="239" y="310"/>
                    <a:pt x="286" y="239"/>
                    <a:pt x="286" y="144"/>
                  </a:cubicBezTo>
                  <a:cubicBezTo>
                    <a:pt x="286"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33;p68"/>
            <p:cNvSpPr/>
            <p:nvPr/>
          </p:nvSpPr>
          <p:spPr>
            <a:xfrm>
              <a:off x="3433433" y="975878"/>
              <a:ext cx="12712" cy="11691"/>
            </a:xfrm>
            <a:custGeom>
              <a:avLst/>
              <a:gdLst/>
              <a:ahLst/>
              <a:cxnLst/>
              <a:rect l="l" t="t" r="r" b="b"/>
              <a:pathLst>
                <a:path w="311" h="286" extrusionOk="0">
                  <a:moveTo>
                    <a:pt x="144" y="0"/>
                  </a:moveTo>
                  <a:cubicBezTo>
                    <a:pt x="72" y="0"/>
                    <a:pt x="1" y="48"/>
                    <a:pt x="1" y="143"/>
                  </a:cubicBezTo>
                  <a:cubicBezTo>
                    <a:pt x="1" y="215"/>
                    <a:pt x="72" y="286"/>
                    <a:pt x="144" y="286"/>
                  </a:cubicBezTo>
                  <a:cubicBezTo>
                    <a:pt x="239" y="286"/>
                    <a:pt x="310" y="215"/>
                    <a:pt x="310" y="143"/>
                  </a:cubicBezTo>
                  <a:cubicBezTo>
                    <a:pt x="310" y="48"/>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34;p68"/>
            <p:cNvSpPr/>
            <p:nvPr/>
          </p:nvSpPr>
          <p:spPr>
            <a:xfrm>
              <a:off x="3466542" y="999220"/>
              <a:ext cx="11731" cy="12713"/>
            </a:xfrm>
            <a:custGeom>
              <a:avLst/>
              <a:gdLst/>
              <a:ahLst/>
              <a:cxnLst/>
              <a:rect l="l" t="t" r="r" b="b"/>
              <a:pathLst>
                <a:path w="287" h="311" extrusionOk="0">
                  <a:moveTo>
                    <a:pt x="143" y="1"/>
                  </a:moveTo>
                  <a:cubicBezTo>
                    <a:pt x="48" y="1"/>
                    <a:pt x="0" y="72"/>
                    <a:pt x="0" y="144"/>
                  </a:cubicBezTo>
                  <a:cubicBezTo>
                    <a:pt x="0" y="239"/>
                    <a:pt x="48" y="310"/>
                    <a:pt x="143" y="310"/>
                  </a:cubicBezTo>
                  <a:cubicBezTo>
                    <a:pt x="239" y="310"/>
                    <a:pt x="286" y="239"/>
                    <a:pt x="286" y="144"/>
                  </a:cubicBezTo>
                  <a:cubicBezTo>
                    <a:pt x="286"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35;p68"/>
            <p:cNvSpPr/>
            <p:nvPr/>
          </p:nvSpPr>
          <p:spPr>
            <a:xfrm>
              <a:off x="3278676" y="1238727"/>
              <a:ext cx="12671" cy="12672"/>
            </a:xfrm>
            <a:custGeom>
              <a:avLst/>
              <a:gdLst/>
              <a:ahLst/>
              <a:cxnLst/>
              <a:rect l="l" t="t" r="r" b="b"/>
              <a:pathLst>
                <a:path w="310" h="310" extrusionOk="0">
                  <a:moveTo>
                    <a:pt x="167" y="0"/>
                  </a:moveTo>
                  <a:cubicBezTo>
                    <a:pt x="72" y="0"/>
                    <a:pt x="0" y="72"/>
                    <a:pt x="0" y="143"/>
                  </a:cubicBezTo>
                  <a:cubicBezTo>
                    <a:pt x="0" y="238"/>
                    <a:pt x="72" y="310"/>
                    <a:pt x="167" y="310"/>
                  </a:cubicBezTo>
                  <a:cubicBezTo>
                    <a:pt x="238" y="310"/>
                    <a:pt x="310" y="238"/>
                    <a:pt x="310" y="143"/>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36;p68"/>
            <p:cNvSpPr/>
            <p:nvPr/>
          </p:nvSpPr>
          <p:spPr>
            <a:xfrm>
              <a:off x="3293269" y="1197808"/>
              <a:ext cx="12712" cy="12713"/>
            </a:xfrm>
            <a:custGeom>
              <a:avLst/>
              <a:gdLst/>
              <a:ahLst/>
              <a:cxnLst/>
              <a:rect l="l" t="t" r="r" b="b"/>
              <a:pathLst>
                <a:path w="311" h="311" extrusionOk="0">
                  <a:moveTo>
                    <a:pt x="167" y="1"/>
                  </a:moveTo>
                  <a:cubicBezTo>
                    <a:pt x="72" y="1"/>
                    <a:pt x="1" y="72"/>
                    <a:pt x="1" y="168"/>
                  </a:cubicBezTo>
                  <a:cubicBezTo>
                    <a:pt x="1" y="239"/>
                    <a:pt x="72" y="310"/>
                    <a:pt x="167" y="310"/>
                  </a:cubicBezTo>
                  <a:cubicBezTo>
                    <a:pt x="239" y="310"/>
                    <a:pt x="310" y="239"/>
                    <a:pt x="310" y="168"/>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37;p68"/>
            <p:cNvSpPr/>
            <p:nvPr/>
          </p:nvSpPr>
          <p:spPr>
            <a:xfrm>
              <a:off x="3253374" y="1192003"/>
              <a:ext cx="12671" cy="12672"/>
            </a:xfrm>
            <a:custGeom>
              <a:avLst/>
              <a:gdLst/>
              <a:ahLst/>
              <a:cxnLst/>
              <a:rect l="l" t="t" r="r" b="b"/>
              <a:pathLst>
                <a:path w="310" h="310" extrusionOk="0">
                  <a:moveTo>
                    <a:pt x="143" y="0"/>
                  </a:moveTo>
                  <a:cubicBezTo>
                    <a:pt x="72" y="0"/>
                    <a:pt x="0" y="71"/>
                    <a:pt x="0" y="167"/>
                  </a:cubicBezTo>
                  <a:cubicBezTo>
                    <a:pt x="0" y="238"/>
                    <a:pt x="72" y="310"/>
                    <a:pt x="143" y="310"/>
                  </a:cubicBezTo>
                  <a:cubicBezTo>
                    <a:pt x="238" y="310"/>
                    <a:pt x="310" y="238"/>
                    <a:pt x="310" y="167"/>
                  </a:cubicBezTo>
                  <a:cubicBezTo>
                    <a:pt x="310" y="71"/>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38;p68"/>
            <p:cNvSpPr/>
            <p:nvPr/>
          </p:nvSpPr>
          <p:spPr>
            <a:xfrm>
              <a:off x="3532721" y="1185176"/>
              <a:ext cx="12712" cy="12672"/>
            </a:xfrm>
            <a:custGeom>
              <a:avLst/>
              <a:gdLst/>
              <a:ahLst/>
              <a:cxnLst/>
              <a:rect l="l" t="t" r="r" b="b"/>
              <a:pathLst>
                <a:path w="311" h="310" extrusionOk="0">
                  <a:moveTo>
                    <a:pt x="144" y="0"/>
                  </a:moveTo>
                  <a:cubicBezTo>
                    <a:pt x="72" y="0"/>
                    <a:pt x="1" y="72"/>
                    <a:pt x="1" y="143"/>
                  </a:cubicBezTo>
                  <a:cubicBezTo>
                    <a:pt x="1" y="238"/>
                    <a:pt x="72" y="310"/>
                    <a:pt x="144" y="310"/>
                  </a:cubicBezTo>
                  <a:cubicBezTo>
                    <a:pt x="239" y="310"/>
                    <a:pt x="310" y="238"/>
                    <a:pt x="310" y="143"/>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39;p68"/>
            <p:cNvSpPr/>
            <p:nvPr/>
          </p:nvSpPr>
          <p:spPr>
            <a:xfrm>
              <a:off x="3191038" y="915501"/>
              <a:ext cx="441000" cy="375828"/>
            </a:xfrm>
            <a:custGeom>
              <a:avLst/>
              <a:gdLst/>
              <a:ahLst/>
              <a:cxnLst/>
              <a:rect l="l" t="t" r="r" b="b"/>
              <a:pathLst>
                <a:path w="10789" h="9194" extrusionOk="0">
                  <a:moveTo>
                    <a:pt x="3121" y="3716"/>
                  </a:moveTo>
                  <a:cubicBezTo>
                    <a:pt x="2835" y="3716"/>
                    <a:pt x="2597" y="3954"/>
                    <a:pt x="2597" y="4240"/>
                  </a:cubicBezTo>
                  <a:cubicBezTo>
                    <a:pt x="2597" y="4335"/>
                    <a:pt x="2668" y="4406"/>
                    <a:pt x="2740" y="4406"/>
                  </a:cubicBezTo>
                  <a:cubicBezTo>
                    <a:pt x="2835" y="4406"/>
                    <a:pt x="2906" y="4335"/>
                    <a:pt x="2906" y="4240"/>
                  </a:cubicBezTo>
                  <a:cubicBezTo>
                    <a:pt x="2906" y="4121"/>
                    <a:pt x="3002" y="4025"/>
                    <a:pt x="3121" y="4025"/>
                  </a:cubicBezTo>
                  <a:cubicBezTo>
                    <a:pt x="3240" y="4025"/>
                    <a:pt x="3335" y="4121"/>
                    <a:pt x="3335" y="4240"/>
                  </a:cubicBezTo>
                  <a:cubicBezTo>
                    <a:pt x="3335" y="4335"/>
                    <a:pt x="3406" y="4406"/>
                    <a:pt x="3502" y="4406"/>
                  </a:cubicBezTo>
                  <a:cubicBezTo>
                    <a:pt x="3573" y="4406"/>
                    <a:pt x="3645" y="4335"/>
                    <a:pt x="3645" y="4240"/>
                  </a:cubicBezTo>
                  <a:cubicBezTo>
                    <a:pt x="3645" y="3954"/>
                    <a:pt x="3406" y="3716"/>
                    <a:pt x="3121" y="3716"/>
                  </a:cubicBezTo>
                  <a:close/>
                  <a:moveTo>
                    <a:pt x="7645" y="3716"/>
                  </a:moveTo>
                  <a:cubicBezTo>
                    <a:pt x="7360" y="3716"/>
                    <a:pt x="7122" y="3954"/>
                    <a:pt x="7122" y="4240"/>
                  </a:cubicBezTo>
                  <a:cubicBezTo>
                    <a:pt x="7122" y="4335"/>
                    <a:pt x="7193" y="4406"/>
                    <a:pt x="7288" y="4406"/>
                  </a:cubicBezTo>
                  <a:cubicBezTo>
                    <a:pt x="7360" y="4406"/>
                    <a:pt x="7431" y="4335"/>
                    <a:pt x="7431" y="4240"/>
                  </a:cubicBezTo>
                  <a:cubicBezTo>
                    <a:pt x="7431" y="4121"/>
                    <a:pt x="7526" y="4025"/>
                    <a:pt x="7645" y="4025"/>
                  </a:cubicBezTo>
                  <a:cubicBezTo>
                    <a:pt x="7765" y="4025"/>
                    <a:pt x="7860" y="4121"/>
                    <a:pt x="7860" y="4240"/>
                  </a:cubicBezTo>
                  <a:cubicBezTo>
                    <a:pt x="7860" y="4335"/>
                    <a:pt x="7931" y="4406"/>
                    <a:pt x="8026" y="4406"/>
                  </a:cubicBezTo>
                  <a:cubicBezTo>
                    <a:pt x="8122" y="4406"/>
                    <a:pt x="8193" y="4335"/>
                    <a:pt x="8193" y="4240"/>
                  </a:cubicBezTo>
                  <a:cubicBezTo>
                    <a:pt x="8193" y="3954"/>
                    <a:pt x="7955" y="3716"/>
                    <a:pt x="7645" y="3716"/>
                  </a:cubicBezTo>
                  <a:close/>
                  <a:moveTo>
                    <a:pt x="5383" y="4645"/>
                  </a:moveTo>
                  <a:cubicBezTo>
                    <a:pt x="5478" y="4716"/>
                    <a:pt x="5621" y="4787"/>
                    <a:pt x="5764" y="4787"/>
                  </a:cubicBezTo>
                  <a:cubicBezTo>
                    <a:pt x="5788" y="4787"/>
                    <a:pt x="5836" y="4787"/>
                    <a:pt x="5883" y="4764"/>
                  </a:cubicBezTo>
                  <a:lnTo>
                    <a:pt x="5883" y="5049"/>
                  </a:lnTo>
                  <a:cubicBezTo>
                    <a:pt x="5883" y="5311"/>
                    <a:pt x="5645" y="5526"/>
                    <a:pt x="5383" y="5526"/>
                  </a:cubicBezTo>
                  <a:cubicBezTo>
                    <a:pt x="5121" y="5526"/>
                    <a:pt x="4907" y="5311"/>
                    <a:pt x="4907" y="5049"/>
                  </a:cubicBezTo>
                  <a:lnTo>
                    <a:pt x="4907" y="4764"/>
                  </a:lnTo>
                  <a:cubicBezTo>
                    <a:pt x="4954" y="4787"/>
                    <a:pt x="4978" y="4787"/>
                    <a:pt x="5026" y="4787"/>
                  </a:cubicBezTo>
                  <a:cubicBezTo>
                    <a:pt x="5169" y="4787"/>
                    <a:pt x="5288" y="4716"/>
                    <a:pt x="5383" y="4645"/>
                  </a:cubicBezTo>
                  <a:close/>
                  <a:moveTo>
                    <a:pt x="4669" y="4097"/>
                  </a:moveTo>
                  <a:cubicBezTo>
                    <a:pt x="4573" y="4097"/>
                    <a:pt x="4502" y="4168"/>
                    <a:pt x="4502" y="4264"/>
                  </a:cubicBezTo>
                  <a:cubicBezTo>
                    <a:pt x="4502" y="4359"/>
                    <a:pt x="4526" y="4478"/>
                    <a:pt x="4597" y="4549"/>
                  </a:cubicBezTo>
                  <a:lnTo>
                    <a:pt x="4597" y="5049"/>
                  </a:lnTo>
                  <a:cubicBezTo>
                    <a:pt x="4597" y="5478"/>
                    <a:pt x="4954" y="5835"/>
                    <a:pt x="5383" y="5835"/>
                  </a:cubicBezTo>
                  <a:cubicBezTo>
                    <a:pt x="5836" y="5835"/>
                    <a:pt x="6193" y="5478"/>
                    <a:pt x="6193" y="5049"/>
                  </a:cubicBezTo>
                  <a:lnTo>
                    <a:pt x="6193" y="4549"/>
                  </a:lnTo>
                  <a:cubicBezTo>
                    <a:pt x="6240" y="4478"/>
                    <a:pt x="6288" y="4359"/>
                    <a:pt x="6288" y="4264"/>
                  </a:cubicBezTo>
                  <a:cubicBezTo>
                    <a:pt x="6288" y="4168"/>
                    <a:pt x="6217" y="4097"/>
                    <a:pt x="6121" y="4097"/>
                  </a:cubicBezTo>
                  <a:cubicBezTo>
                    <a:pt x="6026" y="4097"/>
                    <a:pt x="5955" y="4168"/>
                    <a:pt x="5955" y="4264"/>
                  </a:cubicBezTo>
                  <a:cubicBezTo>
                    <a:pt x="5955" y="4383"/>
                    <a:pt x="5859" y="4478"/>
                    <a:pt x="5764" y="4478"/>
                  </a:cubicBezTo>
                  <a:cubicBezTo>
                    <a:pt x="5645" y="4478"/>
                    <a:pt x="5550" y="4383"/>
                    <a:pt x="5550" y="4264"/>
                  </a:cubicBezTo>
                  <a:cubicBezTo>
                    <a:pt x="5550" y="4168"/>
                    <a:pt x="5478" y="4097"/>
                    <a:pt x="5383" y="4097"/>
                  </a:cubicBezTo>
                  <a:cubicBezTo>
                    <a:pt x="5312" y="4097"/>
                    <a:pt x="5240" y="4168"/>
                    <a:pt x="5240" y="4264"/>
                  </a:cubicBezTo>
                  <a:cubicBezTo>
                    <a:pt x="5240" y="4383"/>
                    <a:pt x="5145" y="4478"/>
                    <a:pt x="5026" y="4478"/>
                  </a:cubicBezTo>
                  <a:cubicBezTo>
                    <a:pt x="4907" y="4478"/>
                    <a:pt x="4812" y="4383"/>
                    <a:pt x="4812" y="4264"/>
                  </a:cubicBezTo>
                  <a:cubicBezTo>
                    <a:pt x="4812" y="4168"/>
                    <a:pt x="4740" y="4097"/>
                    <a:pt x="4669" y="4097"/>
                  </a:cubicBezTo>
                  <a:close/>
                  <a:moveTo>
                    <a:pt x="5383" y="334"/>
                  </a:moveTo>
                  <a:cubicBezTo>
                    <a:pt x="6217" y="334"/>
                    <a:pt x="7074" y="691"/>
                    <a:pt x="7907" y="1382"/>
                  </a:cubicBezTo>
                  <a:cubicBezTo>
                    <a:pt x="8669" y="2025"/>
                    <a:pt x="9360" y="2906"/>
                    <a:pt x="9813" y="3859"/>
                  </a:cubicBezTo>
                  <a:cubicBezTo>
                    <a:pt x="10194" y="4645"/>
                    <a:pt x="10408" y="5430"/>
                    <a:pt x="10432" y="6145"/>
                  </a:cubicBezTo>
                  <a:cubicBezTo>
                    <a:pt x="10479" y="6907"/>
                    <a:pt x="10289" y="7550"/>
                    <a:pt x="9908" y="8026"/>
                  </a:cubicBezTo>
                  <a:cubicBezTo>
                    <a:pt x="9289" y="8788"/>
                    <a:pt x="8550" y="8883"/>
                    <a:pt x="5383" y="8883"/>
                  </a:cubicBezTo>
                  <a:cubicBezTo>
                    <a:pt x="2216" y="8883"/>
                    <a:pt x="1477" y="8788"/>
                    <a:pt x="882" y="8026"/>
                  </a:cubicBezTo>
                  <a:cubicBezTo>
                    <a:pt x="477" y="7550"/>
                    <a:pt x="311" y="6907"/>
                    <a:pt x="334" y="6145"/>
                  </a:cubicBezTo>
                  <a:cubicBezTo>
                    <a:pt x="358" y="5430"/>
                    <a:pt x="573" y="4645"/>
                    <a:pt x="954" y="3859"/>
                  </a:cubicBezTo>
                  <a:cubicBezTo>
                    <a:pt x="1430" y="2906"/>
                    <a:pt x="2097" y="2025"/>
                    <a:pt x="2859" y="1382"/>
                  </a:cubicBezTo>
                  <a:cubicBezTo>
                    <a:pt x="3692" y="691"/>
                    <a:pt x="4573" y="334"/>
                    <a:pt x="5383" y="334"/>
                  </a:cubicBezTo>
                  <a:close/>
                  <a:moveTo>
                    <a:pt x="5383" y="1"/>
                  </a:moveTo>
                  <a:cubicBezTo>
                    <a:pt x="4502" y="1"/>
                    <a:pt x="3549" y="406"/>
                    <a:pt x="2668" y="1144"/>
                  </a:cubicBezTo>
                  <a:cubicBezTo>
                    <a:pt x="1859" y="1811"/>
                    <a:pt x="1168" y="2716"/>
                    <a:pt x="668" y="3716"/>
                  </a:cubicBezTo>
                  <a:cubicBezTo>
                    <a:pt x="287" y="4549"/>
                    <a:pt x="49" y="5383"/>
                    <a:pt x="25" y="6121"/>
                  </a:cubicBezTo>
                  <a:cubicBezTo>
                    <a:pt x="1" y="6955"/>
                    <a:pt x="192" y="7693"/>
                    <a:pt x="620" y="8217"/>
                  </a:cubicBezTo>
                  <a:cubicBezTo>
                    <a:pt x="1358" y="9145"/>
                    <a:pt x="2287" y="9193"/>
                    <a:pt x="5383" y="9193"/>
                  </a:cubicBezTo>
                  <a:cubicBezTo>
                    <a:pt x="8503" y="9193"/>
                    <a:pt x="9408" y="9145"/>
                    <a:pt x="10146" y="8217"/>
                  </a:cubicBezTo>
                  <a:cubicBezTo>
                    <a:pt x="10575" y="7693"/>
                    <a:pt x="10789" y="6955"/>
                    <a:pt x="10765" y="6121"/>
                  </a:cubicBezTo>
                  <a:cubicBezTo>
                    <a:pt x="10718" y="5383"/>
                    <a:pt x="10503" y="4549"/>
                    <a:pt x="10098" y="3716"/>
                  </a:cubicBezTo>
                  <a:cubicBezTo>
                    <a:pt x="9622" y="2716"/>
                    <a:pt x="8908" y="1811"/>
                    <a:pt x="8122" y="1144"/>
                  </a:cubicBezTo>
                  <a:cubicBezTo>
                    <a:pt x="7241" y="406"/>
                    <a:pt x="6288" y="1"/>
                    <a:pt x="5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randombar(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81" name="Google Shape;2681;p48"/>
          <p:cNvSpPr txBox="1">
            <a:spLocks noGrp="1"/>
          </p:cNvSpPr>
          <p:nvPr>
            <p:ph type="title"/>
          </p:nvPr>
        </p:nvSpPr>
        <p:spPr>
          <a:xfrm>
            <a:off x="2970462" y="292828"/>
            <a:ext cx="3299688"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solidFill>
                  <a:schemeClr val="accent1">
                    <a:lumMod val="75000"/>
                  </a:schemeClr>
                </a:solidFill>
                <a:latin typeface="Pattaya" panose="00000500000000000000" pitchFamily="2" charset="-34"/>
                <a:cs typeface="Pattaya" panose="00000500000000000000" pitchFamily="2" charset="-34"/>
              </a:rPr>
              <a:t>Giải nghĩa từ khó</a:t>
            </a:r>
            <a:endParaRPr dirty="0">
              <a:solidFill>
                <a:schemeClr val="accent1">
                  <a:lumMod val="75000"/>
                </a:schemeClr>
              </a:solidFill>
              <a:latin typeface="Pattaya" panose="00000500000000000000" pitchFamily="2" charset="-34"/>
              <a:cs typeface="Pattaya" panose="00000500000000000000" pitchFamily="2" charset="-34"/>
            </a:endParaRPr>
          </a:p>
        </p:txBody>
      </p:sp>
      <p:grpSp>
        <p:nvGrpSpPr>
          <p:cNvPr id="2740" name="Google Shape;2740;p48"/>
          <p:cNvGrpSpPr/>
          <p:nvPr/>
        </p:nvGrpSpPr>
        <p:grpSpPr>
          <a:xfrm>
            <a:off x="600814" y="4797909"/>
            <a:ext cx="145532" cy="145532"/>
            <a:chOff x="1666623" y="2623621"/>
            <a:chExt cx="155400" cy="155400"/>
          </a:xfrm>
        </p:grpSpPr>
        <p:sp>
          <p:nvSpPr>
            <p:cNvPr id="2741" name="Google Shape;2741;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42" name="Google Shape;2742;p48"/>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43" name="Google Shape;2743;p48"/>
          <p:cNvGrpSpPr/>
          <p:nvPr/>
        </p:nvGrpSpPr>
        <p:grpSpPr>
          <a:xfrm rot="-420806">
            <a:off x="8698745" y="4623758"/>
            <a:ext cx="450601" cy="494082"/>
            <a:chOff x="1584644" y="2497374"/>
            <a:chExt cx="450609" cy="494091"/>
          </a:xfrm>
        </p:grpSpPr>
        <p:sp>
          <p:nvSpPr>
            <p:cNvPr id="2744" name="Google Shape;2744;p48"/>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8"/>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6" name="Google Shape;2746;p48"/>
          <p:cNvGrpSpPr/>
          <p:nvPr/>
        </p:nvGrpSpPr>
        <p:grpSpPr>
          <a:xfrm>
            <a:off x="8904592" y="126685"/>
            <a:ext cx="155400" cy="155400"/>
            <a:chOff x="1666623" y="2623621"/>
            <a:chExt cx="155400" cy="155400"/>
          </a:xfrm>
        </p:grpSpPr>
        <p:sp>
          <p:nvSpPr>
            <p:cNvPr id="2747" name="Google Shape;2747;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48" name="Google Shape;2748;p48"/>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49" name="Google Shape;2749;p48"/>
          <p:cNvGrpSpPr/>
          <p:nvPr/>
        </p:nvGrpSpPr>
        <p:grpSpPr>
          <a:xfrm>
            <a:off x="589133" y="397978"/>
            <a:ext cx="155400" cy="155400"/>
            <a:chOff x="1666623" y="2623621"/>
            <a:chExt cx="155400" cy="155400"/>
          </a:xfrm>
        </p:grpSpPr>
        <p:sp>
          <p:nvSpPr>
            <p:cNvPr id="2750" name="Google Shape;2750;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51" name="Google Shape;2751;p48"/>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 name="Group 12"/>
          <p:cNvGrpSpPr/>
          <p:nvPr/>
        </p:nvGrpSpPr>
        <p:grpSpPr>
          <a:xfrm>
            <a:off x="589133" y="765889"/>
            <a:ext cx="5534171" cy="484890"/>
            <a:chOff x="600814" y="636572"/>
            <a:chExt cx="5534171" cy="484890"/>
          </a:xfrm>
        </p:grpSpPr>
        <p:grpSp>
          <p:nvGrpSpPr>
            <p:cNvPr id="2692" name="Google Shape;2692;p48"/>
            <p:cNvGrpSpPr/>
            <p:nvPr/>
          </p:nvGrpSpPr>
          <p:grpSpPr>
            <a:xfrm>
              <a:off x="600814" y="636572"/>
              <a:ext cx="507133" cy="462655"/>
              <a:chOff x="6221761" y="3225418"/>
              <a:chExt cx="1042776" cy="960951"/>
            </a:xfrm>
          </p:grpSpPr>
          <p:sp>
            <p:nvSpPr>
              <p:cNvPr id="2693"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94"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957308" y="659797"/>
              <a:ext cx="5177677" cy="461665"/>
            </a:xfrm>
            <a:prstGeom prst="rect">
              <a:avLst/>
            </a:prstGeom>
            <a:noFill/>
          </p:spPr>
          <p:txBody>
            <a:bodyPr wrap="square" rtlCol="0">
              <a:spAutoFit/>
            </a:bodyPr>
            <a:lstStyle/>
            <a:p>
              <a:r>
                <a:rPr lang="vi-VN" sz="2400" b="1" dirty="0">
                  <a:solidFill>
                    <a:srgbClr val="002060"/>
                  </a:solidFill>
                </a:rPr>
                <a:t>Tị hiềm: </a:t>
              </a:r>
              <a:r>
                <a:rPr lang="vi-VN" sz="2400" dirty="0">
                  <a:solidFill>
                    <a:srgbClr val="002060"/>
                  </a:solidFill>
                </a:rPr>
                <a:t>nghi ngờ, không tin nhau.</a:t>
              </a:r>
              <a:endParaRPr lang="en-US" sz="2400" dirty="0">
                <a:solidFill>
                  <a:srgbClr val="002060"/>
                </a:solidFill>
              </a:endParaRPr>
            </a:p>
          </p:txBody>
        </p:sp>
      </p:grpSp>
      <p:grpSp>
        <p:nvGrpSpPr>
          <p:cNvPr id="14" name="Group 13"/>
          <p:cNvGrpSpPr/>
          <p:nvPr/>
        </p:nvGrpSpPr>
        <p:grpSpPr>
          <a:xfrm>
            <a:off x="595879" y="1410336"/>
            <a:ext cx="6897792" cy="489570"/>
            <a:chOff x="607560" y="1344757"/>
            <a:chExt cx="6897792" cy="489570"/>
          </a:xfrm>
        </p:grpSpPr>
        <p:grpSp>
          <p:nvGrpSpPr>
            <p:cNvPr id="89" name="Google Shape;2692;p48"/>
            <p:cNvGrpSpPr/>
            <p:nvPr/>
          </p:nvGrpSpPr>
          <p:grpSpPr>
            <a:xfrm>
              <a:off x="607560" y="1344757"/>
              <a:ext cx="507133" cy="462655"/>
              <a:chOff x="6221761" y="3225418"/>
              <a:chExt cx="1042776" cy="960951"/>
            </a:xfrm>
          </p:grpSpPr>
          <p:sp>
            <p:nvSpPr>
              <p:cNvPr id="90"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1"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TextBox 112"/>
            <p:cNvSpPr txBox="1"/>
            <p:nvPr/>
          </p:nvSpPr>
          <p:spPr>
            <a:xfrm>
              <a:off x="1005351" y="1372662"/>
              <a:ext cx="6500001" cy="461665"/>
            </a:xfrm>
            <a:prstGeom prst="rect">
              <a:avLst/>
            </a:prstGeom>
            <a:noFill/>
          </p:spPr>
          <p:txBody>
            <a:bodyPr wrap="square" rtlCol="0">
              <a:spAutoFit/>
            </a:bodyPr>
            <a:lstStyle/>
            <a:p>
              <a:r>
                <a:rPr lang="vi-VN" sz="2400" b="1" dirty="0">
                  <a:solidFill>
                    <a:srgbClr val="002060"/>
                  </a:solidFill>
                </a:rPr>
                <a:t>Hiềm khích: </a:t>
              </a:r>
              <a:r>
                <a:rPr lang="vi-VN" sz="2400" dirty="0">
                  <a:solidFill>
                    <a:srgbClr val="002060"/>
                  </a:solidFill>
                </a:rPr>
                <a:t>thù ghét nhau một cách sâu sắc.</a:t>
              </a:r>
              <a:endParaRPr lang="en-US" sz="2400" dirty="0">
                <a:solidFill>
                  <a:srgbClr val="002060"/>
                </a:solidFill>
              </a:endParaRPr>
            </a:p>
          </p:txBody>
        </p:sp>
      </p:grpSp>
      <p:grpSp>
        <p:nvGrpSpPr>
          <p:cNvPr id="116" name="Group 115"/>
          <p:cNvGrpSpPr/>
          <p:nvPr/>
        </p:nvGrpSpPr>
        <p:grpSpPr>
          <a:xfrm>
            <a:off x="577452" y="2108121"/>
            <a:ext cx="7970076" cy="489570"/>
            <a:chOff x="607560" y="1344757"/>
            <a:chExt cx="7970076" cy="489570"/>
          </a:xfrm>
        </p:grpSpPr>
        <p:grpSp>
          <p:nvGrpSpPr>
            <p:cNvPr id="117" name="Google Shape;2692;p48"/>
            <p:cNvGrpSpPr/>
            <p:nvPr/>
          </p:nvGrpSpPr>
          <p:grpSpPr>
            <a:xfrm>
              <a:off x="607560" y="1344757"/>
              <a:ext cx="507133" cy="462655"/>
              <a:chOff x="6221761" y="3225418"/>
              <a:chExt cx="1042776" cy="960951"/>
            </a:xfrm>
          </p:grpSpPr>
          <p:sp>
            <p:nvSpPr>
              <p:cNvPr id="119"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0"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TextBox 117"/>
            <p:cNvSpPr txBox="1"/>
            <p:nvPr/>
          </p:nvSpPr>
          <p:spPr>
            <a:xfrm>
              <a:off x="1005351" y="1372662"/>
              <a:ext cx="7572285" cy="461665"/>
            </a:xfrm>
            <a:prstGeom prst="rect">
              <a:avLst/>
            </a:prstGeom>
            <a:noFill/>
          </p:spPr>
          <p:txBody>
            <a:bodyPr wrap="square" rtlCol="0">
              <a:spAutoFit/>
            </a:bodyPr>
            <a:lstStyle/>
            <a:p>
              <a:r>
                <a:rPr lang="vi-VN" sz="2400" b="1" dirty="0">
                  <a:solidFill>
                    <a:srgbClr val="002060"/>
                  </a:solidFill>
                </a:rPr>
                <a:t>Quốc công Tiết chế: </a:t>
              </a:r>
              <a:r>
                <a:rPr lang="vi-VN" sz="2400" dirty="0">
                  <a:solidFill>
                    <a:srgbClr val="002060"/>
                  </a:solidFill>
                </a:rPr>
                <a:t>chỉ huy cao nhất của quân đội.</a:t>
              </a:r>
              <a:endParaRPr lang="en-US" sz="2400" dirty="0">
                <a:solidFill>
                  <a:srgbClr val="002060"/>
                </a:solidFill>
              </a:endParaRPr>
            </a:p>
          </p:txBody>
        </p:sp>
      </p:grpSp>
      <p:grpSp>
        <p:nvGrpSpPr>
          <p:cNvPr id="15" name="Group 14"/>
          <p:cNvGrpSpPr/>
          <p:nvPr/>
        </p:nvGrpSpPr>
        <p:grpSpPr>
          <a:xfrm>
            <a:off x="577452" y="2812802"/>
            <a:ext cx="8470859" cy="830997"/>
            <a:chOff x="589133" y="2747223"/>
            <a:chExt cx="8470859" cy="830997"/>
          </a:xfrm>
        </p:grpSpPr>
        <p:grpSp>
          <p:nvGrpSpPr>
            <p:cNvPr id="143" name="Google Shape;2692;p48"/>
            <p:cNvGrpSpPr/>
            <p:nvPr/>
          </p:nvGrpSpPr>
          <p:grpSpPr>
            <a:xfrm>
              <a:off x="589133" y="2887824"/>
              <a:ext cx="507133" cy="462655"/>
              <a:chOff x="6221761" y="3225418"/>
              <a:chExt cx="1042776" cy="960951"/>
            </a:xfrm>
          </p:grpSpPr>
          <p:sp>
            <p:nvSpPr>
              <p:cNvPr id="145"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6"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98;p48"/>
              <p:cNvSpPr/>
              <p:nvPr/>
            </p:nvSpPr>
            <p:spPr>
              <a:xfrm>
                <a:off x="6330825" y="3284522"/>
                <a:ext cx="701084" cy="745841"/>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TextBox 143"/>
            <p:cNvSpPr txBox="1"/>
            <p:nvPr/>
          </p:nvSpPr>
          <p:spPr>
            <a:xfrm>
              <a:off x="986924" y="2747223"/>
              <a:ext cx="8073068" cy="830997"/>
            </a:xfrm>
            <a:prstGeom prst="rect">
              <a:avLst/>
            </a:prstGeom>
            <a:noFill/>
          </p:spPr>
          <p:txBody>
            <a:bodyPr wrap="square" rtlCol="0">
              <a:spAutoFit/>
            </a:bodyPr>
            <a:lstStyle/>
            <a:p>
              <a:r>
                <a:rPr lang="vi-VN" sz="2400" b="1" dirty="0">
                  <a:solidFill>
                    <a:srgbClr val="002060"/>
                  </a:solidFill>
                </a:rPr>
                <a:t>Chăm-pa: </a:t>
              </a:r>
              <a:r>
                <a:rPr lang="vi-VN" sz="2400" dirty="0">
                  <a:solidFill>
                    <a:srgbClr val="002060"/>
                  </a:solidFill>
                </a:rPr>
                <a:t>một nước ở phía Nam nước Đại Việt bấy giờ (ngày nay là từ Quảng Bình tới Bình Thuận).</a:t>
              </a:r>
              <a:endParaRPr lang="en-US" sz="2400" dirty="0">
                <a:solidFill>
                  <a:srgbClr val="002060"/>
                </a:solidFill>
              </a:endParaRPr>
            </a:p>
          </p:txBody>
        </p:sp>
      </p:grpSp>
      <p:grpSp>
        <p:nvGrpSpPr>
          <p:cNvPr id="169" name="Group 168"/>
          <p:cNvGrpSpPr/>
          <p:nvPr/>
        </p:nvGrpSpPr>
        <p:grpSpPr>
          <a:xfrm>
            <a:off x="577452" y="3811796"/>
            <a:ext cx="7970076" cy="489570"/>
            <a:chOff x="607560" y="1344757"/>
            <a:chExt cx="7970076" cy="489570"/>
          </a:xfrm>
        </p:grpSpPr>
        <p:grpSp>
          <p:nvGrpSpPr>
            <p:cNvPr id="170" name="Google Shape;2692;p48"/>
            <p:cNvGrpSpPr/>
            <p:nvPr/>
          </p:nvGrpSpPr>
          <p:grpSpPr>
            <a:xfrm>
              <a:off x="607560" y="1344757"/>
              <a:ext cx="507133" cy="462655"/>
              <a:chOff x="6221761" y="3225418"/>
              <a:chExt cx="1042776" cy="960951"/>
            </a:xfrm>
          </p:grpSpPr>
          <p:sp>
            <p:nvSpPr>
              <p:cNvPr id="172"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3"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TextBox 170"/>
            <p:cNvSpPr txBox="1"/>
            <p:nvPr/>
          </p:nvSpPr>
          <p:spPr>
            <a:xfrm>
              <a:off x="1005351" y="1372662"/>
              <a:ext cx="7572285" cy="461665"/>
            </a:xfrm>
            <a:prstGeom prst="rect">
              <a:avLst/>
            </a:prstGeom>
            <a:noFill/>
          </p:spPr>
          <p:txBody>
            <a:bodyPr wrap="square" rtlCol="0">
              <a:spAutoFit/>
            </a:bodyPr>
            <a:lstStyle/>
            <a:p>
              <a:r>
                <a:rPr lang="vi-VN" sz="2400" b="1" dirty="0">
                  <a:solidFill>
                    <a:srgbClr val="002060"/>
                  </a:solidFill>
                </a:rPr>
                <a:t>Sát Thát: </a:t>
              </a:r>
              <a:r>
                <a:rPr lang="vi-VN" sz="2400" dirty="0">
                  <a:solidFill>
                    <a:srgbClr val="002060"/>
                  </a:solidFill>
                </a:rPr>
                <a:t>Giết giặc Nguyên.</a:t>
              </a:r>
              <a:endParaRPr lang="en-US" sz="2400" dirty="0">
                <a:solidFill>
                  <a:srgbClr val="002060"/>
                </a:solidFill>
              </a:endParaRPr>
            </a:p>
          </p:txBody>
        </p:sp>
      </p:grpSp>
      <p:grpSp>
        <p:nvGrpSpPr>
          <p:cNvPr id="195" name="Google Shape;1780;p42"/>
          <p:cNvGrpSpPr/>
          <p:nvPr/>
        </p:nvGrpSpPr>
        <p:grpSpPr>
          <a:xfrm>
            <a:off x="7852987" y="48797"/>
            <a:ext cx="1389081" cy="966580"/>
            <a:chOff x="6862425" y="660850"/>
            <a:chExt cx="1389081" cy="966580"/>
          </a:xfrm>
        </p:grpSpPr>
        <p:sp>
          <p:nvSpPr>
            <p:cNvPr id="196"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7"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81"/>
                                        </p:tgtEl>
                                        <p:attrNameLst>
                                          <p:attrName>style.visibility</p:attrName>
                                        </p:attrNameLst>
                                      </p:cBhvr>
                                      <p:to>
                                        <p:strVal val="visible"/>
                                      </p:to>
                                    </p:set>
                                    <p:animEffect transition="in" filter="barn(inVertical)">
                                      <p:cBhvr>
                                        <p:cTn id="7" dur="500"/>
                                        <p:tgtEl>
                                          <p:spTgt spid="268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1000"/>
                                        <p:tgtEl>
                                          <p:spTgt spid="116"/>
                                        </p:tgtEl>
                                      </p:cBhvr>
                                    </p:animEffect>
                                    <p:anim calcmode="lin" valueType="num">
                                      <p:cBhvr>
                                        <p:cTn id="27" dur="1000" fill="hold"/>
                                        <p:tgtEl>
                                          <p:spTgt spid="116"/>
                                        </p:tgtEl>
                                        <p:attrNameLst>
                                          <p:attrName>ppt_x</p:attrName>
                                        </p:attrNameLst>
                                      </p:cBhvr>
                                      <p:tavLst>
                                        <p:tav tm="0">
                                          <p:val>
                                            <p:strVal val="#ppt_x"/>
                                          </p:val>
                                        </p:tav>
                                        <p:tav tm="100000">
                                          <p:val>
                                            <p:strVal val="#ppt_x"/>
                                          </p:val>
                                        </p:tav>
                                      </p:tavLst>
                                    </p:anim>
                                    <p:anim calcmode="lin" valueType="num">
                                      <p:cBhvr>
                                        <p:cTn id="28"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9"/>
                                        </p:tgtEl>
                                        <p:attrNameLst>
                                          <p:attrName>style.visibility</p:attrName>
                                        </p:attrNameLst>
                                      </p:cBhvr>
                                      <p:to>
                                        <p:strVal val="visible"/>
                                      </p:to>
                                    </p:set>
                                    <p:animEffect transition="in" filter="fade">
                                      <p:cBhvr>
                                        <p:cTn id="40" dur="1000"/>
                                        <p:tgtEl>
                                          <p:spTgt spid="169"/>
                                        </p:tgtEl>
                                      </p:cBhvr>
                                    </p:animEffect>
                                    <p:anim calcmode="lin" valueType="num">
                                      <p:cBhvr>
                                        <p:cTn id="41" dur="1000" fill="hold"/>
                                        <p:tgtEl>
                                          <p:spTgt spid="169"/>
                                        </p:tgtEl>
                                        <p:attrNameLst>
                                          <p:attrName>ppt_x</p:attrName>
                                        </p:attrNameLst>
                                      </p:cBhvr>
                                      <p:tavLst>
                                        <p:tav tm="0">
                                          <p:val>
                                            <p:strVal val="#ppt_x"/>
                                          </p:val>
                                        </p:tav>
                                        <p:tav tm="100000">
                                          <p:val>
                                            <p:strVal val="#ppt_x"/>
                                          </p:val>
                                        </p:tav>
                                      </p:tavLst>
                                    </p:anim>
                                    <p:anim calcmode="lin" valueType="num">
                                      <p:cBhvr>
                                        <p:cTn id="42"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4" name="Google Shape;1894;p43"/>
          <p:cNvSpPr txBox="1">
            <a:spLocks noGrp="1"/>
          </p:cNvSpPr>
          <p:nvPr>
            <p:ph type="title"/>
          </p:nvPr>
        </p:nvSpPr>
        <p:spPr>
          <a:xfrm>
            <a:off x="686550" y="309228"/>
            <a:ext cx="8188179" cy="8299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solidFill>
                  <a:schemeClr val="accent1">
                    <a:lumMod val="75000"/>
                  </a:schemeClr>
                </a:solidFill>
                <a:latin typeface="Pattaya" panose="00000500000000000000" pitchFamily="2" charset="-34"/>
                <a:cs typeface="Pattaya" panose="00000500000000000000" pitchFamily="2" charset="-34"/>
              </a:rPr>
              <a:t>Quan sát tranh thật kĩ và cho biết trong tranh có những nhân vật nào?</a:t>
            </a:r>
            <a:endParaRPr sz="2800" dirty="0">
              <a:solidFill>
                <a:schemeClr val="accent1">
                  <a:lumMod val="75000"/>
                </a:schemeClr>
              </a:solidFill>
              <a:latin typeface="Pattaya" panose="00000500000000000000" pitchFamily="2" charset="-34"/>
              <a:cs typeface="Pattaya" panose="00000500000000000000" pitchFamily="2" charset="-34"/>
            </a:endParaRPr>
          </a:p>
        </p:txBody>
      </p:sp>
      <p:grpSp>
        <p:nvGrpSpPr>
          <p:cNvPr id="1897" name="Google Shape;1897;p43"/>
          <p:cNvGrpSpPr/>
          <p:nvPr/>
        </p:nvGrpSpPr>
        <p:grpSpPr>
          <a:xfrm rot="10800000" flipH="1">
            <a:off x="7620943" y="4699864"/>
            <a:ext cx="1337051" cy="261066"/>
            <a:chOff x="1295874" y="1250607"/>
            <a:chExt cx="1337051" cy="261066"/>
          </a:xfrm>
        </p:grpSpPr>
        <p:sp>
          <p:nvSpPr>
            <p:cNvPr id="1898" name="Google Shape;1898;p43"/>
            <p:cNvSpPr/>
            <p:nvPr/>
          </p:nvSpPr>
          <p:spPr>
            <a:xfrm rot="10800000">
              <a:off x="1295874" y="1250607"/>
              <a:ext cx="1337051" cy="26106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rot="10800000">
              <a:off x="1671010" y="1261107"/>
              <a:ext cx="142152" cy="14598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rot="10800000">
              <a:off x="1674650" y="1292253"/>
              <a:ext cx="112674" cy="114836"/>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rot="10800000">
              <a:off x="1675461" y="1301769"/>
              <a:ext cx="103787" cy="105319"/>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rot="10800000">
              <a:off x="1742062" y="1346301"/>
              <a:ext cx="17584" cy="12489"/>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rot="10800000">
              <a:off x="1719291" y="1324245"/>
              <a:ext cx="16229" cy="13837"/>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rot="10800000">
              <a:off x="1714054" y="1358967"/>
              <a:ext cx="16229" cy="13837"/>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rot="10800000">
              <a:off x="1694680" y="1374303"/>
              <a:ext cx="16222" cy="13844"/>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rot="10800000">
              <a:off x="1693772" y="1309375"/>
              <a:ext cx="10754" cy="15785"/>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rot="10800000">
              <a:off x="1697687" y="1344906"/>
              <a:ext cx="13734" cy="14949"/>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rot="10800000">
              <a:off x="1508306" y="1357124"/>
              <a:ext cx="139732" cy="146858"/>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rot="10800000">
              <a:off x="1532539" y="1389186"/>
              <a:ext cx="112674" cy="114796"/>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rot="10800000">
              <a:off x="1540610" y="1399047"/>
              <a:ext cx="103389" cy="104935"/>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rot="10800000">
              <a:off x="1618860" y="1413353"/>
              <a:ext cx="11557" cy="15482"/>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rot="10800000">
              <a:off x="1587016" y="1421226"/>
              <a:ext cx="13074" cy="1470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rot="10800000">
              <a:off x="1612449" y="1445048"/>
              <a:ext cx="13445" cy="1470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rot="10800000">
              <a:off x="1614067" y="1469673"/>
              <a:ext cx="13074" cy="14707"/>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rot="10800000">
              <a:off x="1558354" y="1437613"/>
              <a:ext cx="15063" cy="12280"/>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rot="10800000">
              <a:off x="1591047" y="1452537"/>
              <a:ext cx="14301" cy="13608"/>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rot="10800000">
              <a:off x="1392024" y="1256085"/>
              <a:ext cx="176074" cy="148988"/>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rot="10800000">
              <a:off x="1413832" y="1273069"/>
              <a:ext cx="145389" cy="12271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rot="10800000">
              <a:off x="1424736" y="1283010"/>
              <a:ext cx="128424" cy="10833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rot="10800000">
              <a:off x="1497316" y="1337996"/>
              <a:ext cx="14335" cy="11256"/>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rot="10800000">
              <a:off x="1494478" y="1294397"/>
              <a:ext cx="14011" cy="11626"/>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rot="10800000">
              <a:off x="1493271" y="1316601"/>
              <a:ext cx="14341" cy="11626"/>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rot="10800000">
              <a:off x="1474720" y="1363436"/>
              <a:ext cx="14321" cy="11397"/>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rot="10800000">
              <a:off x="1475920" y="1342034"/>
              <a:ext cx="14335" cy="11256"/>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rot="10800000">
              <a:off x="1455731" y="1340423"/>
              <a:ext cx="13997" cy="11249"/>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rot="10800000">
              <a:off x="1471073" y="1316196"/>
              <a:ext cx="14335" cy="11256"/>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rot="10800000">
              <a:off x="1521138" y="1312968"/>
              <a:ext cx="14335" cy="11256"/>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rot="10800000">
              <a:off x="1595133" y="1287989"/>
              <a:ext cx="38776" cy="38755"/>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rot="10800000">
              <a:off x="1721099" y="14244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rot="10800000">
              <a:off x="1412240" y="1428078"/>
              <a:ext cx="38776" cy="38762"/>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rot="10800000">
              <a:off x="1938683" y="1362085"/>
              <a:ext cx="139732" cy="146743"/>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rot="10800000">
              <a:off x="1962916" y="1394309"/>
              <a:ext cx="112674" cy="114519"/>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rot="10800000">
              <a:off x="1970994" y="1403907"/>
              <a:ext cx="103383" cy="104922"/>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rot="10800000">
              <a:off x="2048866" y="1418523"/>
              <a:ext cx="11880" cy="15556"/>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rot="10800000">
              <a:off x="2017393" y="1426073"/>
              <a:ext cx="13074" cy="14700"/>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rot="10800000">
              <a:off x="2042826" y="1449895"/>
              <a:ext cx="13080" cy="15104"/>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rot="10800000">
              <a:off x="2044444" y="1474816"/>
              <a:ext cx="13033" cy="14808"/>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rot="10800000">
              <a:off x="1988703" y="1442621"/>
              <a:ext cx="15117" cy="12348"/>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3"/>
            <p:cNvSpPr/>
            <p:nvPr/>
          </p:nvSpPr>
          <p:spPr>
            <a:xfrm rot="10800000">
              <a:off x="2021397" y="1457667"/>
              <a:ext cx="14254" cy="13581"/>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rot="10800000">
              <a:off x="1821996" y="1266176"/>
              <a:ext cx="176478" cy="148988"/>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3"/>
            <p:cNvSpPr/>
            <p:nvPr/>
          </p:nvSpPr>
          <p:spPr>
            <a:xfrm rot="10800000">
              <a:off x="1844208" y="1283167"/>
              <a:ext cx="145389" cy="122708"/>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rot="10800000">
              <a:off x="1855112" y="1293101"/>
              <a:ext cx="128020" cy="108332"/>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3"/>
            <p:cNvSpPr/>
            <p:nvPr/>
          </p:nvSpPr>
          <p:spPr>
            <a:xfrm rot="10800000">
              <a:off x="1927692" y="1348094"/>
              <a:ext cx="14335" cy="11249"/>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p:cNvSpPr/>
            <p:nvPr/>
          </p:nvSpPr>
          <p:spPr>
            <a:xfrm rot="10800000">
              <a:off x="1924854" y="1304488"/>
              <a:ext cx="14011" cy="11626"/>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rot="10800000">
              <a:off x="1923647" y="1326699"/>
              <a:ext cx="14341" cy="11620"/>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rot="10800000">
              <a:off x="1905097" y="1373527"/>
              <a:ext cx="14321" cy="11397"/>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rot="10800000">
              <a:off x="1906297" y="1352132"/>
              <a:ext cx="13997" cy="11249"/>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rot="10800000">
              <a:off x="1885777" y="1350514"/>
              <a:ext cx="14328" cy="11256"/>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rot="10800000">
              <a:off x="1901450" y="1326287"/>
              <a:ext cx="13997" cy="11256"/>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rot="10800000">
              <a:off x="1951514" y="1323059"/>
              <a:ext cx="13997" cy="11256"/>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rot="10800000">
              <a:off x="2015418" y="1292829"/>
              <a:ext cx="38769" cy="38762"/>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3"/>
            <p:cNvSpPr/>
            <p:nvPr/>
          </p:nvSpPr>
          <p:spPr>
            <a:xfrm rot="10800000">
              <a:off x="1842623" y="1448267"/>
              <a:ext cx="38769" cy="38762"/>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3"/>
            <p:cNvSpPr/>
            <p:nvPr/>
          </p:nvSpPr>
          <p:spPr>
            <a:xfrm rot="10800000">
              <a:off x="1350899" y="13598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rot="10800000">
              <a:off x="2436794" y="1261107"/>
              <a:ext cx="142152" cy="14598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rot="10800000">
              <a:off x="2440434" y="1292253"/>
              <a:ext cx="112674" cy="114836"/>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rot="10800000">
              <a:off x="2441245" y="1301769"/>
              <a:ext cx="103787" cy="105319"/>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rot="10800000">
              <a:off x="2507846" y="1346301"/>
              <a:ext cx="17584" cy="12489"/>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rot="10800000">
              <a:off x="2485075" y="1324245"/>
              <a:ext cx="16229" cy="13837"/>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rot="10800000">
              <a:off x="2479838" y="1358967"/>
              <a:ext cx="16229" cy="13837"/>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rot="10800000">
              <a:off x="2460465" y="1374303"/>
              <a:ext cx="16222" cy="13844"/>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rot="10800000">
              <a:off x="2459556" y="1309375"/>
              <a:ext cx="10754" cy="15785"/>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rot="10800000">
              <a:off x="2463472" y="1344906"/>
              <a:ext cx="13734" cy="14949"/>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rot="10800000">
              <a:off x="2274090" y="1357124"/>
              <a:ext cx="139732" cy="146858"/>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rot="10800000">
              <a:off x="2298324" y="1389186"/>
              <a:ext cx="112674" cy="114796"/>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rot="10800000">
              <a:off x="2306395" y="1399047"/>
              <a:ext cx="103389" cy="104935"/>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p:cNvSpPr/>
            <p:nvPr/>
          </p:nvSpPr>
          <p:spPr>
            <a:xfrm rot="10800000">
              <a:off x="2384645" y="1413353"/>
              <a:ext cx="11557" cy="15482"/>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3"/>
            <p:cNvSpPr/>
            <p:nvPr/>
          </p:nvSpPr>
          <p:spPr>
            <a:xfrm rot="10800000">
              <a:off x="2352800" y="1421226"/>
              <a:ext cx="13074" cy="1470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rot="10800000">
              <a:off x="2378234" y="1445048"/>
              <a:ext cx="13445" cy="1470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rot="10800000">
              <a:off x="2379852" y="1469673"/>
              <a:ext cx="13074" cy="14707"/>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rot="10800000">
              <a:off x="2324138" y="1437613"/>
              <a:ext cx="15063" cy="12280"/>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rot="10800000">
              <a:off x="2356831" y="1452537"/>
              <a:ext cx="14301" cy="13608"/>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rot="10800000">
              <a:off x="2157808" y="1256085"/>
              <a:ext cx="176074" cy="148988"/>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rot="10800000">
              <a:off x="2179616" y="1273069"/>
              <a:ext cx="145389" cy="12271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rot="10800000">
              <a:off x="2190520" y="1283010"/>
              <a:ext cx="128424" cy="10833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rot="10800000">
              <a:off x="2263100" y="1337996"/>
              <a:ext cx="14335" cy="11256"/>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rot="10800000">
              <a:off x="2260262" y="1294397"/>
              <a:ext cx="14011" cy="11626"/>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rot="10800000">
              <a:off x="2259055" y="1316601"/>
              <a:ext cx="14341" cy="11626"/>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rot="10800000">
              <a:off x="2240504" y="1363436"/>
              <a:ext cx="14321" cy="11397"/>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rot="10800000">
              <a:off x="2241704" y="1342034"/>
              <a:ext cx="14335" cy="11256"/>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rot="10800000">
              <a:off x="2221515" y="1340423"/>
              <a:ext cx="13997" cy="11249"/>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rot="10800000">
              <a:off x="2236857" y="1316196"/>
              <a:ext cx="14335" cy="11256"/>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rot="10800000">
              <a:off x="2286922" y="1312968"/>
              <a:ext cx="14335" cy="11256"/>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rot="10800000">
              <a:off x="2360917" y="1287989"/>
              <a:ext cx="38776" cy="38755"/>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rot="10800000">
              <a:off x="2486883" y="14244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rot="10800000">
              <a:off x="2178024" y="1428078"/>
              <a:ext cx="38776" cy="38762"/>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rot="10800000">
              <a:off x="2116683" y="13598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2" name="Google Shape;2002;p43"/>
          <p:cNvGrpSpPr/>
          <p:nvPr/>
        </p:nvGrpSpPr>
        <p:grpSpPr>
          <a:xfrm>
            <a:off x="8917395" y="4855700"/>
            <a:ext cx="155400" cy="155400"/>
            <a:chOff x="1666623" y="2623621"/>
            <a:chExt cx="155400" cy="155400"/>
          </a:xfrm>
        </p:grpSpPr>
        <p:sp>
          <p:nvSpPr>
            <p:cNvPr id="2003" name="Google Shape;2003;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04" name="Google Shape;2004;p4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05" name="Google Shape;2005;p43"/>
          <p:cNvGrpSpPr/>
          <p:nvPr/>
        </p:nvGrpSpPr>
        <p:grpSpPr>
          <a:xfrm rot="196739" flipH="1">
            <a:off x="13761" y="4639323"/>
            <a:ext cx="450626" cy="494109"/>
            <a:chOff x="1584644" y="2497374"/>
            <a:chExt cx="450609" cy="494091"/>
          </a:xfrm>
        </p:grpSpPr>
        <p:sp>
          <p:nvSpPr>
            <p:cNvPr id="2006" name="Google Shape;2006;p4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2008;p43"/>
          <p:cNvGrpSpPr/>
          <p:nvPr/>
        </p:nvGrpSpPr>
        <p:grpSpPr>
          <a:xfrm>
            <a:off x="2597667" y="4158400"/>
            <a:ext cx="155400" cy="155400"/>
            <a:chOff x="1666623" y="2623621"/>
            <a:chExt cx="155400" cy="155400"/>
          </a:xfrm>
        </p:grpSpPr>
        <p:sp>
          <p:nvSpPr>
            <p:cNvPr id="2009" name="Google Shape;2009;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0" name="Google Shape;2010;p43"/>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11" name="Google Shape;2011;p43"/>
          <p:cNvGrpSpPr/>
          <p:nvPr/>
        </p:nvGrpSpPr>
        <p:grpSpPr>
          <a:xfrm>
            <a:off x="7639397" y="3842776"/>
            <a:ext cx="155400" cy="155400"/>
            <a:chOff x="1666623" y="2623621"/>
            <a:chExt cx="155400" cy="155400"/>
          </a:xfrm>
        </p:grpSpPr>
        <p:sp>
          <p:nvSpPr>
            <p:cNvPr id="2012" name="Google Shape;2012;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3" name="Google Shape;2013;p4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14" name="Google Shape;2014;p43"/>
          <p:cNvGrpSpPr/>
          <p:nvPr/>
        </p:nvGrpSpPr>
        <p:grpSpPr>
          <a:xfrm>
            <a:off x="8893373" y="168483"/>
            <a:ext cx="155400" cy="155400"/>
            <a:chOff x="1666623" y="2623621"/>
            <a:chExt cx="155400" cy="155400"/>
          </a:xfrm>
        </p:grpSpPr>
        <p:sp>
          <p:nvSpPr>
            <p:cNvPr id="2015" name="Google Shape;2015;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6" name="Google Shape;2016;p43"/>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8" name="Google Shape;1695;p41"/>
          <p:cNvGrpSpPr/>
          <p:nvPr/>
        </p:nvGrpSpPr>
        <p:grpSpPr>
          <a:xfrm>
            <a:off x="21701" y="360353"/>
            <a:ext cx="905677" cy="832565"/>
            <a:chOff x="1283815" y="1934293"/>
            <a:chExt cx="1202636" cy="1010109"/>
          </a:xfrm>
        </p:grpSpPr>
        <p:sp>
          <p:nvSpPr>
            <p:cNvPr id="129" name="Google Shape;1696;p41"/>
            <p:cNvSpPr/>
            <p:nvPr/>
          </p:nvSpPr>
          <p:spPr>
            <a:xfrm>
              <a:off x="1283815" y="1934293"/>
              <a:ext cx="1202636" cy="1010109"/>
            </a:xfrm>
            <a:custGeom>
              <a:avLst/>
              <a:gdLst/>
              <a:ahLst/>
              <a:cxnLst/>
              <a:rect l="l" t="t" r="r" b="b"/>
              <a:pathLst>
                <a:path w="20115" h="16895" extrusionOk="0">
                  <a:moveTo>
                    <a:pt x="8963" y="1"/>
                  </a:moveTo>
                  <a:cubicBezTo>
                    <a:pt x="4921" y="1"/>
                    <a:pt x="1634" y="3288"/>
                    <a:pt x="1634" y="7339"/>
                  </a:cubicBezTo>
                  <a:cubicBezTo>
                    <a:pt x="1634" y="7521"/>
                    <a:pt x="1644" y="7693"/>
                    <a:pt x="1663" y="7865"/>
                  </a:cubicBezTo>
                  <a:cubicBezTo>
                    <a:pt x="641" y="9049"/>
                    <a:pt x="0" y="10875"/>
                    <a:pt x="1233" y="12604"/>
                  </a:cubicBezTo>
                  <a:cubicBezTo>
                    <a:pt x="1424" y="12872"/>
                    <a:pt x="1739" y="13044"/>
                    <a:pt x="2074" y="13044"/>
                  </a:cubicBezTo>
                  <a:cubicBezTo>
                    <a:pt x="2284" y="13044"/>
                    <a:pt x="2494" y="12977"/>
                    <a:pt x="2676" y="12843"/>
                  </a:cubicBezTo>
                  <a:cubicBezTo>
                    <a:pt x="2896" y="12690"/>
                    <a:pt x="3039" y="12451"/>
                    <a:pt x="3087" y="12193"/>
                  </a:cubicBezTo>
                  <a:cubicBezTo>
                    <a:pt x="3851" y="13005"/>
                    <a:pt x="5026" y="13636"/>
                    <a:pt x="6469" y="13990"/>
                  </a:cubicBezTo>
                  <a:cubicBezTo>
                    <a:pt x="6469" y="14725"/>
                    <a:pt x="6517" y="15623"/>
                    <a:pt x="6746" y="16225"/>
                  </a:cubicBezTo>
                  <a:cubicBezTo>
                    <a:pt x="6890" y="16627"/>
                    <a:pt x="7282" y="16894"/>
                    <a:pt x="7712" y="16894"/>
                  </a:cubicBezTo>
                  <a:cubicBezTo>
                    <a:pt x="7836" y="16894"/>
                    <a:pt x="7960" y="16875"/>
                    <a:pt x="8075" y="16827"/>
                  </a:cubicBezTo>
                  <a:cubicBezTo>
                    <a:pt x="8610" y="16636"/>
                    <a:pt x="8887" y="16034"/>
                    <a:pt x="8686" y="15499"/>
                  </a:cubicBezTo>
                  <a:cubicBezTo>
                    <a:pt x="8610" y="15289"/>
                    <a:pt x="8552" y="14840"/>
                    <a:pt x="8543" y="14276"/>
                  </a:cubicBezTo>
                  <a:lnTo>
                    <a:pt x="8543" y="14276"/>
                  </a:lnTo>
                  <a:cubicBezTo>
                    <a:pt x="8705" y="14286"/>
                    <a:pt x="8868" y="14286"/>
                    <a:pt x="9030" y="14286"/>
                  </a:cubicBezTo>
                  <a:cubicBezTo>
                    <a:pt x="9183" y="14286"/>
                    <a:pt x="9336" y="14286"/>
                    <a:pt x="9489" y="14276"/>
                  </a:cubicBezTo>
                  <a:lnTo>
                    <a:pt x="9489" y="14276"/>
                  </a:lnTo>
                  <a:cubicBezTo>
                    <a:pt x="9470" y="14840"/>
                    <a:pt x="9422" y="15289"/>
                    <a:pt x="9345" y="15499"/>
                  </a:cubicBezTo>
                  <a:cubicBezTo>
                    <a:pt x="9145" y="16034"/>
                    <a:pt x="9422" y="16636"/>
                    <a:pt x="9957" y="16837"/>
                  </a:cubicBezTo>
                  <a:cubicBezTo>
                    <a:pt x="10072" y="16875"/>
                    <a:pt x="10196" y="16894"/>
                    <a:pt x="10320" y="16894"/>
                  </a:cubicBezTo>
                  <a:cubicBezTo>
                    <a:pt x="10750" y="16894"/>
                    <a:pt x="11132" y="16627"/>
                    <a:pt x="11285" y="16225"/>
                  </a:cubicBezTo>
                  <a:cubicBezTo>
                    <a:pt x="11505" y="15623"/>
                    <a:pt x="11562" y="14725"/>
                    <a:pt x="11562" y="13999"/>
                  </a:cubicBezTo>
                  <a:cubicBezTo>
                    <a:pt x="13187" y="13607"/>
                    <a:pt x="14496" y="12852"/>
                    <a:pt x="15241" y="11878"/>
                  </a:cubicBezTo>
                  <a:lnTo>
                    <a:pt x="15432" y="11878"/>
                  </a:lnTo>
                  <a:cubicBezTo>
                    <a:pt x="15805" y="11868"/>
                    <a:pt x="16139" y="11696"/>
                    <a:pt x="16359" y="11400"/>
                  </a:cubicBezTo>
                  <a:cubicBezTo>
                    <a:pt x="16541" y="11161"/>
                    <a:pt x="16627" y="10875"/>
                    <a:pt x="16607" y="10540"/>
                  </a:cubicBezTo>
                  <a:lnTo>
                    <a:pt x="16607" y="10540"/>
                  </a:lnTo>
                  <a:cubicBezTo>
                    <a:pt x="16732" y="10559"/>
                    <a:pt x="16865" y="10569"/>
                    <a:pt x="16999" y="10569"/>
                  </a:cubicBezTo>
                  <a:cubicBezTo>
                    <a:pt x="17095" y="10569"/>
                    <a:pt x="17190" y="10559"/>
                    <a:pt x="17286" y="10550"/>
                  </a:cubicBezTo>
                  <a:cubicBezTo>
                    <a:pt x="17964" y="10483"/>
                    <a:pt x="18968" y="10129"/>
                    <a:pt x="19808" y="8801"/>
                  </a:cubicBezTo>
                  <a:cubicBezTo>
                    <a:pt x="20114" y="8314"/>
                    <a:pt x="19980" y="7674"/>
                    <a:pt x="19493" y="7368"/>
                  </a:cubicBezTo>
                  <a:cubicBezTo>
                    <a:pt x="19331" y="7263"/>
                    <a:pt x="19140" y="7205"/>
                    <a:pt x="18939" y="7205"/>
                  </a:cubicBezTo>
                  <a:cubicBezTo>
                    <a:pt x="18585" y="7205"/>
                    <a:pt x="18261" y="7387"/>
                    <a:pt x="18060" y="7683"/>
                  </a:cubicBezTo>
                  <a:cubicBezTo>
                    <a:pt x="17745" y="8190"/>
                    <a:pt x="17410" y="8457"/>
                    <a:pt x="17085" y="8486"/>
                  </a:cubicBezTo>
                  <a:cubicBezTo>
                    <a:pt x="17057" y="8495"/>
                    <a:pt x="17028" y="8495"/>
                    <a:pt x="17009" y="8495"/>
                  </a:cubicBezTo>
                  <a:cubicBezTo>
                    <a:pt x="16741" y="8495"/>
                    <a:pt x="16455" y="8362"/>
                    <a:pt x="16216" y="8218"/>
                  </a:cubicBezTo>
                  <a:cubicBezTo>
                    <a:pt x="16273" y="7951"/>
                    <a:pt x="16302" y="7654"/>
                    <a:pt x="16302" y="7339"/>
                  </a:cubicBezTo>
                  <a:cubicBezTo>
                    <a:pt x="16302" y="3288"/>
                    <a:pt x="13015" y="1"/>
                    <a:pt x="8963" y="1"/>
                  </a:cubicBezTo>
                  <a:close/>
                </a:path>
              </a:pathLst>
            </a:custGeom>
            <a:solidFill>
              <a:schemeClr val="lt1"/>
            </a:solidFill>
            <a:ln w="19050"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0" name="Google Shape;1697;p41"/>
            <p:cNvSpPr/>
            <p:nvPr/>
          </p:nvSpPr>
          <p:spPr>
            <a:xfrm>
              <a:off x="1474599" y="2466939"/>
              <a:ext cx="698743" cy="259776"/>
            </a:xfrm>
            <a:custGeom>
              <a:avLst/>
              <a:gdLst/>
              <a:ahLst/>
              <a:cxnLst/>
              <a:rect l="l" t="t" r="r" b="b"/>
              <a:pathLst>
                <a:path w="11687" h="4345" extrusionOk="0">
                  <a:moveTo>
                    <a:pt x="2684" y="0"/>
                  </a:moveTo>
                  <a:cubicBezTo>
                    <a:pt x="1071" y="0"/>
                    <a:pt x="1" y="167"/>
                    <a:pt x="1" y="1086"/>
                  </a:cubicBezTo>
                  <a:cubicBezTo>
                    <a:pt x="1" y="2883"/>
                    <a:pt x="2609" y="4345"/>
                    <a:pt x="5839" y="4345"/>
                  </a:cubicBezTo>
                  <a:cubicBezTo>
                    <a:pt x="9069" y="4345"/>
                    <a:pt x="11687" y="2883"/>
                    <a:pt x="11687" y="1086"/>
                  </a:cubicBezTo>
                  <a:cubicBezTo>
                    <a:pt x="11687" y="169"/>
                    <a:pt x="10532" y="16"/>
                    <a:pt x="8808" y="16"/>
                  </a:cubicBezTo>
                  <a:cubicBezTo>
                    <a:pt x="7946" y="16"/>
                    <a:pt x="6941" y="55"/>
                    <a:pt x="5868" y="55"/>
                  </a:cubicBezTo>
                  <a:cubicBezTo>
                    <a:pt x="4696" y="55"/>
                    <a:pt x="3602" y="0"/>
                    <a:pt x="2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698;p41"/>
            <p:cNvSpPr/>
            <p:nvPr/>
          </p:nvSpPr>
          <p:spPr>
            <a:xfrm>
              <a:off x="1462640" y="2454982"/>
              <a:ext cx="722718" cy="283750"/>
            </a:xfrm>
            <a:custGeom>
              <a:avLst/>
              <a:gdLst/>
              <a:ahLst/>
              <a:cxnLst/>
              <a:rect l="l" t="t" r="r" b="b"/>
              <a:pathLst>
                <a:path w="12088" h="4746" extrusionOk="0">
                  <a:moveTo>
                    <a:pt x="2895" y="398"/>
                  </a:moveTo>
                  <a:cubicBezTo>
                    <a:pt x="3325" y="398"/>
                    <a:pt x="3784" y="407"/>
                    <a:pt x="4271" y="426"/>
                  </a:cubicBezTo>
                  <a:cubicBezTo>
                    <a:pt x="4845" y="436"/>
                    <a:pt x="5437" y="455"/>
                    <a:pt x="6068" y="455"/>
                  </a:cubicBezTo>
                  <a:cubicBezTo>
                    <a:pt x="6632" y="455"/>
                    <a:pt x="7167" y="446"/>
                    <a:pt x="7692" y="436"/>
                  </a:cubicBezTo>
                  <a:cubicBezTo>
                    <a:pt x="8151" y="426"/>
                    <a:pt x="8593" y="417"/>
                    <a:pt x="9006" y="417"/>
                  </a:cubicBezTo>
                  <a:cubicBezTo>
                    <a:pt x="10203" y="417"/>
                    <a:pt x="11152" y="494"/>
                    <a:pt x="11514" y="856"/>
                  </a:cubicBezTo>
                  <a:cubicBezTo>
                    <a:pt x="11629" y="962"/>
                    <a:pt x="11686" y="1105"/>
                    <a:pt x="11686" y="1286"/>
                  </a:cubicBezTo>
                  <a:cubicBezTo>
                    <a:pt x="11686" y="2968"/>
                    <a:pt x="9154" y="4344"/>
                    <a:pt x="6039" y="4344"/>
                  </a:cubicBezTo>
                  <a:cubicBezTo>
                    <a:pt x="2924" y="4344"/>
                    <a:pt x="392" y="2968"/>
                    <a:pt x="392" y="1286"/>
                  </a:cubicBezTo>
                  <a:cubicBezTo>
                    <a:pt x="392" y="1086"/>
                    <a:pt x="449" y="942"/>
                    <a:pt x="574" y="818"/>
                  </a:cubicBezTo>
                  <a:cubicBezTo>
                    <a:pt x="927" y="474"/>
                    <a:pt x="1797" y="398"/>
                    <a:pt x="2895" y="398"/>
                  </a:cubicBezTo>
                  <a:close/>
                  <a:moveTo>
                    <a:pt x="2856" y="1"/>
                  </a:moveTo>
                  <a:cubicBezTo>
                    <a:pt x="1635" y="1"/>
                    <a:pt x="747" y="95"/>
                    <a:pt x="296" y="532"/>
                  </a:cubicBezTo>
                  <a:cubicBezTo>
                    <a:pt x="96" y="732"/>
                    <a:pt x="0" y="981"/>
                    <a:pt x="0" y="1286"/>
                  </a:cubicBezTo>
                  <a:cubicBezTo>
                    <a:pt x="0" y="3198"/>
                    <a:pt x="2704" y="4745"/>
                    <a:pt x="6039" y="4745"/>
                  </a:cubicBezTo>
                  <a:cubicBezTo>
                    <a:pt x="9374" y="4745"/>
                    <a:pt x="12088" y="3198"/>
                    <a:pt x="12088" y="1286"/>
                  </a:cubicBezTo>
                  <a:cubicBezTo>
                    <a:pt x="12088" y="1000"/>
                    <a:pt x="11992" y="751"/>
                    <a:pt x="11801" y="570"/>
                  </a:cubicBezTo>
                  <a:cubicBezTo>
                    <a:pt x="11332" y="108"/>
                    <a:pt x="10357" y="17"/>
                    <a:pt x="9011" y="17"/>
                  </a:cubicBezTo>
                  <a:cubicBezTo>
                    <a:pt x="8601" y="17"/>
                    <a:pt x="8157" y="26"/>
                    <a:pt x="7683" y="35"/>
                  </a:cubicBezTo>
                  <a:cubicBezTo>
                    <a:pt x="7167" y="44"/>
                    <a:pt x="6622" y="54"/>
                    <a:pt x="6068" y="54"/>
                  </a:cubicBezTo>
                  <a:cubicBezTo>
                    <a:pt x="5447" y="54"/>
                    <a:pt x="4854" y="35"/>
                    <a:pt x="4281" y="25"/>
                  </a:cubicBezTo>
                  <a:cubicBezTo>
                    <a:pt x="3767" y="13"/>
                    <a:pt x="3290" y="1"/>
                    <a:pt x="2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699;p41"/>
            <p:cNvSpPr/>
            <p:nvPr/>
          </p:nvSpPr>
          <p:spPr>
            <a:xfrm>
              <a:off x="1474599" y="2515307"/>
              <a:ext cx="698743" cy="211408"/>
            </a:xfrm>
            <a:custGeom>
              <a:avLst/>
              <a:gdLst/>
              <a:ahLst/>
              <a:cxnLst/>
              <a:rect l="l" t="t" r="r" b="b"/>
              <a:pathLst>
                <a:path w="11687" h="3536" extrusionOk="0">
                  <a:moveTo>
                    <a:pt x="39" y="0"/>
                  </a:moveTo>
                  <a:cubicBezTo>
                    <a:pt x="10" y="86"/>
                    <a:pt x="1" y="172"/>
                    <a:pt x="1" y="277"/>
                  </a:cubicBezTo>
                  <a:cubicBezTo>
                    <a:pt x="1" y="2074"/>
                    <a:pt x="2609" y="3536"/>
                    <a:pt x="5839" y="3536"/>
                  </a:cubicBezTo>
                  <a:cubicBezTo>
                    <a:pt x="9069" y="3536"/>
                    <a:pt x="11687" y="2074"/>
                    <a:pt x="11687" y="277"/>
                  </a:cubicBezTo>
                  <a:cubicBezTo>
                    <a:pt x="11687" y="182"/>
                    <a:pt x="11668" y="96"/>
                    <a:pt x="11649" y="10"/>
                  </a:cubicBezTo>
                  <a:cubicBezTo>
                    <a:pt x="11314" y="1634"/>
                    <a:pt x="8839" y="2896"/>
                    <a:pt x="5839" y="2896"/>
                  </a:cubicBezTo>
                  <a:cubicBezTo>
                    <a:pt x="2839" y="2896"/>
                    <a:pt x="364" y="1634"/>
                    <a:pt x="39"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700;p41"/>
            <p:cNvSpPr/>
            <p:nvPr/>
          </p:nvSpPr>
          <p:spPr>
            <a:xfrm>
              <a:off x="1434063" y="2475848"/>
              <a:ext cx="782745" cy="122564"/>
            </a:xfrm>
            <a:custGeom>
              <a:avLst/>
              <a:gdLst/>
              <a:ahLst/>
              <a:cxnLst/>
              <a:rect l="l" t="t" r="r" b="b"/>
              <a:pathLst>
                <a:path w="13092" h="2050" extrusionOk="0">
                  <a:moveTo>
                    <a:pt x="11251" y="1"/>
                  </a:moveTo>
                  <a:cubicBezTo>
                    <a:pt x="11237" y="1"/>
                    <a:pt x="11223" y="1"/>
                    <a:pt x="11209" y="1"/>
                  </a:cubicBezTo>
                  <a:lnTo>
                    <a:pt x="1166" y="240"/>
                  </a:lnTo>
                  <a:cubicBezTo>
                    <a:pt x="574" y="249"/>
                    <a:pt x="77" y="699"/>
                    <a:pt x="20" y="1281"/>
                  </a:cubicBezTo>
                  <a:cubicBezTo>
                    <a:pt x="0" y="1473"/>
                    <a:pt x="48" y="1616"/>
                    <a:pt x="201" y="1635"/>
                  </a:cubicBezTo>
                  <a:cubicBezTo>
                    <a:pt x="232" y="1637"/>
                    <a:pt x="263" y="1638"/>
                    <a:pt x="294" y="1638"/>
                  </a:cubicBezTo>
                  <a:cubicBezTo>
                    <a:pt x="703" y="1638"/>
                    <a:pt x="1214" y="1459"/>
                    <a:pt x="1644" y="1459"/>
                  </a:cubicBezTo>
                  <a:cubicBezTo>
                    <a:pt x="1727" y="1459"/>
                    <a:pt x="1807" y="1466"/>
                    <a:pt x="1883" y="1482"/>
                  </a:cubicBezTo>
                  <a:cubicBezTo>
                    <a:pt x="2359" y="1585"/>
                    <a:pt x="2616" y="1980"/>
                    <a:pt x="3136" y="1980"/>
                  </a:cubicBezTo>
                  <a:cubicBezTo>
                    <a:pt x="3148" y="1980"/>
                    <a:pt x="3160" y="1979"/>
                    <a:pt x="3173" y="1979"/>
                  </a:cubicBezTo>
                  <a:cubicBezTo>
                    <a:pt x="3708" y="1960"/>
                    <a:pt x="4310" y="1482"/>
                    <a:pt x="5084" y="1482"/>
                  </a:cubicBezTo>
                  <a:cubicBezTo>
                    <a:pt x="5858" y="1482"/>
                    <a:pt x="6173" y="1979"/>
                    <a:pt x="6775" y="2046"/>
                  </a:cubicBezTo>
                  <a:cubicBezTo>
                    <a:pt x="6802" y="2048"/>
                    <a:pt x="6828" y="2050"/>
                    <a:pt x="6855" y="2050"/>
                  </a:cubicBezTo>
                  <a:cubicBezTo>
                    <a:pt x="7430" y="2050"/>
                    <a:pt x="8089" y="1501"/>
                    <a:pt x="8640" y="1501"/>
                  </a:cubicBezTo>
                  <a:cubicBezTo>
                    <a:pt x="8649" y="1501"/>
                    <a:pt x="8658" y="1501"/>
                    <a:pt x="8667" y="1501"/>
                  </a:cubicBezTo>
                  <a:cubicBezTo>
                    <a:pt x="9250" y="1530"/>
                    <a:pt x="9747" y="1998"/>
                    <a:pt x="10301" y="1998"/>
                  </a:cubicBezTo>
                  <a:cubicBezTo>
                    <a:pt x="10865" y="1998"/>
                    <a:pt x="10970" y="1530"/>
                    <a:pt x="11543" y="1501"/>
                  </a:cubicBezTo>
                  <a:cubicBezTo>
                    <a:pt x="11560" y="1501"/>
                    <a:pt x="11576" y="1500"/>
                    <a:pt x="11592" y="1500"/>
                  </a:cubicBezTo>
                  <a:cubicBezTo>
                    <a:pt x="12119" y="1500"/>
                    <a:pt x="12286" y="1789"/>
                    <a:pt x="12830" y="1789"/>
                  </a:cubicBezTo>
                  <a:cubicBezTo>
                    <a:pt x="12847" y="1789"/>
                    <a:pt x="12864" y="1788"/>
                    <a:pt x="12881" y="1788"/>
                  </a:cubicBezTo>
                  <a:cubicBezTo>
                    <a:pt x="13072" y="1778"/>
                    <a:pt x="13091" y="1597"/>
                    <a:pt x="13024" y="1358"/>
                  </a:cubicBezTo>
                  <a:cubicBezTo>
                    <a:pt x="12827" y="550"/>
                    <a:pt x="12075" y="1"/>
                    <a:pt x="11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701;p41"/>
            <p:cNvSpPr/>
            <p:nvPr/>
          </p:nvSpPr>
          <p:spPr>
            <a:xfrm>
              <a:off x="1422644" y="2463831"/>
              <a:ext cx="805584" cy="146359"/>
            </a:xfrm>
            <a:custGeom>
              <a:avLst/>
              <a:gdLst/>
              <a:ahLst/>
              <a:cxnLst/>
              <a:rect l="l" t="t" r="r" b="b"/>
              <a:pathLst>
                <a:path w="13474" h="2448" extrusionOk="0">
                  <a:moveTo>
                    <a:pt x="11438" y="403"/>
                  </a:moveTo>
                  <a:cubicBezTo>
                    <a:pt x="12183" y="403"/>
                    <a:pt x="12843" y="900"/>
                    <a:pt x="13024" y="1607"/>
                  </a:cubicBezTo>
                  <a:cubicBezTo>
                    <a:pt x="13053" y="1702"/>
                    <a:pt x="13053" y="1760"/>
                    <a:pt x="13053" y="1788"/>
                  </a:cubicBezTo>
                  <a:cubicBezTo>
                    <a:pt x="13036" y="1789"/>
                    <a:pt x="13020" y="1789"/>
                    <a:pt x="13004" y="1789"/>
                  </a:cubicBezTo>
                  <a:cubicBezTo>
                    <a:pt x="12775" y="1789"/>
                    <a:pt x="12631" y="1726"/>
                    <a:pt x="12470" y="1654"/>
                  </a:cubicBezTo>
                  <a:cubicBezTo>
                    <a:pt x="12297" y="1585"/>
                    <a:pt x="12101" y="1508"/>
                    <a:pt x="11825" y="1508"/>
                  </a:cubicBezTo>
                  <a:cubicBezTo>
                    <a:pt x="11796" y="1508"/>
                    <a:pt x="11765" y="1509"/>
                    <a:pt x="11734" y="1511"/>
                  </a:cubicBezTo>
                  <a:cubicBezTo>
                    <a:pt x="11381" y="1521"/>
                    <a:pt x="11180" y="1664"/>
                    <a:pt x="10989" y="1798"/>
                  </a:cubicBezTo>
                  <a:cubicBezTo>
                    <a:pt x="10836" y="1912"/>
                    <a:pt x="10712" y="1998"/>
                    <a:pt x="10492" y="1998"/>
                  </a:cubicBezTo>
                  <a:cubicBezTo>
                    <a:pt x="10253" y="1998"/>
                    <a:pt x="10014" y="1893"/>
                    <a:pt x="9756" y="1779"/>
                  </a:cubicBezTo>
                  <a:cubicBezTo>
                    <a:pt x="9479" y="1645"/>
                    <a:pt x="9192" y="1521"/>
                    <a:pt x="8868" y="1511"/>
                  </a:cubicBezTo>
                  <a:cubicBezTo>
                    <a:pt x="8849" y="1510"/>
                    <a:pt x="8830" y="1509"/>
                    <a:pt x="8812" y="1509"/>
                  </a:cubicBezTo>
                  <a:cubicBezTo>
                    <a:pt x="8504" y="1509"/>
                    <a:pt x="8190" y="1653"/>
                    <a:pt x="7883" y="1788"/>
                  </a:cubicBezTo>
                  <a:cubicBezTo>
                    <a:pt x="7596" y="1919"/>
                    <a:pt x="7308" y="2050"/>
                    <a:pt x="7063" y="2050"/>
                  </a:cubicBezTo>
                  <a:cubicBezTo>
                    <a:pt x="7040" y="2050"/>
                    <a:pt x="7017" y="2049"/>
                    <a:pt x="6995" y="2046"/>
                  </a:cubicBezTo>
                  <a:cubicBezTo>
                    <a:pt x="6765" y="2018"/>
                    <a:pt x="6584" y="1922"/>
                    <a:pt x="6364" y="1807"/>
                  </a:cubicBezTo>
                  <a:cubicBezTo>
                    <a:pt x="6077" y="1654"/>
                    <a:pt x="5753" y="1482"/>
                    <a:pt x="5275" y="1482"/>
                  </a:cubicBezTo>
                  <a:cubicBezTo>
                    <a:pt x="4807" y="1482"/>
                    <a:pt x="4396" y="1645"/>
                    <a:pt x="4042" y="1779"/>
                  </a:cubicBezTo>
                  <a:cubicBezTo>
                    <a:pt x="3784" y="1884"/>
                    <a:pt x="3555" y="1970"/>
                    <a:pt x="3354" y="1979"/>
                  </a:cubicBezTo>
                  <a:cubicBezTo>
                    <a:pt x="3344" y="1980"/>
                    <a:pt x="3333" y="1980"/>
                    <a:pt x="3323" y="1980"/>
                  </a:cubicBezTo>
                  <a:cubicBezTo>
                    <a:pt x="3090" y="1980"/>
                    <a:pt x="2915" y="1879"/>
                    <a:pt x="2714" y="1760"/>
                  </a:cubicBezTo>
                  <a:cubicBezTo>
                    <a:pt x="2552" y="1654"/>
                    <a:pt x="2360" y="1540"/>
                    <a:pt x="2112" y="1492"/>
                  </a:cubicBezTo>
                  <a:cubicBezTo>
                    <a:pt x="2022" y="1472"/>
                    <a:pt x="1929" y="1464"/>
                    <a:pt x="1833" y="1464"/>
                  </a:cubicBezTo>
                  <a:cubicBezTo>
                    <a:pt x="1600" y="1464"/>
                    <a:pt x="1352" y="1512"/>
                    <a:pt x="1109" y="1559"/>
                  </a:cubicBezTo>
                  <a:cubicBezTo>
                    <a:pt x="899" y="1599"/>
                    <a:pt x="689" y="1640"/>
                    <a:pt x="513" y="1640"/>
                  </a:cubicBezTo>
                  <a:cubicBezTo>
                    <a:pt x="481" y="1640"/>
                    <a:pt x="450" y="1638"/>
                    <a:pt x="421" y="1635"/>
                  </a:cubicBezTo>
                  <a:cubicBezTo>
                    <a:pt x="411" y="1616"/>
                    <a:pt x="402" y="1578"/>
                    <a:pt x="411" y="1502"/>
                  </a:cubicBezTo>
                  <a:cubicBezTo>
                    <a:pt x="459" y="1024"/>
                    <a:pt x="860" y="651"/>
                    <a:pt x="1357" y="642"/>
                  </a:cubicBezTo>
                  <a:lnTo>
                    <a:pt x="11400" y="403"/>
                  </a:lnTo>
                  <a:close/>
                  <a:moveTo>
                    <a:pt x="11432" y="1"/>
                  </a:moveTo>
                  <a:cubicBezTo>
                    <a:pt x="11418" y="1"/>
                    <a:pt x="11404" y="1"/>
                    <a:pt x="11390" y="1"/>
                  </a:cubicBezTo>
                  <a:lnTo>
                    <a:pt x="1348" y="240"/>
                  </a:lnTo>
                  <a:cubicBezTo>
                    <a:pt x="650" y="259"/>
                    <a:pt x="77" y="785"/>
                    <a:pt x="10" y="1463"/>
                  </a:cubicBezTo>
                  <a:cubicBezTo>
                    <a:pt x="0" y="1654"/>
                    <a:pt x="29" y="1798"/>
                    <a:pt x="115" y="1903"/>
                  </a:cubicBezTo>
                  <a:cubicBezTo>
                    <a:pt x="182" y="1979"/>
                    <a:pt x="268" y="2027"/>
                    <a:pt x="383" y="2037"/>
                  </a:cubicBezTo>
                  <a:cubicBezTo>
                    <a:pt x="416" y="2039"/>
                    <a:pt x="450" y="2040"/>
                    <a:pt x="485" y="2040"/>
                  </a:cubicBezTo>
                  <a:cubicBezTo>
                    <a:pt x="706" y="2040"/>
                    <a:pt x="946" y="1992"/>
                    <a:pt x="1185" y="1951"/>
                  </a:cubicBezTo>
                  <a:cubicBezTo>
                    <a:pt x="1408" y="1909"/>
                    <a:pt x="1632" y="1862"/>
                    <a:pt x="1825" y="1862"/>
                  </a:cubicBezTo>
                  <a:cubicBezTo>
                    <a:pt x="1897" y="1862"/>
                    <a:pt x="1964" y="1868"/>
                    <a:pt x="2026" y="1884"/>
                  </a:cubicBezTo>
                  <a:cubicBezTo>
                    <a:pt x="2208" y="1922"/>
                    <a:pt x="2351" y="2008"/>
                    <a:pt x="2513" y="2104"/>
                  </a:cubicBezTo>
                  <a:cubicBezTo>
                    <a:pt x="2736" y="2233"/>
                    <a:pt x="2985" y="2381"/>
                    <a:pt x="3331" y="2381"/>
                  </a:cubicBezTo>
                  <a:cubicBezTo>
                    <a:pt x="3342" y="2381"/>
                    <a:pt x="3353" y="2381"/>
                    <a:pt x="3364" y="2381"/>
                  </a:cubicBezTo>
                  <a:cubicBezTo>
                    <a:pt x="3641" y="2371"/>
                    <a:pt x="3908" y="2266"/>
                    <a:pt x="4186" y="2151"/>
                  </a:cubicBezTo>
                  <a:cubicBezTo>
                    <a:pt x="4530" y="2018"/>
                    <a:pt x="4874" y="1884"/>
                    <a:pt x="5275" y="1884"/>
                  </a:cubicBezTo>
                  <a:cubicBezTo>
                    <a:pt x="5657" y="1884"/>
                    <a:pt x="5915" y="2018"/>
                    <a:pt x="6183" y="2161"/>
                  </a:cubicBezTo>
                  <a:cubicBezTo>
                    <a:pt x="6412" y="2285"/>
                    <a:pt x="6641" y="2409"/>
                    <a:pt x="6947" y="2438"/>
                  </a:cubicBezTo>
                  <a:cubicBezTo>
                    <a:pt x="6985" y="2448"/>
                    <a:pt x="7023" y="2448"/>
                    <a:pt x="7062" y="2448"/>
                  </a:cubicBezTo>
                  <a:cubicBezTo>
                    <a:pt x="7387" y="2448"/>
                    <a:pt x="7721" y="2295"/>
                    <a:pt x="8046" y="2151"/>
                  </a:cubicBezTo>
                  <a:cubicBezTo>
                    <a:pt x="8331" y="2022"/>
                    <a:pt x="8599" y="1902"/>
                    <a:pt x="8823" y="1902"/>
                  </a:cubicBezTo>
                  <a:cubicBezTo>
                    <a:pt x="8832" y="1902"/>
                    <a:pt x="8840" y="1903"/>
                    <a:pt x="8849" y="1903"/>
                  </a:cubicBezTo>
                  <a:cubicBezTo>
                    <a:pt x="9097" y="1912"/>
                    <a:pt x="9336" y="2027"/>
                    <a:pt x="9594" y="2142"/>
                  </a:cubicBezTo>
                  <a:cubicBezTo>
                    <a:pt x="9871" y="2266"/>
                    <a:pt x="10167" y="2400"/>
                    <a:pt x="10492" y="2400"/>
                  </a:cubicBezTo>
                  <a:cubicBezTo>
                    <a:pt x="10836" y="2400"/>
                    <a:pt x="11046" y="2256"/>
                    <a:pt x="11228" y="2123"/>
                  </a:cubicBezTo>
                  <a:cubicBezTo>
                    <a:pt x="11381" y="2008"/>
                    <a:pt x="11514" y="1912"/>
                    <a:pt x="11744" y="1903"/>
                  </a:cubicBezTo>
                  <a:cubicBezTo>
                    <a:pt x="11760" y="1902"/>
                    <a:pt x="11775" y="1902"/>
                    <a:pt x="11791" y="1902"/>
                  </a:cubicBezTo>
                  <a:cubicBezTo>
                    <a:pt x="12012" y="1902"/>
                    <a:pt x="12156" y="1965"/>
                    <a:pt x="12317" y="2027"/>
                  </a:cubicBezTo>
                  <a:cubicBezTo>
                    <a:pt x="12499" y="2100"/>
                    <a:pt x="12707" y="2190"/>
                    <a:pt x="13033" y="2190"/>
                  </a:cubicBezTo>
                  <a:cubicBezTo>
                    <a:pt x="13049" y="2190"/>
                    <a:pt x="13065" y="2190"/>
                    <a:pt x="13081" y="2190"/>
                  </a:cubicBezTo>
                  <a:cubicBezTo>
                    <a:pt x="13234" y="2180"/>
                    <a:pt x="13320" y="2104"/>
                    <a:pt x="13368" y="2046"/>
                  </a:cubicBezTo>
                  <a:cubicBezTo>
                    <a:pt x="13454" y="1922"/>
                    <a:pt x="13473" y="1750"/>
                    <a:pt x="13406" y="1511"/>
                  </a:cubicBezTo>
                  <a:cubicBezTo>
                    <a:pt x="13190" y="626"/>
                    <a:pt x="12361" y="1"/>
                    <a:pt x="11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702;p41"/>
            <p:cNvSpPr/>
            <p:nvPr/>
          </p:nvSpPr>
          <p:spPr>
            <a:xfrm>
              <a:off x="1463180" y="2392444"/>
              <a:ext cx="716499" cy="148393"/>
            </a:xfrm>
            <a:custGeom>
              <a:avLst/>
              <a:gdLst/>
              <a:ahLst/>
              <a:cxnLst/>
              <a:rect l="l" t="t" r="r" b="b"/>
              <a:pathLst>
                <a:path w="11984" h="2482" extrusionOk="0">
                  <a:moveTo>
                    <a:pt x="5992" y="1"/>
                  </a:moveTo>
                  <a:cubicBezTo>
                    <a:pt x="2676" y="1"/>
                    <a:pt x="1" y="746"/>
                    <a:pt x="1" y="1673"/>
                  </a:cubicBezTo>
                  <a:cubicBezTo>
                    <a:pt x="1" y="2404"/>
                    <a:pt x="1665" y="2481"/>
                    <a:pt x="3994" y="2481"/>
                  </a:cubicBezTo>
                  <a:cubicBezTo>
                    <a:pt x="4619" y="2481"/>
                    <a:pt x="5291" y="2476"/>
                    <a:pt x="5992" y="2476"/>
                  </a:cubicBezTo>
                  <a:cubicBezTo>
                    <a:pt x="6691" y="2476"/>
                    <a:pt x="7362" y="2481"/>
                    <a:pt x="7986" y="2481"/>
                  </a:cubicBezTo>
                  <a:cubicBezTo>
                    <a:pt x="10313" y="2481"/>
                    <a:pt x="11983" y="2404"/>
                    <a:pt x="11983" y="1673"/>
                  </a:cubicBezTo>
                  <a:cubicBezTo>
                    <a:pt x="11983" y="746"/>
                    <a:pt x="9298" y="1"/>
                    <a:pt x="5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703;p41"/>
            <p:cNvSpPr/>
            <p:nvPr/>
          </p:nvSpPr>
          <p:spPr>
            <a:xfrm>
              <a:off x="1451223" y="2380486"/>
              <a:ext cx="740415" cy="172128"/>
            </a:xfrm>
            <a:custGeom>
              <a:avLst/>
              <a:gdLst/>
              <a:ahLst/>
              <a:cxnLst/>
              <a:rect l="l" t="t" r="r" b="b"/>
              <a:pathLst>
                <a:path w="12384" h="2879" extrusionOk="0">
                  <a:moveTo>
                    <a:pt x="6192" y="402"/>
                  </a:moveTo>
                  <a:cubicBezTo>
                    <a:pt x="9603" y="402"/>
                    <a:pt x="11982" y="1176"/>
                    <a:pt x="11982" y="1873"/>
                  </a:cubicBezTo>
                  <a:cubicBezTo>
                    <a:pt x="11982" y="1940"/>
                    <a:pt x="11963" y="1988"/>
                    <a:pt x="11906" y="2045"/>
                  </a:cubicBezTo>
                  <a:cubicBezTo>
                    <a:pt x="11522" y="2429"/>
                    <a:pt x="10039" y="2478"/>
                    <a:pt x="8206" y="2478"/>
                  </a:cubicBezTo>
                  <a:cubicBezTo>
                    <a:pt x="7897" y="2478"/>
                    <a:pt x="7578" y="2477"/>
                    <a:pt x="7253" y="2475"/>
                  </a:cubicBezTo>
                  <a:lnTo>
                    <a:pt x="5131" y="2475"/>
                  </a:lnTo>
                  <a:cubicBezTo>
                    <a:pt x="4806" y="2477"/>
                    <a:pt x="4487" y="2478"/>
                    <a:pt x="4178" y="2478"/>
                  </a:cubicBezTo>
                  <a:cubicBezTo>
                    <a:pt x="2345" y="2478"/>
                    <a:pt x="862" y="2429"/>
                    <a:pt x="478" y="2045"/>
                  </a:cubicBezTo>
                  <a:cubicBezTo>
                    <a:pt x="421" y="1988"/>
                    <a:pt x="401" y="1940"/>
                    <a:pt x="401" y="1873"/>
                  </a:cubicBezTo>
                  <a:cubicBezTo>
                    <a:pt x="401" y="1176"/>
                    <a:pt x="2781" y="402"/>
                    <a:pt x="6192" y="402"/>
                  </a:cubicBezTo>
                  <a:close/>
                  <a:moveTo>
                    <a:pt x="6192" y="0"/>
                  </a:moveTo>
                  <a:cubicBezTo>
                    <a:pt x="3192" y="0"/>
                    <a:pt x="0" y="660"/>
                    <a:pt x="0" y="1873"/>
                  </a:cubicBezTo>
                  <a:cubicBezTo>
                    <a:pt x="0" y="2045"/>
                    <a:pt x="67" y="2198"/>
                    <a:pt x="191" y="2332"/>
                  </a:cubicBezTo>
                  <a:cubicBezTo>
                    <a:pt x="682" y="2823"/>
                    <a:pt x="2137" y="2879"/>
                    <a:pt x="4183" y="2879"/>
                  </a:cubicBezTo>
                  <a:cubicBezTo>
                    <a:pt x="4487" y="2879"/>
                    <a:pt x="4803" y="2878"/>
                    <a:pt x="5131" y="2876"/>
                  </a:cubicBezTo>
                  <a:cubicBezTo>
                    <a:pt x="5475" y="2872"/>
                    <a:pt x="5834" y="2869"/>
                    <a:pt x="6192" y="2869"/>
                  </a:cubicBezTo>
                  <a:cubicBezTo>
                    <a:pt x="6550" y="2869"/>
                    <a:pt x="6909" y="2872"/>
                    <a:pt x="7253" y="2876"/>
                  </a:cubicBezTo>
                  <a:lnTo>
                    <a:pt x="8218" y="2876"/>
                  </a:lnTo>
                  <a:cubicBezTo>
                    <a:pt x="10253" y="2876"/>
                    <a:pt x="11696" y="2819"/>
                    <a:pt x="12193" y="2332"/>
                  </a:cubicBezTo>
                  <a:cubicBezTo>
                    <a:pt x="12317" y="2198"/>
                    <a:pt x="12384" y="2045"/>
                    <a:pt x="12384" y="1873"/>
                  </a:cubicBezTo>
                  <a:cubicBezTo>
                    <a:pt x="12384" y="660"/>
                    <a:pt x="9192" y="0"/>
                    <a:pt x="6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704;p41"/>
            <p:cNvSpPr/>
            <p:nvPr/>
          </p:nvSpPr>
          <p:spPr>
            <a:xfrm>
              <a:off x="1443212" y="1995994"/>
              <a:ext cx="753568" cy="502335"/>
            </a:xfrm>
            <a:custGeom>
              <a:avLst/>
              <a:gdLst/>
              <a:ahLst/>
              <a:cxnLst/>
              <a:rect l="l" t="t" r="r" b="b"/>
              <a:pathLst>
                <a:path w="12604" h="8402" extrusionOk="0">
                  <a:moveTo>
                    <a:pt x="6297" y="1"/>
                  </a:moveTo>
                  <a:cubicBezTo>
                    <a:pt x="2819" y="1"/>
                    <a:pt x="0" y="2819"/>
                    <a:pt x="0" y="6307"/>
                  </a:cubicBezTo>
                  <a:cubicBezTo>
                    <a:pt x="0" y="8074"/>
                    <a:pt x="1248" y="8368"/>
                    <a:pt x="3111" y="8368"/>
                  </a:cubicBezTo>
                  <a:cubicBezTo>
                    <a:pt x="4040" y="8368"/>
                    <a:pt x="5122" y="8295"/>
                    <a:pt x="6278" y="8295"/>
                  </a:cubicBezTo>
                  <a:cubicBezTo>
                    <a:pt x="7548" y="8295"/>
                    <a:pt x="8735" y="8402"/>
                    <a:pt x="9729" y="8402"/>
                  </a:cubicBezTo>
                  <a:cubicBezTo>
                    <a:pt x="11456" y="8402"/>
                    <a:pt x="12604" y="8078"/>
                    <a:pt x="12604" y="6307"/>
                  </a:cubicBezTo>
                  <a:cubicBezTo>
                    <a:pt x="12604" y="2819"/>
                    <a:pt x="9775" y="1"/>
                    <a:pt x="6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705;p41"/>
            <p:cNvSpPr/>
            <p:nvPr/>
          </p:nvSpPr>
          <p:spPr>
            <a:xfrm>
              <a:off x="1431192" y="1984038"/>
              <a:ext cx="777005" cy="526190"/>
            </a:xfrm>
            <a:custGeom>
              <a:avLst/>
              <a:gdLst/>
              <a:ahLst/>
              <a:cxnLst/>
              <a:rect l="l" t="t" r="r" b="b"/>
              <a:pathLst>
                <a:path w="12996" h="8801" extrusionOk="0">
                  <a:moveTo>
                    <a:pt x="6498" y="401"/>
                  </a:moveTo>
                  <a:cubicBezTo>
                    <a:pt x="9862" y="401"/>
                    <a:pt x="12604" y="3144"/>
                    <a:pt x="12604" y="6507"/>
                  </a:cubicBezTo>
                  <a:cubicBezTo>
                    <a:pt x="12604" y="7128"/>
                    <a:pt x="12451" y="7577"/>
                    <a:pt x="12145" y="7864"/>
                  </a:cubicBezTo>
                  <a:cubicBezTo>
                    <a:pt x="11697" y="8293"/>
                    <a:pt x="10927" y="8403"/>
                    <a:pt x="9939" y="8403"/>
                  </a:cubicBezTo>
                  <a:cubicBezTo>
                    <a:pt x="9474" y="8403"/>
                    <a:pt x="8960" y="8379"/>
                    <a:pt x="8409" y="8351"/>
                  </a:cubicBezTo>
                  <a:cubicBezTo>
                    <a:pt x="7798" y="8323"/>
                    <a:pt x="7158" y="8294"/>
                    <a:pt x="6479" y="8294"/>
                  </a:cubicBezTo>
                  <a:cubicBezTo>
                    <a:pt x="5868" y="8294"/>
                    <a:pt x="5285" y="8313"/>
                    <a:pt x="4721" y="8332"/>
                  </a:cubicBezTo>
                  <a:cubicBezTo>
                    <a:pt x="4208" y="8351"/>
                    <a:pt x="3725" y="8369"/>
                    <a:pt x="3281" y="8369"/>
                  </a:cubicBezTo>
                  <a:cubicBezTo>
                    <a:pt x="2179" y="8369"/>
                    <a:pt x="1318" y="8260"/>
                    <a:pt x="842" y="7797"/>
                  </a:cubicBezTo>
                  <a:cubicBezTo>
                    <a:pt x="545" y="7510"/>
                    <a:pt x="402" y="7090"/>
                    <a:pt x="402" y="6507"/>
                  </a:cubicBezTo>
                  <a:cubicBezTo>
                    <a:pt x="402" y="3144"/>
                    <a:pt x="3135" y="401"/>
                    <a:pt x="6498" y="401"/>
                  </a:cubicBezTo>
                  <a:close/>
                  <a:moveTo>
                    <a:pt x="6498" y="0"/>
                  </a:moveTo>
                  <a:cubicBezTo>
                    <a:pt x="2915" y="0"/>
                    <a:pt x="1" y="2924"/>
                    <a:pt x="1" y="6507"/>
                  </a:cubicBezTo>
                  <a:cubicBezTo>
                    <a:pt x="1" y="7205"/>
                    <a:pt x="192" y="7721"/>
                    <a:pt x="564" y="8084"/>
                  </a:cubicBezTo>
                  <a:cubicBezTo>
                    <a:pt x="1146" y="8644"/>
                    <a:pt x="2101" y="8768"/>
                    <a:pt x="3315" y="8768"/>
                  </a:cubicBezTo>
                  <a:cubicBezTo>
                    <a:pt x="3757" y="8768"/>
                    <a:pt x="4234" y="8751"/>
                    <a:pt x="4740" y="8733"/>
                  </a:cubicBezTo>
                  <a:cubicBezTo>
                    <a:pt x="5294" y="8714"/>
                    <a:pt x="5877" y="8695"/>
                    <a:pt x="6479" y="8695"/>
                  </a:cubicBezTo>
                  <a:cubicBezTo>
                    <a:pt x="7148" y="8695"/>
                    <a:pt x="7779" y="8724"/>
                    <a:pt x="8390" y="8753"/>
                  </a:cubicBezTo>
                  <a:cubicBezTo>
                    <a:pt x="8944" y="8781"/>
                    <a:pt x="9451" y="8800"/>
                    <a:pt x="9919" y="8800"/>
                  </a:cubicBezTo>
                  <a:cubicBezTo>
                    <a:pt x="11008" y="8800"/>
                    <a:pt x="11878" y="8676"/>
                    <a:pt x="12422" y="8151"/>
                  </a:cubicBezTo>
                  <a:cubicBezTo>
                    <a:pt x="12814" y="7778"/>
                    <a:pt x="12996" y="7243"/>
                    <a:pt x="12996" y="6507"/>
                  </a:cubicBezTo>
                  <a:cubicBezTo>
                    <a:pt x="12996" y="2924"/>
                    <a:pt x="10081" y="0"/>
                    <a:pt x="6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706;p41"/>
            <p:cNvSpPr/>
            <p:nvPr/>
          </p:nvSpPr>
          <p:spPr>
            <a:xfrm>
              <a:off x="1443212" y="2343898"/>
              <a:ext cx="753568" cy="154431"/>
            </a:xfrm>
            <a:custGeom>
              <a:avLst/>
              <a:gdLst/>
              <a:ahLst/>
              <a:cxnLst/>
              <a:rect l="l" t="t" r="r" b="b"/>
              <a:pathLst>
                <a:path w="12604" h="2583" extrusionOk="0">
                  <a:moveTo>
                    <a:pt x="19" y="1"/>
                  </a:moveTo>
                  <a:cubicBezTo>
                    <a:pt x="10" y="163"/>
                    <a:pt x="0" y="326"/>
                    <a:pt x="0" y="488"/>
                  </a:cubicBezTo>
                  <a:cubicBezTo>
                    <a:pt x="0" y="2255"/>
                    <a:pt x="1248" y="2549"/>
                    <a:pt x="3111" y="2549"/>
                  </a:cubicBezTo>
                  <a:cubicBezTo>
                    <a:pt x="4040" y="2549"/>
                    <a:pt x="5122" y="2476"/>
                    <a:pt x="6278" y="2476"/>
                  </a:cubicBezTo>
                  <a:cubicBezTo>
                    <a:pt x="7548" y="2476"/>
                    <a:pt x="8735" y="2583"/>
                    <a:pt x="9729" y="2583"/>
                  </a:cubicBezTo>
                  <a:cubicBezTo>
                    <a:pt x="11456" y="2583"/>
                    <a:pt x="12604" y="2259"/>
                    <a:pt x="12604" y="488"/>
                  </a:cubicBezTo>
                  <a:cubicBezTo>
                    <a:pt x="12604" y="326"/>
                    <a:pt x="12594" y="163"/>
                    <a:pt x="12585" y="10"/>
                  </a:cubicBezTo>
                  <a:cubicBezTo>
                    <a:pt x="12430" y="1479"/>
                    <a:pt x="11310" y="1756"/>
                    <a:pt x="9687" y="1756"/>
                  </a:cubicBezTo>
                  <a:cubicBezTo>
                    <a:pt x="8702" y="1756"/>
                    <a:pt x="7531" y="1654"/>
                    <a:pt x="6278" y="1654"/>
                  </a:cubicBezTo>
                  <a:cubicBezTo>
                    <a:pt x="5133" y="1654"/>
                    <a:pt x="4062" y="1725"/>
                    <a:pt x="3140" y="1725"/>
                  </a:cubicBezTo>
                  <a:cubicBezTo>
                    <a:pt x="1393" y="1725"/>
                    <a:pt x="182" y="1471"/>
                    <a:pt x="1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707;p41"/>
            <p:cNvSpPr/>
            <p:nvPr/>
          </p:nvSpPr>
          <p:spPr>
            <a:xfrm>
              <a:off x="1599137" y="2122266"/>
              <a:ext cx="51477" cy="52016"/>
            </a:xfrm>
            <a:custGeom>
              <a:avLst/>
              <a:gdLst/>
              <a:ahLst/>
              <a:cxnLst/>
              <a:rect l="l" t="t" r="r" b="b"/>
              <a:pathLst>
                <a:path w="861" h="870" extrusionOk="0">
                  <a:moveTo>
                    <a:pt x="431" y="0"/>
                  </a:moveTo>
                  <a:cubicBezTo>
                    <a:pt x="192" y="0"/>
                    <a:pt x="1" y="201"/>
                    <a:pt x="1" y="440"/>
                  </a:cubicBezTo>
                  <a:cubicBezTo>
                    <a:pt x="1" y="669"/>
                    <a:pt x="192" y="870"/>
                    <a:pt x="431" y="870"/>
                  </a:cubicBezTo>
                  <a:cubicBezTo>
                    <a:pt x="670" y="870"/>
                    <a:pt x="861" y="669"/>
                    <a:pt x="861" y="440"/>
                  </a:cubicBezTo>
                  <a:cubicBezTo>
                    <a:pt x="861" y="201"/>
                    <a:pt x="670" y="0"/>
                    <a:pt x="4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708;p41"/>
            <p:cNvSpPr/>
            <p:nvPr/>
          </p:nvSpPr>
          <p:spPr>
            <a:xfrm>
              <a:off x="1548915" y="2293080"/>
              <a:ext cx="22900" cy="22361"/>
            </a:xfrm>
            <a:custGeom>
              <a:avLst/>
              <a:gdLst/>
              <a:ahLst/>
              <a:cxnLst/>
              <a:rect l="l" t="t" r="r" b="b"/>
              <a:pathLst>
                <a:path w="383" h="374" extrusionOk="0">
                  <a:moveTo>
                    <a:pt x="191" y="0"/>
                  </a:moveTo>
                  <a:cubicBezTo>
                    <a:pt x="86" y="0"/>
                    <a:pt x="0" y="86"/>
                    <a:pt x="0" y="191"/>
                  </a:cubicBezTo>
                  <a:cubicBezTo>
                    <a:pt x="0" y="297"/>
                    <a:pt x="86" y="373"/>
                    <a:pt x="191" y="373"/>
                  </a:cubicBezTo>
                  <a:cubicBezTo>
                    <a:pt x="296" y="373"/>
                    <a:pt x="382" y="297"/>
                    <a:pt x="382" y="191"/>
                  </a:cubicBezTo>
                  <a:cubicBezTo>
                    <a:pt x="382" y="86"/>
                    <a:pt x="296" y="0"/>
                    <a:pt x="19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709;p41"/>
            <p:cNvSpPr/>
            <p:nvPr/>
          </p:nvSpPr>
          <p:spPr>
            <a:xfrm>
              <a:off x="1959659" y="2135419"/>
              <a:ext cx="10882" cy="11479"/>
            </a:xfrm>
            <a:custGeom>
              <a:avLst/>
              <a:gdLst/>
              <a:ahLst/>
              <a:cxnLst/>
              <a:rect l="l" t="t" r="r" b="b"/>
              <a:pathLst>
                <a:path w="182" h="192" extrusionOk="0">
                  <a:moveTo>
                    <a:pt x="96" y="0"/>
                  </a:moveTo>
                  <a:cubicBezTo>
                    <a:pt x="38" y="0"/>
                    <a:pt x="0" y="38"/>
                    <a:pt x="0" y="96"/>
                  </a:cubicBezTo>
                  <a:cubicBezTo>
                    <a:pt x="0" y="143"/>
                    <a:pt x="38" y="191"/>
                    <a:pt x="96" y="191"/>
                  </a:cubicBezTo>
                  <a:cubicBezTo>
                    <a:pt x="144" y="191"/>
                    <a:pt x="182" y="143"/>
                    <a:pt x="182" y="96"/>
                  </a:cubicBezTo>
                  <a:cubicBezTo>
                    <a:pt x="182" y="38"/>
                    <a:pt x="14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710;p41"/>
            <p:cNvSpPr/>
            <p:nvPr/>
          </p:nvSpPr>
          <p:spPr>
            <a:xfrm>
              <a:off x="1693422" y="2077725"/>
              <a:ext cx="11478" cy="11479"/>
            </a:xfrm>
            <a:custGeom>
              <a:avLst/>
              <a:gdLst/>
              <a:ahLst/>
              <a:cxnLst/>
              <a:rect l="l" t="t" r="r" b="b"/>
              <a:pathLst>
                <a:path w="192" h="192" extrusionOk="0">
                  <a:moveTo>
                    <a:pt x="96" y="0"/>
                  </a:moveTo>
                  <a:cubicBezTo>
                    <a:pt x="48" y="0"/>
                    <a:pt x="1" y="38"/>
                    <a:pt x="1" y="96"/>
                  </a:cubicBezTo>
                  <a:cubicBezTo>
                    <a:pt x="1" y="143"/>
                    <a:pt x="48" y="191"/>
                    <a:pt x="96" y="191"/>
                  </a:cubicBezTo>
                  <a:cubicBezTo>
                    <a:pt x="153" y="191"/>
                    <a:pt x="192" y="143"/>
                    <a:pt x="192" y="96"/>
                  </a:cubicBezTo>
                  <a:cubicBezTo>
                    <a:pt x="192" y="38"/>
                    <a:pt x="153"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711;p41"/>
            <p:cNvSpPr/>
            <p:nvPr/>
          </p:nvSpPr>
          <p:spPr>
            <a:xfrm>
              <a:off x="1779099" y="2254217"/>
              <a:ext cx="11478" cy="11479"/>
            </a:xfrm>
            <a:custGeom>
              <a:avLst/>
              <a:gdLst/>
              <a:ahLst/>
              <a:cxnLst/>
              <a:rect l="l" t="t" r="r" b="b"/>
              <a:pathLst>
                <a:path w="192" h="192" extrusionOk="0">
                  <a:moveTo>
                    <a:pt x="96" y="1"/>
                  </a:moveTo>
                  <a:cubicBezTo>
                    <a:pt x="49" y="1"/>
                    <a:pt x="1" y="48"/>
                    <a:pt x="1" y="96"/>
                  </a:cubicBezTo>
                  <a:cubicBezTo>
                    <a:pt x="1" y="154"/>
                    <a:pt x="49" y="192"/>
                    <a:pt x="96" y="192"/>
                  </a:cubicBezTo>
                  <a:cubicBezTo>
                    <a:pt x="154" y="192"/>
                    <a:pt x="192" y="154"/>
                    <a:pt x="192" y="96"/>
                  </a:cubicBezTo>
                  <a:cubicBezTo>
                    <a:pt x="192" y="48"/>
                    <a:pt x="154" y="1"/>
                    <a:pt x="9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712;p41"/>
            <p:cNvSpPr/>
            <p:nvPr/>
          </p:nvSpPr>
          <p:spPr>
            <a:xfrm>
              <a:off x="1505449" y="2334214"/>
              <a:ext cx="11478" cy="11479"/>
            </a:xfrm>
            <a:custGeom>
              <a:avLst/>
              <a:gdLst/>
              <a:ahLst/>
              <a:cxnLst/>
              <a:rect l="l" t="t" r="r" b="b"/>
              <a:pathLst>
                <a:path w="192" h="192" extrusionOk="0">
                  <a:moveTo>
                    <a:pt x="96" y="0"/>
                  </a:moveTo>
                  <a:cubicBezTo>
                    <a:pt x="39" y="0"/>
                    <a:pt x="1" y="39"/>
                    <a:pt x="1" y="96"/>
                  </a:cubicBezTo>
                  <a:cubicBezTo>
                    <a:pt x="1" y="144"/>
                    <a:pt x="39" y="191"/>
                    <a:pt x="96" y="191"/>
                  </a:cubicBezTo>
                  <a:cubicBezTo>
                    <a:pt x="144" y="191"/>
                    <a:pt x="192" y="144"/>
                    <a:pt x="192" y="96"/>
                  </a:cubicBezTo>
                  <a:cubicBezTo>
                    <a:pt x="192" y="39"/>
                    <a:pt x="14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713;p41"/>
            <p:cNvSpPr/>
            <p:nvPr/>
          </p:nvSpPr>
          <p:spPr>
            <a:xfrm>
              <a:off x="2064168" y="2245667"/>
              <a:ext cx="11478" cy="10880"/>
            </a:xfrm>
            <a:custGeom>
              <a:avLst/>
              <a:gdLst/>
              <a:ahLst/>
              <a:cxnLst/>
              <a:rect l="l" t="t" r="r" b="b"/>
              <a:pathLst>
                <a:path w="192" h="182" extrusionOk="0">
                  <a:moveTo>
                    <a:pt x="96" y="0"/>
                  </a:moveTo>
                  <a:cubicBezTo>
                    <a:pt x="49" y="0"/>
                    <a:pt x="1" y="39"/>
                    <a:pt x="1" y="96"/>
                  </a:cubicBezTo>
                  <a:cubicBezTo>
                    <a:pt x="1" y="144"/>
                    <a:pt x="49" y="182"/>
                    <a:pt x="96" y="182"/>
                  </a:cubicBezTo>
                  <a:cubicBezTo>
                    <a:pt x="154" y="182"/>
                    <a:pt x="192" y="144"/>
                    <a:pt x="192" y="96"/>
                  </a:cubicBezTo>
                  <a:cubicBezTo>
                    <a:pt x="192" y="39"/>
                    <a:pt x="15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714;p41"/>
            <p:cNvSpPr/>
            <p:nvPr/>
          </p:nvSpPr>
          <p:spPr>
            <a:xfrm>
              <a:off x="1904774" y="2196523"/>
              <a:ext cx="40059" cy="40058"/>
            </a:xfrm>
            <a:custGeom>
              <a:avLst/>
              <a:gdLst/>
              <a:ahLst/>
              <a:cxnLst/>
              <a:rect l="l" t="t" r="r" b="b"/>
              <a:pathLst>
                <a:path w="670" h="670" extrusionOk="0">
                  <a:moveTo>
                    <a:pt x="335" y="1"/>
                  </a:moveTo>
                  <a:cubicBezTo>
                    <a:pt x="154" y="1"/>
                    <a:pt x="1" y="153"/>
                    <a:pt x="1" y="335"/>
                  </a:cubicBezTo>
                  <a:cubicBezTo>
                    <a:pt x="1" y="526"/>
                    <a:pt x="154" y="669"/>
                    <a:pt x="335" y="669"/>
                  </a:cubicBezTo>
                  <a:cubicBezTo>
                    <a:pt x="527" y="669"/>
                    <a:pt x="670" y="526"/>
                    <a:pt x="670" y="335"/>
                  </a:cubicBezTo>
                  <a:cubicBezTo>
                    <a:pt x="670" y="153"/>
                    <a:pt x="527" y="1"/>
                    <a:pt x="33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715;p41"/>
            <p:cNvSpPr/>
            <p:nvPr/>
          </p:nvSpPr>
          <p:spPr>
            <a:xfrm>
              <a:off x="2092747" y="2338218"/>
              <a:ext cx="61223" cy="61163"/>
            </a:xfrm>
            <a:custGeom>
              <a:avLst/>
              <a:gdLst/>
              <a:ahLst/>
              <a:cxnLst/>
              <a:rect l="l" t="t" r="r" b="b"/>
              <a:pathLst>
                <a:path w="1024" h="1023" extrusionOk="0">
                  <a:moveTo>
                    <a:pt x="517" y="0"/>
                  </a:moveTo>
                  <a:cubicBezTo>
                    <a:pt x="230" y="0"/>
                    <a:pt x="1" y="230"/>
                    <a:pt x="1" y="507"/>
                  </a:cubicBezTo>
                  <a:cubicBezTo>
                    <a:pt x="1" y="793"/>
                    <a:pt x="230" y="1023"/>
                    <a:pt x="517" y="1023"/>
                  </a:cubicBezTo>
                  <a:cubicBezTo>
                    <a:pt x="794" y="1023"/>
                    <a:pt x="1023" y="793"/>
                    <a:pt x="1023" y="507"/>
                  </a:cubicBezTo>
                  <a:cubicBezTo>
                    <a:pt x="1023" y="230"/>
                    <a:pt x="794" y="0"/>
                    <a:pt x="51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16;p41"/>
            <p:cNvSpPr/>
            <p:nvPr/>
          </p:nvSpPr>
          <p:spPr>
            <a:xfrm>
              <a:off x="1820233" y="2031332"/>
              <a:ext cx="61761" cy="38563"/>
            </a:xfrm>
            <a:custGeom>
              <a:avLst/>
              <a:gdLst/>
              <a:ahLst/>
              <a:cxnLst/>
              <a:rect l="l" t="t" r="r" b="b"/>
              <a:pathLst>
                <a:path w="1033" h="645" extrusionOk="0">
                  <a:moveTo>
                    <a:pt x="480" y="0"/>
                  </a:moveTo>
                  <a:cubicBezTo>
                    <a:pt x="228" y="0"/>
                    <a:pt x="28" y="119"/>
                    <a:pt x="10" y="279"/>
                  </a:cubicBezTo>
                  <a:cubicBezTo>
                    <a:pt x="1" y="461"/>
                    <a:pt x="211" y="623"/>
                    <a:pt x="488" y="642"/>
                  </a:cubicBezTo>
                  <a:cubicBezTo>
                    <a:pt x="507" y="644"/>
                    <a:pt x="526" y="644"/>
                    <a:pt x="544" y="644"/>
                  </a:cubicBezTo>
                  <a:cubicBezTo>
                    <a:pt x="797" y="644"/>
                    <a:pt x="1005" y="525"/>
                    <a:pt x="1014" y="356"/>
                  </a:cubicBezTo>
                  <a:cubicBezTo>
                    <a:pt x="1033" y="184"/>
                    <a:pt x="813" y="21"/>
                    <a:pt x="536" y="2"/>
                  </a:cubicBezTo>
                  <a:cubicBezTo>
                    <a:pt x="517" y="1"/>
                    <a:pt x="498" y="0"/>
                    <a:pt x="48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17;p41"/>
            <p:cNvSpPr/>
            <p:nvPr/>
          </p:nvSpPr>
          <p:spPr>
            <a:xfrm>
              <a:off x="1715126" y="2709500"/>
              <a:ext cx="43466" cy="185222"/>
            </a:xfrm>
            <a:custGeom>
              <a:avLst/>
              <a:gdLst/>
              <a:ahLst/>
              <a:cxnLst/>
              <a:rect l="l" t="t" r="r" b="b"/>
              <a:pathLst>
                <a:path w="727" h="3098" extrusionOk="0">
                  <a:moveTo>
                    <a:pt x="308" y="0"/>
                  </a:moveTo>
                  <a:cubicBezTo>
                    <a:pt x="202" y="0"/>
                    <a:pt x="124" y="83"/>
                    <a:pt x="115" y="192"/>
                  </a:cubicBezTo>
                  <a:cubicBezTo>
                    <a:pt x="106" y="269"/>
                    <a:pt x="1" y="2113"/>
                    <a:pt x="316" y="2963"/>
                  </a:cubicBezTo>
                  <a:cubicBezTo>
                    <a:pt x="345" y="3049"/>
                    <a:pt x="421" y="3097"/>
                    <a:pt x="498" y="3097"/>
                  </a:cubicBezTo>
                  <a:cubicBezTo>
                    <a:pt x="526" y="3097"/>
                    <a:pt x="545" y="3087"/>
                    <a:pt x="574" y="3078"/>
                  </a:cubicBezTo>
                  <a:cubicBezTo>
                    <a:pt x="669" y="3040"/>
                    <a:pt x="727" y="2925"/>
                    <a:pt x="689" y="2829"/>
                  </a:cubicBezTo>
                  <a:cubicBezTo>
                    <a:pt x="402" y="2056"/>
                    <a:pt x="507" y="230"/>
                    <a:pt x="517" y="211"/>
                  </a:cubicBezTo>
                  <a:cubicBezTo>
                    <a:pt x="517" y="106"/>
                    <a:pt x="431" y="11"/>
                    <a:pt x="326" y="1"/>
                  </a:cubicBezTo>
                  <a:cubicBezTo>
                    <a:pt x="320" y="1"/>
                    <a:pt x="314"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18;p41"/>
            <p:cNvSpPr/>
            <p:nvPr/>
          </p:nvSpPr>
          <p:spPr>
            <a:xfrm>
              <a:off x="1887077" y="2709498"/>
              <a:ext cx="43466" cy="185222"/>
            </a:xfrm>
            <a:custGeom>
              <a:avLst/>
              <a:gdLst/>
              <a:ahLst/>
              <a:cxnLst/>
              <a:rect l="l" t="t" r="r" b="b"/>
              <a:pathLst>
                <a:path w="727" h="3098" extrusionOk="0">
                  <a:moveTo>
                    <a:pt x="418" y="0"/>
                  </a:moveTo>
                  <a:cubicBezTo>
                    <a:pt x="413" y="0"/>
                    <a:pt x="407" y="1"/>
                    <a:pt x="402" y="1"/>
                  </a:cubicBezTo>
                  <a:cubicBezTo>
                    <a:pt x="287" y="11"/>
                    <a:pt x="211" y="106"/>
                    <a:pt x="211" y="211"/>
                  </a:cubicBezTo>
                  <a:cubicBezTo>
                    <a:pt x="211" y="230"/>
                    <a:pt x="326" y="2056"/>
                    <a:pt x="39" y="2829"/>
                  </a:cubicBezTo>
                  <a:cubicBezTo>
                    <a:pt x="1" y="2925"/>
                    <a:pt x="49" y="3040"/>
                    <a:pt x="154" y="3078"/>
                  </a:cubicBezTo>
                  <a:cubicBezTo>
                    <a:pt x="182" y="3087"/>
                    <a:pt x="201" y="3097"/>
                    <a:pt x="230" y="3097"/>
                  </a:cubicBezTo>
                  <a:cubicBezTo>
                    <a:pt x="307" y="3097"/>
                    <a:pt x="383" y="3049"/>
                    <a:pt x="412" y="2963"/>
                  </a:cubicBezTo>
                  <a:cubicBezTo>
                    <a:pt x="727" y="2113"/>
                    <a:pt x="612" y="269"/>
                    <a:pt x="612" y="192"/>
                  </a:cubicBezTo>
                  <a:cubicBezTo>
                    <a:pt x="603" y="83"/>
                    <a:pt x="51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19;p41"/>
            <p:cNvSpPr/>
            <p:nvPr/>
          </p:nvSpPr>
          <p:spPr>
            <a:xfrm>
              <a:off x="1307790" y="2412718"/>
              <a:ext cx="156046" cy="251167"/>
            </a:xfrm>
            <a:custGeom>
              <a:avLst/>
              <a:gdLst/>
              <a:ahLst/>
              <a:cxnLst/>
              <a:rect l="l" t="t" r="r" b="b"/>
              <a:pathLst>
                <a:path w="2610" h="4201" extrusionOk="0">
                  <a:moveTo>
                    <a:pt x="2379" y="0"/>
                  </a:moveTo>
                  <a:cubicBezTo>
                    <a:pt x="2334" y="0"/>
                    <a:pt x="2289" y="15"/>
                    <a:pt x="2256" y="44"/>
                  </a:cubicBezTo>
                  <a:cubicBezTo>
                    <a:pt x="2227" y="63"/>
                    <a:pt x="1" y="1993"/>
                    <a:pt x="1510" y="4115"/>
                  </a:cubicBezTo>
                  <a:cubicBezTo>
                    <a:pt x="1549" y="4172"/>
                    <a:pt x="1606" y="4201"/>
                    <a:pt x="1673" y="4201"/>
                  </a:cubicBezTo>
                  <a:cubicBezTo>
                    <a:pt x="1711" y="4201"/>
                    <a:pt x="1749" y="4191"/>
                    <a:pt x="1788" y="4162"/>
                  </a:cubicBezTo>
                  <a:cubicBezTo>
                    <a:pt x="1874" y="4096"/>
                    <a:pt x="1902" y="3971"/>
                    <a:pt x="1835" y="3885"/>
                  </a:cubicBezTo>
                  <a:cubicBezTo>
                    <a:pt x="1300" y="3121"/>
                    <a:pt x="1243" y="2309"/>
                    <a:pt x="1663" y="1449"/>
                  </a:cubicBezTo>
                  <a:cubicBezTo>
                    <a:pt x="1998" y="790"/>
                    <a:pt x="2504" y="350"/>
                    <a:pt x="2514" y="350"/>
                  </a:cubicBezTo>
                  <a:cubicBezTo>
                    <a:pt x="2590" y="283"/>
                    <a:pt x="2609" y="149"/>
                    <a:pt x="2533" y="73"/>
                  </a:cubicBezTo>
                  <a:cubicBezTo>
                    <a:pt x="2495" y="24"/>
                    <a:pt x="2436" y="0"/>
                    <a:pt x="2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20;p41"/>
            <p:cNvSpPr/>
            <p:nvPr/>
          </p:nvSpPr>
          <p:spPr>
            <a:xfrm>
              <a:off x="2170471" y="2415291"/>
              <a:ext cx="259420" cy="100622"/>
            </a:xfrm>
            <a:custGeom>
              <a:avLst/>
              <a:gdLst/>
              <a:ahLst/>
              <a:cxnLst/>
              <a:rect l="l" t="t" r="r" b="b"/>
              <a:pathLst>
                <a:path w="4339" h="1683" extrusionOk="0">
                  <a:moveTo>
                    <a:pt x="4106" y="0"/>
                  </a:moveTo>
                  <a:cubicBezTo>
                    <a:pt x="4039" y="0"/>
                    <a:pt x="3974" y="32"/>
                    <a:pt x="3937" y="87"/>
                  </a:cubicBezTo>
                  <a:cubicBezTo>
                    <a:pt x="3478" y="823"/>
                    <a:pt x="2934" y="1215"/>
                    <a:pt x="2332" y="1282"/>
                  </a:cubicBezTo>
                  <a:cubicBezTo>
                    <a:pt x="2282" y="1286"/>
                    <a:pt x="2232" y="1288"/>
                    <a:pt x="2182" y="1288"/>
                  </a:cubicBezTo>
                  <a:cubicBezTo>
                    <a:pt x="1204" y="1288"/>
                    <a:pt x="372" y="431"/>
                    <a:pt x="363" y="422"/>
                  </a:cubicBezTo>
                  <a:cubicBezTo>
                    <a:pt x="325" y="383"/>
                    <a:pt x="275" y="364"/>
                    <a:pt x="224" y="364"/>
                  </a:cubicBezTo>
                  <a:cubicBezTo>
                    <a:pt x="172" y="364"/>
                    <a:pt x="120" y="383"/>
                    <a:pt x="77" y="422"/>
                  </a:cubicBezTo>
                  <a:cubicBezTo>
                    <a:pt x="0" y="498"/>
                    <a:pt x="0" y="622"/>
                    <a:pt x="77" y="699"/>
                  </a:cubicBezTo>
                  <a:cubicBezTo>
                    <a:pt x="115" y="747"/>
                    <a:pt x="1023" y="1683"/>
                    <a:pt x="2169" y="1683"/>
                  </a:cubicBezTo>
                  <a:cubicBezTo>
                    <a:pt x="2236" y="1683"/>
                    <a:pt x="2303" y="1683"/>
                    <a:pt x="2370" y="1673"/>
                  </a:cubicBezTo>
                  <a:cubicBezTo>
                    <a:pt x="3106" y="1606"/>
                    <a:pt x="3746" y="1148"/>
                    <a:pt x="4271" y="307"/>
                  </a:cubicBezTo>
                  <a:cubicBezTo>
                    <a:pt x="4338" y="211"/>
                    <a:pt x="4310" y="87"/>
                    <a:pt x="4214" y="30"/>
                  </a:cubicBezTo>
                  <a:cubicBezTo>
                    <a:pt x="4180" y="10"/>
                    <a:pt x="4143" y="0"/>
                    <a:pt x="4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21;p41"/>
            <p:cNvSpPr/>
            <p:nvPr/>
          </p:nvSpPr>
          <p:spPr>
            <a:xfrm>
              <a:off x="1572291" y="2346773"/>
              <a:ext cx="130338" cy="104030"/>
            </a:xfrm>
            <a:custGeom>
              <a:avLst/>
              <a:gdLst/>
              <a:ahLst/>
              <a:cxnLst/>
              <a:rect l="l" t="t" r="r" b="b"/>
              <a:pathLst>
                <a:path w="2180" h="1740" extrusionOk="0">
                  <a:moveTo>
                    <a:pt x="1090" y="1"/>
                  </a:moveTo>
                  <a:cubicBezTo>
                    <a:pt x="488" y="1"/>
                    <a:pt x="1" y="392"/>
                    <a:pt x="1" y="870"/>
                  </a:cubicBezTo>
                  <a:cubicBezTo>
                    <a:pt x="1" y="1348"/>
                    <a:pt x="488" y="1740"/>
                    <a:pt x="1090" y="1740"/>
                  </a:cubicBezTo>
                  <a:cubicBezTo>
                    <a:pt x="1692" y="1740"/>
                    <a:pt x="2179" y="1348"/>
                    <a:pt x="2179" y="870"/>
                  </a:cubicBezTo>
                  <a:cubicBezTo>
                    <a:pt x="2179" y="392"/>
                    <a:pt x="1692" y="1"/>
                    <a:pt x="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22;p41"/>
            <p:cNvSpPr/>
            <p:nvPr/>
          </p:nvSpPr>
          <p:spPr>
            <a:xfrm>
              <a:off x="1925338" y="2346775"/>
              <a:ext cx="130338" cy="104030"/>
            </a:xfrm>
            <a:custGeom>
              <a:avLst/>
              <a:gdLst/>
              <a:ahLst/>
              <a:cxnLst/>
              <a:rect l="l" t="t" r="r" b="b"/>
              <a:pathLst>
                <a:path w="2180" h="1740" extrusionOk="0">
                  <a:moveTo>
                    <a:pt x="1090" y="1"/>
                  </a:moveTo>
                  <a:cubicBezTo>
                    <a:pt x="488" y="1"/>
                    <a:pt x="1" y="392"/>
                    <a:pt x="1" y="870"/>
                  </a:cubicBezTo>
                  <a:cubicBezTo>
                    <a:pt x="1" y="1348"/>
                    <a:pt x="488" y="1740"/>
                    <a:pt x="1090" y="1740"/>
                  </a:cubicBezTo>
                  <a:cubicBezTo>
                    <a:pt x="1692" y="1740"/>
                    <a:pt x="2180" y="1348"/>
                    <a:pt x="2180" y="870"/>
                  </a:cubicBezTo>
                  <a:cubicBezTo>
                    <a:pt x="2180" y="392"/>
                    <a:pt x="1692" y="1"/>
                    <a:pt x="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23;p41"/>
            <p:cNvSpPr/>
            <p:nvPr/>
          </p:nvSpPr>
          <p:spPr>
            <a:xfrm>
              <a:off x="1761400" y="2323338"/>
              <a:ext cx="105168" cy="94345"/>
            </a:xfrm>
            <a:custGeom>
              <a:avLst/>
              <a:gdLst/>
              <a:ahLst/>
              <a:cxnLst/>
              <a:rect l="l" t="t" r="r" b="b"/>
              <a:pathLst>
                <a:path w="1759" h="1578" extrusionOk="0">
                  <a:moveTo>
                    <a:pt x="880" y="1"/>
                  </a:moveTo>
                  <a:cubicBezTo>
                    <a:pt x="392" y="1"/>
                    <a:pt x="1" y="49"/>
                    <a:pt x="1" y="593"/>
                  </a:cubicBezTo>
                  <a:cubicBezTo>
                    <a:pt x="1" y="1138"/>
                    <a:pt x="392" y="1577"/>
                    <a:pt x="880" y="1577"/>
                  </a:cubicBezTo>
                  <a:cubicBezTo>
                    <a:pt x="1367" y="1577"/>
                    <a:pt x="1759" y="1138"/>
                    <a:pt x="1759" y="593"/>
                  </a:cubicBezTo>
                  <a:cubicBezTo>
                    <a:pt x="1759" y="49"/>
                    <a:pt x="1367" y="1"/>
                    <a:pt x="8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24;p41"/>
            <p:cNvSpPr/>
            <p:nvPr/>
          </p:nvSpPr>
          <p:spPr>
            <a:xfrm>
              <a:off x="1636321" y="2298228"/>
              <a:ext cx="24035" cy="50342"/>
            </a:xfrm>
            <a:custGeom>
              <a:avLst/>
              <a:gdLst/>
              <a:ahLst/>
              <a:cxnLst/>
              <a:rect l="l" t="t" r="r" b="b"/>
              <a:pathLst>
                <a:path w="402" h="842" extrusionOk="0">
                  <a:moveTo>
                    <a:pt x="201" y="0"/>
                  </a:moveTo>
                  <a:cubicBezTo>
                    <a:pt x="96" y="0"/>
                    <a:pt x="0" y="86"/>
                    <a:pt x="0" y="201"/>
                  </a:cubicBezTo>
                  <a:lnTo>
                    <a:pt x="0" y="641"/>
                  </a:lnTo>
                  <a:cubicBezTo>
                    <a:pt x="0" y="755"/>
                    <a:pt x="96" y="841"/>
                    <a:pt x="201" y="841"/>
                  </a:cubicBezTo>
                  <a:cubicBezTo>
                    <a:pt x="315" y="841"/>
                    <a:pt x="401" y="755"/>
                    <a:pt x="401" y="641"/>
                  </a:cubicBezTo>
                  <a:lnTo>
                    <a:pt x="401" y="201"/>
                  </a:lnTo>
                  <a:cubicBezTo>
                    <a:pt x="401" y="86"/>
                    <a:pt x="315"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25;p41"/>
            <p:cNvSpPr/>
            <p:nvPr/>
          </p:nvSpPr>
          <p:spPr>
            <a:xfrm>
              <a:off x="1749377" y="2311393"/>
              <a:ext cx="129202" cy="118320"/>
            </a:xfrm>
            <a:custGeom>
              <a:avLst/>
              <a:gdLst/>
              <a:ahLst/>
              <a:cxnLst/>
              <a:rect l="l" t="t" r="r" b="b"/>
              <a:pathLst>
                <a:path w="2161" h="1979" extrusionOk="0">
                  <a:moveTo>
                    <a:pt x="1081" y="401"/>
                  </a:moveTo>
                  <a:cubicBezTo>
                    <a:pt x="1664" y="401"/>
                    <a:pt x="1759" y="497"/>
                    <a:pt x="1759" y="793"/>
                  </a:cubicBezTo>
                  <a:cubicBezTo>
                    <a:pt x="1759" y="1223"/>
                    <a:pt x="1453" y="1577"/>
                    <a:pt x="1081" y="1577"/>
                  </a:cubicBezTo>
                  <a:cubicBezTo>
                    <a:pt x="708" y="1577"/>
                    <a:pt x="402" y="1223"/>
                    <a:pt x="402" y="793"/>
                  </a:cubicBezTo>
                  <a:cubicBezTo>
                    <a:pt x="402" y="497"/>
                    <a:pt x="498" y="401"/>
                    <a:pt x="1081" y="401"/>
                  </a:cubicBezTo>
                  <a:close/>
                  <a:moveTo>
                    <a:pt x="1081" y="0"/>
                  </a:moveTo>
                  <a:cubicBezTo>
                    <a:pt x="708" y="0"/>
                    <a:pt x="1" y="0"/>
                    <a:pt x="1" y="793"/>
                  </a:cubicBezTo>
                  <a:cubicBezTo>
                    <a:pt x="1" y="1443"/>
                    <a:pt x="488" y="1978"/>
                    <a:pt x="1081" y="1978"/>
                  </a:cubicBezTo>
                  <a:cubicBezTo>
                    <a:pt x="1673" y="1978"/>
                    <a:pt x="2160" y="1443"/>
                    <a:pt x="2160" y="793"/>
                  </a:cubicBezTo>
                  <a:cubicBezTo>
                    <a:pt x="2160" y="0"/>
                    <a:pt x="1463"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726;p41"/>
            <p:cNvSpPr/>
            <p:nvPr/>
          </p:nvSpPr>
          <p:spPr>
            <a:xfrm>
              <a:off x="1967653" y="2298224"/>
              <a:ext cx="24035" cy="50342"/>
            </a:xfrm>
            <a:custGeom>
              <a:avLst/>
              <a:gdLst/>
              <a:ahLst/>
              <a:cxnLst/>
              <a:rect l="l" t="t" r="r" b="b"/>
              <a:pathLst>
                <a:path w="402" h="842" extrusionOk="0">
                  <a:moveTo>
                    <a:pt x="201" y="0"/>
                  </a:moveTo>
                  <a:cubicBezTo>
                    <a:pt x="96" y="0"/>
                    <a:pt x="0" y="86"/>
                    <a:pt x="0" y="201"/>
                  </a:cubicBezTo>
                  <a:lnTo>
                    <a:pt x="0" y="641"/>
                  </a:lnTo>
                  <a:cubicBezTo>
                    <a:pt x="0" y="755"/>
                    <a:pt x="96" y="841"/>
                    <a:pt x="201" y="841"/>
                  </a:cubicBezTo>
                  <a:cubicBezTo>
                    <a:pt x="315" y="841"/>
                    <a:pt x="401" y="755"/>
                    <a:pt x="401" y="641"/>
                  </a:cubicBezTo>
                  <a:lnTo>
                    <a:pt x="401" y="201"/>
                  </a:lnTo>
                  <a:cubicBezTo>
                    <a:pt x="401" y="86"/>
                    <a:pt x="315"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869806" y="1122330"/>
            <a:ext cx="7404388" cy="3504799"/>
            <a:chOff x="854316" y="774971"/>
            <a:chExt cx="8023871" cy="3818294"/>
          </a:xfrm>
        </p:grpSpPr>
        <p:grpSp>
          <p:nvGrpSpPr>
            <p:cNvPr id="160" name="Group 159"/>
            <p:cNvGrpSpPr/>
            <p:nvPr/>
          </p:nvGrpSpPr>
          <p:grpSpPr>
            <a:xfrm>
              <a:off x="854316" y="774971"/>
              <a:ext cx="2554097" cy="1840638"/>
              <a:chOff x="854316" y="774971"/>
              <a:chExt cx="2554097" cy="1840638"/>
            </a:xfrm>
          </p:grpSpPr>
          <p:pic>
            <p:nvPicPr>
              <p:cNvPr id="161" name="Picture 160"/>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162"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1</a:t>
                </a:r>
                <a:endParaRPr sz="2400" b="1" dirty="0">
                  <a:solidFill>
                    <a:schemeClr val="accent3">
                      <a:lumMod val="25000"/>
                    </a:schemeClr>
                  </a:solidFill>
                </a:endParaRPr>
              </a:p>
            </p:txBody>
          </p:sp>
        </p:grpSp>
        <p:grpSp>
          <p:nvGrpSpPr>
            <p:cNvPr id="163" name="Group 162"/>
            <p:cNvGrpSpPr/>
            <p:nvPr/>
          </p:nvGrpSpPr>
          <p:grpSpPr>
            <a:xfrm>
              <a:off x="3580698" y="774971"/>
              <a:ext cx="2562602" cy="1840638"/>
              <a:chOff x="3580698" y="774971"/>
              <a:chExt cx="2562602" cy="1840638"/>
            </a:xfrm>
          </p:grpSpPr>
          <p:pic>
            <p:nvPicPr>
              <p:cNvPr id="164" name="Picture 163"/>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165"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166" name="Group 165"/>
            <p:cNvGrpSpPr/>
            <p:nvPr/>
          </p:nvGrpSpPr>
          <p:grpSpPr>
            <a:xfrm>
              <a:off x="6315585" y="774971"/>
              <a:ext cx="2562602" cy="1840638"/>
              <a:chOff x="6315585" y="774971"/>
              <a:chExt cx="2562602" cy="1840638"/>
            </a:xfrm>
          </p:grpSpPr>
          <p:pic>
            <p:nvPicPr>
              <p:cNvPr id="167" name="Picture 166"/>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168"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169" name="Group 168"/>
            <p:cNvGrpSpPr/>
            <p:nvPr/>
          </p:nvGrpSpPr>
          <p:grpSpPr>
            <a:xfrm>
              <a:off x="854316" y="2752627"/>
              <a:ext cx="2554097" cy="1840638"/>
              <a:chOff x="854316" y="2752627"/>
              <a:chExt cx="2554097" cy="1840638"/>
            </a:xfrm>
          </p:grpSpPr>
          <p:pic>
            <p:nvPicPr>
              <p:cNvPr id="170" name="Picture 169"/>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171"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172" name="Group 171"/>
            <p:cNvGrpSpPr/>
            <p:nvPr/>
          </p:nvGrpSpPr>
          <p:grpSpPr>
            <a:xfrm>
              <a:off x="3584950" y="2752627"/>
              <a:ext cx="2554097" cy="1840638"/>
              <a:chOff x="3584950" y="2752627"/>
              <a:chExt cx="2554097" cy="1840638"/>
            </a:xfrm>
          </p:grpSpPr>
          <p:pic>
            <p:nvPicPr>
              <p:cNvPr id="173" name="Picture 172"/>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174"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175" name="Group 174"/>
            <p:cNvGrpSpPr/>
            <p:nvPr/>
          </p:nvGrpSpPr>
          <p:grpSpPr>
            <a:xfrm>
              <a:off x="6319838" y="2752627"/>
              <a:ext cx="2558349" cy="1840638"/>
              <a:chOff x="6319838" y="2752627"/>
              <a:chExt cx="2558349" cy="1840638"/>
            </a:xfrm>
          </p:grpSpPr>
          <p:pic>
            <p:nvPicPr>
              <p:cNvPr id="176" name="Picture 175"/>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177"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grpSp>
        <p:nvGrpSpPr>
          <p:cNvPr id="179" name="Google Shape;5201;p70"/>
          <p:cNvGrpSpPr/>
          <p:nvPr/>
        </p:nvGrpSpPr>
        <p:grpSpPr>
          <a:xfrm>
            <a:off x="818408" y="1313721"/>
            <a:ext cx="440148" cy="478871"/>
            <a:chOff x="1039554" y="1115032"/>
            <a:chExt cx="1160267" cy="1168401"/>
          </a:xfrm>
        </p:grpSpPr>
        <p:sp>
          <p:nvSpPr>
            <p:cNvPr id="180"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1"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165097" y="1290744"/>
            <a:ext cx="5176207" cy="523220"/>
          </a:xfrm>
          <a:prstGeom prst="rect">
            <a:avLst/>
          </a:prstGeom>
          <a:noFill/>
        </p:spPr>
        <p:txBody>
          <a:bodyPr wrap="square" rtlCol="0">
            <a:spAutoFit/>
          </a:bodyPr>
          <a:lstStyle/>
          <a:p>
            <a:r>
              <a:rPr lang="vi-VN" sz="2800" dirty="0">
                <a:latin typeface="Pattaya" panose="00000500000000000000" pitchFamily="2" charset="-34"/>
                <a:cs typeface="Pattaya" panose="00000500000000000000" pitchFamily="2" charset="-34"/>
              </a:rPr>
              <a:t>Trần Hưng Đạo (Trần Quốc Tuấn).</a:t>
            </a:r>
            <a:endParaRPr lang="en-US" sz="2800" dirty="0">
              <a:latin typeface="Pattaya" panose="00000500000000000000" pitchFamily="2" charset="-34"/>
              <a:cs typeface="Pattaya" panose="00000500000000000000" pitchFamily="2" charset="-34"/>
            </a:endParaRPr>
          </a:p>
        </p:txBody>
      </p:sp>
      <p:grpSp>
        <p:nvGrpSpPr>
          <p:cNvPr id="194" name="Google Shape;5201;p70"/>
          <p:cNvGrpSpPr/>
          <p:nvPr/>
        </p:nvGrpSpPr>
        <p:grpSpPr>
          <a:xfrm>
            <a:off x="814327" y="1810669"/>
            <a:ext cx="440148" cy="478871"/>
            <a:chOff x="1039554" y="1115032"/>
            <a:chExt cx="1160267" cy="1168401"/>
          </a:xfrm>
        </p:grpSpPr>
        <p:sp>
          <p:nvSpPr>
            <p:cNvPr id="195"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6"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TextBox 207"/>
          <p:cNvSpPr txBox="1"/>
          <p:nvPr/>
        </p:nvSpPr>
        <p:spPr>
          <a:xfrm>
            <a:off x="1170072" y="1810329"/>
            <a:ext cx="5548799" cy="523220"/>
          </a:xfrm>
          <a:prstGeom prst="rect">
            <a:avLst/>
          </a:prstGeom>
          <a:noFill/>
        </p:spPr>
        <p:txBody>
          <a:bodyPr wrap="square" rtlCol="0">
            <a:spAutoFit/>
          </a:bodyPr>
          <a:lstStyle/>
          <a:p>
            <a:r>
              <a:rPr lang="vi-VN" sz="2800" dirty="0">
                <a:latin typeface="Pattaya" panose="00000500000000000000" pitchFamily="2" charset="-34"/>
                <a:cs typeface="Pattaya" panose="00000500000000000000" pitchFamily="2" charset="-34"/>
              </a:rPr>
              <a:t>Trần Liễu (cha của Trần Hưng Đạo).</a:t>
            </a:r>
            <a:endParaRPr lang="en-US" sz="2800" dirty="0">
              <a:latin typeface="Pattaya" panose="00000500000000000000" pitchFamily="2" charset="-34"/>
              <a:cs typeface="Pattaya" panose="00000500000000000000" pitchFamily="2" charset="-34"/>
            </a:endParaRPr>
          </a:p>
        </p:txBody>
      </p:sp>
      <p:grpSp>
        <p:nvGrpSpPr>
          <p:cNvPr id="209" name="Google Shape;5201;p70"/>
          <p:cNvGrpSpPr/>
          <p:nvPr/>
        </p:nvGrpSpPr>
        <p:grpSpPr>
          <a:xfrm>
            <a:off x="836269" y="2320860"/>
            <a:ext cx="440148" cy="478871"/>
            <a:chOff x="1039554" y="1115032"/>
            <a:chExt cx="1160267" cy="1168401"/>
          </a:xfrm>
        </p:grpSpPr>
        <p:sp>
          <p:nvSpPr>
            <p:cNvPr id="210"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1"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TextBox 222"/>
          <p:cNvSpPr txBox="1"/>
          <p:nvPr/>
        </p:nvSpPr>
        <p:spPr>
          <a:xfrm>
            <a:off x="1187504" y="2329914"/>
            <a:ext cx="7700328" cy="523220"/>
          </a:xfrm>
          <a:prstGeom prst="rect">
            <a:avLst/>
          </a:prstGeom>
          <a:noFill/>
        </p:spPr>
        <p:txBody>
          <a:bodyPr wrap="square" rtlCol="0">
            <a:spAutoFit/>
          </a:bodyPr>
          <a:lstStyle/>
          <a:p>
            <a:r>
              <a:rPr lang="vi-VN" sz="2800" dirty="0">
                <a:latin typeface="Pattaya" panose="00000500000000000000" pitchFamily="2" charset="-34"/>
                <a:cs typeface="Pattaya" panose="00000500000000000000" pitchFamily="2" charset="-34"/>
              </a:rPr>
              <a:t>Vua Trần Nhân Tông (cháu của vua Trần Thái Tông).</a:t>
            </a:r>
            <a:endParaRPr lang="en-US" sz="2800" dirty="0">
              <a:latin typeface="Pattaya" panose="00000500000000000000" pitchFamily="2" charset="-34"/>
              <a:cs typeface="Pattaya" panose="00000500000000000000" pitchFamily="2" charset="-34"/>
            </a:endParaRPr>
          </a:p>
        </p:txBody>
      </p:sp>
      <p:grpSp>
        <p:nvGrpSpPr>
          <p:cNvPr id="224" name="Google Shape;5201;p70"/>
          <p:cNvGrpSpPr/>
          <p:nvPr/>
        </p:nvGrpSpPr>
        <p:grpSpPr>
          <a:xfrm>
            <a:off x="824062" y="2843260"/>
            <a:ext cx="440148" cy="478871"/>
            <a:chOff x="1039554" y="1115032"/>
            <a:chExt cx="1160267" cy="1168401"/>
          </a:xfrm>
        </p:grpSpPr>
        <p:sp>
          <p:nvSpPr>
            <p:cNvPr id="225"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6"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TextBox 237"/>
          <p:cNvSpPr txBox="1"/>
          <p:nvPr/>
        </p:nvSpPr>
        <p:spPr>
          <a:xfrm>
            <a:off x="1122851" y="2849499"/>
            <a:ext cx="8180397" cy="523220"/>
          </a:xfrm>
          <a:prstGeom prst="rect">
            <a:avLst/>
          </a:prstGeom>
          <a:noFill/>
        </p:spPr>
        <p:txBody>
          <a:bodyPr wrap="square" rtlCol="0">
            <a:spAutoFit/>
          </a:bodyPr>
          <a:lstStyle/>
          <a:p>
            <a:r>
              <a:rPr lang="vi-VN" sz="2800" dirty="0">
                <a:latin typeface="Pattaya" panose="00000500000000000000" pitchFamily="2" charset="-34"/>
                <a:cs typeface="Pattaya" panose="00000500000000000000" pitchFamily="2" charset="-34"/>
              </a:rPr>
              <a:t>Thái sư Trần Quang Khải (con của vua Trần Thái Tông).</a:t>
            </a:r>
            <a:endParaRPr lang="en-US" sz="2800" dirty="0">
              <a:latin typeface="Pattaya" panose="00000500000000000000" pitchFamily="2" charset="-34"/>
              <a:cs typeface="Pattaya" panose="00000500000000000000" pitchFamily="2" charset="-34"/>
            </a:endParaRPr>
          </a:p>
        </p:txBody>
      </p:sp>
      <p:grpSp>
        <p:nvGrpSpPr>
          <p:cNvPr id="239" name="Google Shape;5201;p70"/>
          <p:cNvGrpSpPr/>
          <p:nvPr/>
        </p:nvGrpSpPr>
        <p:grpSpPr>
          <a:xfrm>
            <a:off x="815160" y="3393231"/>
            <a:ext cx="440148" cy="478871"/>
            <a:chOff x="1039554" y="1115032"/>
            <a:chExt cx="1160267" cy="1168401"/>
          </a:xfrm>
        </p:grpSpPr>
        <p:sp>
          <p:nvSpPr>
            <p:cNvPr id="240"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1"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TextBox 252"/>
          <p:cNvSpPr txBox="1"/>
          <p:nvPr/>
        </p:nvSpPr>
        <p:spPr>
          <a:xfrm>
            <a:off x="1171142" y="3369085"/>
            <a:ext cx="7707035" cy="523220"/>
          </a:xfrm>
          <a:prstGeom prst="rect">
            <a:avLst/>
          </a:prstGeom>
          <a:noFill/>
        </p:spPr>
        <p:txBody>
          <a:bodyPr wrap="square" rtlCol="0">
            <a:spAutoFit/>
          </a:bodyPr>
          <a:lstStyle/>
          <a:p>
            <a:r>
              <a:rPr lang="vi-VN" sz="2800" dirty="0">
                <a:latin typeface="Pattaya" panose="00000500000000000000" pitchFamily="2" charset="-34"/>
                <a:cs typeface="Pattaya" panose="00000500000000000000" pitchFamily="2" charset="-34"/>
              </a:rPr>
              <a:t>Các bô lão.</a:t>
            </a:r>
            <a:endParaRPr lang="en-US" sz="2800" dirty="0">
              <a:latin typeface="Pattaya" panose="00000500000000000000" pitchFamily="2" charset="-34"/>
              <a:cs typeface="Pattaya" panose="00000500000000000000" pitchFamily="2"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42" presetClass="entr" presetSubtype="0" fill="hold" nodeType="withEffect">
                                  <p:stCondLst>
                                    <p:cond delay="0"/>
                                  </p:stCondLst>
                                  <p:childTnLst>
                                    <p:set>
                                      <p:cBhvr>
                                        <p:cTn id="13" dur="1" fill="hold">
                                          <p:stCondLst>
                                            <p:cond delay="0"/>
                                          </p:stCondLst>
                                        </p:cTn>
                                        <p:tgtEl>
                                          <p:spTgt spid="179"/>
                                        </p:tgtEl>
                                        <p:attrNameLst>
                                          <p:attrName>style.visibility</p:attrName>
                                        </p:attrNameLst>
                                      </p:cBhvr>
                                      <p:to>
                                        <p:strVal val="visible"/>
                                      </p:to>
                                    </p:set>
                                    <p:animEffect transition="in" filter="fade">
                                      <p:cBhvr>
                                        <p:cTn id="14" dur="1000"/>
                                        <p:tgtEl>
                                          <p:spTgt spid="179"/>
                                        </p:tgtEl>
                                      </p:cBhvr>
                                    </p:animEffect>
                                    <p:anim calcmode="lin" valueType="num">
                                      <p:cBhvr>
                                        <p:cTn id="15" dur="1000" fill="hold"/>
                                        <p:tgtEl>
                                          <p:spTgt spid="179"/>
                                        </p:tgtEl>
                                        <p:attrNameLst>
                                          <p:attrName>ppt_x</p:attrName>
                                        </p:attrNameLst>
                                      </p:cBhvr>
                                      <p:tavLst>
                                        <p:tav tm="0">
                                          <p:val>
                                            <p:strVal val="#ppt_x"/>
                                          </p:val>
                                        </p:tav>
                                        <p:tav tm="100000">
                                          <p:val>
                                            <p:strVal val="#ppt_x"/>
                                          </p:val>
                                        </p:tav>
                                      </p:tavLst>
                                    </p:anim>
                                    <p:anim calcmode="lin" valueType="num">
                                      <p:cBhvr>
                                        <p:cTn id="16" dur="1000" fill="hold"/>
                                        <p:tgtEl>
                                          <p:spTgt spid="17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4"/>
                                        </p:tgtEl>
                                        <p:attrNameLst>
                                          <p:attrName>style.visibility</p:attrName>
                                        </p:attrNameLst>
                                      </p:cBhvr>
                                      <p:to>
                                        <p:strVal val="visible"/>
                                      </p:to>
                                    </p:set>
                                    <p:animEffect transition="in" filter="fade">
                                      <p:cBhvr>
                                        <p:cTn id="26" dur="1000"/>
                                        <p:tgtEl>
                                          <p:spTgt spid="194"/>
                                        </p:tgtEl>
                                      </p:cBhvr>
                                    </p:animEffect>
                                    <p:anim calcmode="lin" valueType="num">
                                      <p:cBhvr>
                                        <p:cTn id="27" dur="1000" fill="hold"/>
                                        <p:tgtEl>
                                          <p:spTgt spid="194"/>
                                        </p:tgtEl>
                                        <p:attrNameLst>
                                          <p:attrName>ppt_x</p:attrName>
                                        </p:attrNameLst>
                                      </p:cBhvr>
                                      <p:tavLst>
                                        <p:tav tm="0">
                                          <p:val>
                                            <p:strVal val="#ppt_x"/>
                                          </p:val>
                                        </p:tav>
                                        <p:tav tm="100000">
                                          <p:val>
                                            <p:strVal val="#ppt_x"/>
                                          </p:val>
                                        </p:tav>
                                      </p:tavLst>
                                    </p:anim>
                                    <p:anim calcmode="lin" valueType="num">
                                      <p:cBhvr>
                                        <p:cTn id="28" dur="1000" fill="hold"/>
                                        <p:tgtEl>
                                          <p:spTgt spid="19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08"/>
                                        </p:tgtEl>
                                        <p:attrNameLst>
                                          <p:attrName>style.visibility</p:attrName>
                                        </p:attrNameLst>
                                      </p:cBhvr>
                                      <p:to>
                                        <p:strVal val="visible"/>
                                      </p:to>
                                    </p:set>
                                    <p:animEffect transition="in" filter="fade">
                                      <p:cBhvr>
                                        <p:cTn id="31" dur="1000"/>
                                        <p:tgtEl>
                                          <p:spTgt spid="208"/>
                                        </p:tgtEl>
                                      </p:cBhvr>
                                    </p:animEffect>
                                    <p:anim calcmode="lin" valueType="num">
                                      <p:cBhvr>
                                        <p:cTn id="32" dur="1000" fill="hold"/>
                                        <p:tgtEl>
                                          <p:spTgt spid="208"/>
                                        </p:tgtEl>
                                        <p:attrNameLst>
                                          <p:attrName>ppt_x</p:attrName>
                                        </p:attrNameLst>
                                      </p:cBhvr>
                                      <p:tavLst>
                                        <p:tav tm="0">
                                          <p:val>
                                            <p:strVal val="#ppt_x"/>
                                          </p:val>
                                        </p:tav>
                                        <p:tav tm="100000">
                                          <p:val>
                                            <p:strVal val="#ppt_x"/>
                                          </p:val>
                                        </p:tav>
                                      </p:tavLst>
                                    </p:anim>
                                    <p:anim calcmode="lin" valueType="num">
                                      <p:cBhvr>
                                        <p:cTn id="33"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9"/>
                                        </p:tgtEl>
                                        <p:attrNameLst>
                                          <p:attrName>style.visibility</p:attrName>
                                        </p:attrNameLst>
                                      </p:cBhvr>
                                      <p:to>
                                        <p:strVal val="visible"/>
                                      </p:to>
                                    </p:set>
                                    <p:animEffect transition="in" filter="fade">
                                      <p:cBhvr>
                                        <p:cTn id="38" dur="1000"/>
                                        <p:tgtEl>
                                          <p:spTgt spid="209"/>
                                        </p:tgtEl>
                                      </p:cBhvr>
                                    </p:animEffect>
                                    <p:anim calcmode="lin" valueType="num">
                                      <p:cBhvr>
                                        <p:cTn id="39" dur="1000" fill="hold"/>
                                        <p:tgtEl>
                                          <p:spTgt spid="209"/>
                                        </p:tgtEl>
                                        <p:attrNameLst>
                                          <p:attrName>ppt_x</p:attrName>
                                        </p:attrNameLst>
                                      </p:cBhvr>
                                      <p:tavLst>
                                        <p:tav tm="0">
                                          <p:val>
                                            <p:strVal val="#ppt_x"/>
                                          </p:val>
                                        </p:tav>
                                        <p:tav tm="100000">
                                          <p:val>
                                            <p:strVal val="#ppt_x"/>
                                          </p:val>
                                        </p:tav>
                                      </p:tavLst>
                                    </p:anim>
                                    <p:anim calcmode="lin" valueType="num">
                                      <p:cBhvr>
                                        <p:cTn id="40" dur="1000" fill="hold"/>
                                        <p:tgtEl>
                                          <p:spTgt spid="20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3"/>
                                        </p:tgtEl>
                                        <p:attrNameLst>
                                          <p:attrName>style.visibility</p:attrName>
                                        </p:attrNameLst>
                                      </p:cBhvr>
                                      <p:to>
                                        <p:strVal val="visible"/>
                                      </p:to>
                                    </p:set>
                                    <p:animEffect transition="in" filter="fade">
                                      <p:cBhvr>
                                        <p:cTn id="43" dur="1000"/>
                                        <p:tgtEl>
                                          <p:spTgt spid="223"/>
                                        </p:tgtEl>
                                      </p:cBhvr>
                                    </p:animEffect>
                                    <p:anim calcmode="lin" valueType="num">
                                      <p:cBhvr>
                                        <p:cTn id="44" dur="1000" fill="hold"/>
                                        <p:tgtEl>
                                          <p:spTgt spid="223"/>
                                        </p:tgtEl>
                                        <p:attrNameLst>
                                          <p:attrName>ppt_x</p:attrName>
                                        </p:attrNameLst>
                                      </p:cBhvr>
                                      <p:tavLst>
                                        <p:tav tm="0">
                                          <p:val>
                                            <p:strVal val="#ppt_x"/>
                                          </p:val>
                                        </p:tav>
                                        <p:tav tm="100000">
                                          <p:val>
                                            <p:strVal val="#ppt_x"/>
                                          </p:val>
                                        </p:tav>
                                      </p:tavLst>
                                    </p:anim>
                                    <p:anim calcmode="lin" valueType="num">
                                      <p:cBhvr>
                                        <p:cTn id="45" dur="1000" fill="hold"/>
                                        <p:tgtEl>
                                          <p:spTgt spid="2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24"/>
                                        </p:tgtEl>
                                        <p:attrNameLst>
                                          <p:attrName>style.visibility</p:attrName>
                                        </p:attrNameLst>
                                      </p:cBhvr>
                                      <p:to>
                                        <p:strVal val="visible"/>
                                      </p:to>
                                    </p:set>
                                    <p:animEffect transition="in" filter="fade">
                                      <p:cBhvr>
                                        <p:cTn id="50" dur="1000"/>
                                        <p:tgtEl>
                                          <p:spTgt spid="224"/>
                                        </p:tgtEl>
                                      </p:cBhvr>
                                    </p:animEffect>
                                    <p:anim calcmode="lin" valueType="num">
                                      <p:cBhvr>
                                        <p:cTn id="51" dur="1000" fill="hold"/>
                                        <p:tgtEl>
                                          <p:spTgt spid="224"/>
                                        </p:tgtEl>
                                        <p:attrNameLst>
                                          <p:attrName>ppt_x</p:attrName>
                                        </p:attrNameLst>
                                      </p:cBhvr>
                                      <p:tavLst>
                                        <p:tav tm="0">
                                          <p:val>
                                            <p:strVal val="#ppt_x"/>
                                          </p:val>
                                        </p:tav>
                                        <p:tav tm="100000">
                                          <p:val>
                                            <p:strVal val="#ppt_x"/>
                                          </p:val>
                                        </p:tav>
                                      </p:tavLst>
                                    </p:anim>
                                    <p:anim calcmode="lin" valueType="num">
                                      <p:cBhvr>
                                        <p:cTn id="52" dur="1000" fill="hold"/>
                                        <p:tgtEl>
                                          <p:spTgt spid="22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38"/>
                                        </p:tgtEl>
                                        <p:attrNameLst>
                                          <p:attrName>style.visibility</p:attrName>
                                        </p:attrNameLst>
                                      </p:cBhvr>
                                      <p:to>
                                        <p:strVal val="visible"/>
                                      </p:to>
                                    </p:set>
                                    <p:animEffect transition="in" filter="fade">
                                      <p:cBhvr>
                                        <p:cTn id="55" dur="1000"/>
                                        <p:tgtEl>
                                          <p:spTgt spid="238"/>
                                        </p:tgtEl>
                                      </p:cBhvr>
                                    </p:animEffect>
                                    <p:anim calcmode="lin" valueType="num">
                                      <p:cBhvr>
                                        <p:cTn id="56" dur="1000" fill="hold"/>
                                        <p:tgtEl>
                                          <p:spTgt spid="238"/>
                                        </p:tgtEl>
                                        <p:attrNameLst>
                                          <p:attrName>ppt_x</p:attrName>
                                        </p:attrNameLst>
                                      </p:cBhvr>
                                      <p:tavLst>
                                        <p:tav tm="0">
                                          <p:val>
                                            <p:strVal val="#ppt_x"/>
                                          </p:val>
                                        </p:tav>
                                        <p:tav tm="100000">
                                          <p:val>
                                            <p:strVal val="#ppt_x"/>
                                          </p:val>
                                        </p:tav>
                                      </p:tavLst>
                                    </p:anim>
                                    <p:anim calcmode="lin" valueType="num">
                                      <p:cBhvr>
                                        <p:cTn id="57" dur="1000" fill="hold"/>
                                        <p:tgtEl>
                                          <p:spTgt spid="23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39"/>
                                        </p:tgtEl>
                                        <p:attrNameLst>
                                          <p:attrName>style.visibility</p:attrName>
                                        </p:attrNameLst>
                                      </p:cBhvr>
                                      <p:to>
                                        <p:strVal val="visible"/>
                                      </p:to>
                                    </p:set>
                                    <p:animEffect transition="in" filter="fade">
                                      <p:cBhvr>
                                        <p:cTn id="62" dur="1000"/>
                                        <p:tgtEl>
                                          <p:spTgt spid="239"/>
                                        </p:tgtEl>
                                      </p:cBhvr>
                                    </p:animEffect>
                                    <p:anim calcmode="lin" valueType="num">
                                      <p:cBhvr>
                                        <p:cTn id="63" dur="1000" fill="hold"/>
                                        <p:tgtEl>
                                          <p:spTgt spid="239"/>
                                        </p:tgtEl>
                                        <p:attrNameLst>
                                          <p:attrName>ppt_x</p:attrName>
                                        </p:attrNameLst>
                                      </p:cBhvr>
                                      <p:tavLst>
                                        <p:tav tm="0">
                                          <p:val>
                                            <p:strVal val="#ppt_x"/>
                                          </p:val>
                                        </p:tav>
                                        <p:tav tm="100000">
                                          <p:val>
                                            <p:strVal val="#ppt_x"/>
                                          </p:val>
                                        </p:tav>
                                      </p:tavLst>
                                    </p:anim>
                                    <p:anim calcmode="lin" valueType="num">
                                      <p:cBhvr>
                                        <p:cTn id="64" dur="1000" fill="hold"/>
                                        <p:tgtEl>
                                          <p:spTgt spid="23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3"/>
                                        </p:tgtEl>
                                        <p:attrNameLst>
                                          <p:attrName>style.visibility</p:attrName>
                                        </p:attrNameLst>
                                      </p:cBhvr>
                                      <p:to>
                                        <p:strVal val="visible"/>
                                      </p:to>
                                    </p:set>
                                    <p:animEffect transition="in" filter="fade">
                                      <p:cBhvr>
                                        <p:cTn id="67" dur="1000"/>
                                        <p:tgtEl>
                                          <p:spTgt spid="253"/>
                                        </p:tgtEl>
                                      </p:cBhvr>
                                    </p:animEffect>
                                    <p:anim calcmode="lin" valueType="num">
                                      <p:cBhvr>
                                        <p:cTn id="68" dur="1000" fill="hold"/>
                                        <p:tgtEl>
                                          <p:spTgt spid="253"/>
                                        </p:tgtEl>
                                        <p:attrNameLst>
                                          <p:attrName>ppt_x</p:attrName>
                                        </p:attrNameLst>
                                      </p:cBhvr>
                                      <p:tavLst>
                                        <p:tav tm="0">
                                          <p:val>
                                            <p:strVal val="#ppt_x"/>
                                          </p:val>
                                        </p:tav>
                                        <p:tav tm="100000">
                                          <p:val>
                                            <p:strVal val="#ppt_x"/>
                                          </p:val>
                                        </p:tav>
                                      </p:tavLst>
                                    </p:anim>
                                    <p:anim calcmode="lin" valueType="num">
                                      <p:cBhvr>
                                        <p:cTn id="69"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8" grpId="0"/>
      <p:bldP spid="223" grpId="0"/>
      <p:bldP spid="238" grpId="0"/>
      <p:bldP spid="2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93"/>
        <p:cNvGrpSpPr/>
        <p:nvPr/>
      </p:nvGrpSpPr>
      <p:grpSpPr>
        <a:xfrm>
          <a:off x="0" y="0"/>
          <a:ext cx="0" cy="0"/>
          <a:chOff x="0" y="0"/>
          <a:chExt cx="0" cy="0"/>
        </a:xfrm>
      </p:grpSpPr>
      <p:grpSp>
        <p:nvGrpSpPr>
          <p:cNvPr id="8" name="Group 7"/>
          <p:cNvGrpSpPr/>
          <p:nvPr/>
        </p:nvGrpSpPr>
        <p:grpSpPr>
          <a:xfrm>
            <a:off x="490876" y="45189"/>
            <a:ext cx="3231428" cy="4815044"/>
            <a:chOff x="490876" y="45189"/>
            <a:chExt cx="3231428" cy="4815044"/>
          </a:xfrm>
        </p:grpSpPr>
        <p:grpSp>
          <p:nvGrpSpPr>
            <p:cNvPr id="5197" name="Google Shape;5197;p70"/>
            <p:cNvGrpSpPr/>
            <p:nvPr/>
          </p:nvGrpSpPr>
          <p:grpSpPr>
            <a:xfrm>
              <a:off x="839355" y="402483"/>
              <a:ext cx="2678015" cy="4228707"/>
              <a:chOff x="1306500" y="1516725"/>
              <a:chExt cx="3445200" cy="2064000"/>
            </a:xfrm>
          </p:grpSpPr>
          <p:sp>
            <p:nvSpPr>
              <p:cNvPr id="5198" name="Google Shape;5198;p70"/>
              <p:cNvSpPr/>
              <p:nvPr/>
            </p:nvSpPr>
            <p:spPr>
              <a:xfrm>
                <a:off x="1306500" y="1516725"/>
                <a:ext cx="3445200" cy="2064000"/>
              </a:xfrm>
              <a:prstGeom prst="roundRect">
                <a:avLst>
                  <a:gd name="adj" fmla="val 11087"/>
                </a:avLst>
              </a:pr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99" name="Google Shape;5199;p70"/>
              <p:cNvSpPr/>
              <p:nvPr/>
            </p:nvSpPr>
            <p:spPr>
              <a:xfrm>
                <a:off x="1393800" y="1609875"/>
                <a:ext cx="3270600" cy="1877700"/>
              </a:xfrm>
              <a:prstGeom prst="roundRect">
                <a:avLst>
                  <a:gd name="adj" fmla="val 1108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8" name="Google Shape;5388;p70"/>
            <p:cNvGrpSpPr/>
            <p:nvPr/>
          </p:nvGrpSpPr>
          <p:grpSpPr>
            <a:xfrm>
              <a:off x="2992967" y="4152645"/>
              <a:ext cx="729337" cy="707588"/>
              <a:chOff x="4231105" y="3726628"/>
              <a:chExt cx="683348" cy="662970"/>
            </a:xfrm>
          </p:grpSpPr>
          <p:sp>
            <p:nvSpPr>
              <p:cNvPr id="5389" name="Google Shape;5389;p70"/>
              <p:cNvSpPr/>
              <p:nvPr/>
            </p:nvSpPr>
            <p:spPr>
              <a:xfrm>
                <a:off x="4231105" y="3726628"/>
                <a:ext cx="683348" cy="662970"/>
              </a:xfrm>
              <a:custGeom>
                <a:avLst/>
                <a:gdLst/>
                <a:ahLst/>
                <a:cxnLst/>
                <a:rect l="l" t="t" r="r" b="b"/>
                <a:pathLst>
                  <a:path w="11955" h="11599" extrusionOk="0">
                    <a:moveTo>
                      <a:pt x="7811" y="3239"/>
                    </a:moveTo>
                    <a:cubicBezTo>
                      <a:pt x="7954" y="3239"/>
                      <a:pt x="8097" y="3311"/>
                      <a:pt x="8192" y="3406"/>
                    </a:cubicBezTo>
                    <a:cubicBezTo>
                      <a:pt x="8407" y="3620"/>
                      <a:pt x="8407" y="3954"/>
                      <a:pt x="8192" y="4168"/>
                    </a:cubicBezTo>
                    <a:cubicBezTo>
                      <a:pt x="8097" y="4263"/>
                      <a:pt x="7954" y="4311"/>
                      <a:pt x="7811" y="4311"/>
                    </a:cubicBezTo>
                    <a:cubicBezTo>
                      <a:pt x="7668" y="4311"/>
                      <a:pt x="7525" y="4263"/>
                      <a:pt x="7430" y="4168"/>
                    </a:cubicBezTo>
                    <a:cubicBezTo>
                      <a:pt x="7335" y="4049"/>
                      <a:pt x="7287" y="3930"/>
                      <a:pt x="7287" y="3787"/>
                    </a:cubicBezTo>
                    <a:cubicBezTo>
                      <a:pt x="7287" y="3644"/>
                      <a:pt x="7335" y="3501"/>
                      <a:pt x="7430" y="3406"/>
                    </a:cubicBezTo>
                    <a:cubicBezTo>
                      <a:pt x="7525" y="3311"/>
                      <a:pt x="7668" y="3239"/>
                      <a:pt x="7811" y="3239"/>
                    </a:cubicBezTo>
                    <a:close/>
                    <a:moveTo>
                      <a:pt x="7811" y="1"/>
                    </a:moveTo>
                    <a:cubicBezTo>
                      <a:pt x="6811" y="1"/>
                      <a:pt x="5858" y="406"/>
                      <a:pt x="5144" y="1120"/>
                    </a:cubicBezTo>
                    <a:cubicBezTo>
                      <a:pt x="4596" y="1668"/>
                      <a:pt x="4239" y="2334"/>
                      <a:pt x="4096" y="3097"/>
                    </a:cubicBezTo>
                    <a:cubicBezTo>
                      <a:pt x="3977" y="3763"/>
                      <a:pt x="4025" y="4430"/>
                      <a:pt x="4263" y="5049"/>
                    </a:cubicBezTo>
                    <a:lnTo>
                      <a:pt x="476" y="8812"/>
                    </a:lnTo>
                    <a:cubicBezTo>
                      <a:pt x="167" y="9122"/>
                      <a:pt x="0" y="9526"/>
                      <a:pt x="0" y="9979"/>
                    </a:cubicBezTo>
                    <a:cubicBezTo>
                      <a:pt x="0" y="10408"/>
                      <a:pt x="167" y="10812"/>
                      <a:pt x="476" y="11122"/>
                    </a:cubicBezTo>
                    <a:cubicBezTo>
                      <a:pt x="786" y="11408"/>
                      <a:pt x="1191" y="11598"/>
                      <a:pt x="1619" y="11598"/>
                    </a:cubicBezTo>
                    <a:cubicBezTo>
                      <a:pt x="2048" y="11598"/>
                      <a:pt x="2453" y="11408"/>
                      <a:pt x="2762" y="11122"/>
                    </a:cubicBezTo>
                    <a:lnTo>
                      <a:pt x="6549" y="7335"/>
                    </a:lnTo>
                    <a:cubicBezTo>
                      <a:pt x="6954" y="7478"/>
                      <a:pt x="7382" y="7550"/>
                      <a:pt x="7811" y="7550"/>
                    </a:cubicBezTo>
                    <a:cubicBezTo>
                      <a:pt x="8811" y="7550"/>
                      <a:pt x="9764" y="7169"/>
                      <a:pt x="10478" y="6454"/>
                    </a:cubicBezTo>
                    <a:cubicBezTo>
                      <a:pt x="11955" y="4978"/>
                      <a:pt x="11955" y="2596"/>
                      <a:pt x="10478" y="1120"/>
                    </a:cubicBezTo>
                    <a:cubicBezTo>
                      <a:pt x="9764" y="406"/>
                      <a:pt x="8811" y="1"/>
                      <a:pt x="7811"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390" name="Google Shape;5390;p70"/>
              <p:cNvSpPr/>
              <p:nvPr/>
            </p:nvSpPr>
            <p:spPr>
              <a:xfrm>
                <a:off x="4258316" y="3760693"/>
                <a:ext cx="619393" cy="595870"/>
              </a:xfrm>
              <a:custGeom>
                <a:avLst/>
                <a:gdLst/>
                <a:ahLst/>
                <a:cxnLst/>
                <a:rect l="l" t="t" r="r" b="b"/>
                <a:pathLst>
                  <a:path w="10836" h="10425" extrusionOk="0">
                    <a:moveTo>
                      <a:pt x="7335" y="2084"/>
                    </a:moveTo>
                    <a:cubicBezTo>
                      <a:pt x="7621" y="2084"/>
                      <a:pt x="7907" y="2191"/>
                      <a:pt x="8121" y="2405"/>
                    </a:cubicBezTo>
                    <a:cubicBezTo>
                      <a:pt x="8550" y="2834"/>
                      <a:pt x="8550" y="3548"/>
                      <a:pt x="8121" y="3977"/>
                    </a:cubicBezTo>
                    <a:cubicBezTo>
                      <a:pt x="7907" y="4191"/>
                      <a:pt x="7621" y="4299"/>
                      <a:pt x="7335" y="4299"/>
                    </a:cubicBezTo>
                    <a:cubicBezTo>
                      <a:pt x="7049" y="4299"/>
                      <a:pt x="6764" y="4191"/>
                      <a:pt x="6549" y="3977"/>
                    </a:cubicBezTo>
                    <a:cubicBezTo>
                      <a:pt x="6121" y="3548"/>
                      <a:pt x="6121" y="2834"/>
                      <a:pt x="6549" y="2405"/>
                    </a:cubicBezTo>
                    <a:cubicBezTo>
                      <a:pt x="6764" y="2191"/>
                      <a:pt x="7049" y="2084"/>
                      <a:pt x="7335" y="2084"/>
                    </a:cubicBezTo>
                    <a:close/>
                    <a:moveTo>
                      <a:pt x="7335" y="0"/>
                    </a:moveTo>
                    <a:cubicBezTo>
                      <a:pt x="6514" y="0"/>
                      <a:pt x="5692" y="310"/>
                      <a:pt x="5073" y="929"/>
                    </a:cubicBezTo>
                    <a:cubicBezTo>
                      <a:pt x="4096" y="1905"/>
                      <a:pt x="3882" y="3382"/>
                      <a:pt x="4454" y="4572"/>
                    </a:cubicBezTo>
                    <a:lnTo>
                      <a:pt x="405" y="8645"/>
                    </a:lnTo>
                    <a:cubicBezTo>
                      <a:pt x="0" y="9049"/>
                      <a:pt x="0" y="9692"/>
                      <a:pt x="405" y="10121"/>
                    </a:cubicBezTo>
                    <a:cubicBezTo>
                      <a:pt x="608" y="10324"/>
                      <a:pt x="875" y="10425"/>
                      <a:pt x="1143" y="10425"/>
                    </a:cubicBezTo>
                    <a:cubicBezTo>
                      <a:pt x="1411" y="10425"/>
                      <a:pt x="1679" y="10324"/>
                      <a:pt x="1882" y="10121"/>
                    </a:cubicBezTo>
                    <a:lnTo>
                      <a:pt x="5930" y="6049"/>
                    </a:lnTo>
                    <a:cubicBezTo>
                      <a:pt x="6373" y="6270"/>
                      <a:pt x="6855" y="6380"/>
                      <a:pt x="7337" y="6380"/>
                    </a:cubicBezTo>
                    <a:cubicBezTo>
                      <a:pt x="8153" y="6380"/>
                      <a:pt x="8969" y="6067"/>
                      <a:pt x="9598" y="5454"/>
                    </a:cubicBezTo>
                    <a:cubicBezTo>
                      <a:pt x="10836" y="4191"/>
                      <a:pt x="10836" y="2167"/>
                      <a:pt x="9598" y="929"/>
                    </a:cubicBezTo>
                    <a:cubicBezTo>
                      <a:pt x="8978" y="310"/>
                      <a:pt x="8157" y="0"/>
                      <a:pt x="7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0"/>
              <p:cNvSpPr/>
              <p:nvPr/>
            </p:nvSpPr>
            <p:spPr>
              <a:xfrm>
                <a:off x="4258314" y="4042427"/>
                <a:ext cx="318556" cy="314139"/>
              </a:xfrm>
              <a:custGeom>
                <a:avLst/>
                <a:gdLst/>
                <a:ahLst/>
                <a:cxnLst/>
                <a:rect l="l" t="t" r="r" b="b"/>
                <a:pathLst>
                  <a:path w="5573" h="5496" extrusionOk="0">
                    <a:moveTo>
                      <a:pt x="4096" y="1"/>
                    </a:moveTo>
                    <a:lnTo>
                      <a:pt x="405" y="3716"/>
                    </a:lnTo>
                    <a:cubicBezTo>
                      <a:pt x="0" y="4120"/>
                      <a:pt x="0" y="4763"/>
                      <a:pt x="405" y="5192"/>
                    </a:cubicBezTo>
                    <a:cubicBezTo>
                      <a:pt x="608" y="5395"/>
                      <a:pt x="875" y="5496"/>
                      <a:pt x="1143" y="5496"/>
                    </a:cubicBezTo>
                    <a:cubicBezTo>
                      <a:pt x="1411" y="5496"/>
                      <a:pt x="1679" y="5395"/>
                      <a:pt x="1882" y="5192"/>
                    </a:cubicBezTo>
                    <a:lnTo>
                      <a:pt x="5573" y="1477"/>
                    </a:lnTo>
                    <a:lnTo>
                      <a:pt x="40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0"/>
              <p:cNvSpPr/>
              <p:nvPr/>
            </p:nvSpPr>
            <p:spPr>
              <a:xfrm>
                <a:off x="4359031" y="4254426"/>
                <a:ext cx="36811" cy="34409"/>
              </a:xfrm>
              <a:custGeom>
                <a:avLst/>
                <a:gdLst/>
                <a:ahLst/>
                <a:cxnLst/>
                <a:rect l="l" t="t" r="r" b="b"/>
                <a:pathLst>
                  <a:path w="644" h="602" extrusionOk="0">
                    <a:moveTo>
                      <a:pt x="456" y="1"/>
                    </a:moveTo>
                    <a:cubicBezTo>
                      <a:pt x="417" y="1"/>
                      <a:pt x="382" y="19"/>
                      <a:pt x="358" y="54"/>
                    </a:cubicBezTo>
                    <a:lnTo>
                      <a:pt x="72" y="316"/>
                    </a:lnTo>
                    <a:cubicBezTo>
                      <a:pt x="1" y="388"/>
                      <a:pt x="1" y="483"/>
                      <a:pt x="72" y="554"/>
                    </a:cubicBezTo>
                    <a:cubicBezTo>
                      <a:pt x="96" y="578"/>
                      <a:pt x="143" y="602"/>
                      <a:pt x="191" y="602"/>
                    </a:cubicBezTo>
                    <a:cubicBezTo>
                      <a:pt x="215" y="602"/>
                      <a:pt x="263" y="578"/>
                      <a:pt x="286" y="554"/>
                    </a:cubicBezTo>
                    <a:lnTo>
                      <a:pt x="572" y="269"/>
                    </a:lnTo>
                    <a:cubicBezTo>
                      <a:pt x="644" y="197"/>
                      <a:pt x="644" y="102"/>
                      <a:pt x="572" y="54"/>
                    </a:cubicBezTo>
                    <a:cubicBezTo>
                      <a:pt x="536" y="19"/>
                      <a:pt x="495"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0"/>
              <p:cNvSpPr/>
              <p:nvPr/>
            </p:nvSpPr>
            <p:spPr>
              <a:xfrm>
                <a:off x="4474725" y="4139767"/>
                <a:ext cx="35440" cy="33380"/>
              </a:xfrm>
              <a:custGeom>
                <a:avLst/>
                <a:gdLst/>
                <a:ahLst/>
                <a:cxnLst/>
                <a:rect l="l" t="t" r="r" b="b"/>
                <a:pathLst>
                  <a:path w="620" h="584" extrusionOk="0">
                    <a:moveTo>
                      <a:pt x="450" y="0"/>
                    </a:moveTo>
                    <a:cubicBezTo>
                      <a:pt x="412" y="0"/>
                      <a:pt x="370" y="12"/>
                      <a:pt x="334" y="36"/>
                    </a:cubicBezTo>
                    <a:lnTo>
                      <a:pt x="48" y="322"/>
                    </a:lnTo>
                    <a:cubicBezTo>
                      <a:pt x="1" y="393"/>
                      <a:pt x="1" y="489"/>
                      <a:pt x="48" y="536"/>
                    </a:cubicBezTo>
                    <a:cubicBezTo>
                      <a:pt x="96" y="584"/>
                      <a:pt x="120" y="584"/>
                      <a:pt x="167" y="584"/>
                    </a:cubicBezTo>
                    <a:cubicBezTo>
                      <a:pt x="215" y="584"/>
                      <a:pt x="239" y="584"/>
                      <a:pt x="287" y="536"/>
                    </a:cubicBezTo>
                    <a:lnTo>
                      <a:pt x="549" y="274"/>
                    </a:lnTo>
                    <a:cubicBezTo>
                      <a:pt x="620" y="203"/>
                      <a:pt x="620" y="107"/>
                      <a:pt x="549" y="36"/>
                    </a:cubicBezTo>
                    <a:cubicBezTo>
                      <a:pt x="525" y="12"/>
                      <a:pt x="489" y="0"/>
                      <a:pt x="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0"/>
              <p:cNvSpPr/>
              <p:nvPr/>
            </p:nvSpPr>
            <p:spPr>
              <a:xfrm>
                <a:off x="4559152" y="4043799"/>
                <a:ext cx="17720" cy="17719"/>
              </a:xfrm>
              <a:custGeom>
                <a:avLst/>
                <a:gdLst/>
                <a:ahLst/>
                <a:cxnLst/>
                <a:rect l="l" t="t" r="r" b="b"/>
                <a:pathLst>
                  <a:path w="310" h="310" extrusionOk="0">
                    <a:moveTo>
                      <a:pt x="143" y="0"/>
                    </a:moveTo>
                    <a:cubicBezTo>
                      <a:pt x="72" y="0"/>
                      <a:pt x="0" y="72"/>
                      <a:pt x="0" y="143"/>
                    </a:cubicBezTo>
                    <a:cubicBezTo>
                      <a:pt x="0" y="239"/>
                      <a:pt x="72" y="310"/>
                      <a:pt x="143" y="310"/>
                    </a:cubicBezTo>
                    <a:cubicBezTo>
                      <a:pt x="238" y="310"/>
                      <a:pt x="310" y="239"/>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0"/>
              <p:cNvSpPr/>
              <p:nvPr/>
            </p:nvSpPr>
            <p:spPr>
              <a:xfrm>
                <a:off x="4587733" y="3819225"/>
                <a:ext cx="17720" cy="16347"/>
              </a:xfrm>
              <a:custGeom>
                <a:avLst/>
                <a:gdLst/>
                <a:ahLst/>
                <a:cxnLst/>
                <a:rect l="l" t="t" r="r" b="b"/>
                <a:pathLst>
                  <a:path w="310" h="286" extrusionOk="0">
                    <a:moveTo>
                      <a:pt x="167" y="0"/>
                    </a:moveTo>
                    <a:cubicBezTo>
                      <a:pt x="72" y="0"/>
                      <a:pt x="0" y="71"/>
                      <a:pt x="0" y="143"/>
                    </a:cubicBezTo>
                    <a:cubicBezTo>
                      <a:pt x="0" y="238"/>
                      <a:pt x="72" y="286"/>
                      <a:pt x="167" y="286"/>
                    </a:cubicBezTo>
                    <a:cubicBezTo>
                      <a:pt x="239" y="286"/>
                      <a:pt x="310" y="238"/>
                      <a:pt x="310" y="143"/>
                    </a:cubicBezTo>
                    <a:cubicBezTo>
                      <a:pt x="310" y="71"/>
                      <a:pt x="239"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0"/>
              <p:cNvSpPr/>
              <p:nvPr/>
            </p:nvSpPr>
            <p:spPr>
              <a:xfrm>
                <a:off x="4560524" y="3889986"/>
                <a:ext cx="16348" cy="16404"/>
              </a:xfrm>
              <a:custGeom>
                <a:avLst/>
                <a:gdLst/>
                <a:ahLst/>
                <a:cxnLst/>
                <a:rect l="l" t="t" r="r" b="b"/>
                <a:pathLst>
                  <a:path w="286" h="287" extrusionOk="0">
                    <a:moveTo>
                      <a:pt x="143" y="0"/>
                    </a:moveTo>
                    <a:cubicBezTo>
                      <a:pt x="48" y="0"/>
                      <a:pt x="0" y="48"/>
                      <a:pt x="0" y="143"/>
                    </a:cubicBezTo>
                    <a:cubicBezTo>
                      <a:pt x="0" y="215"/>
                      <a:pt x="48" y="286"/>
                      <a:pt x="143" y="286"/>
                    </a:cubicBezTo>
                    <a:cubicBezTo>
                      <a:pt x="214" y="286"/>
                      <a:pt x="286" y="215"/>
                      <a:pt x="286" y="143"/>
                    </a:cubicBezTo>
                    <a:cubicBezTo>
                      <a:pt x="286" y="48"/>
                      <a:pt x="214"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0"/>
              <p:cNvSpPr/>
              <p:nvPr/>
            </p:nvSpPr>
            <p:spPr>
              <a:xfrm>
                <a:off x="4484271" y="4081923"/>
                <a:ext cx="16405" cy="17719"/>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0"/>
              <p:cNvSpPr/>
              <p:nvPr/>
            </p:nvSpPr>
            <p:spPr>
              <a:xfrm>
                <a:off x="4536002" y="3922623"/>
                <a:ext cx="17777" cy="17776"/>
              </a:xfrm>
              <a:custGeom>
                <a:avLst/>
                <a:gdLst/>
                <a:ahLst/>
                <a:cxnLst/>
                <a:rect l="l" t="t" r="r" b="b"/>
                <a:pathLst>
                  <a:path w="311" h="311" extrusionOk="0">
                    <a:moveTo>
                      <a:pt x="167" y="1"/>
                    </a:moveTo>
                    <a:cubicBezTo>
                      <a:pt x="72" y="1"/>
                      <a:pt x="0" y="72"/>
                      <a:pt x="0" y="144"/>
                    </a:cubicBezTo>
                    <a:cubicBezTo>
                      <a:pt x="0" y="239"/>
                      <a:pt x="72" y="311"/>
                      <a:pt x="167" y="311"/>
                    </a:cubicBezTo>
                    <a:cubicBezTo>
                      <a:pt x="239" y="311"/>
                      <a:pt x="310" y="239"/>
                      <a:pt x="310" y="144"/>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0"/>
              <p:cNvSpPr/>
              <p:nvPr/>
            </p:nvSpPr>
            <p:spPr>
              <a:xfrm>
                <a:off x="4529200" y="3880441"/>
                <a:ext cx="17720" cy="17776"/>
              </a:xfrm>
              <a:custGeom>
                <a:avLst/>
                <a:gdLst/>
                <a:ahLst/>
                <a:cxnLst/>
                <a:rect l="l" t="t" r="r" b="b"/>
                <a:pathLst>
                  <a:path w="310" h="311" extrusionOk="0">
                    <a:moveTo>
                      <a:pt x="143" y="1"/>
                    </a:moveTo>
                    <a:cubicBezTo>
                      <a:pt x="72" y="1"/>
                      <a:pt x="0" y="72"/>
                      <a:pt x="0" y="167"/>
                    </a:cubicBezTo>
                    <a:cubicBezTo>
                      <a:pt x="0" y="239"/>
                      <a:pt x="72" y="310"/>
                      <a:pt x="143" y="310"/>
                    </a:cubicBezTo>
                    <a:cubicBezTo>
                      <a:pt x="239" y="310"/>
                      <a:pt x="310" y="239"/>
                      <a:pt x="310" y="167"/>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0"/>
              <p:cNvSpPr/>
              <p:nvPr/>
            </p:nvSpPr>
            <p:spPr>
              <a:xfrm>
                <a:off x="4553722" y="3846432"/>
                <a:ext cx="17720" cy="16404"/>
              </a:xfrm>
              <a:custGeom>
                <a:avLst/>
                <a:gdLst/>
                <a:ahLst/>
                <a:cxnLst/>
                <a:rect l="l" t="t" r="r" b="b"/>
                <a:pathLst>
                  <a:path w="310" h="287" extrusionOk="0">
                    <a:moveTo>
                      <a:pt x="143" y="0"/>
                    </a:moveTo>
                    <a:cubicBezTo>
                      <a:pt x="71" y="0"/>
                      <a:pt x="0" y="72"/>
                      <a:pt x="0" y="143"/>
                    </a:cubicBezTo>
                    <a:cubicBezTo>
                      <a:pt x="0" y="238"/>
                      <a:pt x="71" y="286"/>
                      <a:pt x="143" y="286"/>
                    </a:cubicBezTo>
                    <a:cubicBezTo>
                      <a:pt x="238" y="286"/>
                      <a:pt x="310" y="238"/>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0"/>
              <p:cNvSpPr/>
              <p:nvPr/>
            </p:nvSpPr>
            <p:spPr>
              <a:xfrm>
                <a:off x="4779679" y="3836886"/>
                <a:ext cx="17720" cy="17776"/>
              </a:xfrm>
              <a:custGeom>
                <a:avLst/>
                <a:gdLst/>
                <a:ahLst/>
                <a:cxnLst/>
                <a:rect l="l" t="t" r="r" b="b"/>
                <a:pathLst>
                  <a:path w="310" h="311" extrusionOk="0">
                    <a:moveTo>
                      <a:pt x="167" y="1"/>
                    </a:moveTo>
                    <a:cubicBezTo>
                      <a:pt x="72" y="1"/>
                      <a:pt x="0" y="72"/>
                      <a:pt x="0" y="167"/>
                    </a:cubicBezTo>
                    <a:cubicBezTo>
                      <a:pt x="0" y="239"/>
                      <a:pt x="72" y="310"/>
                      <a:pt x="167" y="310"/>
                    </a:cubicBezTo>
                    <a:cubicBezTo>
                      <a:pt x="238" y="310"/>
                      <a:pt x="310" y="239"/>
                      <a:pt x="310" y="167"/>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70"/>
              <p:cNvSpPr/>
              <p:nvPr/>
            </p:nvSpPr>
            <p:spPr>
              <a:xfrm>
                <a:off x="4737437" y="3846432"/>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70"/>
              <p:cNvSpPr/>
              <p:nvPr/>
            </p:nvSpPr>
            <p:spPr>
              <a:xfrm>
                <a:off x="4737437" y="3809679"/>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70"/>
              <p:cNvSpPr/>
              <p:nvPr/>
            </p:nvSpPr>
            <p:spPr>
              <a:xfrm>
                <a:off x="4816434" y="3922623"/>
                <a:ext cx="17720" cy="17776"/>
              </a:xfrm>
              <a:custGeom>
                <a:avLst/>
                <a:gdLst/>
                <a:ahLst/>
                <a:cxnLst/>
                <a:rect l="l" t="t" r="r" b="b"/>
                <a:pathLst>
                  <a:path w="310" h="311" extrusionOk="0">
                    <a:moveTo>
                      <a:pt x="143" y="1"/>
                    </a:moveTo>
                    <a:cubicBezTo>
                      <a:pt x="72" y="1"/>
                      <a:pt x="0" y="72"/>
                      <a:pt x="0" y="144"/>
                    </a:cubicBezTo>
                    <a:cubicBezTo>
                      <a:pt x="0" y="239"/>
                      <a:pt x="72" y="311"/>
                      <a:pt x="143" y="311"/>
                    </a:cubicBezTo>
                    <a:cubicBezTo>
                      <a:pt x="238" y="311"/>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70"/>
              <p:cNvSpPr/>
              <p:nvPr/>
            </p:nvSpPr>
            <p:spPr>
              <a:xfrm>
                <a:off x="4816434" y="3958061"/>
                <a:ext cx="17720" cy="17719"/>
              </a:xfrm>
              <a:custGeom>
                <a:avLst/>
                <a:gdLst/>
                <a:ahLst/>
                <a:cxnLst/>
                <a:rect l="l" t="t" r="r" b="b"/>
                <a:pathLst>
                  <a:path w="310" h="310" extrusionOk="0">
                    <a:moveTo>
                      <a:pt x="143" y="0"/>
                    </a:moveTo>
                    <a:cubicBezTo>
                      <a:pt x="72" y="0"/>
                      <a:pt x="0" y="72"/>
                      <a:pt x="0" y="167"/>
                    </a:cubicBezTo>
                    <a:cubicBezTo>
                      <a:pt x="0" y="238"/>
                      <a:pt x="72" y="310"/>
                      <a:pt x="143" y="310"/>
                    </a:cubicBezTo>
                    <a:cubicBezTo>
                      <a:pt x="238" y="310"/>
                      <a:pt x="310" y="238"/>
                      <a:pt x="310" y="167"/>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70"/>
              <p:cNvSpPr/>
              <p:nvPr/>
            </p:nvSpPr>
            <p:spPr>
              <a:xfrm>
                <a:off x="4296440" y="4273860"/>
                <a:ext cx="16348" cy="17719"/>
              </a:xfrm>
              <a:custGeom>
                <a:avLst/>
                <a:gdLst/>
                <a:ahLst/>
                <a:cxnLst/>
                <a:rect l="l" t="t" r="r" b="b"/>
                <a:pathLst>
                  <a:path w="286" h="310" extrusionOk="0">
                    <a:moveTo>
                      <a:pt x="143" y="0"/>
                    </a:moveTo>
                    <a:cubicBezTo>
                      <a:pt x="72" y="0"/>
                      <a:pt x="0" y="71"/>
                      <a:pt x="0" y="167"/>
                    </a:cubicBezTo>
                    <a:cubicBezTo>
                      <a:pt x="0" y="238"/>
                      <a:pt x="72" y="310"/>
                      <a:pt x="143" y="310"/>
                    </a:cubicBezTo>
                    <a:cubicBezTo>
                      <a:pt x="238" y="310"/>
                      <a:pt x="286" y="238"/>
                      <a:pt x="286" y="167"/>
                    </a:cubicBezTo>
                    <a:cubicBezTo>
                      <a:pt x="286" y="71"/>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70"/>
              <p:cNvSpPr/>
              <p:nvPr/>
            </p:nvSpPr>
            <p:spPr>
              <a:xfrm>
                <a:off x="4311416" y="4307869"/>
                <a:ext cx="16348" cy="17719"/>
              </a:xfrm>
              <a:custGeom>
                <a:avLst/>
                <a:gdLst/>
                <a:ahLst/>
                <a:cxnLst/>
                <a:rect l="l" t="t" r="r" b="b"/>
                <a:pathLst>
                  <a:path w="286" h="310" extrusionOk="0">
                    <a:moveTo>
                      <a:pt x="143" y="0"/>
                    </a:moveTo>
                    <a:cubicBezTo>
                      <a:pt x="72" y="0"/>
                      <a:pt x="0" y="72"/>
                      <a:pt x="0" y="143"/>
                    </a:cubicBezTo>
                    <a:cubicBezTo>
                      <a:pt x="0" y="239"/>
                      <a:pt x="72" y="310"/>
                      <a:pt x="143" y="310"/>
                    </a:cubicBezTo>
                    <a:cubicBezTo>
                      <a:pt x="238" y="310"/>
                      <a:pt x="286" y="239"/>
                      <a:pt x="286" y="143"/>
                    </a:cubicBezTo>
                    <a:cubicBezTo>
                      <a:pt x="286"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70"/>
              <p:cNvSpPr/>
              <p:nvPr/>
            </p:nvSpPr>
            <p:spPr>
              <a:xfrm>
                <a:off x="4710229" y="4043799"/>
                <a:ext cx="17777" cy="17719"/>
              </a:xfrm>
              <a:custGeom>
                <a:avLst/>
                <a:gdLst/>
                <a:ahLst/>
                <a:cxnLst/>
                <a:rect l="l" t="t" r="r" b="b"/>
                <a:pathLst>
                  <a:path w="311" h="310" extrusionOk="0">
                    <a:moveTo>
                      <a:pt x="144" y="0"/>
                    </a:moveTo>
                    <a:cubicBezTo>
                      <a:pt x="72" y="0"/>
                      <a:pt x="1" y="72"/>
                      <a:pt x="1" y="143"/>
                    </a:cubicBezTo>
                    <a:cubicBezTo>
                      <a:pt x="1" y="239"/>
                      <a:pt x="72" y="310"/>
                      <a:pt x="144" y="310"/>
                    </a:cubicBezTo>
                    <a:cubicBezTo>
                      <a:pt x="239" y="310"/>
                      <a:pt x="310" y="239"/>
                      <a:pt x="310" y="143"/>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70"/>
              <p:cNvSpPr/>
              <p:nvPr/>
            </p:nvSpPr>
            <p:spPr>
              <a:xfrm>
                <a:off x="4258314" y="3809679"/>
                <a:ext cx="552686" cy="546543"/>
              </a:xfrm>
              <a:custGeom>
                <a:avLst/>
                <a:gdLst/>
                <a:ahLst/>
                <a:cxnLst/>
                <a:rect l="l" t="t" r="r" b="b"/>
                <a:pathLst>
                  <a:path w="9669" h="9562" extrusionOk="0">
                    <a:moveTo>
                      <a:pt x="7502" y="1060"/>
                    </a:moveTo>
                    <a:cubicBezTo>
                      <a:pt x="7216" y="1060"/>
                      <a:pt x="6930" y="1167"/>
                      <a:pt x="6716" y="1382"/>
                    </a:cubicBezTo>
                    <a:cubicBezTo>
                      <a:pt x="6692" y="1405"/>
                      <a:pt x="6668" y="1429"/>
                      <a:pt x="6645" y="1477"/>
                    </a:cubicBezTo>
                    <a:cubicBezTo>
                      <a:pt x="6845" y="1309"/>
                      <a:pt x="7093" y="1226"/>
                      <a:pt x="7342" y="1226"/>
                    </a:cubicBezTo>
                    <a:cubicBezTo>
                      <a:pt x="7624" y="1226"/>
                      <a:pt x="7906" y="1333"/>
                      <a:pt x="8121" y="1548"/>
                    </a:cubicBezTo>
                    <a:cubicBezTo>
                      <a:pt x="8526" y="1953"/>
                      <a:pt x="8550" y="2596"/>
                      <a:pt x="8192" y="3025"/>
                    </a:cubicBezTo>
                    <a:cubicBezTo>
                      <a:pt x="8216" y="3001"/>
                      <a:pt x="8264" y="2977"/>
                      <a:pt x="8288" y="2953"/>
                    </a:cubicBezTo>
                    <a:cubicBezTo>
                      <a:pt x="8716" y="2525"/>
                      <a:pt x="8716" y="1810"/>
                      <a:pt x="8288" y="1382"/>
                    </a:cubicBezTo>
                    <a:cubicBezTo>
                      <a:pt x="8073" y="1167"/>
                      <a:pt x="7788" y="1060"/>
                      <a:pt x="7502" y="1060"/>
                    </a:cubicBezTo>
                    <a:close/>
                    <a:moveTo>
                      <a:pt x="5168" y="0"/>
                    </a:moveTo>
                    <a:lnTo>
                      <a:pt x="5168" y="0"/>
                    </a:lnTo>
                    <a:cubicBezTo>
                      <a:pt x="5120" y="24"/>
                      <a:pt x="5097" y="48"/>
                      <a:pt x="5073" y="72"/>
                    </a:cubicBezTo>
                    <a:cubicBezTo>
                      <a:pt x="4096" y="1048"/>
                      <a:pt x="3882" y="2525"/>
                      <a:pt x="4454" y="3715"/>
                    </a:cubicBezTo>
                    <a:lnTo>
                      <a:pt x="4525" y="3668"/>
                    </a:lnTo>
                    <a:cubicBezTo>
                      <a:pt x="4573" y="3596"/>
                      <a:pt x="4596" y="3525"/>
                      <a:pt x="4573" y="3430"/>
                    </a:cubicBezTo>
                    <a:cubicBezTo>
                      <a:pt x="4073" y="2310"/>
                      <a:pt x="4287" y="929"/>
                      <a:pt x="5168" y="0"/>
                    </a:cubicBezTo>
                    <a:close/>
                    <a:moveTo>
                      <a:pt x="9669" y="4501"/>
                    </a:moveTo>
                    <a:cubicBezTo>
                      <a:pt x="9054" y="5070"/>
                      <a:pt x="8270" y="5361"/>
                      <a:pt x="7490" y="5361"/>
                    </a:cubicBezTo>
                    <a:cubicBezTo>
                      <a:pt x="7062" y="5361"/>
                      <a:pt x="6636" y="5274"/>
                      <a:pt x="6240" y="5097"/>
                    </a:cubicBezTo>
                    <a:cubicBezTo>
                      <a:pt x="6206" y="5080"/>
                      <a:pt x="6172" y="5072"/>
                      <a:pt x="6141" y="5072"/>
                    </a:cubicBezTo>
                    <a:cubicBezTo>
                      <a:pt x="6083" y="5072"/>
                      <a:pt x="6032" y="5098"/>
                      <a:pt x="6002" y="5144"/>
                    </a:cubicBezTo>
                    <a:lnTo>
                      <a:pt x="5930" y="5192"/>
                    </a:lnTo>
                    <a:cubicBezTo>
                      <a:pt x="6373" y="5413"/>
                      <a:pt x="6855" y="5523"/>
                      <a:pt x="7337" y="5523"/>
                    </a:cubicBezTo>
                    <a:cubicBezTo>
                      <a:pt x="8153" y="5523"/>
                      <a:pt x="8969" y="5210"/>
                      <a:pt x="9598" y="4597"/>
                    </a:cubicBezTo>
                    <a:cubicBezTo>
                      <a:pt x="9621" y="4549"/>
                      <a:pt x="9645" y="4525"/>
                      <a:pt x="9669" y="4501"/>
                    </a:cubicBezTo>
                    <a:close/>
                    <a:moveTo>
                      <a:pt x="2048" y="9097"/>
                    </a:moveTo>
                    <a:lnTo>
                      <a:pt x="1928" y="9201"/>
                    </a:lnTo>
                    <a:lnTo>
                      <a:pt x="1928" y="9201"/>
                    </a:lnTo>
                    <a:cubicBezTo>
                      <a:pt x="1970" y="9170"/>
                      <a:pt x="2010" y="9135"/>
                      <a:pt x="2048" y="9097"/>
                    </a:cubicBezTo>
                    <a:close/>
                    <a:moveTo>
                      <a:pt x="572" y="7621"/>
                    </a:moveTo>
                    <a:lnTo>
                      <a:pt x="405" y="7788"/>
                    </a:lnTo>
                    <a:cubicBezTo>
                      <a:pt x="0" y="8192"/>
                      <a:pt x="0" y="8835"/>
                      <a:pt x="405" y="9240"/>
                    </a:cubicBezTo>
                    <a:cubicBezTo>
                      <a:pt x="608" y="9455"/>
                      <a:pt x="875" y="9562"/>
                      <a:pt x="1143" y="9562"/>
                    </a:cubicBezTo>
                    <a:cubicBezTo>
                      <a:pt x="1411" y="9562"/>
                      <a:pt x="1679" y="9455"/>
                      <a:pt x="1882" y="9240"/>
                    </a:cubicBezTo>
                    <a:lnTo>
                      <a:pt x="1928" y="9201"/>
                    </a:lnTo>
                    <a:lnTo>
                      <a:pt x="1928" y="9201"/>
                    </a:lnTo>
                    <a:cubicBezTo>
                      <a:pt x="1745" y="9334"/>
                      <a:pt x="1528" y="9401"/>
                      <a:pt x="1310" y="9401"/>
                    </a:cubicBezTo>
                    <a:cubicBezTo>
                      <a:pt x="1042" y="9401"/>
                      <a:pt x="774" y="9300"/>
                      <a:pt x="572" y="9097"/>
                    </a:cubicBezTo>
                    <a:cubicBezTo>
                      <a:pt x="167" y="8693"/>
                      <a:pt x="167" y="8026"/>
                      <a:pt x="572" y="762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70"/>
              <p:cNvSpPr/>
              <p:nvPr/>
            </p:nvSpPr>
            <p:spPr>
              <a:xfrm>
                <a:off x="4255570" y="3751149"/>
                <a:ext cx="631682" cy="613932"/>
              </a:xfrm>
              <a:custGeom>
                <a:avLst/>
                <a:gdLst/>
                <a:ahLst/>
                <a:cxnLst/>
                <a:rect l="l" t="t" r="r" b="b"/>
                <a:pathLst>
                  <a:path w="11051" h="10741" extrusionOk="0">
                    <a:moveTo>
                      <a:pt x="7383" y="2406"/>
                    </a:moveTo>
                    <a:cubicBezTo>
                      <a:pt x="7621" y="2406"/>
                      <a:pt x="7859" y="2501"/>
                      <a:pt x="8050" y="2691"/>
                    </a:cubicBezTo>
                    <a:cubicBezTo>
                      <a:pt x="8431" y="3049"/>
                      <a:pt x="8431" y="3644"/>
                      <a:pt x="8050" y="4025"/>
                    </a:cubicBezTo>
                    <a:cubicBezTo>
                      <a:pt x="7883" y="4215"/>
                      <a:pt x="7645" y="4311"/>
                      <a:pt x="7383" y="4311"/>
                    </a:cubicBezTo>
                    <a:cubicBezTo>
                      <a:pt x="7121" y="4311"/>
                      <a:pt x="6883" y="4215"/>
                      <a:pt x="6716" y="4025"/>
                    </a:cubicBezTo>
                    <a:cubicBezTo>
                      <a:pt x="6526" y="3834"/>
                      <a:pt x="6431" y="3596"/>
                      <a:pt x="6431" y="3358"/>
                    </a:cubicBezTo>
                    <a:cubicBezTo>
                      <a:pt x="6431" y="3096"/>
                      <a:pt x="6526" y="2858"/>
                      <a:pt x="6716" y="2691"/>
                    </a:cubicBezTo>
                    <a:cubicBezTo>
                      <a:pt x="6907" y="2501"/>
                      <a:pt x="7145" y="2406"/>
                      <a:pt x="7383" y="2406"/>
                    </a:cubicBezTo>
                    <a:close/>
                    <a:moveTo>
                      <a:pt x="7383" y="2078"/>
                    </a:moveTo>
                    <a:cubicBezTo>
                      <a:pt x="7056" y="2078"/>
                      <a:pt x="6728" y="2203"/>
                      <a:pt x="6478" y="2453"/>
                    </a:cubicBezTo>
                    <a:cubicBezTo>
                      <a:pt x="6240" y="2691"/>
                      <a:pt x="6121" y="3025"/>
                      <a:pt x="6121" y="3358"/>
                    </a:cubicBezTo>
                    <a:cubicBezTo>
                      <a:pt x="6121" y="3692"/>
                      <a:pt x="6240" y="4001"/>
                      <a:pt x="6478" y="4239"/>
                    </a:cubicBezTo>
                    <a:cubicBezTo>
                      <a:pt x="6716" y="4477"/>
                      <a:pt x="7050" y="4620"/>
                      <a:pt x="7383" y="4620"/>
                    </a:cubicBezTo>
                    <a:cubicBezTo>
                      <a:pt x="7717" y="4620"/>
                      <a:pt x="8050" y="4477"/>
                      <a:pt x="8288" y="4239"/>
                    </a:cubicBezTo>
                    <a:cubicBezTo>
                      <a:pt x="8764" y="3763"/>
                      <a:pt x="8764" y="2953"/>
                      <a:pt x="8288" y="2453"/>
                    </a:cubicBezTo>
                    <a:cubicBezTo>
                      <a:pt x="8038" y="2203"/>
                      <a:pt x="7711" y="2078"/>
                      <a:pt x="7383" y="2078"/>
                    </a:cubicBezTo>
                    <a:close/>
                    <a:moveTo>
                      <a:pt x="3644" y="6442"/>
                    </a:moveTo>
                    <a:cubicBezTo>
                      <a:pt x="3603" y="6442"/>
                      <a:pt x="3561" y="6454"/>
                      <a:pt x="3525" y="6478"/>
                    </a:cubicBezTo>
                    <a:cubicBezTo>
                      <a:pt x="3478" y="6549"/>
                      <a:pt x="3478" y="6645"/>
                      <a:pt x="3525" y="6716"/>
                    </a:cubicBezTo>
                    <a:lnTo>
                      <a:pt x="3716" y="6883"/>
                    </a:lnTo>
                    <a:cubicBezTo>
                      <a:pt x="3740" y="6906"/>
                      <a:pt x="3787" y="6930"/>
                      <a:pt x="3811" y="6930"/>
                    </a:cubicBezTo>
                    <a:cubicBezTo>
                      <a:pt x="3859" y="6930"/>
                      <a:pt x="3906" y="6906"/>
                      <a:pt x="3930" y="6883"/>
                    </a:cubicBezTo>
                    <a:cubicBezTo>
                      <a:pt x="4001" y="6811"/>
                      <a:pt x="4001" y="6716"/>
                      <a:pt x="3930" y="6668"/>
                    </a:cubicBezTo>
                    <a:lnTo>
                      <a:pt x="3763" y="6478"/>
                    </a:lnTo>
                    <a:cubicBezTo>
                      <a:pt x="3728" y="6454"/>
                      <a:pt x="3686" y="6442"/>
                      <a:pt x="3644" y="6442"/>
                    </a:cubicBezTo>
                    <a:close/>
                    <a:moveTo>
                      <a:pt x="3144" y="7299"/>
                    </a:moveTo>
                    <a:cubicBezTo>
                      <a:pt x="3102" y="7299"/>
                      <a:pt x="3061" y="7311"/>
                      <a:pt x="3025" y="7335"/>
                    </a:cubicBezTo>
                    <a:cubicBezTo>
                      <a:pt x="2977" y="7407"/>
                      <a:pt x="2977" y="7502"/>
                      <a:pt x="3025" y="7549"/>
                    </a:cubicBezTo>
                    <a:cubicBezTo>
                      <a:pt x="3049" y="7573"/>
                      <a:pt x="3049" y="7597"/>
                      <a:pt x="3049" y="7621"/>
                    </a:cubicBezTo>
                    <a:cubicBezTo>
                      <a:pt x="3049" y="7621"/>
                      <a:pt x="3049" y="7645"/>
                      <a:pt x="3025" y="7669"/>
                    </a:cubicBezTo>
                    <a:cubicBezTo>
                      <a:pt x="3001" y="7692"/>
                      <a:pt x="2977" y="7692"/>
                      <a:pt x="2977" y="7692"/>
                    </a:cubicBezTo>
                    <a:cubicBezTo>
                      <a:pt x="2977" y="7692"/>
                      <a:pt x="2954" y="7692"/>
                      <a:pt x="2930" y="7669"/>
                    </a:cubicBezTo>
                    <a:cubicBezTo>
                      <a:pt x="2894" y="7633"/>
                      <a:pt x="2852" y="7615"/>
                      <a:pt x="2814" y="7615"/>
                    </a:cubicBezTo>
                    <a:cubicBezTo>
                      <a:pt x="2775" y="7615"/>
                      <a:pt x="2739" y="7633"/>
                      <a:pt x="2716" y="7669"/>
                    </a:cubicBezTo>
                    <a:cubicBezTo>
                      <a:pt x="2668" y="7692"/>
                      <a:pt x="2668" y="7740"/>
                      <a:pt x="2668" y="7764"/>
                    </a:cubicBezTo>
                    <a:cubicBezTo>
                      <a:pt x="2668" y="7811"/>
                      <a:pt x="2668" y="7859"/>
                      <a:pt x="2716" y="7883"/>
                    </a:cubicBezTo>
                    <a:cubicBezTo>
                      <a:pt x="2739" y="7907"/>
                      <a:pt x="2739" y="7954"/>
                      <a:pt x="2716" y="7978"/>
                    </a:cubicBezTo>
                    <a:cubicBezTo>
                      <a:pt x="2692" y="8002"/>
                      <a:pt x="2668" y="8002"/>
                      <a:pt x="2644" y="8002"/>
                    </a:cubicBezTo>
                    <a:cubicBezTo>
                      <a:pt x="2644" y="8002"/>
                      <a:pt x="2620" y="8002"/>
                      <a:pt x="2596" y="7978"/>
                    </a:cubicBezTo>
                    <a:cubicBezTo>
                      <a:pt x="2573" y="7954"/>
                      <a:pt x="2537" y="7942"/>
                      <a:pt x="2498" y="7942"/>
                    </a:cubicBezTo>
                    <a:cubicBezTo>
                      <a:pt x="2460" y="7942"/>
                      <a:pt x="2418" y="7954"/>
                      <a:pt x="2382" y="7978"/>
                    </a:cubicBezTo>
                    <a:cubicBezTo>
                      <a:pt x="2311" y="8050"/>
                      <a:pt x="2311" y="8145"/>
                      <a:pt x="2382" y="8216"/>
                    </a:cubicBezTo>
                    <a:cubicBezTo>
                      <a:pt x="2454" y="8288"/>
                      <a:pt x="2549" y="8312"/>
                      <a:pt x="2644" y="8312"/>
                    </a:cubicBezTo>
                    <a:cubicBezTo>
                      <a:pt x="2763" y="8312"/>
                      <a:pt x="2858" y="8288"/>
                      <a:pt x="2930" y="8216"/>
                    </a:cubicBezTo>
                    <a:cubicBezTo>
                      <a:pt x="2977" y="8145"/>
                      <a:pt x="3025" y="8073"/>
                      <a:pt x="3025" y="8002"/>
                    </a:cubicBezTo>
                    <a:cubicBezTo>
                      <a:pt x="3120" y="7978"/>
                      <a:pt x="3192" y="7954"/>
                      <a:pt x="3263" y="7883"/>
                    </a:cubicBezTo>
                    <a:cubicBezTo>
                      <a:pt x="3406" y="7740"/>
                      <a:pt x="3406" y="7478"/>
                      <a:pt x="3263" y="7335"/>
                    </a:cubicBezTo>
                    <a:cubicBezTo>
                      <a:pt x="3228" y="7311"/>
                      <a:pt x="3186" y="7299"/>
                      <a:pt x="3144" y="7299"/>
                    </a:cubicBezTo>
                    <a:close/>
                    <a:moveTo>
                      <a:pt x="1641" y="8448"/>
                    </a:moveTo>
                    <a:cubicBezTo>
                      <a:pt x="1602" y="8448"/>
                      <a:pt x="1561" y="8466"/>
                      <a:pt x="1525" y="8502"/>
                    </a:cubicBezTo>
                    <a:cubicBezTo>
                      <a:pt x="1453" y="8550"/>
                      <a:pt x="1453" y="8645"/>
                      <a:pt x="1525" y="8716"/>
                    </a:cubicBezTo>
                    <a:lnTo>
                      <a:pt x="1691" y="8883"/>
                    </a:lnTo>
                    <a:cubicBezTo>
                      <a:pt x="1739" y="8931"/>
                      <a:pt x="1763" y="8931"/>
                      <a:pt x="1811" y="8931"/>
                    </a:cubicBezTo>
                    <a:cubicBezTo>
                      <a:pt x="1858" y="8931"/>
                      <a:pt x="1882" y="8931"/>
                      <a:pt x="1930" y="8883"/>
                    </a:cubicBezTo>
                    <a:cubicBezTo>
                      <a:pt x="1977" y="8835"/>
                      <a:pt x="1977" y="8740"/>
                      <a:pt x="1930" y="8669"/>
                    </a:cubicBezTo>
                    <a:lnTo>
                      <a:pt x="1739" y="8502"/>
                    </a:lnTo>
                    <a:cubicBezTo>
                      <a:pt x="1715" y="8466"/>
                      <a:pt x="1680" y="8448"/>
                      <a:pt x="1641" y="8448"/>
                    </a:cubicBezTo>
                    <a:close/>
                    <a:moveTo>
                      <a:pt x="7383" y="310"/>
                    </a:moveTo>
                    <a:cubicBezTo>
                      <a:pt x="8193" y="310"/>
                      <a:pt x="8955" y="643"/>
                      <a:pt x="9526" y="1215"/>
                    </a:cubicBezTo>
                    <a:cubicBezTo>
                      <a:pt x="10717" y="2382"/>
                      <a:pt x="10717" y="4311"/>
                      <a:pt x="9526" y="5501"/>
                    </a:cubicBezTo>
                    <a:cubicBezTo>
                      <a:pt x="8952" y="6076"/>
                      <a:pt x="8175" y="6382"/>
                      <a:pt x="7385" y="6382"/>
                    </a:cubicBezTo>
                    <a:cubicBezTo>
                      <a:pt x="6932" y="6382"/>
                      <a:pt x="6475" y="6281"/>
                      <a:pt x="6050" y="6073"/>
                    </a:cubicBezTo>
                    <a:cubicBezTo>
                      <a:pt x="6037" y="6067"/>
                      <a:pt x="6022" y="6064"/>
                      <a:pt x="6007" y="6064"/>
                    </a:cubicBezTo>
                    <a:cubicBezTo>
                      <a:pt x="5965" y="6064"/>
                      <a:pt x="5918" y="6086"/>
                      <a:pt x="5883" y="6121"/>
                    </a:cubicBezTo>
                    <a:lnTo>
                      <a:pt x="1834" y="10169"/>
                    </a:lnTo>
                    <a:cubicBezTo>
                      <a:pt x="1644" y="10336"/>
                      <a:pt x="1430" y="10431"/>
                      <a:pt x="1191" y="10431"/>
                    </a:cubicBezTo>
                    <a:cubicBezTo>
                      <a:pt x="953" y="10431"/>
                      <a:pt x="739" y="10336"/>
                      <a:pt x="572" y="10169"/>
                    </a:cubicBezTo>
                    <a:cubicBezTo>
                      <a:pt x="406" y="10002"/>
                      <a:pt x="310" y="9764"/>
                      <a:pt x="310" y="9550"/>
                    </a:cubicBezTo>
                    <a:cubicBezTo>
                      <a:pt x="310" y="9312"/>
                      <a:pt x="406" y="9074"/>
                      <a:pt x="572" y="8907"/>
                    </a:cubicBezTo>
                    <a:lnTo>
                      <a:pt x="4621" y="4858"/>
                    </a:lnTo>
                    <a:cubicBezTo>
                      <a:pt x="4668" y="4811"/>
                      <a:pt x="4692" y="4739"/>
                      <a:pt x="4644" y="4692"/>
                    </a:cubicBezTo>
                    <a:cubicBezTo>
                      <a:pt x="4097" y="3525"/>
                      <a:pt x="4311" y="2120"/>
                      <a:pt x="5240" y="1215"/>
                    </a:cubicBezTo>
                    <a:cubicBezTo>
                      <a:pt x="5811" y="643"/>
                      <a:pt x="6573" y="310"/>
                      <a:pt x="7383" y="310"/>
                    </a:cubicBezTo>
                    <a:close/>
                    <a:moveTo>
                      <a:pt x="7383" y="0"/>
                    </a:moveTo>
                    <a:cubicBezTo>
                      <a:pt x="6478" y="0"/>
                      <a:pt x="5645" y="358"/>
                      <a:pt x="5002" y="977"/>
                    </a:cubicBezTo>
                    <a:cubicBezTo>
                      <a:pt x="4025" y="1977"/>
                      <a:pt x="3763" y="3453"/>
                      <a:pt x="4311" y="4716"/>
                    </a:cubicBezTo>
                    <a:lnTo>
                      <a:pt x="358" y="8693"/>
                    </a:lnTo>
                    <a:cubicBezTo>
                      <a:pt x="120" y="8907"/>
                      <a:pt x="1" y="9216"/>
                      <a:pt x="1" y="9550"/>
                    </a:cubicBezTo>
                    <a:cubicBezTo>
                      <a:pt x="1" y="9859"/>
                      <a:pt x="120" y="10169"/>
                      <a:pt x="358" y="10383"/>
                    </a:cubicBezTo>
                    <a:cubicBezTo>
                      <a:pt x="572" y="10622"/>
                      <a:pt x="882" y="10741"/>
                      <a:pt x="1191" y="10741"/>
                    </a:cubicBezTo>
                    <a:cubicBezTo>
                      <a:pt x="1525" y="10741"/>
                      <a:pt x="1811" y="10622"/>
                      <a:pt x="2049" y="10383"/>
                    </a:cubicBezTo>
                    <a:lnTo>
                      <a:pt x="6026" y="6406"/>
                    </a:lnTo>
                    <a:cubicBezTo>
                      <a:pt x="6454" y="6597"/>
                      <a:pt x="6931" y="6692"/>
                      <a:pt x="7383" y="6692"/>
                    </a:cubicBezTo>
                    <a:cubicBezTo>
                      <a:pt x="8240" y="6692"/>
                      <a:pt x="9122" y="6359"/>
                      <a:pt x="9765" y="5716"/>
                    </a:cubicBezTo>
                    <a:cubicBezTo>
                      <a:pt x="11051" y="4406"/>
                      <a:pt x="11051" y="2287"/>
                      <a:pt x="9765" y="977"/>
                    </a:cubicBezTo>
                    <a:cubicBezTo>
                      <a:pt x="9122" y="358"/>
                      <a:pt x="8288" y="0"/>
                      <a:pt x="7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70"/>
            <p:cNvGrpSpPr/>
            <p:nvPr/>
          </p:nvGrpSpPr>
          <p:grpSpPr>
            <a:xfrm>
              <a:off x="490876" y="45189"/>
              <a:ext cx="1160267" cy="1168401"/>
              <a:chOff x="1039554" y="1115032"/>
              <a:chExt cx="1160267" cy="1168401"/>
            </a:xfrm>
          </p:grpSpPr>
          <p:sp>
            <p:nvSpPr>
              <p:cNvPr id="5202"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03"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15" name="Google Shape;5215;p70"/>
          <p:cNvGrpSpPr/>
          <p:nvPr/>
        </p:nvGrpSpPr>
        <p:grpSpPr>
          <a:xfrm>
            <a:off x="8818406" y="4894082"/>
            <a:ext cx="155400" cy="155400"/>
            <a:chOff x="1666623" y="2623621"/>
            <a:chExt cx="155400" cy="155400"/>
          </a:xfrm>
        </p:grpSpPr>
        <p:sp>
          <p:nvSpPr>
            <p:cNvPr id="5216" name="Google Shape;5216;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17" name="Google Shape;5217;p70"/>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18" name="Google Shape;5218;p70"/>
          <p:cNvGrpSpPr/>
          <p:nvPr/>
        </p:nvGrpSpPr>
        <p:grpSpPr>
          <a:xfrm>
            <a:off x="8896106" y="1220992"/>
            <a:ext cx="155400" cy="155400"/>
            <a:chOff x="1666623" y="2623621"/>
            <a:chExt cx="155400" cy="155400"/>
          </a:xfrm>
        </p:grpSpPr>
        <p:sp>
          <p:nvSpPr>
            <p:cNvPr id="5219" name="Google Shape;5219;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0" name="Google Shape;5220;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1" name="Google Shape;5221;p70"/>
          <p:cNvGrpSpPr/>
          <p:nvPr/>
        </p:nvGrpSpPr>
        <p:grpSpPr>
          <a:xfrm rot="1153493">
            <a:off x="8670785" y="-1974"/>
            <a:ext cx="450641" cy="494126"/>
            <a:chOff x="1584644" y="2497374"/>
            <a:chExt cx="450609" cy="494091"/>
          </a:xfrm>
        </p:grpSpPr>
        <p:sp>
          <p:nvSpPr>
            <p:cNvPr id="5222" name="Google Shape;5222;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4" name="Google Shape;5224;p70"/>
          <p:cNvGrpSpPr/>
          <p:nvPr/>
        </p:nvGrpSpPr>
        <p:grpSpPr>
          <a:xfrm>
            <a:off x="1999535" y="3934534"/>
            <a:ext cx="155400" cy="155400"/>
            <a:chOff x="1666623" y="2623621"/>
            <a:chExt cx="155400" cy="155400"/>
          </a:xfrm>
        </p:grpSpPr>
        <p:sp>
          <p:nvSpPr>
            <p:cNvPr id="5225" name="Google Shape;5225;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6" name="Google Shape;5226;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7" name="Google Shape;5227;p70"/>
          <p:cNvGrpSpPr/>
          <p:nvPr/>
        </p:nvGrpSpPr>
        <p:grpSpPr>
          <a:xfrm rot="10642488">
            <a:off x="247171" y="4593200"/>
            <a:ext cx="450587" cy="494066"/>
            <a:chOff x="1584644" y="2497374"/>
            <a:chExt cx="450609" cy="494091"/>
          </a:xfrm>
        </p:grpSpPr>
        <p:sp>
          <p:nvSpPr>
            <p:cNvPr id="5228" name="Google Shape;5228;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4" name="Google Shape;5414;p70"/>
          <p:cNvGrpSpPr/>
          <p:nvPr/>
        </p:nvGrpSpPr>
        <p:grpSpPr>
          <a:xfrm>
            <a:off x="2629563" y="747428"/>
            <a:ext cx="155400" cy="155400"/>
            <a:chOff x="1666623" y="2623621"/>
            <a:chExt cx="155400" cy="155400"/>
          </a:xfrm>
        </p:grpSpPr>
        <p:sp>
          <p:nvSpPr>
            <p:cNvPr id="5415" name="Google Shape;5415;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16" name="Google Shape;5416;p7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417" name="Google Shape;5417;p70"/>
          <p:cNvGrpSpPr/>
          <p:nvPr/>
        </p:nvGrpSpPr>
        <p:grpSpPr>
          <a:xfrm>
            <a:off x="1125695" y="2341054"/>
            <a:ext cx="155400" cy="155400"/>
            <a:chOff x="1666623" y="2623621"/>
            <a:chExt cx="155400" cy="155400"/>
          </a:xfrm>
        </p:grpSpPr>
        <p:sp>
          <p:nvSpPr>
            <p:cNvPr id="5418" name="Google Shape;5418;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19" name="Google Shape;5419;p70"/>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1026" name="Picture 2" descr="Khánh thành tượng Trần Hưng Đạo ở Trường Sa - Báo Khánh Hòa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328" y="719340"/>
            <a:ext cx="2336927" cy="3691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86523" y="318391"/>
            <a:ext cx="5240059" cy="4324261"/>
          </a:xfrm>
          <a:prstGeom prst="rect">
            <a:avLst/>
          </a:prstGeom>
          <a:noFill/>
        </p:spPr>
        <p:txBody>
          <a:bodyPr wrap="square" rtlCol="0">
            <a:spAutoFit/>
          </a:bodyPr>
          <a:lstStyle/>
          <a:p>
            <a:pPr algn="ctr">
              <a:lnSpc>
                <a:spcPct val="125000"/>
              </a:lnSpc>
            </a:pPr>
            <a:r>
              <a:rPr lang="vi-VN" sz="2800" b="1" dirty="0">
                <a:latin typeface="Arial" panose="020B0604020202020204" pitchFamily="34" charset="0"/>
                <a:cs typeface="Arial" panose="020B0604020202020204" pitchFamily="34" charset="0"/>
              </a:rPr>
              <a:t>Trần Hưng Đạo</a:t>
            </a:r>
          </a:p>
          <a:p>
            <a:pPr algn="just">
              <a:lnSpc>
                <a:spcPct val="125000"/>
              </a:lnSpc>
            </a:pPr>
            <a:r>
              <a:rPr lang="vi-VN" sz="2400" dirty="0">
                <a:latin typeface="Arial" panose="020B0604020202020204" pitchFamily="34" charset="0"/>
                <a:cs typeface="Arial" panose="020B0604020202020204" pitchFamily="34" charset="0"/>
              </a:rPr>
              <a:t>Tên thật là Trần Quốc Tuấn, là con trai của An Sinh Vương (Trần Liễu). Ông là người có tài văn võ.  </a:t>
            </a:r>
          </a:p>
          <a:p>
            <a:pPr algn="just">
              <a:lnSpc>
                <a:spcPct val="125000"/>
              </a:lnSpc>
            </a:pPr>
            <a:r>
              <a:rPr lang="vi-VN" sz="2400" dirty="0">
                <a:latin typeface="Arial" panose="020B0604020202020204" pitchFamily="34" charset="0"/>
                <a:cs typeface="Arial" panose="020B0604020202020204" pitchFamily="34" charset="0"/>
              </a:rPr>
              <a:t>Ông đã chỉ huy quân đội nhà Trần ba lần đánh tan quân Mông - Nguyên. Đặc biệt, trong cuộc kháng chiến lần thứ hai và ba, ông được cử làm Tiết chế thống lĩnh quân đội.</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44"/>
        <p:cNvGrpSpPr/>
        <p:nvPr/>
      </p:nvGrpSpPr>
      <p:grpSpPr>
        <a:xfrm>
          <a:off x="0" y="0"/>
          <a:ext cx="0" cy="0"/>
          <a:chOff x="0" y="0"/>
          <a:chExt cx="0" cy="0"/>
        </a:xfrm>
      </p:grpSpPr>
      <p:grpSp>
        <p:nvGrpSpPr>
          <p:cNvPr id="35" name="Group 34"/>
          <p:cNvGrpSpPr/>
          <p:nvPr/>
        </p:nvGrpSpPr>
        <p:grpSpPr>
          <a:xfrm>
            <a:off x="5587488" y="2357490"/>
            <a:ext cx="1976726" cy="568162"/>
            <a:chOff x="5587488" y="2357490"/>
            <a:chExt cx="1976726" cy="568162"/>
          </a:xfrm>
        </p:grpSpPr>
        <p:cxnSp>
          <p:nvCxnSpPr>
            <p:cNvPr id="165" name="Google Shape;4407;p63"/>
            <p:cNvCxnSpPr/>
            <p:nvPr/>
          </p:nvCxnSpPr>
          <p:spPr>
            <a:xfrm>
              <a:off x="6574134" y="2357490"/>
              <a:ext cx="0" cy="355350"/>
            </a:xfrm>
            <a:prstGeom prst="straightConnector1">
              <a:avLst/>
            </a:prstGeom>
            <a:noFill/>
            <a:ln w="19050" cap="flat" cmpd="sng">
              <a:solidFill>
                <a:schemeClr val="dk1"/>
              </a:solidFill>
              <a:prstDash val="solid"/>
              <a:round/>
              <a:headEnd type="none" w="med" len="med"/>
              <a:tailEnd type="none" w="med" len="med"/>
            </a:ln>
          </p:spPr>
        </p:cxnSp>
        <p:cxnSp>
          <p:nvCxnSpPr>
            <p:cNvPr id="15" name="Straight Connector 14"/>
            <p:cNvCxnSpPr/>
            <p:nvPr/>
          </p:nvCxnSpPr>
          <p:spPr>
            <a:xfrm>
              <a:off x="5587488" y="2723114"/>
              <a:ext cx="197672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Straight Arrow Connector 162"/>
            <p:cNvCxnSpPr/>
            <p:nvPr/>
          </p:nvCxnSpPr>
          <p:spPr>
            <a:xfrm>
              <a:off x="5598049" y="2727350"/>
              <a:ext cx="0" cy="1983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63"/>
            <p:cNvCxnSpPr/>
            <p:nvPr/>
          </p:nvCxnSpPr>
          <p:spPr>
            <a:xfrm>
              <a:off x="7554185" y="2727350"/>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34" name="Group 33"/>
          <p:cNvGrpSpPr/>
          <p:nvPr/>
        </p:nvGrpSpPr>
        <p:grpSpPr>
          <a:xfrm>
            <a:off x="2542505" y="1236702"/>
            <a:ext cx="4033346" cy="555334"/>
            <a:chOff x="2542505" y="1236702"/>
            <a:chExt cx="4033346" cy="555334"/>
          </a:xfrm>
        </p:grpSpPr>
        <p:cxnSp>
          <p:nvCxnSpPr>
            <p:cNvPr id="4407" name="Google Shape;4407;p63"/>
            <p:cNvCxnSpPr/>
            <p:nvPr/>
          </p:nvCxnSpPr>
          <p:spPr>
            <a:xfrm>
              <a:off x="4560096" y="1236702"/>
              <a:ext cx="0" cy="355350"/>
            </a:xfrm>
            <a:prstGeom prst="straightConnector1">
              <a:avLst/>
            </a:prstGeom>
            <a:noFill/>
            <a:ln w="19050" cap="flat" cmpd="sng">
              <a:solidFill>
                <a:schemeClr val="dk1"/>
              </a:solidFill>
              <a:prstDash val="solid"/>
              <a:round/>
              <a:headEnd type="none" w="med" len="med"/>
              <a:tailEnd type="none" w="med" len="med"/>
            </a:ln>
          </p:spPr>
        </p:cxnSp>
        <p:cxnSp>
          <p:nvCxnSpPr>
            <p:cNvPr id="151" name="Straight Connector 150"/>
            <p:cNvCxnSpPr/>
            <p:nvPr/>
          </p:nvCxnSpPr>
          <p:spPr>
            <a:xfrm>
              <a:off x="2547656" y="1599772"/>
              <a:ext cx="402819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2542505" y="1591683"/>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0" name="Straight Arrow Connector 159"/>
            <p:cNvCxnSpPr/>
            <p:nvPr/>
          </p:nvCxnSpPr>
          <p:spPr>
            <a:xfrm>
              <a:off x="6575851" y="1599772"/>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4345" name="Google Shape;4345;p63"/>
          <p:cNvSpPr/>
          <p:nvPr/>
        </p:nvSpPr>
        <p:spPr>
          <a:xfrm>
            <a:off x="4508216" y="915401"/>
            <a:ext cx="333000" cy="333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3"/>
          <p:cNvSpPr/>
          <p:nvPr/>
        </p:nvSpPr>
        <p:spPr>
          <a:xfrm>
            <a:off x="2122641" y="1958976"/>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63"/>
          <p:cNvSpPr/>
          <p:nvPr/>
        </p:nvSpPr>
        <p:spPr>
          <a:xfrm>
            <a:off x="4561754" y="1958976"/>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63"/>
          <p:cNvSpPr/>
          <p:nvPr/>
        </p:nvSpPr>
        <p:spPr>
          <a:xfrm>
            <a:off x="7000879" y="1958976"/>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63"/>
          <p:cNvSpPr txBox="1">
            <a:spLocks noGrp="1"/>
          </p:cNvSpPr>
          <p:nvPr>
            <p:ph type="title"/>
          </p:nvPr>
        </p:nvSpPr>
        <p:spPr>
          <a:xfrm>
            <a:off x="843750" y="291762"/>
            <a:ext cx="7456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solidFill>
                  <a:schemeClr val="accent2">
                    <a:lumMod val="25000"/>
                  </a:schemeClr>
                </a:solidFill>
                <a:latin typeface="Pattaya" panose="00000500000000000000" pitchFamily="2" charset="-34"/>
                <a:cs typeface="Pattaya" panose="00000500000000000000" pitchFamily="2" charset="-34"/>
              </a:rPr>
              <a:t>Quan hệ gia tộc của các nhân vật trong truyện</a:t>
            </a:r>
            <a:endParaRPr sz="2800" dirty="0">
              <a:solidFill>
                <a:schemeClr val="accent2">
                  <a:lumMod val="25000"/>
                </a:schemeClr>
              </a:solidFill>
              <a:latin typeface="Pattaya" panose="00000500000000000000" pitchFamily="2" charset="-34"/>
              <a:cs typeface="Pattaya" panose="00000500000000000000" pitchFamily="2" charset="-34"/>
            </a:endParaRPr>
          </a:p>
        </p:txBody>
      </p:sp>
      <p:sp>
        <p:nvSpPr>
          <p:cNvPr id="4408" name="Google Shape;4408;p63"/>
          <p:cNvSpPr/>
          <p:nvPr/>
        </p:nvSpPr>
        <p:spPr>
          <a:xfrm>
            <a:off x="3655351" y="674203"/>
            <a:ext cx="1833299" cy="754022"/>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a:solidFill>
                  <a:schemeClr val="dk1"/>
                </a:solidFill>
                <a:latin typeface="Pattaya" panose="00000500000000000000" pitchFamily="2" charset="-34"/>
                <a:ea typeface="Londrina Solid"/>
                <a:cs typeface="Pattaya" panose="00000500000000000000" pitchFamily="2" charset="-34"/>
                <a:sym typeface="Londrina Solid"/>
              </a:rPr>
              <a:t>Trần Thừa (Trần Thái Tổ)</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sp>
        <p:nvSpPr>
          <p:cNvPr id="4409" name="Google Shape;4409;p63"/>
          <p:cNvSpPr/>
          <p:nvPr/>
        </p:nvSpPr>
        <p:spPr>
          <a:xfrm>
            <a:off x="1463989" y="1812871"/>
            <a:ext cx="2157032" cy="78968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a:solidFill>
                  <a:schemeClr val="dk1"/>
                </a:solidFill>
                <a:latin typeface="Pattaya" panose="00000500000000000000" pitchFamily="2" charset="-34"/>
                <a:ea typeface="Londrina Solid"/>
                <a:cs typeface="Pattaya" panose="00000500000000000000" pitchFamily="2" charset="-34"/>
                <a:sym typeface="Londrina Solid"/>
              </a:rPr>
              <a:t>An Sinh Vương (Trần Liễu – anh)</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sp>
        <p:nvSpPr>
          <p:cNvPr id="4411" name="Google Shape;4411;p63"/>
          <p:cNvSpPr/>
          <p:nvPr/>
        </p:nvSpPr>
        <p:spPr>
          <a:xfrm>
            <a:off x="5403273" y="1823247"/>
            <a:ext cx="2348963" cy="78506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a:solidFill>
                  <a:schemeClr val="dk1"/>
                </a:solidFill>
                <a:latin typeface="Pattaya" panose="00000500000000000000" pitchFamily="2" charset="-34"/>
                <a:ea typeface="Londrina Solid"/>
                <a:cs typeface="Pattaya" panose="00000500000000000000" pitchFamily="2" charset="-34"/>
                <a:sym typeface="Londrina Solid"/>
              </a:rPr>
              <a:t>Trần Thái Tông (Trần Cảnh – em)</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grpSp>
        <p:nvGrpSpPr>
          <p:cNvPr id="4412" name="Google Shape;4412;p63"/>
          <p:cNvGrpSpPr/>
          <p:nvPr/>
        </p:nvGrpSpPr>
        <p:grpSpPr>
          <a:xfrm>
            <a:off x="7906218" y="155962"/>
            <a:ext cx="506928" cy="499970"/>
            <a:chOff x="7521798" y="1054556"/>
            <a:chExt cx="557354" cy="685861"/>
          </a:xfrm>
        </p:grpSpPr>
        <p:sp>
          <p:nvSpPr>
            <p:cNvPr id="4413" name="Google Shape;4413;p63"/>
            <p:cNvSpPr/>
            <p:nvPr/>
          </p:nvSpPr>
          <p:spPr>
            <a:xfrm flipH="1">
              <a:off x="7521798" y="1054556"/>
              <a:ext cx="557354" cy="685861"/>
            </a:xfrm>
            <a:custGeom>
              <a:avLst/>
              <a:gdLst/>
              <a:ahLst/>
              <a:cxnLst/>
              <a:rect l="l" t="t" r="r" b="b"/>
              <a:pathLst>
                <a:path w="13302" h="16369" extrusionOk="0">
                  <a:moveTo>
                    <a:pt x="4300" y="0"/>
                  </a:moveTo>
                  <a:cubicBezTo>
                    <a:pt x="4023" y="0"/>
                    <a:pt x="3765" y="29"/>
                    <a:pt x="3526" y="86"/>
                  </a:cubicBezTo>
                  <a:cubicBezTo>
                    <a:pt x="2829" y="258"/>
                    <a:pt x="2274" y="679"/>
                    <a:pt x="1940" y="1300"/>
                  </a:cubicBezTo>
                  <a:lnTo>
                    <a:pt x="1911" y="1347"/>
                  </a:lnTo>
                  <a:lnTo>
                    <a:pt x="1854" y="1491"/>
                  </a:lnTo>
                  <a:lnTo>
                    <a:pt x="1844" y="1548"/>
                  </a:lnTo>
                  <a:cubicBezTo>
                    <a:pt x="1644" y="2351"/>
                    <a:pt x="1644" y="3163"/>
                    <a:pt x="1701" y="3937"/>
                  </a:cubicBezTo>
                  <a:cubicBezTo>
                    <a:pt x="1500" y="3975"/>
                    <a:pt x="1309" y="4071"/>
                    <a:pt x="1156" y="4224"/>
                  </a:cubicBezTo>
                  <a:cubicBezTo>
                    <a:pt x="1023" y="4271"/>
                    <a:pt x="908" y="4348"/>
                    <a:pt x="812" y="4443"/>
                  </a:cubicBezTo>
                  <a:cubicBezTo>
                    <a:pt x="516" y="4529"/>
                    <a:pt x="268" y="4739"/>
                    <a:pt x="153" y="5026"/>
                  </a:cubicBezTo>
                  <a:cubicBezTo>
                    <a:pt x="0" y="5389"/>
                    <a:pt x="96" y="5800"/>
                    <a:pt x="373" y="6077"/>
                  </a:cubicBezTo>
                  <a:cubicBezTo>
                    <a:pt x="621" y="6326"/>
                    <a:pt x="908" y="6507"/>
                    <a:pt x="1166" y="6670"/>
                  </a:cubicBezTo>
                  <a:cubicBezTo>
                    <a:pt x="1214" y="6737"/>
                    <a:pt x="1252" y="6813"/>
                    <a:pt x="1300" y="6889"/>
                  </a:cubicBezTo>
                  <a:cubicBezTo>
                    <a:pt x="1395" y="7052"/>
                    <a:pt x="1491" y="7205"/>
                    <a:pt x="1567" y="7358"/>
                  </a:cubicBezTo>
                  <a:cubicBezTo>
                    <a:pt x="1653" y="7511"/>
                    <a:pt x="1739" y="7673"/>
                    <a:pt x="1825" y="7835"/>
                  </a:cubicBezTo>
                  <a:cubicBezTo>
                    <a:pt x="1873" y="7940"/>
                    <a:pt x="1930" y="8046"/>
                    <a:pt x="1978" y="8151"/>
                  </a:cubicBezTo>
                  <a:cubicBezTo>
                    <a:pt x="2026" y="9316"/>
                    <a:pt x="2236" y="10396"/>
                    <a:pt x="2609" y="11352"/>
                  </a:cubicBezTo>
                  <a:cubicBezTo>
                    <a:pt x="3201" y="12861"/>
                    <a:pt x="4147" y="13979"/>
                    <a:pt x="5428" y="14667"/>
                  </a:cubicBezTo>
                  <a:cubicBezTo>
                    <a:pt x="5428" y="14686"/>
                    <a:pt x="5418" y="14706"/>
                    <a:pt x="5418" y="14725"/>
                  </a:cubicBezTo>
                  <a:cubicBezTo>
                    <a:pt x="5265" y="15145"/>
                    <a:pt x="5399" y="15604"/>
                    <a:pt x="5772" y="15881"/>
                  </a:cubicBezTo>
                  <a:cubicBezTo>
                    <a:pt x="5915" y="15986"/>
                    <a:pt x="6068" y="16072"/>
                    <a:pt x="6192" y="16139"/>
                  </a:cubicBezTo>
                  <a:lnTo>
                    <a:pt x="6249" y="16168"/>
                  </a:lnTo>
                  <a:cubicBezTo>
                    <a:pt x="6364" y="16244"/>
                    <a:pt x="6593" y="16368"/>
                    <a:pt x="6890" y="16368"/>
                  </a:cubicBezTo>
                  <a:cubicBezTo>
                    <a:pt x="7081" y="16368"/>
                    <a:pt x="7262" y="16311"/>
                    <a:pt x="7425" y="16215"/>
                  </a:cubicBezTo>
                  <a:cubicBezTo>
                    <a:pt x="7683" y="16062"/>
                    <a:pt x="7855" y="15804"/>
                    <a:pt x="7893" y="15518"/>
                  </a:cubicBezTo>
                  <a:cubicBezTo>
                    <a:pt x="7931" y="15613"/>
                    <a:pt x="7979" y="15709"/>
                    <a:pt x="8046" y="15785"/>
                  </a:cubicBezTo>
                  <a:cubicBezTo>
                    <a:pt x="8237" y="16034"/>
                    <a:pt x="8533" y="16177"/>
                    <a:pt x="8848" y="16177"/>
                  </a:cubicBezTo>
                  <a:cubicBezTo>
                    <a:pt x="8868" y="16177"/>
                    <a:pt x="8896" y="16177"/>
                    <a:pt x="8915" y="16168"/>
                  </a:cubicBezTo>
                  <a:cubicBezTo>
                    <a:pt x="9040" y="16225"/>
                    <a:pt x="9240" y="16311"/>
                    <a:pt x="9489" y="16311"/>
                  </a:cubicBezTo>
                  <a:cubicBezTo>
                    <a:pt x="9622" y="16311"/>
                    <a:pt x="9747" y="16282"/>
                    <a:pt x="9871" y="16234"/>
                  </a:cubicBezTo>
                  <a:cubicBezTo>
                    <a:pt x="10148" y="16129"/>
                    <a:pt x="10358" y="15910"/>
                    <a:pt x="10454" y="15632"/>
                  </a:cubicBezTo>
                  <a:cubicBezTo>
                    <a:pt x="10540" y="15365"/>
                    <a:pt x="10511" y="15069"/>
                    <a:pt x="10368" y="14830"/>
                  </a:cubicBezTo>
                  <a:cubicBezTo>
                    <a:pt x="10282" y="14686"/>
                    <a:pt x="10167" y="14581"/>
                    <a:pt x="10062" y="14505"/>
                  </a:cubicBezTo>
                  <a:cubicBezTo>
                    <a:pt x="11075" y="13836"/>
                    <a:pt x="11725" y="12804"/>
                    <a:pt x="11868" y="11610"/>
                  </a:cubicBezTo>
                  <a:lnTo>
                    <a:pt x="11868" y="11600"/>
                  </a:lnTo>
                  <a:lnTo>
                    <a:pt x="11877" y="11571"/>
                  </a:lnTo>
                  <a:cubicBezTo>
                    <a:pt x="11983" y="10406"/>
                    <a:pt x="12011" y="9326"/>
                    <a:pt x="11954" y="8342"/>
                  </a:cubicBezTo>
                  <a:cubicBezTo>
                    <a:pt x="12155" y="7711"/>
                    <a:pt x="12317" y="7081"/>
                    <a:pt x="12432" y="6440"/>
                  </a:cubicBezTo>
                  <a:cubicBezTo>
                    <a:pt x="12661" y="6211"/>
                    <a:pt x="12833" y="5963"/>
                    <a:pt x="12967" y="5666"/>
                  </a:cubicBezTo>
                  <a:lnTo>
                    <a:pt x="12976" y="5638"/>
                  </a:lnTo>
                  <a:cubicBezTo>
                    <a:pt x="13101" y="5370"/>
                    <a:pt x="13301" y="4931"/>
                    <a:pt x="13148" y="4424"/>
                  </a:cubicBezTo>
                  <a:cubicBezTo>
                    <a:pt x="13024" y="4023"/>
                    <a:pt x="12651" y="3746"/>
                    <a:pt x="12231" y="3746"/>
                  </a:cubicBezTo>
                  <a:lnTo>
                    <a:pt x="12145" y="3746"/>
                  </a:lnTo>
                  <a:cubicBezTo>
                    <a:pt x="12021" y="3688"/>
                    <a:pt x="11877" y="3650"/>
                    <a:pt x="11734" y="3650"/>
                  </a:cubicBezTo>
                  <a:cubicBezTo>
                    <a:pt x="11667" y="3650"/>
                    <a:pt x="11610" y="3660"/>
                    <a:pt x="11553" y="3669"/>
                  </a:cubicBezTo>
                  <a:cubicBezTo>
                    <a:pt x="11447" y="3631"/>
                    <a:pt x="11342" y="3612"/>
                    <a:pt x="11237" y="3612"/>
                  </a:cubicBezTo>
                  <a:cubicBezTo>
                    <a:pt x="11056" y="3612"/>
                    <a:pt x="10884" y="3669"/>
                    <a:pt x="10740" y="3755"/>
                  </a:cubicBezTo>
                  <a:cubicBezTo>
                    <a:pt x="10559" y="3440"/>
                    <a:pt x="10358" y="3144"/>
                    <a:pt x="10148" y="2867"/>
                  </a:cubicBezTo>
                  <a:lnTo>
                    <a:pt x="10129" y="2848"/>
                  </a:lnTo>
                  <a:lnTo>
                    <a:pt x="10119" y="2838"/>
                  </a:lnTo>
                  <a:cubicBezTo>
                    <a:pt x="9814" y="2475"/>
                    <a:pt x="9460" y="2140"/>
                    <a:pt x="9059" y="1835"/>
                  </a:cubicBezTo>
                  <a:lnTo>
                    <a:pt x="9040" y="1825"/>
                  </a:lnTo>
                  <a:lnTo>
                    <a:pt x="9020" y="1806"/>
                  </a:lnTo>
                  <a:cubicBezTo>
                    <a:pt x="8380" y="1386"/>
                    <a:pt x="6154" y="0"/>
                    <a:pt x="430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14" name="Google Shape;4414;p63"/>
            <p:cNvSpPr/>
            <p:nvPr/>
          </p:nvSpPr>
          <p:spPr>
            <a:xfrm flipH="1">
              <a:off x="7783254" y="1604033"/>
              <a:ext cx="37291" cy="101188"/>
            </a:xfrm>
            <a:custGeom>
              <a:avLst/>
              <a:gdLst/>
              <a:ahLst/>
              <a:cxnLst/>
              <a:rect l="l" t="t" r="r" b="b"/>
              <a:pathLst>
                <a:path w="890" h="2415" extrusionOk="0">
                  <a:moveTo>
                    <a:pt x="337" y="1"/>
                  </a:moveTo>
                  <a:cubicBezTo>
                    <a:pt x="283" y="1"/>
                    <a:pt x="230" y="34"/>
                    <a:pt x="230" y="101"/>
                  </a:cubicBezTo>
                  <a:cubicBezTo>
                    <a:pt x="240" y="464"/>
                    <a:pt x="230" y="827"/>
                    <a:pt x="183" y="1181"/>
                  </a:cubicBezTo>
                  <a:cubicBezTo>
                    <a:pt x="154" y="1400"/>
                    <a:pt x="68" y="1630"/>
                    <a:pt x="68" y="1850"/>
                  </a:cubicBezTo>
                  <a:cubicBezTo>
                    <a:pt x="58" y="1859"/>
                    <a:pt x="39" y="1878"/>
                    <a:pt x="39" y="1897"/>
                  </a:cubicBezTo>
                  <a:cubicBezTo>
                    <a:pt x="1" y="1974"/>
                    <a:pt x="39" y="2050"/>
                    <a:pt x="97" y="2098"/>
                  </a:cubicBezTo>
                  <a:cubicBezTo>
                    <a:pt x="211" y="2184"/>
                    <a:pt x="335" y="2241"/>
                    <a:pt x="460" y="2318"/>
                  </a:cubicBezTo>
                  <a:cubicBezTo>
                    <a:pt x="542" y="2359"/>
                    <a:pt x="629" y="2415"/>
                    <a:pt x="721" y="2415"/>
                  </a:cubicBezTo>
                  <a:cubicBezTo>
                    <a:pt x="758" y="2415"/>
                    <a:pt x="795" y="2406"/>
                    <a:pt x="832" y="2385"/>
                  </a:cubicBezTo>
                  <a:cubicBezTo>
                    <a:pt x="870" y="2366"/>
                    <a:pt x="890" y="2318"/>
                    <a:pt x="890" y="2280"/>
                  </a:cubicBezTo>
                  <a:cubicBezTo>
                    <a:pt x="890" y="2117"/>
                    <a:pt x="746" y="2060"/>
                    <a:pt x="622" y="1993"/>
                  </a:cubicBezTo>
                  <a:cubicBezTo>
                    <a:pt x="536" y="1945"/>
                    <a:pt x="450" y="1907"/>
                    <a:pt x="364" y="1859"/>
                  </a:cubicBezTo>
                  <a:cubicBezTo>
                    <a:pt x="441" y="1678"/>
                    <a:pt x="441" y="1458"/>
                    <a:pt x="450" y="1267"/>
                  </a:cubicBezTo>
                  <a:cubicBezTo>
                    <a:pt x="488" y="884"/>
                    <a:pt x="479" y="493"/>
                    <a:pt x="450" y="101"/>
                  </a:cubicBezTo>
                  <a:cubicBezTo>
                    <a:pt x="445" y="34"/>
                    <a:pt x="390"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3"/>
            <p:cNvSpPr/>
            <p:nvPr/>
          </p:nvSpPr>
          <p:spPr>
            <a:xfrm flipH="1">
              <a:off x="7672764" y="1593097"/>
              <a:ext cx="44372" cy="109862"/>
            </a:xfrm>
            <a:custGeom>
              <a:avLst/>
              <a:gdLst/>
              <a:ahLst/>
              <a:cxnLst/>
              <a:rect l="l" t="t" r="r" b="b"/>
              <a:pathLst>
                <a:path w="1059" h="2622" extrusionOk="0">
                  <a:moveTo>
                    <a:pt x="412" y="0"/>
                  </a:moveTo>
                  <a:cubicBezTo>
                    <a:pt x="362" y="0"/>
                    <a:pt x="314" y="34"/>
                    <a:pt x="314" y="104"/>
                  </a:cubicBezTo>
                  <a:cubicBezTo>
                    <a:pt x="294" y="830"/>
                    <a:pt x="199" y="1566"/>
                    <a:pt x="27" y="2273"/>
                  </a:cubicBezTo>
                  <a:cubicBezTo>
                    <a:pt x="0" y="2405"/>
                    <a:pt x="107" y="2487"/>
                    <a:pt x="206" y="2487"/>
                  </a:cubicBezTo>
                  <a:cubicBezTo>
                    <a:pt x="251" y="2487"/>
                    <a:pt x="294" y="2471"/>
                    <a:pt x="323" y="2435"/>
                  </a:cubicBezTo>
                  <a:cubicBezTo>
                    <a:pt x="390" y="2464"/>
                    <a:pt x="466" y="2493"/>
                    <a:pt x="533" y="2521"/>
                  </a:cubicBezTo>
                  <a:cubicBezTo>
                    <a:pt x="624" y="2559"/>
                    <a:pt x="740" y="2621"/>
                    <a:pt x="845" y="2621"/>
                  </a:cubicBezTo>
                  <a:cubicBezTo>
                    <a:pt x="873" y="2621"/>
                    <a:pt x="900" y="2617"/>
                    <a:pt x="925" y="2607"/>
                  </a:cubicBezTo>
                  <a:cubicBezTo>
                    <a:pt x="1011" y="2569"/>
                    <a:pt x="1059" y="2483"/>
                    <a:pt x="1011" y="2407"/>
                  </a:cubicBezTo>
                  <a:cubicBezTo>
                    <a:pt x="935" y="2283"/>
                    <a:pt x="791" y="2263"/>
                    <a:pt x="667" y="2225"/>
                  </a:cubicBezTo>
                  <a:cubicBezTo>
                    <a:pt x="581" y="2197"/>
                    <a:pt x="486" y="2168"/>
                    <a:pt x="390" y="2158"/>
                  </a:cubicBezTo>
                  <a:cubicBezTo>
                    <a:pt x="524" y="1470"/>
                    <a:pt x="572" y="802"/>
                    <a:pt x="524" y="104"/>
                  </a:cubicBezTo>
                  <a:cubicBezTo>
                    <a:pt x="519" y="36"/>
                    <a:pt x="465"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63"/>
            <p:cNvSpPr/>
            <p:nvPr/>
          </p:nvSpPr>
          <p:spPr>
            <a:xfrm flipH="1">
              <a:off x="7927683" y="1253832"/>
              <a:ext cx="115518" cy="174346"/>
            </a:xfrm>
            <a:custGeom>
              <a:avLst/>
              <a:gdLst/>
              <a:ahLst/>
              <a:cxnLst/>
              <a:rect l="l" t="t" r="r" b="b"/>
              <a:pathLst>
                <a:path w="2757" h="4161" extrusionOk="0">
                  <a:moveTo>
                    <a:pt x="1013" y="0"/>
                  </a:moveTo>
                  <a:cubicBezTo>
                    <a:pt x="927" y="0"/>
                    <a:pt x="835" y="78"/>
                    <a:pt x="853" y="194"/>
                  </a:cubicBezTo>
                  <a:cubicBezTo>
                    <a:pt x="872" y="318"/>
                    <a:pt x="891" y="442"/>
                    <a:pt x="920" y="576"/>
                  </a:cubicBezTo>
                  <a:cubicBezTo>
                    <a:pt x="881" y="528"/>
                    <a:pt x="853" y="471"/>
                    <a:pt x="814" y="423"/>
                  </a:cubicBezTo>
                  <a:cubicBezTo>
                    <a:pt x="814" y="413"/>
                    <a:pt x="814" y="404"/>
                    <a:pt x="814" y="394"/>
                  </a:cubicBezTo>
                  <a:cubicBezTo>
                    <a:pt x="795" y="375"/>
                    <a:pt x="776" y="356"/>
                    <a:pt x="767" y="327"/>
                  </a:cubicBezTo>
                  <a:cubicBezTo>
                    <a:pt x="757" y="318"/>
                    <a:pt x="748" y="318"/>
                    <a:pt x="738" y="318"/>
                  </a:cubicBezTo>
                  <a:cubicBezTo>
                    <a:pt x="728" y="308"/>
                    <a:pt x="719" y="289"/>
                    <a:pt x="709" y="280"/>
                  </a:cubicBezTo>
                  <a:cubicBezTo>
                    <a:pt x="689" y="256"/>
                    <a:pt x="662" y="246"/>
                    <a:pt x="635" y="246"/>
                  </a:cubicBezTo>
                  <a:cubicBezTo>
                    <a:pt x="563" y="246"/>
                    <a:pt x="488" y="318"/>
                    <a:pt x="509" y="394"/>
                  </a:cubicBezTo>
                  <a:cubicBezTo>
                    <a:pt x="547" y="509"/>
                    <a:pt x="595" y="624"/>
                    <a:pt x="642" y="748"/>
                  </a:cubicBezTo>
                  <a:cubicBezTo>
                    <a:pt x="528" y="652"/>
                    <a:pt x="404" y="576"/>
                    <a:pt x="270" y="509"/>
                  </a:cubicBezTo>
                  <a:cubicBezTo>
                    <a:pt x="249" y="499"/>
                    <a:pt x="228" y="494"/>
                    <a:pt x="207" y="494"/>
                  </a:cubicBezTo>
                  <a:cubicBezTo>
                    <a:pt x="95" y="494"/>
                    <a:pt x="1" y="632"/>
                    <a:pt x="98" y="729"/>
                  </a:cubicBezTo>
                  <a:cubicBezTo>
                    <a:pt x="337" y="958"/>
                    <a:pt x="652" y="1130"/>
                    <a:pt x="929" y="1312"/>
                  </a:cubicBezTo>
                  <a:cubicBezTo>
                    <a:pt x="1101" y="1617"/>
                    <a:pt x="1283" y="1914"/>
                    <a:pt x="1445" y="2200"/>
                  </a:cubicBezTo>
                  <a:cubicBezTo>
                    <a:pt x="1789" y="2841"/>
                    <a:pt x="2104" y="3538"/>
                    <a:pt x="2553" y="4121"/>
                  </a:cubicBezTo>
                  <a:cubicBezTo>
                    <a:pt x="2574" y="4148"/>
                    <a:pt x="2607" y="4161"/>
                    <a:pt x="2640" y="4161"/>
                  </a:cubicBezTo>
                  <a:cubicBezTo>
                    <a:pt x="2700" y="4161"/>
                    <a:pt x="2756" y="4119"/>
                    <a:pt x="2725" y="4044"/>
                  </a:cubicBezTo>
                  <a:cubicBezTo>
                    <a:pt x="2496" y="3376"/>
                    <a:pt x="2095" y="2755"/>
                    <a:pt x="1760" y="2143"/>
                  </a:cubicBezTo>
                  <a:cubicBezTo>
                    <a:pt x="1598" y="1837"/>
                    <a:pt x="1445" y="1512"/>
                    <a:pt x="1283" y="1187"/>
                  </a:cubicBezTo>
                  <a:cubicBezTo>
                    <a:pt x="1273" y="834"/>
                    <a:pt x="1216" y="452"/>
                    <a:pt x="1139" y="108"/>
                  </a:cubicBezTo>
                  <a:cubicBezTo>
                    <a:pt x="1121" y="33"/>
                    <a:pt x="1068"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3"/>
            <p:cNvSpPr/>
            <p:nvPr/>
          </p:nvSpPr>
          <p:spPr>
            <a:xfrm flipH="1">
              <a:off x="7559047" y="1241095"/>
              <a:ext cx="81035" cy="184821"/>
            </a:xfrm>
            <a:custGeom>
              <a:avLst/>
              <a:gdLst/>
              <a:ahLst/>
              <a:cxnLst/>
              <a:rect l="l" t="t" r="r" b="b"/>
              <a:pathLst>
                <a:path w="1934" h="4411" extrusionOk="0">
                  <a:moveTo>
                    <a:pt x="754" y="1"/>
                  </a:moveTo>
                  <a:cubicBezTo>
                    <a:pt x="704" y="1"/>
                    <a:pt x="654" y="41"/>
                    <a:pt x="672" y="96"/>
                  </a:cubicBezTo>
                  <a:cubicBezTo>
                    <a:pt x="825" y="545"/>
                    <a:pt x="835" y="947"/>
                    <a:pt x="863" y="1405"/>
                  </a:cubicBezTo>
                  <a:cubicBezTo>
                    <a:pt x="863" y="1453"/>
                    <a:pt x="892" y="1491"/>
                    <a:pt x="930" y="1511"/>
                  </a:cubicBezTo>
                  <a:cubicBezTo>
                    <a:pt x="739" y="2409"/>
                    <a:pt x="462" y="3269"/>
                    <a:pt x="80" y="4110"/>
                  </a:cubicBezTo>
                  <a:cubicBezTo>
                    <a:pt x="1" y="4279"/>
                    <a:pt x="134" y="4411"/>
                    <a:pt x="268" y="4411"/>
                  </a:cubicBezTo>
                  <a:cubicBezTo>
                    <a:pt x="346" y="4411"/>
                    <a:pt x="424" y="4367"/>
                    <a:pt x="462" y="4262"/>
                  </a:cubicBezTo>
                  <a:cubicBezTo>
                    <a:pt x="796" y="3364"/>
                    <a:pt x="1035" y="2437"/>
                    <a:pt x="1198" y="1491"/>
                  </a:cubicBezTo>
                  <a:cubicBezTo>
                    <a:pt x="1208" y="1495"/>
                    <a:pt x="1219" y="1497"/>
                    <a:pt x="1229" y="1497"/>
                  </a:cubicBezTo>
                  <a:cubicBezTo>
                    <a:pt x="1247" y="1497"/>
                    <a:pt x="1266" y="1491"/>
                    <a:pt x="1284" y="1472"/>
                  </a:cubicBezTo>
                  <a:cubicBezTo>
                    <a:pt x="1475" y="1300"/>
                    <a:pt x="1618" y="1100"/>
                    <a:pt x="1723" y="870"/>
                  </a:cubicBezTo>
                  <a:cubicBezTo>
                    <a:pt x="1819" y="670"/>
                    <a:pt x="1934" y="431"/>
                    <a:pt x="1867" y="211"/>
                  </a:cubicBezTo>
                  <a:cubicBezTo>
                    <a:pt x="1854" y="162"/>
                    <a:pt x="1803" y="125"/>
                    <a:pt x="1752" y="125"/>
                  </a:cubicBezTo>
                  <a:cubicBezTo>
                    <a:pt x="1724" y="125"/>
                    <a:pt x="1696" y="136"/>
                    <a:pt x="1676" y="163"/>
                  </a:cubicBezTo>
                  <a:cubicBezTo>
                    <a:pt x="1542" y="316"/>
                    <a:pt x="1523" y="526"/>
                    <a:pt x="1456" y="708"/>
                  </a:cubicBezTo>
                  <a:cubicBezTo>
                    <a:pt x="1398" y="861"/>
                    <a:pt x="1322" y="1004"/>
                    <a:pt x="1246" y="1157"/>
                  </a:cubicBezTo>
                  <a:cubicBezTo>
                    <a:pt x="1293" y="813"/>
                    <a:pt x="1332" y="479"/>
                    <a:pt x="1351" y="135"/>
                  </a:cubicBezTo>
                  <a:cubicBezTo>
                    <a:pt x="1355" y="68"/>
                    <a:pt x="1305" y="34"/>
                    <a:pt x="1253" y="34"/>
                  </a:cubicBezTo>
                  <a:cubicBezTo>
                    <a:pt x="1200" y="34"/>
                    <a:pt x="1145" y="68"/>
                    <a:pt x="1140" y="135"/>
                  </a:cubicBezTo>
                  <a:cubicBezTo>
                    <a:pt x="1121" y="297"/>
                    <a:pt x="1102" y="459"/>
                    <a:pt x="1083" y="612"/>
                  </a:cubicBezTo>
                  <a:cubicBezTo>
                    <a:pt x="1016" y="412"/>
                    <a:pt x="930" y="211"/>
                    <a:pt x="825" y="39"/>
                  </a:cubicBezTo>
                  <a:cubicBezTo>
                    <a:pt x="808" y="12"/>
                    <a:pt x="781" y="1"/>
                    <a:pt x="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3"/>
            <p:cNvSpPr/>
            <p:nvPr/>
          </p:nvSpPr>
          <p:spPr>
            <a:xfrm flipH="1">
              <a:off x="7603503" y="1096372"/>
              <a:ext cx="365159" cy="553834"/>
            </a:xfrm>
            <a:custGeom>
              <a:avLst/>
              <a:gdLst/>
              <a:ahLst/>
              <a:cxnLst/>
              <a:rect l="l" t="t" r="r" b="b"/>
              <a:pathLst>
                <a:path w="8715" h="13218" extrusionOk="0">
                  <a:moveTo>
                    <a:pt x="1562" y="0"/>
                  </a:moveTo>
                  <a:cubicBezTo>
                    <a:pt x="1381" y="0"/>
                    <a:pt x="1200" y="24"/>
                    <a:pt x="1023" y="82"/>
                  </a:cubicBezTo>
                  <a:cubicBezTo>
                    <a:pt x="230" y="340"/>
                    <a:pt x="1" y="999"/>
                    <a:pt x="39" y="1706"/>
                  </a:cubicBezTo>
                  <a:cubicBezTo>
                    <a:pt x="10" y="2165"/>
                    <a:pt x="106" y="2652"/>
                    <a:pt x="144" y="3092"/>
                  </a:cubicBezTo>
                  <a:cubicBezTo>
                    <a:pt x="192" y="3703"/>
                    <a:pt x="249" y="4315"/>
                    <a:pt x="297" y="4926"/>
                  </a:cubicBezTo>
                  <a:cubicBezTo>
                    <a:pt x="316" y="5299"/>
                    <a:pt x="345" y="5681"/>
                    <a:pt x="364" y="6054"/>
                  </a:cubicBezTo>
                  <a:cubicBezTo>
                    <a:pt x="335" y="7344"/>
                    <a:pt x="421" y="8653"/>
                    <a:pt x="860" y="9876"/>
                  </a:cubicBezTo>
                  <a:cubicBezTo>
                    <a:pt x="1310" y="11099"/>
                    <a:pt x="2198" y="12217"/>
                    <a:pt x="3326" y="12800"/>
                  </a:cubicBezTo>
                  <a:cubicBezTo>
                    <a:pt x="3841" y="13064"/>
                    <a:pt x="4405" y="13217"/>
                    <a:pt x="5000" y="13217"/>
                  </a:cubicBezTo>
                  <a:cubicBezTo>
                    <a:pt x="5331" y="13217"/>
                    <a:pt x="5672" y="13170"/>
                    <a:pt x="6020" y="13067"/>
                  </a:cubicBezTo>
                  <a:cubicBezTo>
                    <a:pt x="8715" y="12284"/>
                    <a:pt x="8438" y="9159"/>
                    <a:pt x="8228" y="6942"/>
                  </a:cubicBezTo>
                  <a:cubicBezTo>
                    <a:pt x="8122" y="5748"/>
                    <a:pt x="7912" y="4525"/>
                    <a:pt x="7358" y="3445"/>
                  </a:cubicBezTo>
                  <a:cubicBezTo>
                    <a:pt x="7253" y="3254"/>
                    <a:pt x="7148" y="3073"/>
                    <a:pt x="7024" y="2901"/>
                  </a:cubicBezTo>
                  <a:cubicBezTo>
                    <a:pt x="6460" y="2079"/>
                    <a:pt x="5676" y="1458"/>
                    <a:pt x="4769" y="999"/>
                  </a:cubicBezTo>
                  <a:cubicBezTo>
                    <a:pt x="4138" y="684"/>
                    <a:pt x="3469" y="445"/>
                    <a:pt x="2800" y="244"/>
                  </a:cubicBezTo>
                  <a:cubicBezTo>
                    <a:pt x="2401" y="125"/>
                    <a:pt x="1979" y="0"/>
                    <a:pt x="1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3"/>
            <p:cNvSpPr/>
            <p:nvPr/>
          </p:nvSpPr>
          <p:spPr>
            <a:xfrm flipH="1">
              <a:off x="7771648" y="1128593"/>
              <a:ext cx="188592" cy="141371"/>
            </a:xfrm>
            <a:custGeom>
              <a:avLst/>
              <a:gdLst/>
              <a:ahLst/>
              <a:cxnLst/>
              <a:rect l="l" t="t" r="r" b="b"/>
              <a:pathLst>
                <a:path w="4501" h="3374" extrusionOk="0">
                  <a:moveTo>
                    <a:pt x="4080" y="1"/>
                  </a:moveTo>
                  <a:cubicBezTo>
                    <a:pt x="4061" y="29"/>
                    <a:pt x="4052" y="58"/>
                    <a:pt x="4042" y="87"/>
                  </a:cubicBezTo>
                  <a:cubicBezTo>
                    <a:pt x="3870" y="488"/>
                    <a:pt x="3650" y="861"/>
                    <a:pt x="3421" y="1224"/>
                  </a:cubicBezTo>
                  <a:cubicBezTo>
                    <a:pt x="3211" y="1568"/>
                    <a:pt x="3010" y="1950"/>
                    <a:pt x="2714" y="2227"/>
                  </a:cubicBezTo>
                  <a:cubicBezTo>
                    <a:pt x="2284" y="2648"/>
                    <a:pt x="1768" y="2581"/>
                    <a:pt x="1214" y="2609"/>
                  </a:cubicBezTo>
                  <a:cubicBezTo>
                    <a:pt x="784" y="2638"/>
                    <a:pt x="373" y="2762"/>
                    <a:pt x="0" y="2963"/>
                  </a:cubicBezTo>
                  <a:cubicBezTo>
                    <a:pt x="10" y="3097"/>
                    <a:pt x="19" y="3230"/>
                    <a:pt x="29" y="3374"/>
                  </a:cubicBezTo>
                  <a:cubicBezTo>
                    <a:pt x="201" y="3259"/>
                    <a:pt x="392" y="3173"/>
                    <a:pt x="583" y="3116"/>
                  </a:cubicBezTo>
                  <a:cubicBezTo>
                    <a:pt x="1319" y="2877"/>
                    <a:pt x="2131" y="3164"/>
                    <a:pt x="2790" y="2695"/>
                  </a:cubicBezTo>
                  <a:cubicBezTo>
                    <a:pt x="3354" y="2285"/>
                    <a:pt x="3746" y="1549"/>
                    <a:pt x="4080" y="966"/>
                  </a:cubicBezTo>
                  <a:cubicBezTo>
                    <a:pt x="4224" y="737"/>
                    <a:pt x="4367" y="479"/>
                    <a:pt x="4501" y="201"/>
                  </a:cubicBezTo>
                  <a:cubicBezTo>
                    <a:pt x="4357" y="135"/>
                    <a:pt x="4224" y="68"/>
                    <a:pt x="408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3"/>
            <p:cNvSpPr/>
            <p:nvPr/>
          </p:nvSpPr>
          <p:spPr>
            <a:xfrm flipH="1">
              <a:off x="7724803" y="1154613"/>
              <a:ext cx="229444" cy="202628"/>
            </a:xfrm>
            <a:custGeom>
              <a:avLst/>
              <a:gdLst/>
              <a:ahLst/>
              <a:cxnLst/>
              <a:rect l="l" t="t" r="r" b="b"/>
              <a:pathLst>
                <a:path w="5476" h="4836" extrusionOk="0">
                  <a:moveTo>
                    <a:pt x="5103" y="1"/>
                  </a:moveTo>
                  <a:cubicBezTo>
                    <a:pt x="4721" y="1635"/>
                    <a:pt x="4377" y="3661"/>
                    <a:pt x="2571" y="3947"/>
                  </a:cubicBezTo>
                  <a:cubicBezTo>
                    <a:pt x="1682" y="4091"/>
                    <a:pt x="841" y="3890"/>
                    <a:pt x="20" y="4368"/>
                  </a:cubicBezTo>
                  <a:cubicBezTo>
                    <a:pt x="10" y="4368"/>
                    <a:pt x="10" y="4377"/>
                    <a:pt x="1" y="4377"/>
                  </a:cubicBezTo>
                  <a:cubicBezTo>
                    <a:pt x="1" y="4473"/>
                    <a:pt x="10" y="4568"/>
                    <a:pt x="20" y="4664"/>
                  </a:cubicBezTo>
                  <a:cubicBezTo>
                    <a:pt x="20" y="4721"/>
                    <a:pt x="20" y="4779"/>
                    <a:pt x="10" y="4836"/>
                  </a:cubicBezTo>
                  <a:cubicBezTo>
                    <a:pt x="373" y="4597"/>
                    <a:pt x="794" y="4444"/>
                    <a:pt x="1243" y="4406"/>
                  </a:cubicBezTo>
                  <a:cubicBezTo>
                    <a:pt x="2141" y="4339"/>
                    <a:pt x="2953" y="4482"/>
                    <a:pt x="3727" y="3909"/>
                  </a:cubicBezTo>
                  <a:cubicBezTo>
                    <a:pt x="4883" y="3039"/>
                    <a:pt x="5160" y="1616"/>
                    <a:pt x="5476" y="268"/>
                  </a:cubicBezTo>
                  <a:cubicBezTo>
                    <a:pt x="5351" y="173"/>
                    <a:pt x="5227" y="87"/>
                    <a:pt x="510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63"/>
            <p:cNvSpPr/>
            <p:nvPr/>
          </p:nvSpPr>
          <p:spPr>
            <a:xfrm flipH="1">
              <a:off x="7666730" y="1201080"/>
              <a:ext cx="279892" cy="272685"/>
            </a:xfrm>
            <a:custGeom>
              <a:avLst/>
              <a:gdLst/>
              <a:ahLst/>
              <a:cxnLst/>
              <a:rect l="l" t="t" r="r" b="b"/>
              <a:pathLst>
                <a:path w="6680" h="6508" extrusionOk="0">
                  <a:moveTo>
                    <a:pt x="6182" y="0"/>
                  </a:moveTo>
                  <a:lnTo>
                    <a:pt x="6182" y="0"/>
                  </a:lnTo>
                  <a:cubicBezTo>
                    <a:pt x="6354" y="2026"/>
                    <a:pt x="5733" y="4214"/>
                    <a:pt x="3641" y="4988"/>
                  </a:cubicBezTo>
                  <a:cubicBezTo>
                    <a:pt x="2609" y="5370"/>
                    <a:pt x="1472" y="5217"/>
                    <a:pt x="487" y="5772"/>
                  </a:cubicBezTo>
                  <a:cubicBezTo>
                    <a:pt x="315" y="5867"/>
                    <a:pt x="153" y="5982"/>
                    <a:pt x="0" y="6116"/>
                  </a:cubicBezTo>
                  <a:cubicBezTo>
                    <a:pt x="29" y="6240"/>
                    <a:pt x="48" y="6374"/>
                    <a:pt x="77" y="6507"/>
                  </a:cubicBezTo>
                  <a:cubicBezTo>
                    <a:pt x="564" y="6097"/>
                    <a:pt x="1156" y="5819"/>
                    <a:pt x="1806" y="5714"/>
                  </a:cubicBezTo>
                  <a:cubicBezTo>
                    <a:pt x="2943" y="5514"/>
                    <a:pt x="3965" y="5466"/>
                    <a:pt x="4902" y="4721"/>
                  </a:cubicBezTo>
                  <a:cubicBezTo>
                    <a:pt x="6144" y="3727"/>
                    <a:pt x="6670" y="2208"/>
                    <a:pt x="6679" y="679"/>
                  </a:cubicBezTo>
                  <a:cubicBezTo>
                    <a:pt x="6622" y="583"/>
                    <a:pt x="6555" y="488"/>
                    <a:pt x="6498" y="402"/>
                  </a:cubicBezTo>
                  <a:cubicBezTo>
                    <a:pt x="6402" y="258"/>
                    <a:pt x="6297" y="125"/>
                    <a:pt x="618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3"/>
            <p:cNvSpPr/>
            <p:nvPr/>
          </p:nvSpPr>
          <p:spPr>
            <a:xfrm flipH="1">
              <a:off x="7623112" y="1351208"/>
              <a:ext cx="287476" cy="216246"/>
            </a:xfrm>
            <a:custGeom>
              <a:avLst/>
              <a:gdLst/>
              <a:ahLst/>
              <a:cxnLst/>
              <a:rect l="l" t="t" r="r" b="b"/>
              <a:pathLst>
                <a:path w="6861" h="5161" extrusionOk="0">
                  <a:moveTo>
                    <a:pt x="6746" y="1"/>
                  </a:moveTo>
                  <a:cubicBezTo>
                    <a:pt x="6698" y="201"/>
                    <a:pt x="6641" y="402"/>
                    <a:pt x="6574" y="612"/>
                  </a:cubicBezTo>
                  <a:cubicBezTo>
                    <a:pt x="6182" y="1692"/>
                    <a:pt x="5427" y="2657"/>
                    <a:pt x="4424" y="3230"/>
                  </a:cubicBezTo>
                  <a:cubicBezTo>
                    <a:pt x="3163" y="3966"/>
                    <a:pt x="1319" y="4109"/>
                    <a:pt x="0" y="4874"/>
                  </a:cubicBezTo>
                  <a:cubicBezTo>
                    <a:pt x="67" y="4969"/>
                    <a:pt x="124" y="5065"/>
                    <a:pt x="191" y="5160"/>
                  </a:cubicBezTo>
                  <a:cubicBezTo>
                    <a:pt x="812" y="4816"/>
                    <a:pt x="1519" y="4606"/>
                    <a:pt x="2179" y="4425"/>
                  </a:cubicBezTo>
                  <a:cubicBezTo>
                    <a:pt x="3383" y="4109"/>
                    <a:pt x="4567" y="3784"/>
                    <a:pt x="5513" y="2915"/>
                  </a:cubicBezTo>
                  <a:cubicBezTo>
                    <a:pt x="6068" y="2408"/>
                    <a:pt x="6536" y="1730"/>
                    <a:pt x="6861" y="985"/>
                  </a:cubicBezTo>
                  <a:cubicBezTo>
                    <a:pt x="6851" y="946"/>
                    <a:pt x="6851" y="899"/>
                    <a:pt x="6842" y="860"/>
                  </a:cubicBezTo>
                  <a:cubicBezTo>
                    <a:pt x="6813" y="574"/>
                    <a:pt x="6784" y="287"/>
                    <a:pt x="67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3"/>
            <p:cNvSpPr/>
            <p:nvPr/>
          </p:nvSpPr>
          <p:spPr>
            <a:xfrm flipH="1">
              <a:off x="7623908" y="1535359"/>
              <a:ext cx="211050" cy="100560"/>
            </a:xfrm>
            <a:custGeom>
              <a:avLst/>
              <a:gdLst/>
              <a:ahLst/>
              <a:cxnLst/>
              <a:rect l="l" t="t" r="r" b="b"/>
              <a:pathLst>
                <a:path w="5037" h="2400" extrusionOk="0">
                  <a:moveTo>
                    <a:pt x="5037" y="1"/>
                  </a:moveTo>
                  <a:lnTo>
                    <a:pt x="5037" y="1"/>
                  </a:lnTo>
                  <a:cubicBezTo>
                    <a:pt x="4196" y="612"/>
                    <a:pt x="2906" y="756"/>
                    <a:pt x="1912" y="1081"/>
                  </a:cubicBezTo>
                  <a:cubicBezTo>
                    <a:pt x="1167" y="1310"/>
                    <a:pt x="517" y="1711"/>
                    <a:pt x="1" y="2246"/>
                  </a:cubicBezTo>
                  <a:cubicBezTo>
                    <a:pt x="39" y="2275"/>
                    <a:pt x="87" y="2304"/>
                    <a:pt x="135" y="2323"/>
                  </a:cubicBezTo>
                  <a:cubicBezTo>
                    <a:pt x="183" y="2352"/>
                    <a:pt x="240" y="2380"/>
                    <a:pt x="288" y="2399"/>
                  </a:cubicBezTo>
                  <a:cubicBezTo>
                    <a:pt x="479" y="2227"/>
                    <a:pt x="679" y="2065"/>
                    <a:pt x="899" y="1922"/>
                  </a:cubicBezTo>
                  <a:cubicBezTo>
                    <a:pt x="1730" y="1396"/>
                    <a:pt x="2705" y="1281"/>
                    <a:pt x="3642" y="1052"/>
                  </a:cubicBezTo>
                  <a:cubicBezTo>
                    <a:pt x="4024" y="956"/>
                    <a:pt x="4473" y="804"/>
                    <a:pt x="4884" y="584"/>
                  </a:cubicBezTo>
                  <a:cubicBezTo>
                    <a:pt x="4941" y="393"/>
                    <a:pt x="4998" y="202"/>
                    <a:pt x="503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63"/>
            <p:cNvSpPr/>
            <p:nvPr/>
          </p:nvSpPr>
          <p:spPr>
            <a:xfrm flipH="1">
              <a:off x="7833701" y="1106973"/>
              <a:ext cx="133368" cy="59330"/>
            </a:xfrm>
            <a:custGeom>
              <a:avLst/>
              <a:gdLst/>
              <a:ahLst/>
              <a:cxnLst/>
              <a:rect l="l" t="t" r="r" b="b"/>
              <a:pathLst>
                <a:path w="3183" h="1416" extrusionOk="0">
                  <a:moveTo>
                    <a:pt x="2791" y="1"/>
                  </a:moveTo>
                  <a:cubicBezTo>
                    <a:pt x="2734" y="87"/>
                    <a:pt x="2667" y="163"/>
                    <a:pt x="2590" y="249"/>
                  </a:cubicBezTo>
                  <a:cubicBezTo>
                    <a:pt x="2103" y="737"/>
                    <a:pt x="1463" y="823"/>
                    <a:pt x="813" y="918"/>
                  </a:cubicBezTo>
                  <a:cubicBezTo>
                    <a:pt x="545" y="947"/>
                    <a:pt x="268" y="1004"/>
                    <a:pt x="10" y="1090"/>
                  </a:cubicBezTo>
                  <a:cubicBezTo>
                    <a:pt x="1" y="1195"/>
                    <a:pt x="1" y="1300"/>
                    <a:pt x="1" y="1415"/>
                  </a:cubicBezTo>
                  <a:cubicBezTo>
                    <a:pt x="765" y="1167"/>
                    <a:pt x="1788" y="1243"/>
                    <a:pt x="2409" y="870"/>
                  </a:cubicBezTo>
                  <a:cubicBezTo>
                    <a:pt x="2705" y="689"/>
                    <a:pt x="2982" y="431"/>
                    <a:pt x="3183" y="125"/>
                  </a:cubicBezTo>
                  <a:cubicBezTo>
                    <a:pt x="3058" y="77"/>
                    <a:pt x="2925" y="39"/>
                    <a:pt x="2791"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3"/>
            <p:cNvSpPr/>
            <p:nvPr/>
          </p:nvSpPr>
          <p:spPr>
            <a:xfrm flipH="1">
              <a:off x="7603503" y="1217882"/>
              <a:ext cx="225841" cy="432324"/>
            </a:xfrm>
            <a:custGeom>
              <a:avLst/>
              <a:gdLst/>
              <a:ahLst/>
              <a:cxnLst/>
              <a:rect l="l" t="t" r="r" b="b"/>
              <a:pathLst>
                <a:path w="5390" h="10318" extrusionOk="0">
                  <a:moveTo>
                    <a:pt x="3699" y="1"/>
                  </a:moveTo>
                  <a:lnTo>
                    <a:pt x="3699" y="1"/>
                  </a:lnTo>
                  <a:cubicBezTo>
                    <a:pt x="4711" y="2303"/>
                    <a:pt x="4788" y="4941"/>
                    <a:pt x="3393" y="7138"/>
                  </a:cubicBezTo>
                  <a:cubicBezTo>
                    <a:pt x="2714" y="8209"/>
                    <a:pt x="1721" y="9059"/>
                    <a:pt x="593" y="9632"/>
                  </a:cubicBezTo>
                  <a:cubicBezTo>
                    <a:pt x="402" y="9728"/>
                    <a:pt x="201" y="9823"/>
                    <a:pt x="1" y="9900"/>
                  </a:cubicBezTo>
                  <a:cubicBezTo>
                    <a:pt x="516" y="10164"/>
                    <a:pt x="1080" y="10317"/>
                    <a:pt x="1675" y="10317"/>
                  </a:cubicBezTo>
                  <a:cubicBezTo>
                    <a:pt x="2006" y="10317"/>
                    <a:pt x="2347" y="10270"/>
                    <a:pt x="2695" y="10167"/>
                  </a:cubicBezTo>
                  <a:cubicBezTo>
                    <a:pt x="5390" y="9384"/>
                    <a:pt x="5113" y="6259"/>
                    <a:pt x="4903" y="4042"/>
                  </a:cubicBezTo>
                  <a:cubicBezTo>
                    <a:pt x="4797" y="2848"/>
                    <a:pt x="4587" y="1625"/>
                    <a:pt x="4033" y="545"/>
                  </a:cubicBezTo>
                  <a:cubicBezTo>
                    <a:pt x="3928" y="354"/>
                    <a:pt x="3823" y="173"/>
                    <a:pt x="369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3"/>
            <p:cNvSpPr/>
            <p:nvPr/>
          </p:nvSpPr>
          <p:spPr>
            <a:xfrm flipH="1">
              <a:off x="7859219" y="1168901"/>
              <a:ext cx="72194" cy="340312"/>
            </a:xfrm>
            <a:custGeom>
              <a:avLst/>
              <a:gdLst/>
              <a:ahLst/>
              <a:cxnLst/>
              <a:rect l="l" t="t" r="r" b="b"/>
              <a:pathLst>
                <a:path w="1723" h="8122" extrusionOk="0">
                  <a:moveTo>
                    <a:pt x="326" y="1"/>
                  </a:moveTo>
                  <a:cubicBezTo>
                    <a:pt x="209" y="1"/>
                    <a:pt x="87" y="88"/>
                    <a:pt x="77" y="233"/>
                  </a:cubicBezTo>
                  <a:cubicBezTo>
                    <a:pt x="0" y="1007"/>
                    <a:pt x="134" y="1819"/>
                    <a:pt x="201" y="2584"/>
                  </a:cubicBezTo>
                  <a:lnTo>
                    <a:pt x="411" y="4934"/>
                  </a:lnTo>
                  <a:cubicBezTo>
                    <a:pt x="487" y="5852"/>
                    <a:pt x="373" y="7686"/>
                    <a:pt x="1414" y="8107"/>
                  </a:cubicBezTo>
                  <a:cubicBezTo>
                    <a:pt x="1437" y="8117"/>
                    <a:pt x="1460" y="8121"/>
                    <a:pt x="1482" y="8121"/>
                  </a:cubicBezTo>
                  <a:cubicBezTo>
                    <a:pt x="1610" y="8121"/>
                    <a:pt x="1723" y="7971"/>
                    <a:pt x="1682" y="7849"/>
                  </a:cubicBezTo>
                  <a:cubicBezTo>
                    <a:pt x="1596" y="7600"/>
                    <a:pt x="1453" y="7400"/>
                    <a:pt x="1357" y="7161"/>
                  </a:cubicBezTo>
                  <a:cubicBezTo>
                    <a:pt x="1242" y="6884"/>
                    <a:pt x="1195" y="6578"/>
                    <a:pt x="1166" y="6282"/>
                  </a:cubicBezTo>
                  <a:cubicBezTo>
                    <a:pt x="1080" y="5603"/>
                    <a:pt x="1032" y="4906"/>
                    <a:pt x="975" y="4227"/>
                  </a:cubicBezTo>
                  <a:cubicBezTo>
                    <a:pt x="917" y="3539"/>
                    <a:pt x="860" y="2861"/>
                    <a:pt x="793" y="2173"/>
                  </a:cubicBezTo>
                  <a:cubicBezTo>
                    <a:pt x="736" y="1514"/>
                    <a:pt x="717" y="816"/>
                    <a:pt x="535" y="176"/>
                  </a:cubicBezTo>
                  <a:cubicBezTo>
                    <a:pt x="506" y="54"/>
                    <a:pt x="418"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3"/>
            <p:cNvSpPr/>
            <p:nvPr/>
          </p:nvSpPr>
          <p:spPr>
            <a:xfrm flipH="1">
              <a:off x="7823687" y="1410455"/>
              <a:ext cx="73702" cy="58911"/>
            </a:xfrm>
            <a:custGeom>
              <a:avLst/>
              <a:gdLst/>
              <a:ahLst/>
              <a:cxnLst/>
              <a:rect l="l" t="t" r="r" b="b"/>
              <a:pathLst>
                <a:path w="1759" h="1406" extrusionOk="0">
                  <a:moveTo>
                    <a:pt x="879" y="1"/>
                  </a:moveTo>
                  <a:cubicBezTo>
                    <a:pt x="402" y="1"/>
                    <a:pt x="0" y="316"/>
                    <a:pt x="0" y="708"/>
                  </a:cubicBezTo>
                  <a:cubicBezTo>
                    <a:pt x="0" y="1090"/>
                    <a:pt x="392" y="1405"/>
                    <a:pt x="879" y="1405"/>
                  </a:cubicBezTo>
                  <a:cubicBezTo>
                    <a:pt x="1367" y="1405"/>
                    <a:pt x="1759" y="1100"/>
                    <a:pt x="1759" y="708"/>
                  </a:cubicBezTo>
                  <a:cubicBezTo>
                    <a:pt x="1759" y="326"/>
                    <a:pt x="1367" y="10"/>
                    <a:pt x="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3"/>
            <p:cNvSpPr/>
            <p:nvPr/>
          </p:nvSpPr>
          <p:spPr>
            <a:xfrm flipH="1">
              <a:off x="7623489" y="1411251"/>
              <a:ext cx="74121" cy="58492"/>
            </a:xfrm>
            <a:custGeom>
              <a:avLst/>
              <a:gdLst/>
              <a:ahLst/>
              <a:cxnLst/>
              <a:rect l="l" t="t" r="r" b="b"/>
              <a:pathLst>
                <a:path w="1769" h="1396" extrusionOk="0">
                  <a:moveTo>
                    <a:pt x="889" y="1"/>
                  </a:moveTo>
                  <a:cubicBezTo>
                    <a:pt x="402" y="1"/>
                    <a:pt x="0" y="307"/>
                    <a:pt x="0" y="698"/>
                  </a:cubicBezTo>
                  <a:cubicBezTo>
                    <a:pt x="0" y="1081"/>
                    <a:pt x="392" y="1396"/>
                    <a:pt x="880" y="1396"/>
                  </a:cubicBezTo>
                  <a:cubicBezTo>
                    <a:pt x="1367" y="1396"/>
                    <a:pt x="1759" y="1090"/>
                    <a:pt x="1768" y="698"/>
                  </a:cubicBezTo>
                  <a:cubicBezTo>
                    <a:pt x="1768" y="316"/>
                    <a:pt x="1367"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3"/>
            <p:cNvSpPr/>
            <p:nvPr/>
          </p:nvSpPr>
          <p:spPr>
            <a:xfrm flipH="1">
              <a:off x="7736829" y="1389044"/>
              <a:ext cx="42864" cy="63898"/>
            </a:xfrm>
            <a:custGeom>
              <a:avLst/>
              <a:gdLst/>
              <a:ahLst/>
              <a:cxnLst/>
              <a:rect l="l" t="t" r="r" b="b"/>
              <a:pathLst>
                <a:path w="1023" h="1525" extrusionOk="0">
                  <a:moveTo>
                    <a:pt x="575" y="1"/>
                  </a:moveTo>
                  <a:cubicBezTo>
                    <a:pt x="540" y="1"/>
                    <a:pt x="505" y="5"/>
                    <a:pt x="469" y="15"/>
                  </a:cubicBezTo>
                  <a:lnTo>
                    <a:pt x="125" y="110"/>
                  </a:lnTo>
                  <a:cubicBezTo>
                    <a:pt x="48" y="129"/>
                    <a:pt x="1" y="215"/>
                    <a:pt x="20" y="292"/>
                  </a:cubicBezTo>
                  <a:cubicBezTo>
                    <a:pt x="36" y="363"/>
                    <a:pt x="98" y="402"/>
                    <a:pt x="162" y="402"/>
                  </a:cubicBezTo>
                  <a:cubicBezTo>
                    <a:pt x="175" y="402"/>
                    <a:pt x="188" y="400"/>
                    <a:pt x="201" y="397"/>
                  </a:cubicBezTo>
                  <a:lnTo>
                    <a:pt x="545" y="311"/>
                  </a:lnTo>
                  <a:cubicBezTo>
                    <a:pt x="560" y="305"/>
                    <a:pt x="573" y="303"/>
                    <a:pt x="585" y="303"/>
                  </a:cubicBezTo>
                  <a:cubicBezTo>
                    <a:pt x="635" y="303"/>
                    <a:pt x="662" y="343"/>
                    <a:pt x="669" y="359"/>
                  </a:cubicBezTo>
                  <a:cubicBezTo>
                    <a:pt x="679" y="378"/>
                    <a:pt x="698" y="435"/>
                    <a:pt x="641" y="493"/>
                  </a:cubicBezTo>
                  <a:cubicBezTo>
                    <a:pt x="564" y="559"/>
                    <a:pt x="526" y="655"/>
                    <a:pt x="526" y="760"/>
                  </a:cubicBezTo>
                  <a:cubicBezTo>
                    <a:pt x="526" y="865"/>
                    <a:pt x="564" y="961"/>
                    <a:pt x="641" y="1037"/>
                  </a:cubicBezTo>
                  <a:cubicBezTo>
                    <a:pt x="698" y="1085"/>
                    <a:pt x="669" y="1142"/>
                    <a:pt x="660" y="1161"/>
                  </a:cubicBezTo>
                  <a:cubicBezTo>
                    <a:pt x="652" y="1178"/>
                    <a:pt x="629" y="1223"/>
                    <a:pt x="575" y="1223"/>
                  </a:cubicBezTo>
                  <a:cubicBezTo>
                    <a:pt x="566" y="1223"/>
                    <a:pt x="556" y="1221"/>
                    <a:pt x="545" y="1219"/>
                  </a:cubicBezTo>
                  <a:lnTo>
                    <a:pt x="201" y="1123"/>
                  </a:lnTo>
                  <a:cubicBezTo>
                    <a:pt x="188" y="1120"/>
                    <a:pt x="175" y="1118"/>
                    <a:pt x="162" y="1118"/>
                  </a:cubicBezTo>
                  <a:cubicBezTo>
                    <a:pt x="98" y="1118"/>
                    <a:pt x="36" y="1157"/>
                    <a:pt x="20" y="1228"/>
                  </a:cubicBezTo>
                  <a:cubicBezTo>
                    <a:pt x="1" y="1305"/>
                    <a:pt x="39" y="1391"/>
                    <a:pt x="125" y="1410"/>
                  </a:cubicBezTo>
                  <a:lnTo>
                    <a:pt x="459" y="1505"/>
                  </a:lnTo>
                  <a:cubicBezTo>
                    <a:pt x="497" y="1515"/>
                    <a:pt x="536" y="1525"/>
                    <a:pt x="574" y="1525"/>
                  </a:cubicBezTo>
                  <a:cubicBezTo>
                    <a:pt x="717" y="1525"/>
                    <a:pt x="851" y="1448"/>
                    <a:pt x="927" y="1314"/>
                  </a:cubicBezTo>
                  <a:cubicBezTo>
                    <a:pt x="1023" y="1142"/>
                    <a:pt x="985" y="942"/>
                    <a:pt x="841" y="808"/>
                  </a:cubicBezTo>
                  <a:cubicBezTo>
                    <a:pt x="832" y="798"/>
                    <a:pt x="822" y="770"/>
                    <a:pt x="822" y="760"/>
                  </a:cubicBezTo>
                  <a:cubicBezTo>
                    <a:pt x="822" y="751"/>
                    <a:pt x="832" y="731"/>
                    <a:pt x="851" y="712"/>
                  </a:cubicBezTo>
                  <a:cubicBezTo>
                    <a:pt x="985" y="579"/>
                    <a:pt x="1023" y="387"/>
                    <a:pt x="927" y="215"/>
                  </a:cubicBezTo>
                  <a:cubicBezTo>
                    <a:pt x="851" y="77"/>
                    <a:pt x="718"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3"/>
            <p:cNvSpPr/>
            <p:nvPr/>
          </p:nvSpPr>
          <p:spPr>
            <a:xfrm flipH="1">
              <a:off x="7817277" y="1387242"/>
              <a:ext cx="47305" cy="30084"/>
            </a:xfrm>
            <a:custGeom>
              <a:avLst/>
              <a:gdLst/>
              <a:ahLst/>
              <a:cxnLst/>
              <a:rect l="l" t="t" r="r" b="b"/>
              <a:pathLst>
                <a:path w="1129" h="718" extrusionOk="0">
                  <a:moveTo>
                    <a:pt x="565" y="0"/>
                  </a:moveTo>
                  <a:cubicBezTo>
                    <a:pt x="259" y="0"/>
                    <a:pt x="1" y="258"/>
                    <a:pt x="1" y="564"/>
                  </a:cubicBezTo>
                  <a:cubicBezTo>
                    <a:pt x="1" y="650"/>
                    <a:pt x="68" y="717"/>
                    <a:pt x="154" y="717"/>
                  </a:cubicBezTo>
                  <a:cubicBezTo>
                    <a:pt x="240" y="717"/>
                    <a:pt x="307" y="650"/>
                    <a:pt x="307" y="564"/>
                  </a:cubicBezTo>
                  <a:cubicBezTo>
                    <a:pt x="307" y="421"/>
                    <a:pt x="421" y="306"/>
                    <a:pt x="565" y="306"/>
                  </a:cubicBezTo>
                  <a:cubicBezTo>
                    <a:pt x="708" y="306"/>
                    <a:pt x="823" y="421"/>
                    <a:pt x="823" y="564"/>
                  </a:cubicBezTo>
                  <a:cubicBezTo>
                    <a:pt x="823" y="650"/>
                    <a:pt x="890" y="717"/>
                    <a:pt x="976" y="717"/>
                  </a:cubicBezTo>
                  <a:cubicBezTo>
                    <a:pt x="1062" y="717"/>
                    <a:pt x="1128" y="650"/>
                    <a:pt x="1128" y="564"/>
                  </a:cubicBezTo>
                  <a:cubicBezTo>
                    <a:pt x="1128" y="258"/>
                    <a:pt x="870" y="0"/>
                    <a:pt x="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3"/>
            <p:cNvSpPr/>
            <p:nvPr/>
          </p:nvSpPr>
          <p:spPr>
            <a:xfrm flipH="1">
              <a:off x="7663923" y="1387242"/>
              <a:ext cx="46886" cy="30084"/>
            </a:xfrm>
            <a:custGeom>
              <a:avLst/>
              <a:gdLst/>
              <a:ahLst/>
              <a:cxnLst/>
              <a:rect l="l" t="t" r="r" b="b"/>
              <a:pathLst>
                <a:path w="1119" h="718" extrusionOk="0">
                  <a:moveTo>
                    <a:pt x="564" y="0"/>
                  </a:moveTo>
                  <a:cubicBezTo>
                    <a:pt x="249" y="0"/>
                    <a:pt x="0" y="258"/>
                    <a:pt x="0" y="564"/>
                  </a:cubicBezTo>
                  <a:cubicBezTo>
                    <a:pt x="0" y="650"/>
                    <a:pt x="67" y="717"/>
                    <a:pt x="153" y="717"/>
                  </a:cubicBezTo>
                  <a:cubicBezTo>
                    <a:pt x="229" y="717"/>
                    <a:pt x="306" y="650"/>
                    <a:pt x="306" y="564"/>
                  </a:cubicBezTo>
                  <a:cubicBezTo>
                    <a:pt x="306" y="421"/>
                    <a:pt x="421" y="306"/>
                    <a:pt x="564" y="306"/>
                  </a:cubicBezTo>
                  <a:cubicBezTo>
                    <a:pt x="707" y="306"/>
                    <a:pt x="822" y="421"/>
                    <a:pt x="822" y="564"/>
                  </a:cubicBezTo>
                  <a:cubicBezTo>
                    <a:pt x="822" y="650"/>
                    <a:pt x="889" y="717"/>
                    <a:pt x="975" y="717"/>
                  </a:cubicBezTo>
                  <a:cubicBezTo>
                    <a:pt x="1051" y="717"/>
                    <a:pt x="1118" y="650"/>
                    <a:pt x="1118" y="564"/>
                  </a:cubicBezTo>
                  <a:cubicBezTo>
                    <a:pt x="1118" y="258"/>
                    <a:pt x="870"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3"/>
            <p:cNvSpPr/>
            <p:nvPr/>
          </p:nvSpPr>
          <p:spPr>
            <a:xfrm flipH="1">
              <a:off x="7601492" y="1089501"/>
              <a:ext cx="377561" cy="568415"/>
            </a:xfrm>
            <a:custGeom>
              <a:avLst/>
              <a:gdLst/>
              <a:ahLst/>
              <a:cxnLst/>
              <a:rect l="l" t="t" r="r" b="b"/>
              <a:pathLst>
                <a:path w="9011" h="13566" extrusionOk="0">
                  <a:moveTo>
                    <a:pt x="1901" y="356"/>
                  </a:moveTo>
                  <a:cubicBezTo>
                    <a:pt x="3097" y="356"/>
                    <a:pt x="4783" y="1179"/>
                    <a:pt x="5963" y="1966"/>
                  </a:cubicBezTo>
                  <a:cubicBezTo>
                    <a:pt x="6278" y="2205"/>
                    <a:pt x="6574" y="2482"/>
                    <a:pt x="6813" y="2768"/>
                  </a:cubicBezTo>
                  <a:cubicBezTo>
                    <a:pt x="8160" y="4498"/>
                    <a:pt x="8638" y="7059"/>
                    <a:pt x="8294" y="10623"/>
                  </a:cubicBezTo>
                  <a:cubicBezTo>
                    <a:pt x="8189" y="11578"/>
                    <a:pt x="7616" y="12391"/>
                    <a:pt x="6717" y="12840"/>
                  </a:cubicBezTo>
                  <a:cubicBezTo>
                    <a:pt x="6241" y="13082"/>
                    <a:pt x="5720" y="13204"/>
                    <a:pt x="5203" y="13204"/>
                  </a:cubicBezTo>
                  <a:cubicBezTo>
                    <a:pt x="4661" y="13204"/>
                    <a:pt x="4124" y="13070"/>
                    <a:pt x="3650" y="12801"/>
                  </a:cubicBezTo>
                  <a:cubicBezTo>
                    <a:pt x="2733" y="12333"/>
                    <a:pt x="621" y="10747"/>
                    <a:pt x="784" y="6399"/>
                  </a:cubicBezTo>
                  <a:cubicBezTo>
                    <a:pt x="822" y="5645"/>
                    <a:pt x="726" y="4880"/>
                    <a:pt x="631" y="4135"/>
                  </a:cubicBezTo>
                  <a:cubicBezTo>
                    <a:pt x="497" y="3046"/>
                    <a:pt x="363" y="2023"/>
                    <a:pt x="602" y="1020"/>
                  </a:cubicBezTo>
                  <a:cubicBezTo>
                    <a:pt x="784" y="704"/>
                    <a:pt x="1051" y="504"/>
                    <a:pt x="1424" y="408"/>
                  </a:cubicBezTo>
                  <a:cubicBezTo>
                    <a:pt x="1571" y="373"/>
                    <a:pt x="1731" y="356"/>
                    <a:pt x="1901" y="356"/>
                  </a:cubicBezTo>
                  <a:close/>
                  <a:moveTo>
                    <a:pt x="1908" y="0"/>
                  </a:moveTo>
                  <a:cubicBezTo>
                    <a:pt x="1709" y="0"/>
                    <a:pt x="1518" y="20"/>
                    <a:pt x="1338" y="64"/>
                  </a:cubicBezTo>
                  <a:cubicBezTo>
                    <a:pt x="870" y="179"/>
                    <a:pt x="507" y="456"/>
                    <a:pt x="277" y="867"/>
                  </a:cubicBezTo>
                  <a:lnTo>
                    <a:pt x="268" y="915"/>
                  </a:lnTo>
                  <a:cubicBezTo>
                    <a:pt x="0" y="1985"/>
                    <a:pt x="143" y="3103"/>
                    <a:pt x="277" y="4183"/>
                  </a:cubicBezTo>
                  <a:cubicBezTo>
                    <a:pt x="363" y="4909"/>
                    <a:pt x="459" y="5664"/>
                    <a:pt x="430" y="6390"/>
                  </a:cubicBezTo>
                  <a:cubicBezTo>
                    <a:pt x="392" y="7364"/>
                    <a:pt x="459" y="8817"/>
                    <a:pt x="1003" y="10212"/>
                  </a:cubicBezTo>
                  <a:cubicBezTo>
                    <a:pt x="1519" y="11559"/>
                    <a:pt x="2360" y="12534"/>
                    <a:pt x="3478" y="13117"/>
                  </a:cubicBezTo>
                  <a:cubicBezTo>
                    <a:pt x="4004" y="13413"/>
                    <a:pt x="4606" y="13566"/>
                    <a:pt x="5208" y="13566"/>
                  </a:cubicBezTo>
                  <a:cubicBezTo>
                    <a:pt x="5781" y="13566"/>
                    <a:pt x="6354" y="13432"/>
                    <a:pt x="6880" y="13164"/>
                  </a:cubicBezTo>
                  <a:cubicBezTo>
                    <a:pt x="7883" y="12649"/>
                    <a:pt x="8533" y="11741"/>
                    <a:pt x="8648" y="10661"/>
                  </a:cubicBezTo>
                  <a:lnTo>
                    <a:pt x="8657" y="10651"/>
                  </a:lnTo>
                  <a:cubicBezTo>
                    <a:pt x="9011" y="7001"/>
                    <a:pt x="8495" y="4355"/>
                    <a:pt x="7090" y="2549"/>
                  </a:cubicBezTo>
                  <a:cubicBezTo>
                    <a:pt x="6832" y="2233"/>
                    <a:pt x="6517" y="1937"/>
                    <a:pt x="6173" y="1670"/>
                  </a:cubicBezTo>
                  <a:cubicBezTo>
                    <a:pt x="5712" y="1371"/>
                    <a:pt x="3555" y="0"/>
                    <a:pt x="1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3" name="Google Shape;4433;p63"/>
          <p:cNvGrpSpPr/>
          <p:nvPr/>
        </p:nvGrpSpPr>
        <p:grpSpPr>
          <a:xfrm>
            <a:off x="8463472" y="4665747"/>
            <a:ext cx="155400" cy="155400"/>
            <a:chOff x="1666623" y="2623621"/>
            <a:chExt cx="155400" cy="155400"/>
          </a:xfrm>
        </p:grpSpPr>
        <p:sp>
          <p:nvSpPr>
            <p:cNvPr id="4434" name="Google Shape;4434;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35" name="Google Shape;4435;p6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36" name="Google Shape;4436;p63"/>
          <p:cNvGrpSpPr/>
          <p:nvPr/>
        </p:nvGrpSpPr>
        <p:grpSpPr>
          <a:xfrm rot="-5085004" flipH="1">
            <a:off x="8638808" y="-38017"/>
            <a:ext cx="450607" cy="494088"/>
            <a:chOff x="1584644" y="2497374"/>
            <a:chExt cx="450609" cy="494091"/>
          </a:xfrm>
        </p:grpSpPr>
        <p:sp>
          <p:nvSpPr>
            <p:cNvPr id="4437" name="Google Shape;4437;p6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9" name="Google Shape;4439;p63"/>
          <p:cNvGrpSpPr/>
          <p:nvPr/>
        </p:nvGrpSpPr>
        <p:grpSpPr>
          <a:xfrm>
            <a:off x="819200" y="226911"/>
            <a:ext cx="155400" cy="155400"/>
            <a:chOff x="1666623" y="2623621"/>
            <a:chExt cx="155400" cy="155400"/>
          </a:xfrm>
        </p:grpSpPr>
        <p:sp>
          <p:nvSpPr>
            <p:cNvPr id="4440" name="Google Shape;4440;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1" name="Google Shape;4441;p63"/>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2" name="Google Shape;4442;p63"/>
          <p:cNvGrpSpPr/>
          <p:nvPr/>
        </p:nvGrpSpPr>
        <p:grpSpPr>
          <a:xfrm>
            <a:off x="327675" y="725574"/>
            <a:ext cx="155400" cy="155400"/>
            <a:chOff x="1666623" y="2623621"/>
            <a:chExt cx="155400" cy="155400"/>
          </a:xfrm>
        </p:grpSpPr>
        <p:sp>
          <p:nvSpPr>
            <p:cNvPr id="4443" name="Google Shape;4443;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4" name="Google Shape;4444;p6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5" name="Google Shape;4445;p63"/>
          <p:cNvGrpSpPr/>
          <p:nvPr/>
        </p:nvGrpSpPr>
        <p:grpSpPr>
          <a:xfrm>
            <a:off x="3328739" y="3135751"/>
            <a:ext cx="155400" cy="155400"/>
            <a:chOff x="1666623" y="2623621"/>
            <a:chExt cx="155400" cy="155400"/>
          </a:xfrm>
        </p:grpSpPr>
        <p:sp>
          <p:nvSpPr>
            <p:cNvPr id="4446" name="Google Shape;4446;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7" name="Google Shape;4447;p6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8" name="Google Shape;4448;p63"/>
          <p:cNvGrpSpPr/>
          <p:nvPr/>
        </p:nvGrpSpPr>
        <p:grpSpPr>
          <a:xfrm rot="1059350" flipH="1">
            <a:off x="36315" y="-90901"/>
            <a:ext cx="450611" cy="494093"/>
            <a:chOff x="1584644" y="2497374"/>
            <a:chExt cx="450609" cy="494091"/>
          </a:xfrm>
        </p:grpSpPr>
        <p:sp>
          <p:nvSpPr>
            <p:cNvPr id="4449" name="Google Shape;4449;p6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1" name="Google Shape;4451;p63"/>
          <p:cNvGrpSpPr/>
          <p:nvPr/>
        </p:nvGrpSpPr>
        <p:grpSpPr>
          <a:xfrm>
            <a:off x="7701314" y="1180900"/>
            <a:ext cx="155400" cy="155400"/>
            <a:chOff x="1666623" y="2623621"/>
            <a:chExt cx="155400" cy="155400"/>
          </a:xfrm>
        </p:grpSpPr>
        <p:sp>
          <p:nvSpPr>
            <p:cNvPr id="4452" name="Google Shape;4452;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53" name="Google Shape;4453;p63"/>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54" name="Google Shape;4454;p63"/>
          <p:cNvGrpSpPr/>
          <p:nvPr/>
        </p:nvGrpSpPr>
        <p:grpSpPr>
          <a:xfrm>
            <a:off x="843750" y="4510347"/>
            <a:ext cx="155400" cy="155400"/>
            <a:chOff x="1666623" y="2623621"/>
            <a:chExt cx="155400" cy="155400"/>
          </a:xfrm>
        </p:grpSpPr>
        <p:sp>
          <p:nvSpPr>
            <p:cNvPr id="4455" name="Google Shape;4455;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56" name="Google Shape;4456;p63"/>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410" name="Google Shape;4410;p63"/>
          <p:cNvSpPr/>
          <p:nvPr/>
        </p:nvSpPr>
        <p:spPr>
          <a:xfrm>
            <a:off x="1313790" y="2776840"/>
            <a:ext cx="2410985" cy="121710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a:solidFill>
                  <a:schemeClr val="dk1"/>
                </a:solidFill>
                <a:latin typeface="Pattaya" panose="00000500000000000000" pitchFamily="2" charset="-34"/>
                <a:ea typeface="Londrina Solid"/>
                <a:cs typeface="Pattaya" panose="00000500000000000000" pitchFamily="2" charset="-34"/>
                <a:sym typeface="Londrina Solid"/>
              </a:rPr>
              <a:t>Quốc Công Tiết Chế Hưng Đạo Vương (Trần Quốc Tuấn) </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cxnSp>
        <p:nvCxnSpPr>
          <p:cNvPr id="161" name="Straight Arrow Connector 160"/>
          <p:cNvCxnSpPr/>
          <p:nvPr/>
        </p:nvCxnSpPr>
        <p:spPr>
          <a:xfrm>
            <a:off x="2514132" y="2586932"/>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6" name="Google Shape;4410;p63"/>
          <p:cNvSpPr/>
          <p:nvPr/>
        </p:nvSpPr>
        <p:spPr>
          <a:xfrm>
            <a:off x="3899134" y="2910463"/>
            <a:ext cx="2440044" cy="76137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1">
              <a:lumMod val="40000"/>
              <a:lumOff val="600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a:solidFill>
                  <a:schemeClr val="dk1"/>
                </a:solidFill>
                <a:latin typeface="Pattaya" panose="00000500000000000000" pitchFamily="2" charset="-34"/>
                <a:ea typeface="Londrina Solid"/>
                <a:cs typeface="Pattaya" panose="00000500000000000000" pitchFamily="2" charset="-34"/>
                <a:sym typeface="Londrina Solid"/>
              </a:rPr>
              <a:t>Trần Thánh Tông (Trần Hoảng – anh)</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sp>
        <p:nvSpPr>
          <p:cNvPr id="168" name="Google Shape;4410;p63"/>
          <p:cNvSpPr/>
          <p:nvPr/>
        </p:nvSpPr>
        <p:spPr>
          <a:xfrm>
            <a:off x="6339178" y="2910462"/>
            <a:ext cx="2524820" cy="76137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2">
              <a:lumMod val="20000"/>
              <a:lumOff val="800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a:solidFill>
                  <a:schemeClr val="dk1"/>
                </a:solidFill>
                <a:latin typeface="Pattaya" panose="00000500000000000000" pitchFamily="2" charset="-34"/>
                <a:ea typeface="Londrina Solid"/>
                <a:cs typeface="Pattaya" panose="00000500000000000000" pitchFamily="2" charset="-34"/>
                <a:sym typeface="Londrina Solid"/>
              </a:rPr>
              <a:t>Thượng tướng Thái sư </a:t>
            </a:r>
          </a:p>
          <a:p>
            <a:pPr marL="0" lvl="0" indent="0" algn="ctr" rtl="0">
              <a:spcBef>
                <a:spcPts val="0"/>
              </a:spcBef>
              <a:spcAft>
                <a:spcPts val="0"/>
              </a:spcAft>
              <a:buNone/>
            </a:pPr>
            <a:r>
              <a:rPr lang="vi-VN" sz="2200" dirty="0">
                <a:solidFill>
                  <a:schemeClr val="dk1"/>
                </a:solidFill>
                <a:latin typeface="Pattaya" panose="00000500000000000000" pitchFamily="2" charset="-34"/>
                <a:ea typeface="Londrina Solid"/>
                <a:cs typeface="Pattaya" panose="00000500000000000000" pitchFamily="2" charset="-34"/>
                <a:sym typeface="Londrina Solid"/>
              </a:rPr>
              <a:t>Trần Quang Khải – em</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cxnSp>
        <p:nvCxnSpPr>
          <p:cNvPr id="172" name="Straight Arrow Connector 171"/>
          <p:cNvCxnSpPr/>
          <p:nvPr/>
        </p:nvCxnSpPr>
        <p:spPr>
          <a:xfrm>
            <a:off x="5605244" y="3671839"/>
            <a:ext cx="0" cy="3221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4" name="Google Shape;4410;p63"/>
          <p:cNvSpPr/>
          <p:nvPr/>
        </p:nvSpPr>
        <p:spPr>
          <a:xfrm>
            <a:off x="4385222" y="3982071"/>
            <a:ext cx="2440044" cy="76137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lumMod val="60000"/>
              <a:lumOff val="400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a:solidFill>
                  <a:schemeClr val="dk1"/>
                </a:solidFill>
                <a:latin typeface="Pattaya" panose="00000500000000000000" pitchFamily="2" charset="-34"/>
                <a:ea typeface="Londrina Solid"/>
                <a:cs typeface="Pattaya" panose="00000500000000000000" pitchFamily="2" charset="-34"/>
                <a:sym typeface="Londrina Solid"/>
              </a:rPr>
              <a:t>Trần Nhân Tông (Trần Khâm)</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08"/>
                                        </p:tgtEl>
                                        <p:attrNameLst>
                                          <p:attrName>style.visibility</p:attrName>
                                        </p:attrNameLst>
                                      </p:cBhvr>
                                      <p:to>
                                        <p:strVal val="visible"/>
                                      </p:to>
                                    </p:set>
                                    <p:animEffect transition="in" filter="fade">
                                      <p:cBhvr>
                                        <p:cTn id="7" dur="1000"/>
                                        <p:tgtEl>
                                          <p:spTgt spid="4408"/>
                                        </p:tgtEl>
                                      </p:cBhvr>
                                    </p:animEffect>
                                    <p:anim calcmode="lin" valueType="num">
                                      <p:cBhvr>
                                        <p:cTn id="8" dur="1000" fill="hold"/>
                                        <p:tgtEl>
                                          <p:spTgt spid="4408"/>
                                        </p:tgtEl>
                                        <p:attrNameLst>
                                          <p:attrName>ppt_x</p:attrName>
                                        </p:attrNameLst>
                                      </p:cBhvr>
                                      <p:tavLst>
                                        <p:tav tm="0">
                                          <p:val>
                                            <p:strVal val="#ppt_x"/>
                                          </p:val>
                                        </p:tav>
                                        <p:tav tm="100000">
                                          <p:val>
                                            <p:strVal val="#ppt_x"/>
                                          </p:val>
                                        </p:tav>
                                      </p:tavLst>
                                    </p:anim>
                                    <p:anim calcmode="lin" valueType="num">
                                      <p:cBhvr>
                                        <p:cTn id="9" dur="1000" fill="hold"/>
                                        <p:tgtEl>
                                          <p:spTgt spid="44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409"/>
                                        </p:tgtEl>
                                        <p:attrNameLst>
                                          <p:attrName>style.visibility</p:attrName>
                                        </p:attrNameLst>
                                      </p:cBhvr>
                                      <p:to>
                                        <p:strVal val="visible"/>
                                      </p:to>
                                    </p:set>
                                    <p:animEffect transition="in" filter="barn(inVertical)">
                                      <p:cBhvr>
                                        <p:cTn id="19" dur="500"/>
                                        <p:tgtEl>
                                          <p:spTgt spid="4409"/>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4411"/>
                                        </p:tgtEl>
                                        <p:attrNameLst>
                                          <p:attrName>style.visibility</p:attrName>
                                        </p:attrNameLst>
                                      </p:cBhvr>
                                      <p:to>
                                        <p:strVal val="visible"/>
                                      </p:to>
                                    </p:set>
                                    <p:animEffect transition="in" filter="barn(inVertical)">
                                      <p:cBhvr>
                                        <p:cTn id="23" dur="500"/>
                                        <p:tgtEl>
                                          <p:spTgt spid="44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wipe(up)">
                                      <p:cBhvr>
                                        <p:cTn id="28" dur="500"/>
                                        <p:tgtEl>
                                          <p:spTgt spid="16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410"/>
                                        </p:tgtEl>
                                        <p:attrNameLst>
                                          <p:attrName>style.visibility</p:attrName>
                                        </p:attrNameLst>
                                      </p:cBhvr>
                                      <p:to>
                                        <p:strVal val="visible"/>
                                      </p:to>
                                    </p:set>
                                    <p:animEffect transition="in" filter="fade">
                                      <p:cBhvr>
                                        <p:cTn id="33" dur="1000"/>
                                        <p:tgtEl>
                                          <p:spTgt spid="4410"/>
                                        </p:tgtEl>
                                      </p:cBhvr>
                                    </p:animEffect>
                                    <p:anim calcmode="lin" valueType="num">
                                      <p:cBhvr>
                                        <p:cTn id="34" dur="1000" fill="hold"/>
                                        <p:tgtEl>
                                          <p:spTgt spid="4410"/>
                                        </p:tgtEl>
                                        <p:attrNameLst>
                                          <p:attrName>ppt_x</p:attrName>
                                        </p:attrNameLst>
                                      </p:cBhvr>
                                      <p:tavLst>
                                        <p:tav tm="0">
                                          <p:val>
                                            <p:strVal val="#ppt_x"/>
                                          </p:val>
                                        </p:tav>
                                        <p:tav tm="100000">
                                          <p:val>
                                            <p:strVal val="#ppt_x"/>
                                          </p:val>
                                        </p:tav>
                                      </p:tavLst>
                                    </p:anim>
                                    <p:anim calcmode="lin" valueType="num">
                                      <p:cBhvr>
                                        <p:cTn id="35" dur="1000" fill="hold"/>
                                        <p:tgtEl>
                                          <p:spTgt spid="44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up)">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6"/>
                                        </p:tgtEl>
                                        <p:attrNameLst>
                                          <p:attrName>style.visibility</p:attrName>
                                        </p:attrNameLst>
                                      </p:cBhvr>
                                      <p:to>
                                        <p:strVal val="visible"/>
                                      </p:to>
                                    </p:set>
                                    <p:animEffect transition="in" filter="barn(inVertical)">
                                      <p:cBhvr>
                                        <p:cTn id="45" dur="500"/>
                                        <p:tgtEl>
                                          <p:spTgt spid="166"/>
                                        </p:tgtEl>
                                      </p:cBhvr>
                                    </p:animEffec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168"/>
                                        </p:tgtEl>
                                        <p:attrNameLst>
                                          <p:attrName>style.visibility</p:attrName>
                                        </p:attrNameLst>
                                      </p:cBhvr>
                                      <p:to>
                                        <p:strVal val="visible"/>
                                      </p:to>
                                    </p:set>
                                    <p:animEffect transition="in" filter="barn(inVertical)">
                                      <p:cBhvr>
                                        <p:cTn id="49" dur="500"/>
                                        <p:tgtEl>
                                          <p:spTgt spid="16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72"/>
                                        </p:tgtEl>
                                        <p:attrNameLst>
                                          <p:attrName>style.visibility</p:attrName>
                                        </p:attrNameLst>
                                      </p:cBhvr>
                                      <p:to>
                                        <p:strVal val="visible"/>
                                      </p:to>
                                    </p:set>
                                    <p:animEffect transition="in" filter="wipe(up)">
                                      <p:cBhvr>
                                        <p:cTn id="54" dur="500"/>
                                        <p:tgtEl>
                                          <p:spTgt spid="172"/>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fade">
                                      <p:cBhvr>
                                        <p:cTn id="59" dur="1000"/>
                                        <p:tgtEl>
                                          <p:spTgt spid="174"/>
                                        </p:tgtEl>
                                      </p:cBhvr>
                                    </p:animEffect>
                                    <p:anim calcmode="lin" valueType="num">
                                      <p:cBhvr>
                                        <p:cTn id="60" dur="1000" fill="hold"/>
                                        <p:tgtEl>
                                          <p:spTgt spid="174"/>
                                        </p:tgtEl>
                                        <p:attrNameLst>
                                          <p:attrName>ppt_x</p:attrName>
                                        </p:attrNameLst>
                                      </p:cBhvr>
                                      <p:tavLst>
                                        <p:tav tm="0">
                                          <p:val>
                                            <p:strVal val="#ppt_x"/>
                                          </p:val>
                                        </p:tav>
                                        <p:tav tm="100000">
                                          <p:val>
                                            <p:strVal val="#ppt_x"/>
                                          </p:val>
                                        </p:tav>
                                      </p:tavLst>
                                    </p:anim>
                                    <p:anim calcmode="lin" valueType="num">
                                      <p:cBhvr>
                                        <p:cTn id="61" dur="1000" fill="hold"/>
                                        <p:tgtEl>
                                          <p:spTgt spid="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8" grpId="0" animBg="1"/>
      <p:bldP spid="4409" grpId="0" animBg="1"/>
      <p:bldP spid="4411" grpId="0" animBg="1"/>
      <p:bldP spid="4410" grpId="0" animBg="1"/>
      <p:bldP spid="166" grpId="0" animBg="1"/>
      <p:bldP spid="168" grpId="0" animBg="1"/>
      <p:bldP spid="1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9"/>
          <p:cNvSpPr/>
          <p:nvPr/>
        </p:nvSpPr>
        <p:spPr>
          <a:xfrm>
            <a:off x="3453506" y="2537717"/>
            <a:ext cx="2236988" cy="64668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txBox="1">
            <a:spLocks noGrp="1"/>
          </p:cNvSpPr>
          <p:nvPr>
            <p:ph type="subTitle" idx="1"/>
          </p:nvPr>
        </p:nvSpPr>
        <p:spPr>
          <a:xfrm>
            <a:off x="1691888" y="1750618"/>
            <a:ext cx="5760224"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800" dirty="0">
                <a:solidFill>
                  <a:schemeClr val="accent3">
                    <a:lumMod val="25000"/>
                  </a:schemeClr>
                </a:solidFill>
                <a:latin typeface="Pattaya" panose="00000500000000000000" pitchFamily="2" charset="-34"/>
                <a:cs typeface="Pattaya" panose="00000500000000000000" pitchFamily="2" charset="-34"/>
              </a:rPr>
              <a:t>Giáo viên kể chuyện lần 2</a:t>
            </a:r>
            <a:endParaRPr sz="48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480" name="Google Shape;1480;p39"/>
          <p:cNvGrpSpPr/>
          <p:nvPr/>
        </p:nvGrpSpPr>
        <p:grpSpPr>
          <a:xfrm>
            <a:off x="6998925" y="2989273"/>
            <a:ext cx="835078" cy="1182850"/>
            <a:chOff x="6922725" y="3166725"/>
            <a:chExt cx="835078" cy="1182850"/>
          </a:xfrm>
        </p:grpSpPr>
        <p:sp>
          <p:nvSpPr>
            <p:cNvPr id="1481" name="Google Shape;1481;p39"/>
            <p:cNvSpPr/>
            <p:nvPr/>
          </p:nvSpPr>
          <p:spPr>
            <a:xfrm>
              <a:off x="6922725" y="3166725"/>
              <a:ext cx="835078" cy="1182850"/>
            </a:xfrm>
            <a:custGeom>
              <a:avLst/>
              <a:gdLst/>
              <a:ahLst/>
              <a:cxnLst/>
              <a:rect l="l" t="t" r="r" b="b"/>
              <a:pathLst>
                <a:path w="12805" h="18137" extrusionOk="0">
                  <a:moveTo>
                    <a:pt x="5935" y="1"/>
                  </a:moveTo>
                  <a:cubicBezTo>
                    <a:pt x="5782" y="1"/>
                    <a:pt x="5629" y="11"/>
                    <a:pt x="5486" y="49"/>
                  </a:cubicBezTo>
                  <a:cubicBezTo>
                    <a:pt x="4903" y="163"/>
                    <a:pt x="4415" y="498"/>
                    <a:pt x="4090" y="995"/>
                  </a:cubicBezTo>
                  <a:cubicBezTo>
                    <a:pt x="3766" y="1492"/>
                    <a:pt x="3651" y="2074"/>
                    <a:pt x="3775" y="2657"/>
                  </a:cubicBezTo>
                  <a:cubicBezTo>
                    <a:pt x="3813" y="2858"/>
                    <a:pt x="3880" y="3049"/>
                    <a:pt x="3976" y="3221"/>
                  </a:cubicBezTo>
                  <a:cubicBezTo>
                    <a:pt x="1921" y="3737"/>
                    <a:pt x="431" y="5572"/>
                    <a:pt x="383" y="7731"/>
                  </a:cubicBezTo>
                  <a:cubicBezTo>
                    <a:pt x="135" y="8037"/>
                    <a:pt x="1" y="8419"/>
                    <a:pt x="1" y="8820"/>
                  </a:cubicBezTo>
                  <a:cubicBezTo>
                    <a:pt x="1" y="9203"/>
                    <a:pt x="135" y="9575"/>
                    <a:pt x="364" y="9881"/>
                  </a:cubicBezTo>
                  <a:lnTo>
                    <a:pt x="364" y="16407"/>
                  </a:lnTo>
                  <a:cubicBezTo>
                    <a:pt x="364" y="17363"/>
                    <a:pt x="1138" y="18137"/>
                    <a:pt x="2093" y="18137"/>
                  </a:cubicBezTo>
                  <a:lnTo>
                    <a:pt x="10273" y="18137"/>
                  </a:lnTo>
                  <a:cubicBezTo>
                    <a:pt x="11219" y="18137"/>
                    <a:pt x="12002" y="17363"/>
                    <a:pt x="12002" y="16407"/>
                  </a:cubicBezTo>
                  <a:lnTo>
                    <a:pt x="12002" y="9881"/>
                  </a:lnTo>
                  <a:cubicBezTo>
                    <a:pt x="12232" y="9575"/>
                    <a:pt x="12365" y="9203"/>
                    <a:pt x="12365" y="8811"/>
                  </a:cubicBezTo>
                  <a:cubicBezTo>
                    <a:pt x="12365" y="8591"/>
                    <a:pt x="12327" y="8381"/>
                    <a:pt x="12241" y="8180"/>
                  </a:cubicBezTo>
                  <a:cubicBezTo>
                    <a:pt x="12614" y="7502"/>
                    <a:pt x="12805" y="6737"/>
                    <a:pt x="12805" y="5954"/>
                  </a:cubicBezTo>
                  <a:cubicBezTo>
                    <a:pt x="12805" y="3326"/>
                    <a:pt x="10664" y="1195"/>
                    <a:pt x="8046" y="1195"/>
                  </a:cubicBezTo>
                  <a:lnTo>
                    <a:pt x="7893" y="1195"/>
                  </a:lnTo>
                  <a:cubicBezTo>
                    <a:pt x="7721" y="861"/>
                    <a:pt x="7463" y="574"/>
                    <a:pt x="7139" y="355"/>
                  </a:cubicBezTo>
                  <a:cubicBezTo>
                    <a:pt x="6785" y="125"/>
                    <a:pt x="6365" y="1"/>
                    <a:pt x="593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82" name="Google Shape;1482;p39"/>
            <p:cNvSpPr/>
            <p:nvPr/>
          </p:nvSpPr>
          <p:spPr>
            <a:xfrm>
              <a:off x="7204385" y="3311965"/>
              <a:ext cx="485526" cy="486131"/>
            </a:xfrm>
            <a:custGeom>
              <a:avLst/>
              <a:gdLst/>
              <a:ahLst/>
              <a:cxnLst/>
              <a:rect l="l" t="t" r="r" b="b"/>
              <a:pathLst>
                <a:path w="7445" h="7454" extrusionOk="0">
                  <a:moveTo>
                    <a:pt x="3727" y="0"/>
                  </a:moveTo>
                  <a:cubicBezTo>
                    <a:pt x="1663" y="0"/>
                    <a:pt x="1" y="1673"/>
                    <a:pt x="1" y="3727"/>
                  </a:cubicBezTo>
                  <a:cubicBezTo>
                    <a:pt x="1" y="5781"/>
                    <a:pt x="1663" y="7453"/>
                    <a:pt x="3727" y="7453"/>
                  </a:cubicBezTo>
                  <a:cubicBezTo>
                    <a:pt x="5782" y="7453"/>
                    <a:pt x="7444" y="5781"/>
                    <a:pt x="7444" y="3727"/>
                  </a:cubicBezTo>
                  <a:cubicBezTo>
                    <a:pt x="7444" y="1673"/>
                    <a:pt x="5782"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7191342" y="3298856"/>
              <a:ext cx="511612" cy="512349"/>
            </a:xfrm>
            <a:custGeom>
              <a:avLst/>
              <a:gdLst/>
              <a:ahLst/>
              <a:cxnLst/>
              <a:rect l="l" t="t" r="r" b="b"/>
              <a:pathLst>
                <a:path w="7845" h="7856" extrusionOk="0">
                  <a:moveTo>
                    <a:pt x="3927" y="402"/>
                  </a:moveTo>
                  <a:cubicBezTo>
                    <a:pt x="5867" y="402"/>
                    <a:pt x="7444" y="1988"/>
                    <a:pt x="7444" y="3928"/>
                  </a:cubicBezTo>
                  <a:cubicBezTo>
                    <a:pt x="7444" y="5868"/>
                    <a:pt x="5867" y="7454"/>
                    <a:pt x="3927" y="7454"/>
                  </a:cubicBezTo>
                  <a:cubicBezTo>
                    <a:pt x="1978" y="7454"/>
                    <a:pt x="401" y="5868"/>
                    <a:pt x="401" y="3928"/>
                  </a:cubicBezTo>
                  <a:cubicBezTo>
                    <a:pt x="401" y="1988"/>
                    <a:pt x="1978" y="402"/>
                    <a:pt x="3927" y="402"/>
                  </a:cubicBezTo>
                  <a:close/>
                  <a:moveTo>
                    <a:pt x="3927" y="1"/>
                  </a:moveTo>
                  <a:cubicBezTo>
                    <a:pt x="1758" y="1"/>
                    <a:pt x="0" y="1768"/>
                    <a:pt x="0" y="3928"/>
                  </a:cubicBezTo>
                  <a:cubicBezTo>
                    <a:pt x="0" y="6087"/>
                    <a:pt x="1758" y="7855"/>
                    <a:pt x="3927" y="7855"/>
                  </a:cubicBezTo>
                  <a:cubicBezTo>
                    <a:pt x="6087" y="7855"/>
                    <a:pt x="7845" y="6087"/>
                    <a:pt x="7845" y="3928"/>
                  </a:cubicBezTo>
                  <a:cubicBezTo>
                    <a:pt x="7845" y="1768"/>
                    <a:pt x="6087" y="1"/>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7251143" y="3548771"/>
              <a:ext cx="162711" cy="115957"/>
            </a:xfrm>
            <a:custGeom>
              <a:avLst/>
              <a:gdLst/>
              <a:ahLst/>
              <a:cxnLst/>
              <a:rect l="l" t="t" r="r" b="b"/>
              <a:pathLst>
                <a:path w="2495" h="1778" extrusionOk="0">
                  <a:moveTo>
                    <a:pt x="2494" y="0"/>
                  </a:moveTo>
                  <a:lnTo>
                    <a:pt x="0" y="115"/>
                  </a:lnTo>
                  <a:lnTo>
                    <a:pt x="0" y="564"/>
                  </a:lnTo>
                  <a:cubicBezTo>
                    <a:pt x="0" y="717"/>
                    <a:pt x="125" y="841"/>
                    <a:pt x="278" y="841"/>
                  </a:cubicBezTo>
                  <a:lnTo>
                    <a:pt x="650" y="841"/>
                  </a:lnTo>
                  <a:lnTo>
                    <a:pt x="650" y="1137"/>
                  </a:lnTo>
                  <a:cubicBezTo>
                    <a:pt x="650" y="1491"/>
                    <a:pt x="937" y="1778"/>
                    <a:pt x="1290" y="1778"/>
                  </a:cubicBezTo>
                  <a:cubicBezTo>
                    <a:pt x="1634" y="1778"/>
                    <a:pt x="1921" y="1491"/>
                    <a:pt x="1921" y="1137"/>
                  </a:cubicBezTo>
                  <a:lnTo>
                    <a:pt x="1921" y="832"/>
                  </a:lnTo>
                  <a:lnTo>
                    <a:pt x="2217" y="832"/>
                  </a:lnTo>
                  <a:cubicBezTo>
                    <a:pt x="2370" y="832"/>
                    <a:pt x="2494" y="698"/>
                    <a:pt x="2494" y="545"/>
                  </a:cubicBezTo>
                  <a:lnTo>
                    <a:pt x="2494" y="0"/>
                  </a:lnTo>
                  <a:close/>
                </a:path>
              </a:pathLst>
            </a:custGeom>
            <a:solidFill>
              <a:srgbClr val="DF6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7238035" y="3536314"/>
              <a:ext cx="188928" cy="141522"/>
            </a:xfrm>
            <a:custGeom>
              <a:avLst/>
              <a:gdLst/>
              <a:ahLst/>
              <a:cxnLst/>
              <a:rect l="l" t="t" r="r" b="b"/>
              <a:pathLst>
                <a:path w="2897" h="2170" extrusionOk="0">
                  <a:moveTo>
                    <a:pt x="2695" y="0"/>
                  </a:moveTo>
                  <a:cubicBezTo>
                    <a:pt x="2590" y="0"/>
                    <a:pt x="2504" y="86"/>
                    <a:pt x="2504" y="191"/>
                  </a:cubicBezTo>
                  <a:lnTo>
                    <a:pt x="2504" y="736"/>
                  </a:lnTo>
                  <a:cubicBezTo>
                    <a:pt x="2504" y="784"/>
                    <a:pt x="2466" y="822"/>
                    <a:pt x="2418" y="822"/>
                  </a:cubicBezTo>
                  <a:cubicBezTo>
                    <a:pt x="2141" y="822"/>
                    <a:pt x="1921" y="1042"/>
                    <a:pt x="1921" y="1319"/>
                  </a:cubicBezTo>
                  <a:lnTo>
                    <a:pt x="1921" y="1328"/>
                  </a:lnTo>
                  <a:cubicBezTo>
                    <a:pt x="1921" y="1567"/>
                    <a:pt x="1730" y="1768"/>
                    <a:pt x="1491" y="1768"/>
                  </a:cubicBezTo>
                  <a:cubicBezTo>
                    <a:pt x="1243" y="1768"/>
                    <a:pt x="1052" y="1567"/>
                    <a:pt x="1052" y="1328"/>
                  </a:cubicBezTo>
                  <a:cubicBezTo>
                    <a:pt x="1052" y="1061"/>
                    <a:pt x="832" y="832"/>
                    <a:pt x="555" y="832"/>
                  </a:cubicBezTo>
                  <a:lnTo>
                    <a:pt x="479" y="832"/>
                  </a:lnTo>
                  <a:cubicBezTo>
                    <a:pt x="431" y="832"/>
                    <a:pt x="393" y="793"/>
                    <a:pt x="393" y="755"/>
                  </a:cubicBezTo>
                  <a:lnTo>
                    <a:pt x="393" y="306"/>
                  </a:lnTo>
                  <a:cubicBezTo>
                    <a:pt x="393" y="191"/>
                    <a:pt x="307" y="105"/>
                    <a:pt x="201" y="105"/>
                  </a:cubicBezTo>
                  <a:cubicBezTo>
                    <a:pt x="87" y="105"/>
                    <a:pt x="1" y="191"/>
                    <a:pt x="1" y="306"/>
                  </a:cubicBezTo>
                  <a:lnTo>
                    <a:pt x="1" y="755"/>
                  </a:lnTo>
                  <a:cubicBezTo>
                    <a:pt x="1" y="1023"/>
                    <a:pt x="211" y="1233"/>
                    <a:pt x="479" y="1233"/>
                  </a:cubicBezTo>
                  <a:lnTo>
                    <a:pt x="555" y="1233"/>
                  </a:lnTo>
                  <a:cubicBezTo>
                    <a:pt x="612" y="1233"/>
                    <a:pt x="651" y="1281"/>
                    <a:pt x="651" y="1328"/>
                  </a:cubicBezTo>
                  <a:cubicBezTo>
                    <a:pt x="651" y="1787"/>
                    <a:pt x="1023" y="2169"/>
                    <a:pt x="1491" y="2169"/>
                  </a:cubicBezTo>
                  <a:cubicBezTo>
                    <a:pt x="1950" y="2169"/>
                    <a:pt x="2323" y="1787"/>
                    <a:pt x="2323" y="1328"/>
                  </a:cubicBezTo>
                  <a:lnTo>
                    <a:pt x="2323" y="1319"/>
                  </a:lnTo>
                  <a:cubicBezTo>
                    <a:pt x="2323" y="1262"/>
                    <a:pt x="2361" y="1223"/>
                    <a:pt x="2418" y="1223"/>
                  </a:cubicBezTo>
                  <a:cubicBezTo>
                    <a:pt x="2686" y="1223"/>
                    <a:pt x="2896" y="1004"/>
                    <a:pt x="2896" y="736"/>
                  </a:cubicBezTo>
                  <a:lnTo>
                    <a:pt x="2896" y="191"/>
                  </a:lnTo>
                  <a:cubicBezTo>
                    <a:pt x="2896" y="86"/>
                    <a:pt x="2810" y="0"/>
                    <a:pt x="2695" y="0"/>
                  </a:cubicBezTo>
                  <a:close/>
                </a:path>
              </a:pathLst>
            </a:custGeom>
            <a:solidFill>
              <a:srgbClr val="2F3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7362073" y="3680902"/>
              <a:ext cx="287924" cy="18130"/>
            </a:xfrm>
            <a:custGeom>
              <a:avLst/>
              <a:gdLst/>
              <a:ahLst/>
              <a:cxnLst/>
              <a:rect l="l" t="t" r="r" b="b"/>
              <a:pathLst>
                <a:path w="4415" h="278" extrusionOk="0">
                  <a:moveTo>
                    <a:pt x="0" y="0"/>
                  </a:moveTo>
                  <a:lnTo>
                    <a:pt x="0" y="277"/>
                  </a:lnTo>
                  <a:lnTo>
                    <a:pt x="4415" y="277"/>
                  </a:lnTo>
                  <a:lnTo>
                    <a:pt x="441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7365790" y="3496466"/>
              <a:ext cx="71737" cy="46696"/>
            </a:xfrm>
            <a:custGeom>
              <a:avLst/>
              <a:gdLst/>
              <a:ahLst/>
              <a:cxnLst/>
              <a:rect l="l" t="t" r="r" b="b"/>
              <a:pathLst>
                <a:path w="1100" h="716" extrusionOk="0">
                  <a:moveTo>
                    <a:pt x="440" y="0"/>
                  </a:moveTo>
                  <a:cubicBezTo>
                    <a:pt x="245" y="0"/>
                    <a:pt x="84" y="83"/>
                    <a:pt x="48" y="219"/>
                  </a:cubicBezTo>
                  <a:cubicBezTo>
                    <a:pt x="1" y="401"/>
                    <a:pt x="182" y="611"/>
                    <a:pt x="459" y="688"/>
                  </a:cubicBezTo>
                  <a:cubicBezTo>
                    <a:pt x="528" y="707"/>
                    <a:pt x="596" y="716"/>
                    <a:pt x="660" y="716"/>
                  </a:cubicBezTo>
                  <a:cubicBezTo>
                    <a:pt x="856" y="716"/>
                    <a:pt x="1016" y="633"/>
                    <a:pt x="1052" y="497"/>
                  </a:cubicBezTo>
                  <a:cubicBezTo>
                    <a:pt x="1099" y="315"/>
                    <a:pt x="918" y="105"/>
                    <a:pt x="641" y="28"/>
                  </a:cubicBezTo>
                  <a:cubicBezTo>
                    <a:pt x="572" y="9"/>
                    <a:pt x="504" y="0"/>
                    <a:pt x="440" y="0"/>
                  </a:cubicBezTo>
                  <a:close/>
                </a:path>
              </a:pathLst>
            </a:custGeom>
            <a:solidFill>
              <a:srgbClr val="EAA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6991265" y="3435357"/>
              <a:ext cx="532872" cy="485479"/>
            </a:xfrm>
            <a:custGeom>
              <a:avLst/>
              <a:gdLst/>
              <a:ahLst/>
              <a:cxnLst/>
              <a:rect l="l" t="t" r="r" b="b"/>
              <a:pathLst>
                <a:path w="8171" h="7444" extrusionOk="0">
                  <a:moveTo>
                    <a:pt x="4086" y="0"/>
                  </a:moveTo>
                  <a:cubicBezTo>
                    <a:pt x="3133" y="0"/>
                    <a:pt x="2179" y="363"/>
                    <a:pt x="1453" y="1090"/>
                  </a:cubicBezTo>
                  <a:cubicBezTo>
                    <a:pt x="1" y="2542"/>
                    <a:pt x="1" y="4902"/>
                    <a:pt x="1453" y="6354"/>
                  </a:cubicBezTo>
                  <a:cubicBezTo>
                    <a:pt x="2179" y="7081"/>
                    <a:pt x="3133" y="7444"/>
                    <a:pt x="4086" y="7444"/>
                  </a:cubicBezTo>
                  <a:cubicBezTo>
                    <a:pt x="5039" y="7444"/>
                    <a:pt x="5992" y="7081"/>
                    <a:pt x="6718" y="6354"/>
                  </a:cubicBezTo>
                  <a:cubicBezTo>
                    <a:pt x="8171" y="4902"/>
                    <a:pt x="8171" y="2542"/>
                    <a:pt x="6718" y="1090"/>
                  </a:cubicBezTo>
                  <a:cubicBezTo>
                    <a:pt x="5992" y="363"/>
                    <a:pt x="50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7001895" y="3422248"/>
              <a:ext cx="511677" cy="511697"/>
            </a:xfrm>
            <a:custGeom>
              <a:avLst/>
              <a:gdLst/>
              <a:ahLst/>
              <a:cxnLst/>
              <a:rect l="l" t="t" r="r" b="b"/>
              <a:pathLst>
                <a:path w="7846" h="7846" extrusionOk="0">
                  <a:moveTo>
                    <a:pt x="3928" y="392"/>
                  </a:moveTo>
                  <a:cubicBezTo>
                    <a:pt x="5867" y="392"/>
                    <a:pt x="7453" y="1979"/>
                    <a:pt x="7453" y="3918"/>
                  </a:cubicBezTo>
                  <a:cubicBezTo>
                    <a:pt x="7453" y="5858"/>
                    <a:pt x="5867" y="7444"/>
                    <a:pt x="3928" y="7444"/>
                  </a:cubicBezTo>
                  <a:cubicBezTo>
                    <a:pt x="1988" y="7444"/>
                    <a:pt x="402" y="5858"/>
                    <a:pt x="402" y="3918"/>
                  </a:cubicBezTo>
                  <a:cubicBezTo>
                    <a:pt x="402" y="1979"/>
                    <a:pt x="1988" y="392"/>
                    <a:pt x="3928" y="392"/>
                  </a:cubicBezTo>
                  <a:close/>
                  <a:moveTo>
                    <a:pt x="3928" y="1"/>
                  </a:moveTo>
                  <a:cubicBezTo>
                    <a:pt x="1768" y="1"/>
                    <a:pt x="0" y="1759"/>
                    <a:pt x="0" y="3918"/>
                  </a:cubicBezTo>
                  <a:cubicBezTo>
                    <a:pt x="0" y="6078"/>
                    <a:pt x="1768" y="7845"/>
                    <a:pt x="3928" y="7845"/>
                  </a:cubicBezTo>
                  <a:cubicBezTo>
                    <a:pt x="6087" y="7845"/>
                    <a:pt x="7845" y="6078"/>
                    <a:pt x="7845" y="3918"/>
                  </a:cubicBezTo>
                  <a:cubicBezTo>
                    <a:pt x="7845" y="1759"/>
                    <a:pt x="6087" y="1"/>
                    <a:pt x="3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7016242" y="3794315"/>
              <a:ext cx="623195" cy="496696"/>
            </a:xfrm>
            <a:custGeom>
              <a:avLst/>
              <a:gdLst/>
              <a:ahLst/>
              <a:cxnLst/>
              <a:rect l="l" t="t" r="r" b="b"/>
              <a:pathLst>
                <a:path w="9556" h="7616" extrusionOk="0">
                  <a:moveTo>
                    <a:pt x="191" y="0"/>
                  </a:moveTo>
                  <a:cubicBezTo>
                    <a:pt x="86" y="0"/>
                    <a:pt x="0" y="86"/>
                    <a:pt x="0" y="191"/>
                  </a:cubicBezTo>
                  <a:lnTo>
                    <a:pt x="0" y="6918"/>
                  </a:lnTo>
                  <a:cubicBezTo>
                    <a:pt x="0" y="7310"/>
                    <a:pt x="306" y="7616"/>
                    <a:pt x="688" y="7616"/>
                  </a:cubicBezTo>
                  <a:lnTo>
                    <a:pt x="8858" y="7616"/>
                  </a:lnTo>
                  <a:cubicBezTo>
                    <a:pt x="9250" y="7616"/>
                    <a:pt x="9555" y="7310"/>
                    <a:pt x="9555" y="6918"/>
                  </a:cubicBezTo>
                  <a:lnTo>
                    <a:pt x="9555" y="191"/>
                  </a:lnTo>
                  <a:cubicBezTo>
                    <a:pt x="9555" y="86"/>
                    <a:pt x="9469" y="0"/>
                    <a:pt x="9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7503522"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7370811"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7238035" y="3794315"/>
              <a:ext cx="57389" cy="496696"/>
            </a:xfrm>
            <a:custGeom>
              <a:avLst/>
              <a:gdLst/>
              <a:ahLst/>
              <a:cxnLst/>
              <a:rect l="l" t="t" r="r" b="b"/>
              <a:pathLst>
                <a:path w="880" h="7616" extrusionOk="0">
                  <a:moveTo>
                    <a:pt x="1" y="0"/>
                  </a:moveTo>
                  <a:lnTo>
                    <a:pt x="1" y="7616"/>
                  </a:lnTo>
                  <a:lnTo>
                    <a:pt x="880" y="7616"/>
                  </a:lnTo>
                  <a:lnTo>
                    <a:pt x="8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7105325" y="3794315"/>
              <a:ext cx="56802" cy="496696"/>
            </a:xfrm>
            <a:custGeom>
              <a:avLst/>
              <a:gdLst/>
              <a:ahLst/>
              <a:cxnLst/>
              <a:rect l="l" t="t" r="r" b="b"/>
              <a:pathLst>
                <a:path w="871" h="7616" extrusionOk="0">
                  <a:moveTo>
                    <a:pt x="1" y="0"/>
                  </a:moveTo>
                  <a:lnTo>
                    <a:pt x="1" y="7616"/>
                  </a:lnTo>
                  <a:lnTo>
                    <a:pt x="870" y="7616"/>
                  </a:lnTo>
                  <a:lnTo>
                    <a:pt x="8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7016242" y="4177535"/>
              <a:ext cx="623195" cy="113478"/>
            </a:xfrm>
            <a:custGeom>
              <a:avLst/>
              <a:gdLst/>
              <a:ahLst/>
              <a:cxnLst/>
              <a:rect l="l" t="t" r="r" b="b"/>
              <a:pathLst>
                <a:path w="9556" h="1740" extrusionOk="0">
                  <a:moveTo>
                    <a:pt x="0" y="1"/>
                  </a:moveTo>
                  <a:lnTo>
                    <a:pt x="0" y="889"/>
                  </a:lnTo>
                  <a:cubicBezTo>
                    <a:pt x="0" y="1357"/>
                    <a:pt x="382" y="1740"/>
                    <a:pt x="851" y="1740"/>
                  </a:cubicBezTo>
                  <a:lnTo>
                    <a:pt x="8705" y="1740"/>
                  </a:lnTo>
                  <a:cubicBezTo>
                    <a:pt x="9173" y="1740"/>
                    <a:pt x="9555" y="1357"/>
                    <a:pt x="9555" y="889"/>
                  </a:cubicBezTo>
                  <a:lnTo>
                    <a:pt x="9555" y="1"/>
                  </a:lnTo>
                  <a:cubicBezTo>
                    <a:pt x="9555" y="459"/>
                    <a:pt x="9192" y="822"/>
                    <a:pt x="8734" y="822"/>
                  </a:cubicBezTo>
                  <a:lnTo>
                    <a:pt x="812" y="822"/>
                  </a:lnTo>
                  <a:cubicBezTo>
                    <a:pt x="363" y="822"/>
                    <a:pt x="0" y="45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7001243" y="3775598"/>
              <a:ext cx="649411" cy="519131"/>
            </a:xfrm>
            <a:custGeom>
              <a:avLst/>
              <a:gdLst/>
              <a:ahLst/>
              <a:cxnLst/>
              <a:rect l="l" t="t" r="r" b="b"/>
              <a:pathLst>
                <a:path w="9958" h="7960" extrusionOk="0">
                  <a:moveTo>
                    <a:pt x="9556" y="392"/>
                  </a:moveTo>
                  <a:lnTo>
                    <a:pt x="9556" y="7071"/>
                  </a:lnTo>
                  <a:cubicBezTo>
                    <a:pt x="9556" y="7339"/>
                    <a:pt x="9336" y="7568"/>
                    <a:pt x="9069" y="7568"/>
                  </a:cubicBezTo>
                  <a:lnTo>
                    <a:pt x="889" y="7568"/>
                  </a:lnTo>
                  <a:cubicBezTo>
                    <a:pt x="622" y="7568"/>
                    <a:pt x="402" y="7339"/>
                    <a:pt x="402" y="7071"/>
                  </a:cubicBezTo>
                  <a:lnTo>
                    <a:pt x="393" y="402"/>
                  </a:lnTo>
                  <a:lnTo>
                    <a:pt x="9556" y="392"/>
                  </a:lnTo>
                  <a:close/>
                  <a:moveTo>
                    <a:pt x="393" y="0"/>
                  </a:moveTo>
                  <a:cubicBezTo>
                    <a:pt x="173" y="0"/>
                    <a:pt x="1" y="172"/>
                    <a:pt x="1" y="392"/>
                  </a:cubicBezTo>
                  <a:lnTo>
                    <a:pt x="1" y="7071"/>
                  </a:lnTo>
                  <a:cubicBezTo>
                    <a:pt x="1" y="7559"/>
                    <a:pt x="402" y="7960"/>
                    <a:pt x="889" y="7960"/>
                  </a:cubicBezTo>
                  <a:lnTo>
                    <a:pt x="9069" y="7960"/>
                  </a:lnTo>
                  <a:cubicBezTo>
                    <a:pt x="9556" y="7960"/>
                    <a:pt x="9957" y="7559"/>
                    <a:pt x="9957" y="7071"/>
                  </a:cubicBezTo>
                  <a:lnTo>
                    <a:pt x="9957" y="392"/>
                  </a:lnTo>
                  <a:cubicBezTo>
                    <a:pt x="9957" y="172"/>
                    <a:pt x="9785" y="0"/>
                    <a:pt x="9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6990026" y="3696424"/>
              <a:ext cx="671193" cy="90457"/>
            </a:xfrm>
            <a:custGeom>
              <a:avLst/>
              <a:gdLst/>
              <a:ahLst/>
              <a:cxnLst/>
              <a:rect l="l" t="t" r="r" b="b"/>
              <a:pathLst>
                <a:path w="10292" h="1387" extrusionOk="0">
                  <a:moveTo>
                    <a:pt x="698" y="1"/>
                  </a:moveTo>
                  <a:cubicBezTo>
                    <a:pt x="316" y="1"/>
                    <a:pt x="1" y="307"/>
                    <a:pt x="1" y="698"/>
                  </a:cubicBezTo>
                  <a:cubicBezTo>
                    <a:pt x="1" y="1081"/>
                    <a:pt x="316" y="1386"/>
                    <a:pt x="698" y="1386"/>
                  </a:cubicBezTo>
                  <a:lnTo>
                    <a:pt x="9604" y="1386"/>
                  </a:lnTo>
                  <a:cubicBezTo>
                    <a:pt x="9986" y="1386"/>
                    <a:pt x="10292" y="1081"/>
                    <a:pt x="10292" y="698"/>
                  </a:cubicBezTo>
                  <a:cubicBezTo>
                    <a:pt x="10292" y="307"/>
                    <a:pt x="9986" y="1"/>
                    <a:pt x="9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6977570" y="3683380"/>
              <a:ext cx="696757" cy="116609"/>
            </a:xfrm>
            <a:custGeom>
              <a:avLst/>
              <a:gdLst/>
              <a:ahLst/>
              <a:cxnLst/>
              <a:rect l="l" t="t" r="r" b="b"/>
              <a:pathLst>
                <a:path w="10684" h="1788" extrusionOk="0">
                  <a:moveTo>
                    <a:pt x="9795" y="402"/>
                  </a:moveTo>
                  <a:cubicBezTo>
                    <a:pt x="10062" y="402"/>
                    <a:pt x="10292" y="621"/>
                    <a:pt x="10292" y="898"/>
                  </a:cubicBezTo>
                  <a:cubicBezTo>
                    <a:pt x="10292" y="1166"/>
                    <a:pt x="10062" y="1386"/>
                    <a:pt x="9795" y="1386"/>
                  </a:cubicBezTo>
                  <a:lnTo>
                    <a:pt x="889" y="1386"/>
                  </a:lnTo>
                  <a:cubicBezTo>
                    <a:pt x="622" y="1386"/>
                    <a:pt x="392" y="1166"/>
                    <a:pt x="392" y="898"/>
                  </a:cubicBezTo>
                  <a:cubicBezTo>
                    <a:pt x="392" y="621"/>
                    <a:pt x="622" y="402"/>
                    <a:pt x="889" y="402"/>
                  </a:cubicBezTo>
                  <a:close/>
                  <a:moveTo>
                    <a:pt x="889" y="0"/>
                  </a:moveTo>
                  <a:cubicBezTo>
                    <a:pt x="392" y="0"/>
                    <a:pt x="1" y="402"/>
                    <a:pt x="1" y="889"/>
                  </a:cubicBezTo>
                  <a:cubicBezTo>
                    <a:pt x="1" y="1386"/>
                    <a:pt x="402" y="1787"/>
                    <a:pt x="889" y="1787"/>
                  </a:cubicBezTo>
                  <a:lnTo>
                    <a:pt x="9795" y="1787"/>
                  </a:lnTo>
                  <a:cubicBezTo>
                    <a:pt x="10282" y="1787"/>
                    <a:pt x="10683" y="1386"/>
                    <a:pt x="10683" y="889"/>
                  </a:cubicBezTo>
                  <a:cubicBezTo>
                    <a:pt x="10683" y="402"/>
                    <a:pt x="10282" y="0"/>
                    <a:pt x="9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a:off x="7015590" y="3786815"/>
              <a:ext cx="617586" cy="46826"/>
            </a:xfrm>
            <a:custGeom>
              <a:avLst/>
              <a:gdLst/>
              <a:ahLst/>
              <a:cxnLst/>
              <a:rect l="l" t="t" r="r" b="b"/>
              <a:pathLst>
                <a:path w="9470" h="718" extrusionOk="0">
                  <a:moveTo>
                    <a:pt x="1" y="0"/>
                  </a:moveTo>
                  <a:lnTo>
                    <a:pt x="1" y="717"/>
                  </a:lnTo>
                  <a:lnTo>
                    <a:pt x="9470" y="717"/>
                  </a:lnTo>
                  <a:lnTo>
                    <a:pt x="947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7061696" y="3672163"/>
              <a:ext cx="163364" cy="115305"/>
            </a:xfrm>
            <a:custGeom>
              <a:avLst/>
              <a:gdLst/>
              <a:ahLst/>
              <a:cxnLst/>
              <a:rect l="l" t="t" r="r" b="b"/>
              <a:pathLst>
                <a:path w="2505" h="1768" extrusionOk="0">
                  <a:moveTo>
                    <a:pt x="2504" y="0"/>
                  </a:moveTo>
                  <a:lnTo>
                    <a:pt x="1" y="105"/>
                  </a:lnTo>
                  <a:lnTo>
                    <a:pt x="1" y="554"/>
                  </a:lnTo>
                  <a:cubicBezTo>
                    <a:pt x="1" y="707"/>
                    <a:pt x="125" y="832"/>
                    <a:pt x="278" y="832"/>
                  </a:cubicBezTo>
                  <a:lnTo>
                    <a:pt x="660" y="832"/>
                  </a:lnTo>
                  <a:lnTo>
                    <a:pt x="660" y="1128"/>
                  </a:lnTo>
                  <a:cubicBezTo>
                    <a:pt x="660" y="1481"/>
                    <a:pt x="937" y="1768"/>
                    <a:pt x="1291" y="1768"/>
                  </a:cubicBezTo>
                  <a:cubicBezTo>
                    <a:pt x="1635" y="1768"/>
                    <a:pt x="1921" y="1481"/>
                    <a:pt x="1921" y="1128"/>
                  </a:cubicBezTo>
                  <a:lnTo>
                    <a:pt x="1921" y="822"/>
                  </a:lnTo>
                  <a:lnTo>
                    <a:pt x="2217" y="822"/>
                  </a:lnTo>
                  <a:cubicBezTo>
                    <a:pt x="2380" y="822"/>
                    <a:pt x="2504" y="698"/>
                    <a:pt x="2504" y="535"/>
                  </a:cubicBezTo>
                  <a:lnTo>
                    <a:pt x="25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7048588" y="3659054"/>
              <a:ext cx="189515" cy="141522"/>
            </a:xfrm>
            <a:custGeom>
              <a:avLst/>
              <a:gdLst/>
              <a:ahLst/>
              <a:cxnLst/>
              <a:rect l="l" t="t" r="r" b="b"/>
              <a:pathLst>
                <a:path w="2906" h="2170" extrusionOk="0">
                  <a:moveTo>
                    <a:pt x="2705" y="1"/>
                  </a:moveTo>
                  <a:cubicBezTo>
                    <a:pt x="2590" y="1"/>
                    <a:pt x="2504" y="87"/>
                    <a:pt x="2504" y="201"/>
                  </a:cubicBezTo>
                  <a:lnTo>
                    <a:pt x="2504" y="736"/>
                  </a:lnTo>
                  <a:cubicBezTo>
                    <a:pt x="2504" y="784"/>
                    <a:pt x="2466" y="822"/>
                    <a:pt x="2418" y="822"/>
                  </a:cubicBezTo>
                  <a:cubicBezTo>
                    <a:pt x="2151" y="822"/>
                    <a:pt x="1922" y="1042"/>
                    <a:pt x="1922" y="1319"/>
                  </a:cubicBezTo>
                  <a:lnTo>
                    <a:pt x="1922" y="1329"/>
                  </a:lnTo>
                  <a:cubicBezTo>
                    <a:pt x="1922" y="1577"/>
                    <a:pt x="1730" y="1768"/>
                    <a:pt x="1492" y="1768"/>
                  </a:cubicBezTo>
                  <a:cubicBezTo>
                    <a:pt x="1253" y="1768"/>
                    <a:pt x="1052" y="1577"/>
                    <a:pt x="1052" y="1329"/>
                  </a:cubicBezTo>
                  <a:cubicBezTo>
                    <a:pt x="1052" y="1061"/>
                    <a:pt x="832" y="832"/>
                    <a:pt x="555" y="832"/>
                  </a:cubicBezTo>
                  <a:lnTo>
                    <a:pt x="479" y="832"/>
                  </a:lnTo>
                  <a:cubicBezTo>
                    <a:pt x="441" y="832"/>
                    <a:pt x="402" y="803"/>
                    <a:pt x="402" y="755"/>
                  </a:cubicBezTo>
                  <a:lnTo>
                    <a:pt x="402" y="306"/>
                  </a:lnTo>
                  <a:cubicBezTo>
                    <a:pt x="402" y="192"/>
                    <a:pt x="307" y="106"/>
                    <a:pt x="202" y="106"/>
                  </a:cubicBezTo>
                  <a:cubicBezTo>
                    <a:pt x="87" y="106"/>
                    <a:pt x="1" y="192"/>
                    <a:pt x="1" y="306"/>
                  </a:cubicBezTo>
                  <a:lnTo>
                    <a:pt x="1" y="755"/>
                  </a:lnTo>
                  <a:cubicBezTo>
                    <a:pt x="1" y="1023"/>
                    <a:pt x="221" y="1233"/>
                    <a:pt x="479" y="1233"/>
                  </a:cubicBezTo>
                  <a:lnTo>
                    <a:pt x="555" y="1233"/>
                  </a:lnTo>
                  <a:cubicBezTo>
                    <a:pt x="613" y="1233"/>
                    <a:pt x="660" y="1281"/>
                    <a:pt x="660" y="1329"/>
                  </a:cubicBezTo>
                  <a:cubicBezTo>
                    <a:pt x="660" y="1797"/>
                    <a:pt x="1033" y="2170"/>
                    <a:pt x="1492" y="2170"/>
                  </a:cubicBezTo>
                  <a:cubicBezTo>
                    <a:pt x="1950" y="2170"/>
                    <a:pt x="2323" y="1797"/>
                    <a:pt x="2323" y="1329"/>
                  </a:cubicBezTo>
                  <a:lnTo>
                    <a:pt x="2323" y="1319"/>
                  </a:lnTo>
                  <a:cubicBezTo>
                    <a:pt x="2323" y="1262"/>
                    <a:pt x="2371" y="1224"/>
                    <a:pt x="2418" y="1224"/>
                  </a:cubicBezTo>
                  <a:cubicBezTo>
                    <a:pt x="2686" y="1224"/>
                    <a:pt x="2906" y="1004"/>
                    <a:pt x="2906" y="736"/>
                  </a:cubicBezTo>
                  <a:lnTo>
                    <a:pt x="2906" y="201"/>
                  </a:lnTo>
                  <a:cubicBezTo>
                    <a:pt x="2906" y="87"/>
                    <a:pt x="2810" y="1"/>
                    <a:pt x="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7219384" y="3672163"/>
              <a:ext cx="287337" cy="18130"/>
            </a:xfrm>
            <a:custGeom>
              <a:avLst/>
              <a:gdLst/>
              <a:ahLst/>
              <a:cxnLst/>
              <a:rect l="l" t="t" r="r" b="b"/>
              <a:pathLst>
                <a:path w="4406" h="278" extrusionOk="0">
                  <a:moveTo>
                    <a:pt x="0" y="0"/>
                  </a:moveTo>
                  <a:lnTo>
                    <a:pt x="0" y="277"/>
                  </a:lnTo>
                  <a:lnTo>
                    <a:pt x="4405" y="277"/>
                  </a:lnTo>
                  <a:lnTo>
                    <a:pt x="440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7273577" y="3338378"/>
              <a:ext cx="134017" cy="76239"/>
            </a:xfrm>
            <a:custGeom>
              <a:avLst/>
              <a:gdLst/>
              <a:ahLst/>
              <a:cxnLst/>
              <a:rect l="l" t="t" r="r" b="b"/>
              <a:pathLst>
                <a:path w="2055" h="1169" extrusionOk="0">
                  <a:moveTo>
                    <a:pt x="1842" y="0"/>
                  </a:moveTo>
                  <a:cubicBezTo>
                    <a:pt x="1643" y="0"/>
                    <a:pt x="1279" y="125"/>
                    <a:pt x="889" y="341"/>
                  </a:cubicBezTo>
                  <a:cubicBezTo>
                    <a:pt x="364" y="637"/>
                    <a:pt x="0" y="981"/>
                    <a:pt x="67" y="1115"/>
                  </a:cubicBezTo>
                  <a:cubicBezTo>
                    <a:pt x="88" y="1151"/>
                    <a:pt x="139" y="1168"/>
                    <a:pt x="213" y="1168"/>
                  </a:cubicBezTo>
                  <a:cubicBezTo>
                    <a:pt x="412" y="1168"/>
                    <a:pt x="776" y="1044"/>
                    <a:pt x="1166" y="828"/>
                  </a:cubicBezTo>
                  <a:cubicBezTo>
                    <a:pt x="1692" y="532"/>
                    <a:pt x="2055" y="188"/>
                    <a:pt x="1988" y="54"/>
                  </a:cubicBezTo>
                  <a:cubicBezTo>
                    <a:pt x="1967" y="18"/>
                    <a:pt x="1916" y="0"/>
                    <a:pt x="184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7226232" y="3234225"/>
              <a:ext cx="167081" cy="152413"/>
            </a:xfrm>
            <a:custGeom>
              <a:avLst/>
              <a:gdLst/>
              <a:ahLst/>
              <a:cxnLst/>
              <a:rect l="l" t="t" r="r" b="b"/>
              <a:pathLst>
                <a:path w="2562" h="2337" extrusionOk="0">
                  <a:moveTo>
                    <a:pt x="1286" y="1"/>
                  </a:moveTo>
                  <a:cubicBezTo>
                    <a:pt x="1205" y="1"/>
                    <a:pt x="1124" y="9"/>
                    <a:pt x="1042" y="27"/>
                  </a:cubicBezTo>
                  <a:cubicBezTo>
                    <a:pt x="411" y="151"/>
                    <a:pt x="0" y="772"/>
                    <a:pt x="134" y="1412"/>
                  </a:cubicBezTo>
                  <a:cubicBezTo>
                    <a:pt x="250" y="1961"/>
                    <a:pt x="736" y="2336"/>
                    <a:pt x="1275" y="2336"/>
                  </a:cubicBezTo>
                  <a:cubicBezTo>
                    <a:pt x="1356" y="2336"/>
                    <a:pt x="1438" y="2328"/>
                    <a:pt x="1520" y="2310"/>
                  </a:cubicBezTo>
                  <a:cubicBezTo>
                    <a:pt x="2150" y="2186"/>
                    <a:pt x="2561" y="1565"/>
                    <a:pt x="2427" y="934"/>
                  </a:cubicBezTo>
                  <a:cubicBezTo>
                    <a:pt x="2311" y="377"/>
                    <a:pt x="182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7211884" y="3220921"/>
              <a:ext cx="190102" cy="178957"/>
            </a:xfrm>
            <a:custGeom>
              <a:avLst/>
              <a:gdLst/>
              <a:ahLst/>
              <a:cxnLst/>
              <a:rect l="l" t="t" r="r" b="b"/>
              <a:pathLst>
                <a:path w="2915" h="2744" extrusionOk="0">
                  <a:moveTo>
                    <a:pt x="1493" y="404"/>
                  </a:moveTo>
                  <a:cubicBezTo>
                    <a:pt x="1685" y="404"/>
                    <a:pt x="1871" y="458"/>
                    <a:pt x="2036" y="565"/>
                  </a:cubicBezTo>
                  <a:cubicBezTo>
                    <a:pt x="2246" y="699"/>
                    <a:pt x="2399" y="919"/>
                    <a:pt x="2447" y="1177"/>
                  </a:cubicBezTo>
                  <a:cubicBezTo>
                    <a:pt x="2504" y="1425"/>
                    <a:pt x="2456" y="1693"/>
                    <a:pt x="2313" y="1903"/>
                  </a:cubicBezTo>
                  <a:cubicBezTo>
                    <a:pt x="2170" y="2123"/>
                    <a:pt x="1950" y="2266"/>
                    <a:pt x="1701" y="2323"/>
                  </a:cubicBezTo>
                  <a:cubicBezTo>
                    <a:pt x="1633" y="2338"/>
                    <a:pt x="1565" y="2345"/>
                    <a:pt x="1498" y="2345"/>
                  </a:cubicBezTo>
                  <a:cubicBezTo>
                    <a:pt x="1048" y="2345"/>
                    <a:pt x="645" y="2025"/>
                    <a:pt x="545" y="1568"/>
                  </a:cubicBezTo>
                  <a:cubicBezTo>
                    <a:pt x="440" y="1043"/>
                    <a:pt x="774" y="536"/>
                    <a:pt x="1300" y="422"/>
                  </a:cubicBezTo>
                  <a:cubicBezTo>
                    <a:pt x="1364" y="410"/>
                    <a:pt x="1429" y="404"/>
                    <a:pt x="1493" y="404"/>
                  </a:cubicBezTo>
                  <a:close/>
                  <a:moveTo>
                    <a:pt x="1496" y="1"/>
                  </a:moveTo>
                  <a:cubicBezTo>
                    <a:pt x="1405" y="1"/>
                    <a:pt x="1314" y="10"/>
                    <a:pt x="1224" y="30"/>
                  </a:cubicBezTo>
                  <a:cubicBezTo>
                    <a:pt x="478" y="183"/>
                    <a:pt x="0" y="909"/>
                    <a:pt x="163" y="1654"/>
                  </a:cubicBezTo>
                  <a:cubicBezTo>
                    <a:pt x="297" y="2295"/>
                    <a:pt x="860" y="2744"/>
                    <a:pt x="1501" y="2744"/>
                  </a:cubicBezTo>
                  <a:cubicBezTo>
                    <a:pt x="1596" y="2744"/>
                    <a:pt x="1682" y="2734"/>
                    <a:pt x="1778" y="2715"/>
                  </a:cubicBezTo>
                  <a:cubicBezTo>
                    <a:pt x="2141" y="2639"/>
                    <a:pt x="2447" y="2428"/>
                    <a:pt x="2647" y="2123"/>
                  </a:cubicBezTo>
                  <a:cubicBezTo>
                    <a:pt x="2848" y="1817"/>
                    <a:pt x="2915" y="1454"/>
                    <a:pt x="2838" y="1091"/>
                  </a:cubicBezTo>
                  <a:cubicBezTo>
                    <a:pt x="2762" y="737"/>
                    <a:pt x="2552" y="431"/>
                    <a:pt x="2246" y="231"/>
                  </a:cubicBezTo>
                  <a:cubicBezTo>
                    <a:pt x="2018" y="81"/>
                    <a:pt x="1759"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7287924" y="3259073"/>
              <a:ext cx="75454" cy="81848"/>
            </a:xfrm>
            <a:custGeom>
              <a:avLst/>
              <a:gdLst/>
              <a:ahLst/>
              <a:cxnLst/>
              <a:rect l="l" t="t" r="r" b="b"/>
              <a:pathLst>
                <a:path w="1157" h="1255" extrusionOk="0">
                  <a:moveTo>
                    <a:pt x="402" y="0"/>
                  </a:moveTo>
                  <a:cubicBezTo>
                    <a:pt x="340" y="0"/>
                    <a:pt x="282" y="15"/>
                    <a:pt x="230" y="47"/>
                  </a:cubicBezTo>
                  <a:cubicBezTo>
                    <a:pt x="0" y="171"/>
                    <a:pt x="411" y="286"/>
                    <a:pt x="602" y="611"/>
                  </a:cubicBezTo>
                  <a:cubicBezTo>
                    <a:pt x="761" y="903"/>
                    <a:pt x="693" y="1254"/>
                    <a:pt x="827" y="1254"/>
                  </a:cubicBezTo>
                  <a:cubicBezTo>
                    <a:pt x="846" y="1254"/>
                    <a:pt x="870" y="1247"/>
                    <a:pt x="898" y="1232"/>
                  </a:cubicBezTo>
                  <a:cubicBezTo>
                    <a:pt x="1128" y="1098"/>
                    <a:pt x="1156" y="735"/>
                    <a:pt x="965" y="410"/>
                  </a:cubicBezTo>
                  <a:cubicBezTo>
                    <a:pt x="827" y="155"/>
                    <a:pt x="600"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7049240" y="4056621"/>
              <a:ext cx="152734" cy="121631"/>
            </a:xfrm>
            <a:custGeom>
              <a:avLst/>
              <a:gdLst/>
              <a:ahLst/>
              <a:cxnLst/>
              <a:rect l="l" t="t" r="r" b="b"/>
              <a:pathLst>
                <a:path w="2342" h="1865" extrusionOk="0">
                  <a:moveTo>
                    <a:pt x="1154" y="1"/>
                  </a:moveTo>
                  <a:cubicBezTo>
                    <a:pt x="514" y="1"/>
                    <a:pt x="1" y="417"/>
                    <a:pt x="1" y="928"/>
                  </a:cubicBezTo>
                  <a:cubicBezTo>
                    <a:pt x="1" y="1444"/>
                    <a:pt x="517" y="1864"/>
                    <a:pt x="1166" y="1864"/>
                  </a:cubicBezTo>
                  <a:cubicBezTo>
                    <a:pt x="1816" y="1864"/>
                    <a:pt x="2342" y="1444"/>
                    <a:pt x="2342" y="928"/>
                  </a:cubicBezTo>
                  <a:cubicBezTo>
                    <a:pt x="2342" y="421"/>
                    <a:pt x="1816" y="1"/>
                    <a:pt x="1176" y="1"/>
                  </a:cubicBezTo>
                  <a:cubicBezTo>
                    <a:pt x="1169" y="1"/>
                    <a:pt x="1161" y="1"/>
                    <a:pt x="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7463024" y="4057273"/>
              <a:ext cx="153320" cy="121565"/>
            </a:xfrm>
            <a:custGeom>
              <a:avLst/>
              <a:gdLst/>
              <a:ahLst/>
              <a:cxnLst/>
              <a:rect l="l" t="t" r="r" b="b"/>
              <a:pathLst>
                <a:path w="2351" h="1864" extrusionOk="0">
                  <a:moveTo>
                    <a:pt x="1176" y="0"/>
                  </a:moveTo>
                  <a:cubicBezTo>
                    <a:pt x="535" y="0"/>
                    <a:pt x="10" y="411"/>
                    <a:pt x="10" y="927"/>
                  </a:cubicBezTo>
                  <a:cubicBezTo>
                    <a:pt x="0" y="1443"/>
                    <a:pt x="526" y="1864"/>
                    <a:pt x="1176" y="1864"/>
                  </a:cubicBezTo>
                  <a:cubicBezTo>
                    <a:pt x="1825" y="1864"/>
                    <a:pt x="2351" y="1453"/>
                    <a:pt x="2351" y="937"/>
                  </a:cubicBezTo>
                  <a:cubicBezTo>
                    <a:pt x="2351" y="421"/>
                    <a:pt x="1825" y="0"/>
                    <a:pt x="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7292293" y="4011751"/>
              <a:ext cx="89149" cy="132196"/>
            </a:xfrm>
            <a:custGeom>
              <a:avLst/>
              <a:gdLst/>
              <a:ahLst/>
              <a:cxnLst/>
              <a:rect l="l" t="t" r="r" b="b"/>
              <a:pathLst>
                <a:path w="1367" h="2027" extrusionOk="0">
                  <a:moveTo>
                    <a:pt x="774" y="0"/>
                  </a:moveTo>
                  <a:cubicBezTo>
                    <a:pt x="727" y="0"/>
                    <a:pt x="679" y="7"/>
                    <a:pt x="631" y="20"/>
                  </a:cubicBezTo>
                  <a:lnTo>
                    <a:pt x="172" y="144"/>
                  </a:lnTo>
                  <a:cubicBezTo>
                    <a:pt x="67" y="173"/>
                    <a:pt x="10" y="278"/>
                    <a:pt x="38" y="393"/>
                  </a:cubicBezTo>
                  <a:cubicBezTo>
                    <a:pt x="62" y="479"/>
                    <a:pt x="138" y="534"/>
                    <a:pt x="223" y="534"/>
                  </a:cubicBezTo>
                  <a:cubicBezTo>
                    <a:pt x="241" y="534"/>
                    <a:pt x="259" y="531"/>
                    <a:pt x="277" y="526"/>
                  </a:cubicBezTo>
                  <a:lnTo>
                    <a:pt x="736" y="402"/>
                  </a:lnTo>
                  <a:cubicBezTo>
                    <a:pt x="747" y="400"/>
                    <a:pt x="758" y="399"/>
                    <a:pt x="769" y="399"/>
                  </a:cubicBezTo>
                  <a:cubicBezTo>
                    <a:pt x="843" y="399"/>
                    <a:pt x="881" y="453"/>
                    <a:pt x="898" y="479"/>
                  </a:cubicBezTo>
                  <a:cubicBezTo>
                    <a:pt x="908" y="498"/>
                    <a:pt x="946" y="584"/>
                    <a:pt x="870" y="651"/>
                  </a:cubicBezTo>
                  <a:cubicBezTo>
                    <a:pt x="765" y="746"/>
                    <a:pt x="707" y="870"/>
                    <a:pt x="707" y="1014"/>
                  </a:cubicBezTo>
                  <a:cubicBezTo>
                    <a:pt x="707" y="1147"/>
                    <a:pt x="765" y="1281"/>
                    <a:pt x="860" y="1377"/>
                  </a:cubicBezTo>
                  <a:cubicBezTo>
                    <a:pt x="946" y="1444"/>
                    <a:pt x="908" y="1530"/>
                    <a:pt x="889" y="1549"/>
                  </a:cubicBezTo>
                  <a:cubicBezTo>
                    <a:pt x="881" y="1565"/>
                    <a:pt x="845" y="1622"/>
                    <a:pt x="771" y="1622"/>
                  </a:cubicBezTo>
                  <a:cubicBezTo>
                    <a:pt x="757" y="1622"/>
                    <a:pt x="743" y="1620"/>
                    <a:pt x="726" y="1616"/>
                  </a:cubicBezTo>
                  <a:lnTo>
                    <a:pt x="277" y="1491"/>
                  </a:lnTo>
                  <a:cubicBezTo>
                    <a:pt x="261" y="1487"/>
                    <a:pt x="244" y="1485"/>
                    <a:pt x="227" y="1485"/>
                  </a:cubicBezTo>
                  <a:cubicBezTo>
                    <a:pt x="138" y="1485"/>
                    <a:pt x="53" y="1546"/>
                    <a:pt x="29" y="1635"/>
                  </a:cubicBezTo>
                  <a:cubicBezTo>
                    <a:pt x="0" y="1740"/>
                    <a:pt x="67" y="1845"/>
                    <a:pt x="172" y="1874"/>
                  </a:cubicBezTo>
                  <a:lnTo>
                    <a:pt x="621" y="1998"/>
                  </a:lnTo>
                  <a:cubicBezTo>
                    <a:pt x="669" y="2017"/>
                    <a:pt x="726" y="2027"/>
                    <a:pt x="774" y="2027"/>
                  </a:cubicBezTo>
                  <a:cubicBezTo>
                    <a:pt x="965" y="2027"/>
                    <a:pt x="1147" y="1921"/>
                    <a:pt x="1242" y="1740"/>
                  </a:cubicBezTo>
                  <a:cubicBezTo>
                    <a:pt x="1366" y="1520"/>
                    <a:pt x="1319" y="1253"/>
                    <a:pt x="1137" y="1081"/>
                  </a:cubicBezTo>
                  <a:cubicBezTo>
                    <a:pt x="1108" y="1052"/>
                    <a:pt x="1108" y="1023"/>
                    <a:pt x="1108" y="1014"/>
                  </a:cubicBezTo>
                  <a:cubicBezTo>
                    <a:pt x="1108" y="995"/>
                    <a:pt x="1108" y="966"/>
                    <a:pt x="1137" y="947"/>
                  </a:cubicBezTo>
                  <a:cubicBezTo>
                    <a:pt x="1328" y="775"/>
                    <a:pt x="1366" y="507"/>
                    <a:pt x="1242" y="288"/>
                  </a:cubicBezTo>
                  <a:cubicBezTo>
                    <a:pt x="1143" y="104"/>
                    <a:pt x="964"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7117194" y="4008034"/>
              <a:ext cx="97236" cy="61761"/>
            </a:xfrm>
            <a:custGeom>
              <a:avLst/>
              <a:gdLst/>
              <a:ahLst/>
              <a:cxnLst/>
              <a:rect l="l" t="t" r="r" b="b"/>
              <a:pathLst>
                <a:path w="1491" h="947" extrusionOk="0">
                  <a:moveTo>
                    <a:pt x="745" y="1"/>
                  </a:moveTo>
                  <a:cubicBezTo>
                    <a:pt x="334" y="1"/>
                    <a:pt x="0" y="335"/>
                    <a:pt x="0" y="746"/>
                  </a:cubicBezTo>
                  <a:cubicBezTo>
                    <a:pt x="0" y="860"/>
                    <a:pt x="96" y="946"/>
                    <a:pt x="201" y="946"/>
                  </a:cubicBezTo>
                  <a:cubicBezTo>
                    <a:pt x="315" y="946"/>
                    <a:pt x="401" y="860"/>
                    <a:pt x="401" y="746"/>
                  </a:cubicBezTo>
                  <a:cubicBezTo>
                    <a:pt x="401" y="555"/>
                    <a:pt x="554" y="402"/>
                    <a:pt x="745" y="402"/>
                  </a:cubicBezTo>
                  <a:cubicBezTo>
                    <a:pt x="936" y="402"/>
                    <a:pt x="1099" y="555"/>
                    <a:pt x="1099" y="746"/>
                  </a:cubicBezTo>
                  <a:cubicBezTo>
                    <a:pt x="1099" y="860"/>
                    <a:pt x="1185" y="946"/>
                    <a:pt x="1290" y="946"/>
                  </a:cubicBezTo>
                  <a:cubicBezTo>
                    <a:pt x="1405" y="946"/>
                    <a:pt x="1491" y="860"/>
                    <a:pt x="1491" y="746"/>
                  </a:cubicBezTo>
                  <a:cubicBezTo>
                    <a:pt x="1491" y="335"/>
                    <a:pt x="1156"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7435569" y="4008034"/>
              <a:ext cx="97301" cy="61761"/>
            </a:xfrm>
            <a:custGeom>
              <a:avLst/>
              <a:gdLst/>
              <a:ahLst/>
              <a:cxnLst/>
              <a:rect l="l" t="t" r="r" b="b"/>
              <a:pathLst>
                <a:path w="1492" h="947" extrusionOk="0">
                  <a:moveTo>
                    <a:pt x="746" y="1"/>
                  </a:moveTo>
                  <a:cubicBezTo>
                    <a:pt x="335" y="1"/>
                    <a:pt x="1" y="335"/>
                    <a:pt x="1" y="746"/>
                  </a:cubicBezTo>
                  <a:cubicBezTo>
                    <a:pt x="1" y="860"/>
                    <a:pt x="96" y="946"/>
                    <a:pt x="201" y="946"/>
                  </a:cubicBezTo>
                  <a:cubicBezTo>
                    <a:pt x="316" y="946"/>
                    <a:pt x="402" y="860"/>
                    <a:pt x="402" y="746"/>
                  </a:cubicBezTo>
                  <a:cubicBezTo>
                    <a:pt x="402" y="555"/>
                    <a:pt x="555" y="402"/>
                    <a:pt x="746" y="402"/>
                  </a:cubicBezTo>
                  <a:cubicBezTo>
                    <a:pt x="937" y="402"/>
                    <a:pt x="1100" y="555"/>
                    <a:pt x="1100" y="746"/>
                  </a:cubicBezTo>
                  <a:cubicBezTo>
                    <a:pt x="1100" y="860"/>
                    <a:pt x="1186" y="946"/>
                    <a:pt x="1291" y="946"/>
                  </a:cubicBezTo>
                  <a:cubicBezTo>
                    <a:pt x="1405" y="946"/>
                    <a:pt x="1491" y="860"/>
                    <a:pt x="1491" y="746"/>
                  </a:cubicBezTo>
                  <a:cubicBezTo>
                    <a:pt x="1491" y="335"/>
                    <a:pt x="1157"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5488306" y="2544304"/>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3380960" y="3025936"/>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3" name="Google Shape;5987;p42"/>
          <p:cNvGrpSpPr/>
          <p:nvPr/>
        </p:nvGrpSpPr>
        <p:grpSpPr>
          <a:xfrm>
            <a:off x="545389" y="2648101"/>
            <a:ext cx="1482092" cy="2016175"/>
            <a:chOff x="5208300" y="2031000"/>
            <a:chExt cx="1903650" cy="2548400"/>
          </a:xfrm>
        </p:grpSpPr>
        <p:sp>
          <p:nvSpPr>
            <p:cNvPr id="134" name="Google Shape;5988;p42"/>
            <p:cNvSpPr/>
            <p:nvPr/>
          </p:nvSpPr>
          <p:spPr>
            <a:xfrm>
              <a:off x="5345825" y="3499175"/>
              <a:ext cx="1627475" cy="1080225"/>
            </a:xfrm>
            <a:custGeom>
              <a:avLst/>
              <a:gdLst/>
              <a:ahLst/>
              <a:cxnLst/>
              <a:rect l="l" t="t" r="r" b="b"/>
              <a:pathLst>
                <a:path w="65099" h="43209" extrusionOk="0">
                  <a:moveTo>
                    <a:pt x="23876" y="0"/>
                  </a:moveTo>
                  <a:cubicBezTo>
                    <a:pt x="23876" y="0"/>
                    <a:pt x="7396" y="639"/>
                    <a:pt x="0" y="19561"/>
                  </a:cubicBezTo>
                  <a:lnTo>
                    <a:pt x="8332" y="24628"/>
                  </a:lnTo>
                  <a:lnTo>
                    <a:pt x="8332" y="43208"/>
                  </a:lnTo>
                  <a:lnTo>
                    <a:pt x="56767" y="43208"/>
                  </a:lnTo>
                  <a:lnTo>
                    <a:pt x="56767" y="24628"/>
                  </a:lnTo>
                  <a:lnTo>
                    <a:pt x="65098" y="19561"/>
                  </a:lnTo>
                  <a:cubicBezTo>
                    <a:pt x="57703" y="639"/>
                    <a:pt x="41223" y="0"/>
                    <a:pt x="41223" y="0"/>
                  </a:cubicBezTo>
                  <a:close/>
                </a:path>
              </a:pathLst>
            </a:custGeom>
            <a:solidFill>
              <a:srgbClr val="58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5989;p42"/>
            <p:cNvSpPr/>
            <p:nvPr/>
          </p:nvSpPr>
          <p:spPr>
            <a:xfrm>
              <a:off x="5554100" y="415197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5990;p42"/>
            <p:cNvSpPr/>
            <p:nvPr/>
          </p:nvSpPr>
          <p:spPr>
            <a:xfrm>
              <a:off x="5554100" y="4252975"/>
              <a:ext cx="1210900" cy="22850"/>
            </a:xfrm>
            <a:custGeom>
              <a:avLst/>
              <a:gdLst/>
              <a:ahLst/>
              <a:cxnLst/>
              <a:rect l="l" t="t" r="r" b="b"/>
              <a:pathLst>
                <a:path w="48436" h="914" extrusionOk="0">
                  <a:moveTo>
                    <a:pt x="1" y="0"/>
                  </a:moveTo>
                  <a:lnTo>
                    <a:pt x="1" y="913"/>
                  </a:lnTo>
                  <a:lnTo>
                    <a:pt x="48436" y="913"/>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5991;p42"/>
            <p:cNvSpPr/>
            <p:nvPr/>
          </p:nvSpPr>
          <p:spPr>
            <a:xfrm>
              <a:off x="5554100" y="455712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5992;p42"/>
            <p:cNvSpPr/>
            <p:nvPr/>
          </p:nvSpPr>
          <p:spPr>
            <a:xfrm>
              <a:off x="5554100" y="4354550"/>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5993;p42"/>
            <p:cNvSpPr/>
            <p:nvPr/>
          </p:nvSpPr>
          <p:spPr>
            <a:xfrm>
              <a:off x="5447975" y="4050400"/>
              <a:ext cx="1423175" cy="22275"/>
            </a:xfrm>
            <a:custGeom>
              <a:avLst/>
              <a:gdLst/>
              <a:ahLst/>
              <a:cxnLst/>
              <a:rect l="l" t="t" r="r" b="b"/>
              <a:pathLst>
                <a:path w="56927" h="891" extrusionOk="0">
                  <a:moveTo>
                    <a:pt x="0" y="0"/>
                  </a:moveTo>
                  <a:lnTo>
                    <a:pt x="1484" y="890"/>
                  </a:lnTo>
                  <a:lnTo>
                    <a:pt x="55443" y="890"/>
                  </a:lnTo>
                  <a:lnTo>
                    <a:pt x="5692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5994;p42"/>
            <p:cNvSpPr/>
            <p:nvPr/>
          </p:nvSpPr>
          <p:spPr>
            <a:xfrm>
              <a:off x="5554100" y="4456100"/>
              <a:ext cx="1210900" cy="22300"/>
            </a:xfrm>
            <a:custGeom>
              <a:avLst/>
              <a:gdLst/>
              <a:ahLst/>
              <a:cxnLst/>
              <a:rect l="l" t="t" r="r" b="b"/>
              <a:pathLst>
                <a:path w="48436" h="892" extrusionOk="0">
                  <a:moveTo>
                    <a:pt x="1" y="1"/>
                  </a:moveTo>
                  <a:lnTo>
                    <a:pt x="1" y="891"/>
                  </a:lnTo>
                  <a:lnTo>
                    <a:pt x="48436" y="891"/>
                  </a:lnTo>
                  <a:lnTo>
                    <a:pt x="4843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5995;p42"/>
            <p:cNvSpPr/>
            <p:nvPr/>
          </p:nvSpPr>
          <p:spPr>
            <a:xfrm>
              <a:off x="5714450" y="3543675"/>
              <a:ext cx="890225" cy="22275"/>
            </a:xfrm>
            <a:custGeom>
              <a:avLst/>
              <a:gdLst/>
              <a:ahLst/>
              <a:cxnLst/>
              <a:rect l="l" t="t" r="r" b="b"/>
              <a:pathLst>
                <a:path w="35609" h="891" extrusionOk="0">
                  <a:moveTo>
                    <a:pt x="1986" y="0"/>
                  </a:moveTo>
                  <a:cubicBezTo>
                    <a:pt x="1347" y="251"/>
                    <a:pt x="685" y="548"/>
                    <a:pt x="1" y="891"/>
                  </a:cubicBezTo>
                  <a:lnTo>
                    <a:pt x="35608" y="891"/>
                  </a:lnTo>
                  <a:cubicBezTo>
                    <a:pt x="34923" y="548"/>
                    <a:pt x="34261" y="251"/>
                    <a:pt x="336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5996;p42"/>
            <p:cNvSpPr/>
            <p:nvPr/>
          </p:nvSpPr>
          <p:spPr>
            <a:xfrm>
              <a:off x="5563800" y="3644675"/>
              <a:ext cx="1191500" cy="22850"/>
            </a:xfrm>
            <a:custGeom>
              <a:avLst/>
              <a:gdLst/>
              <a:ahLst/>
              <a:cxnLst/>
              <a:rect l="l" t="t" r="r" b="b"/>
              <a:pathLst>
                <a:path w="47660" h="914" extrusionOk="0">
                  <a:moveTo>
                    <a:pt x="1073" y="0"/>
                  </a:moveTo>
                  <a:cubicBezTo>
                    <a:pt x="708" y="297"/>
                    <a:pt x="366" y="594"/>
                    <a:pt x="1" y="913"/>
                  </a:cubicBezTo>
                  <a:lnTo>
                    <a:pt x="47660" y="913"/>
                  </a:lnTo>
                  <a:cubicBezTo>
                    <a:pt x="47295" y="594"/>
                    <a:pt x="46952" y="297"/>
                    <a:pt x="46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5997;p42"/>
            <p:cNvSpPr/>
            <p:nvPr/>
          </p:nvSpPr>
          <p:spPr>
            <a:xfrm>
              <a:off x="5353250" y="3948825"/>
              <a:ext cx="1612625" cy="22850"/>
            </a:xfrm>
            <a:custGeom>
              <a:avLst/>
              <a:gdLst/>
              <a:ahLst/>
              <a:cxnLst/>
              <a:rect l="l" t="t" r="r" b="b"/>
              <a:pathLst>
                <a:path w="64505" h="914" extrusionOk="0">
                  <a:moveTo>
                    <a:pt x="365" y="0"/>
                  </a:moveTo>
                  <a:cubicBezTo>
                    <a:pt x="228" y="297"/>
                    <a:pt x="114" y="594"/>
                    <a:pt x="0" y="913"/>
                  </a:cubicBezTo>
                  <a:lnTo>
                    <a:pt x="64504" y="913"/>
                  </a:lnTo>
                  <a:cubicBezTo>
                    <a:pt x="64390" y="594"/>
                    <a:pt x="64276" y="297"/>
                    <a:pt x="641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5998;p42"/>
            <p:cNvSpPr/>
            <p:nvPr/>
          </p:nvSpPr>
          <p:spPr>
            <a:xfrm>
              <a:off x="5401750" y="3847825"/>
              <a:ext cx="1515625" cy="22275"/>
            </a:xfrm>
            <a:custGeom>
              <a:avLst/>
              <a:gdLst/>
              <a:ahLst/>
              <a:cxnLst/>
              <a:rect l="l" t="t" r="r" b="b"/>
              <a:pathLst>
                <a:path w="60625" h="891" extrusionOk="0">
                  <a:moveTo>
                    <a:pt x="525" y="0"/>
                  </a:moveTo>
                  <a:cubicBezTo>
                    <a:pt x="343" y="297"/>
                    <a:pt x="183" y="594"/>
                    <a:pt x="0" y="890"/>
                  </a:cubicBezTo>
                  <a:lnTo>
                    <a:pt x="60624" y="890"/>
                  </a:lnTo>
                  <a:cubicBezTo>
                    <a:pt x="60442" y="594"/>
                    <a:pt x="60282" y="297"/>
                    <a:pt x="600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5999;p42"/>
            <p:cNvSpPr/>
            <p:nvPr/>
          </p:nvSpPr>
          <p:spPr>
            <a:xfrm>
              <a:off x="5468500" y="3746250"/>
              <a:ext cx="1382100" cy="22275"/>
            </a:xfrm>
            <a:custGeom>
              <a:avLst/>
              <a:gdLst/>
              <a:ahLst/>
              <a:cxnLst/>
              <a:rect l="l" t="t" r="r" b="b"/>
              <a:pathLst>
                <a:path w="55284" h="891" extrusionOk="0">
                  <a:moveTo>
                    <a:pt x="731" y="0"/>
                  </a:moveTo>
                  <a:cubicBezTo>
                    <a:pt x="503" y="297"/>
                    <a:pt x="252" y="594"/>
                    <a:pt x="1" y="891"/>
                  </a:cubicBezTo>
                  <a:lnTo>
                    <a:pt x="55284" y="891"/>
                  </a:lnTo>
                  <a:cubicBezTo>
                    <a:pt x="55033" y="594"/>
                    <a:pt x="54782" y="297"/>
                    <a:pt x="545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6000;p42"/>
            <p:cNvSpPr/>
            <p:nvPr/>
          </p:nvSpPr>
          <p:spPr>
            <a:xfrm>
              <a:off x="5542125" y="3568775"/>
              <a:ext cx="1232575" cy="980950"/>
            </a:xfrm>
            <a:custGeom>
              <a:avLst/>
              <a:gdLst/>
              <a:ahLst/>
              <a:cxnLst/>
              <a:rect l="l" t="t" r="r" b="b"/>
              <a:pathLst>
                <a:path w="49303" h="39238" extrusionOk="0">
                  <a:moveTo>
                    <a:pt x="42706" y="1"/>
                  </a:moveTo>
                  <a:cubicBezTo>
                    <a:pt x="34170" y="2991"/>
                    <a:pt x="28715" y="8104"/>
                    <a:pt x="28715" y="8104"/>
                  </a:cubicBezTo>
                  <a:cubicBezTo>
                    <a:pt x="27254" y="7571"/>
                    <a:pt x="25861" y="7394"/>
                    <a:pt x="24654" y="7394"/>
                  </a:cubicBezTo>
                  <a:cubicBezTo>
                    <a:pt x="22240" y="7394"/>
                    <a:pt x="20566" y="8104"/>
                    <a:pt x="20566" y="8104"/>
                  </a:cubicBezTo>
                  <a:cubicBezTo>
                    <a:pt x="20566" y="8104"/>
                    <a:pt x="15156" y="3014"/>
                    <a:pt x="6642" y="24"/>
                  </a:cubicBezTo>
                  <a:cubicBezTo>
                    <a:pt x="4497" y="1119"/>
                    <a:pt x="2214" y="2626"/>
                    <a:pt x="0" y="4726"/>
                  </a:cubicBezTo>
                  <a:lnTo>
                    <a:pt x="4839" y="24583"/>
                  </a:lnTo>
                  <a:lnTo>
                    <a:pt x="6574" y="25542"/>
                  </a:lnTo>
                  <a:cubicBezTo>
                    <a:pt x="6186" y="26295"/>
                    <a:pt x="5798" y="27300"/>
                    <a:pt x="5684" y="28121"/>
                  </a:cubicBezTo>
                  <a:cubicBezTo>
                    <a:pt x="5684" y="28121"/>
                    <a:pt x="4223" y="28555"/>
                    <a:pt x="480" y="29559"/>
                  </a:cubicBezTo>
                  <a:lnTo>
                    <a:pt x="480" y="39237"/>
                  </a:lnTo>
                  <a:cubicBezTo>
                    <a:pt x="3059" y="38073"/>
                    <a:pt x="6003" y="36247"/>
                    <a:pt x="9313" y="33554"/>
                  </a:cubicBezTo>
                  <a:cubicBezTo>
                    <a:pt x="9313" y="33554"/>
                    <a:pt x="10101" y="33721"/>
                    <a:pt x="10776" y="33721"/>
                  </a:cubicBezTo>
                  <a:cubicBezTo>
                    <a:pt x="10929" y="33721"/>
                    <a:pt x="11077" y="33712"/>
                    <a:pt x="11208" y="33691"/>
                  </a:cubicBezTo>
                  <a:cubicBezTo>
                    <a:pt x="13559" y="33303"/>
                    <a:pt x="16047" y="32047"/>
                    <a:pt x="16708" y="31751"/>
                  </a:cubicBezTo>
                  <a:cubicBezTo>
                    <a:pt x="16891" y="31659"/>
                    <a:pt x="17051" y="31545"/>
                    <a:pt x="17188" y="31431"/>
                  </a:cubicBezTo>
                  <a:lnTo>
                    <a:pt x="20566" y="33303"/>
                  </a:lnTo>
                  <a:cubicBezTo>
                    <a:pt x="20566" y="33303"/>
                    <a:pt x="22148" y="32542"/>
                    <a:pt x="24563" y="32542"/>
                  </a:cubicBezTo>
                  <a:cubicBezTo>
                    <a:pt x="25770" y="32542"/>
                    <a:pt x="27185" y="32732"/>
                    <a:pt x="28715" y="33303"/>
                  </a:cubicBezTo>
                  <a:lnTo>
                    <a:pt x="32161" y="31408"/>
                  </a:lnTo>
                  <a:cubicBezTo>
                    <a:pt x="32298" y="31522"/>
                    <a:pt x="32481" y="31659"/>
                    <a:pt x="32686" y="31751"/>
                  </a:cubicBezTo>
                  <a:cubicBezTo>
                    <a:pt x="33348" y="32047"/>
                    <a:pt x="35813" y="33303"/>
                    <a:pt x="38164" y="33691"/>
                  </a:cubicBezTo>
                  <a:cubicBezTo>
                    <a:pt x="38299" y="33712"/>
                    <a:pt x="38450" y="33721"/>
                    <a:pt x="38607" y="33721"/>
                  </a:cubicBezTo>
                  <a:cubicBezTo>
                    <a:pt x="39294" y="33721"/>
                    <a:pt x="40082" y="33554"/>
                    <a:pt x="40082" y="33554"/>
                  </a:cubicBezTo>
                  <a:cubicBezTo>
                    <a:pt x="43391" y="36247"/>
                    <a:pt x="46336" y="38073"/>
                    <a:pt x="48915" y="39237"/>
                  </a:cubicBezTo>
                  <a:lnTo>
                    <a:pt x="48915" y="29559"/>
                  </a:lnTo>
                  <a:cubicBezTo>
                    <a:pt x="45149" y="28555"/>
                    <a:pt x="43688" y="28121"/>
                    <a:pt x="43688" y="28121"/>
                  </a:cubicBezTo>
                  <a:cubicBezTo>
                    <a:pt x="43597" y="27300"/>
                    <a:pt x="43186" y="26295"/>
                    <a:pt x="42798" y="25542"/>
                  </a:cubicBezTo>
                  <a:cubicBezTo>
                    <a:pt x="42798" y="25542"/>
                    <a:pt x="42729" y="25565"/>
                    <a:pt x="42592" y="25611"/>
                  </a:cubicBezTo>
                  <a:lnTo>
                    <a:pt x="44441" y="24583"/>
                  </a:lnTo>
                  <a:lnTo>
                    <a:pt x="49303" y="4657"/>
                  </a:lnTo>
                  <a:cubicBezTo>
                    <a:pt x="47112" y="2580"/>
                    <a:pt x="44829" y="1073"/>
                    <a:pt x="42706"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6001;p42"/>
            <p:cNvSpPr/>
            <p:nvPr/>
          </p:nvSpPr>
          <p:spPr>
            <a:xfrm>
              <a:off x="5345825" y="3933975"/>
              <a:ext cx="299025" cy="219150"/>
            </a:xfrm>
            <a:custGeom>
              <a:avLst/>
              <a:gdLst/>
              <a:ahLst/>
              <a:cxnLst/>
              <a:rect l="l" t="t" r="r" b="b"/>
              <a:pathLst>
                <a:path w="11961" h="8766" extrusionOk="0">
                  <a:moveTo>
                    <a:pt x="936" y="1"/>
                  </a:moveTo>
                  <a:cubicBezTo>
                    <a:pt x="617" y="708"/>
                    <a:pt x="297" y="1416"/>
                    <a:pt x="0" y="2169"/>
                  </a:cubicBezTo>
                  <a:lnTo>
                    <a:pt x="10957" y="8766"/>
                  </a:lnTo>
                  <a:lnTo>
                    <a:pt x="11961" y="6917"/>
                  </a:lnTo>
                  <a:lnTo>
                    <a:pt x="936" y="1"/>
                  </a:ln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6002;p42"/>
            <p:cNvSpPr/>
            <p:nvPr/>
          </p:nvSpPr>
          <p:spPr>
            <a:xfrm>
              <a:off x="6056250" y="3787925"/>
              <a:ext cx="203750" cy="57625"/>
            </a:xfrm>
            <a:custGeom>
              <a:avLst/>
              <a:gdLst/>
              <a:ahLst/>
              <a:cxnLst/>
              <a:rect l="l" t="t" r="r" b="b"/>
              <a:pathLst>
                <a:path w="8150" h="2305" extrusionOk="0">
                  <a:moveTo>
                    <a:pt x="4158" y="0"/>
                  </a:moveTo>
                  <a:cubicBezTo>
                    <a:pt x="2275" y="0"/>
                    <a:pt x="847" y="366"/>
                    <a:pt x="1" y="662"/>
                  </a:cubicBezTo>
                  <a:lnTo>
                    <a:pt x="1" y="2282"/>
                  </a:lnTo>
                  <a:cubicBezTo>
                    <a:pt x="1364" y="1980"/>
                    <a:pt x="2704" y="1873"/>
                    <a:pt x="3917" y="1873"/>
                  </a:cubicBezTo>
                  <a:cubicBezTo>
                    <a:pt x="5732" y="1873"/>
                    <a:pt x="7260" y="2113"/>
                    <a:pt x="8150" y="2305"/>
                  </a:cubicBezTo>
                  <a:lnTo>
                    <a:pt x="8150" y="525"/>
                  </a:lnTo>
                  <a:cubicBezTo>
                    <a:pt x="6665" y="140"/>
                    <a:pt x="5324" y="0"/>
                    <a:pt x="41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6003;p42"/>
            <p:cNvSpPr/>
            <p:nvPr/>
          </p:nvSpPr>
          <p:spPr>
            <a:xfrm>
              <a:off x="6056250" y="4243400"/>
              <a:ext cx="203750" cy="57525"/>
            </a:xfrm>
            <a:custGeom>
              <a:avLst/>
              <a:gdLst/>
              <a:ahLst/>
              <a:cxnLst/>
              <a:rect l="l" t="t" r="r" b="b"/>
              <a:pathLst>
                <a:path w="8150" h="2301" extrusionOk="0">
                  <a:moveTo>
                    <a:pt x="4117" y="1"/>
                  </a:moveTo>
                  <a:cubicBezTo>
                    <a:pt x="2254" y="1"/>
                    <a:pt x="840" y="363"/>
                    <a:pt x="1" y="657"/>
                  </a:cubicBezTo>
                  <a:lnTo>
                    <a:pt x="1" y="2301"/>
                  </a:lnTo>
                  <a:cubicBezTo>
                    <a:pt x="1366" y="1989"/>
                    <a:pt x="2709" y="1880"/>
                    <a:pt x="3923" y="1880"/>
                  </a:cubicBezTo>
                  <a:cubicBezTo>
                    <a:pt x="5735" y="1880"/>
                    <a:pt x="7261" y="2123"/>
                    <a:pt x="8150" y="2301"/>
                  </a:cubicBezTo>
                  <a:lnTo>
                    <a:pt x="8150" y="543"/>
                  </a:lnTo>
                  <a:cubicBezTo>
                    <a:pt x="6648" y="145"/>
                    <a:pt x="5293" y="1"/>
                    <a:pt x="4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6004;p42"/>
            <p:cNvSpPr/>
            <p:nvPr/>
          </p:nvSpPr>
          <p:spPr>
            <a:xfrm>
              <a:off x="6675400" y="3933975"/>
              <a:ext cx="298450" cy="219150"/>
            </a:xfrm>
            <a:custGeom>
              <a:avLst/>
              <a:gdLst/>
              <a:ahLst/>
              <a:cxnLst/>
              <a:rect l="l" t="t" r="r" b="b"/>
              <a:pathLst>
                <a:path w="11938" h="8766" extrusionOk="0">
                  <a:moveTo>
                    <a:pt x="11002" y="1"/>
                  </a:moveTo>
                  <a:lnTo>
                    <a:pt x="0" y="6917"/>
                  </a:lnTo>
                  <a:lnTo>
                    <a:pt x="982" y="8766"/>
                  </a:lnTo>
                  <a:lnTo>
                    <a:pt x="11938" y="2169"/>
                  </a:lnTo>
                  <a:cubicBezTo>
                    <a:pt x="11641" y="1416"/>
                    <a:pt x="11322" y="708"/>
                    <a:pt x="110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6005;p42"/>
            <p:cNvSpPr/>
            <p:nvPr/>
          </p:nvSpPr>
          <p:spPr>
            <a:xfrm>
              <a:off x="5893000" y="3438100"/>
              <a:ext cx="266575" cy="209125"/>
            </a:xfrm>
            <a:custGeom>
              <a:avLst/>
              <a:gdLst/>
              <a:ahLst/>
              <a:cxnLst/>
              <a:rect l="l" t="t" r="r" b="b"/>
              <a:pathLst>
                <a:path w="10663" h="8365" extrusionOk="0">
                  <a:moveTo>
                    <a:pt x="3838" y="1"/>
                  </a:moveTo>
                  <a:cubicBezTo>
                    <a:pt x="3838" y="1"/>
                    <a:pt x="1669" y="594"/>
                    <a:pt x="802" y="1484"/>
                  </a:cubicBezTo>
                  <a:cubicBezTo>
                    <a:pt x="1" y="2307"/>
                    <a:pt x="4230" y="8365"/>
                    <a:pt x="6362" y="8365"/>
                  </a:cubicBezTo>
                  <a:cubicBezTo>
                    <a:pt x="6478" y="8365"/>
                    <a:pt x="6588" y="8347"/>
                    <a:pt x="6691" y="8309"/>
                  </a:cubicBezTo>
                  <a:cubicBezTo>
                    <a:pt x="8676" y="7602"/>
                    <a:pt x="10662" y="5524"/>
                    <a:pt x="10662" y="5524"/>
                  </a:cubicBezTo>
                  <a:lnTo>
                    <a:pt x="10662" y="5524"/>
                  </a:lnTo>
                  <a:cubicBezTo>
                    <a:pt x="10662" y="5524"/>
                    <a:pt x="10599" y="5527"/>
                    <a:pt x="10483" y="5527"/>
                  </a:cubicBezTo>
                  <a:cubicBezTo>
                    <a:pt x="9814" y="5527"/>
                    <a:pt x="7384" y="5428"/>
                    <a:pt x="5070" y="4086"/>
                  </a:cubicBezTo>
                  <a:cubicBezTo>
                    <a:pt x="3860" y="3356"/>
                    <a:pt x="3838" y="1"/>
                    <a:pt x="3838"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6006;p42"/>
            <p:cNvSpPr/>
            <p:nvPr/>
          </p:nvSpPr>
          <p:spPr>
            <a:xfrm>
              <a:off x="6159550" y="3438100"/>
              <a:ext cx="266550" cy="209125"/>
            </a:xfrm>
            <a:custGeom>
              <a:avLst/>
              <a:gdLst/>
              <a:ahLst/>
              <a:cxnLst/>
              <a:rect l="l" t="t" r="r" b="b"/>
              <a:pathLst>
                <a:path w="10662" h="8365" extrusionOk="0">
                  <a:moveTo>
                    <a:pt x="6802" y="1"/>
                  </a:moveTo>
                  <a:cubicBezTo>
                    <a:pt x="6802" y="1"/>
                    <a:pt x="6802" y="3356"/>
                    <a:pt x="5570" y="4086"/>
                  </a:cubicBezTo>
                  <a:cubicBezTo>
                    <a:pt x="3275" y="5428"/>
                    <a:pt x="848" y="5527"/>
                    <a:pt x="180" y="5527"/>
                  </a:cubicBezTo>
                  <a:cubicBezTo>
                    <a:pt x="63" y="5527"/>
                    <a:pt x="0" y="5524"/>
                    <a:pt x="0" y="5524"/>
                  </a:cubicBezTo>
                  <a:lnTo>
                    <a:pt x="0" y="5524"/>
                  </a:lnTo>
                  <a:cubicBezTo>
                    <a:pt x="0" y="5524"/>
                    <a:pt x="1986" y="7602"/>
                    <a:pt x="3972" y="8309"/>
                  </a:cubicBezTo>
                  <a:cubicBezTo>
                    <a:pt x="4074" y="8347"/>
                    <a:pt x="4184" y="8365"/>
                    <a:pt x="4300" y="8365"/>
                  </a:cubicBezTo>
                  <a:cubicBezTo>
                    <a:pt x="6433" y="8365"/>
                    <a:pt x="10662" y="2307"/>
                    <a:pt x="9861" y="1484"/>
                  </a:cubicBezTo>
                  <a:cubicBezTo>
                    <a:pt x="8993" y="594"/>
                    <a:pt x="6802" y="1"/>
                    <a:pt x="68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6007;p42"/>
            <p:cNvSpPr/>
            <p:nvPr/>
          </p:nvSpPr>
          <p:spPr>
            <a:xfrm>
              <a:off x="5988925" y="3356500"/>
              <a:ext cx="342400" cy="219725"/>
            </a:xfrm>
            <a:custGeom>
              <a:avLst/>
              <a:gdLst/>
              <a:ahLst/>
              <a:cxnLst/>
              <a:rect l="l" t="t" r="r" b="b"/>
              <a:pathLst>
                <a:path w="13696" h="8789" extrusionOk="0">
                  <a:moveTo>
                    <a:pt x="1" y="1"/>
                  </a:moveTo>
                  <a:lnTo>
                    <a:pt x="1" y="7054"/>
                  </a:lnTo>
                  <a:cubicBezTo>
                    <a:pt x="1" y="7054"/>
                    <a:pt x="2496" y="8788"/>
                    <a:pt x="6554" y="8788"/>
                  </a:cubicBezTo>
                  <a:cubicBezTo>
                    <a:pt x="8583" y="8788"/>
                    <a:pt x="11002" y="8355"/>
                    <a:pt x="13696" y="7054"/>
                  </a:cubicBezTo>
                  <a:lnTo>
                    <a:pt x="13696"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6008;p42"/>
            <p:cNvSpPr/>
            <p:nvPr/>
          </p:nvSpPr>
          <p:spPr>
            <a:xfrm>
              <a:off x="5605450" y="2326375"/>
              <a:ext cx="1109350" cy="1149975"/>
            </a:xfrm>
            <a:custGeom>
              <a:avLst/>
              <a:gdLst/>
              <a:ahLst/>
              <a:cxnLst/>
              <a:rect l="l" t="t" r="r" b="b"/>
              <a:pathLst>
                <a:path w="44374" h="45999" extrusionOk="0">
                  <a:moveTo>
                    <a:pt x="22187" y="0"/>
                  </a:moveTo>
                  <a:cubicBezTo>
                    <a:pt x="11094" y="0"/>
                    <a:pt x="1" y="3282"/>
                    <a:pt x="1" y="9844"/>
                  </a:cubicBezTo>
                  <a:lnTo>
                    <a:pt x="1" y="28560"/>
                  </a:lnTo>
                  <a:cubicBezTo>
                    <a:pt x="1" y="34723"/>
                    <a:pt x="7807" y="45999"/>
                    <a:pt x="22187" y="45999"/>
                  </a:cubicBezTo>
                  <a:cubicBezTo>
                    <a:pt x="36567" y="45999"/>
                    <a:pt x="44373" y="34723"/>
                    <a:pt x="44373" y="28560"/>
                  </a:cubicBezTo>
                  <a:lnTo>
                    <a:pt x="44373" y="9844"/>
                  </a:lnTo>
                  <a:cubicBezTo>
                    <a:pt x="44373" y="3282"/>
                    <a:pt x="33280" y="0"/>
                    <a:pt x="22187"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6009;p42"/>
            <p:cNvSpPr/>
            <p:nvPr/>
          </p:nvSpPr>
          <p:spPr>
            <a:xfrm>
              <a:off x="5605450" y="2999300"/>
              <a:ext cx="1109350" cy="477050"/>
            </a:xfrm>
            <a:custGeom>
              <a:avLst/>
              <a:gdLst/>
              <a:ahLst/>
              <a:cxnLst/>
              <a:rect l="l" t="t" r="r" b="b"/>
              <a:pathLst>
                <a:path w="44374" h="19082" extrusionOk="0">
                  <a:moveTo>
                    <a:pt x="1" y="0"/>
                  </a:moveTo>
                  <a:lnTo>
                    <a:pt x="1" y="1643"/>
                  </a:lnTo>
                  <a:cubicBezTo>
                    <a:pt x="1" y="7806"/>
                    <a:pt x="7807" y="19082"/>
                    <a:pt x="22187" y="19082"/>
                  </a:cubicBezTo>
                  <a:cubicBezTo>
                    <a:pt x="36567" y="19082"/>
                    <a:pt x="44373" y="7806"/>
                    <a:pt x="44373" y="1643"/>
                  </a:cubicBezTo>
                  <a:lnTo>
                    <a:pt x="44373" y="0"/>
                  </a:lnTo>
                  <a:cubicBezTo>
                    <a:pt x="44373" y="6140"/>
                    <a:pt x="36567" y="17439"/>
                    <a:pt x="22187" y="17439"/>
                  </a:cubicBezTo>
                  <a:cubicBezTo>
                    <a:pt x="7807" y="17439"/>
                    <a:pt x="1" y="6140"/>
                    <a:pt x="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6010;p42"/>
            <p:cNvSpPr/>
            <p:nvPr/>
          </p:nvSpPr>
          <p:spPr>
            <a:xfrm>
              <a:off x="5605450" y="2326375"/>
              <a:ext cx="1109350" cy="450725"/>
            </a:xfrm>
            <a:custGeom>
              <a:avLst/>
              <a:gdLst/>
              <a:ahLst/>
              <a:cxnLst/>
              <a:rect l="l" t="t" r="r" b="b"/>
              <a:pathLst>
                <a:path w="44374" h="18029" extrusionOk="0">
                  <a:moveTo>
                    <a:pt x="22187" y="0"/>
                  </a:moveTo>
                  <a:cubicBezTo>
                    <a:pt x="11094" y="0"/>
                    <a:pt x="1" y="3282"/>
                    <a:pt x="1" y="9844"/>
                  </a:cubicBezTo>
                  <a:lnTo>
                    <a:pt x="1" y="17810"/>
                  </a:lnTo>
                  <a:cubicBezTo>
                    <a:pt x="1" y="17810"/>
                    <a:pt x="338" y="17838"/>
                    <a:pt x="905" y="17838"/>
                  </a:cubicBezTo>
                  <a:cubicBezTo>
                    <a:pt x="3699" y="17838"/>
                    <a:pt x="12087" y="17145"/>
                    <a:pt x="13491" y="8931"/>
                  </a:cubicBezTo>
                  <a:cubicBezTo>
                    <a:pt x="13491" y="8931"/>
                    <a:pt x="17221" y="12935"/>
                    <a:pt x="22096" y="12935"/>
                  </a:cubicBezTo>
                  <a:cubicBezTo>
                    <a:pt x="23189" y="12935"/>
                    <a:pt x="24340" y="12734"/>
                    <a:pt x="25520" y="12240"/>
                  </a:cubicBezTo>
                  <a:cubicBezTo>
                    <a:pt x="25520" y="12240"/>
                    <a:pt x="23990" y="11784"/>
                    <a:pt x="23579" y="8360"/>
                  </a:cubicBezTo>
                  <a:lnTo>
                    <a:pt x="23579" y="8360"/>
                  </a:lnTo>
                  <a:cubicBezTo>
                    <a:pt x="23580" y="8360"/>
                    <a:pt x="24564" y="9905"/>
                    <a:pt x="27083" y="9905"/>
                  </a:cubicBezTo>
                  <a:cubicBezTo>
                    <a:pt x="27819" y="9905"/>
                    <a:pt x="28685" y="9773"/>
                    <a:pt x="29697" y="9433"/>
                  </a:cubicBezTo>
                  <a:cubicBezTo>
                    <a:pt x="29697" y="9433"/>
                    <a:pt x="33696" y="18029"/>
                    <a:pt x="42031" y="18029"/>
                  </a:cubicBezTo>
                  <a:cubicBezTo>
                    <a:pt x="42777" y="18029"/>
                    <a:pt x="43558" y="17960"/>
                    <a:pt x="44373" y="17810"/>
                  </a:cubicBezTo>
                  <a:lnTo>
                    <a:pt x="44373" y="9844"/>
                  </a:lnTo>
                  <a:cubicBezTo>
                    <a:pt x="44373" y="3282"/>
                    <a:pt x="33280" y="0"/>
                    <a:pt x="22187"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6011;p42"/>
            <p:cNvSpPr/>
            <p:nvPr/>
          </p:nvSpPr>
          <p:spPr>
            <a:xfrm>
              <a:off x="5325850" y="2031000"/>
              <a:ext cx="1730750" cy="1050475"/>
            </a:xfrm>
            <a:custGeom>
              <a:avLst/>
              <a:gdLst/>
              <a:ahLst/>
              <a:cxnLst/>
              <a:rect l="l" t="t" r="r" b="b"/>
              <a:pathLst>
                <a:path w="69230" h="42019" extrusionOk="0">
                  <a:moveTo>
                    <a:pt x="31393" y="0"/>
                  </a:moveTo>
                  <a:cubicBezTo>
                    <a:pt x="28218" y="0"/>
                    <a:pt x="25849" y="742"/>
                    <a:pt x="24675" y="1892"/>
                  </a:cubicBezTo>
                  <a:cubicBezTo>
                    <a:pt x="21365" y="5133"/>
                    <a:pt x="20269" y="8352"/>
                    <a:pt x="20269" y="8352"/>
                  </a:cubicBezTo>
                  <a:cubicBezTo>
                    <a:pt x="20269" y="8352"/>
                    <a:pt x="17324" y="6615"/>
                    <a:pt x="14291" y="6615"/>
                  </a:cubicBezTo>
                  <a:cubicBezTo>
                    <a:pt x="13391" y="6615"/>
                    <a:pt x="12483" y="6768"/>
                    <a:pt x="11641" y="7165"/>
                  </a:cubicBezTo>
                  <a:cubicBezTo>
                    <a:pt x="7944" y="8899"/>
                    <a:pt x="1" y="22549"/>
                    <a:pt x="868" y="28461"/>
                  </a:cubicBezTo>
                  <a:cubicBezTo>
                    <a:pt x="1735" y="34350"/>
                    <a:pt x="5091" y="39440"/>
                    <a:pt x="11345" y="42019"/>
                  </a:cubicBezTo>
                  <a:lnTo>
                    <a:pt x="10843" y="29716"/>
                  </a:lnTo>
                  <a:cubicBezTo>
                    <a:pt x="10843" y="29716"/>
                    <a:pt x="22095" y="29031"/>
                    <a:pt x="23648" y="17527"/>
                  </a:cubicBezTo>
                  <a:cubicBezTo>
                    <a:pt x="23648" y="17527"/>
                    <a:pt x="29000" y="22989"/>
                    <a:pt x="34221" y="22989"/>
                  </a:cubicBezTo>
                  <a:cubicBezTo>
                    <a:pt x="34326" y="22989"/>
                    <a:pt x="34431" y="22987"/>
                    <a:pt x="34535" y="22983"/>
                  </a:cubicBezTo>
                  <a:cubicBezTo>
                    <a:pt x="34535" y="22983"/>
                    <a:pt x="32504" y="20586"/>
                    <a:pt x="32641" y="16523"/>
                  </a:cubicBezTo>
                  <a:lnTo>
                    <a:pt x="32641" y="16523"/>
                  </a:lnTo>
                  <a:cubicBezTo>
                    <a:pt x="32641" y="16523"/>
                    <a:pt x="34695" y="20107"/>
                    <a:pt x="38438" y="20266"/>
                  </a:cubicBezTo>
                  <a:cubicBezTo>
                    <a:pt x="38438" y="20266"/>
                    <a:pt x="37183" y="17527"/>
                    <a:pt x="37662" y="15039"/>
                  </a:cubicBezTo>
                  <a:lnTo>
                    <a:pt x="37662" y="15039"/>
                  </a:lnTo>
                  <a:cubicBezTo>
                    <a:pt x="37663" y="15040"/>
                    <a:pt x="46154" y="28917"/>
                    <a:pt x="55557" y="29625"/>
                  </a:cubicBezTo>
                  <a:lnTo>
                    <a:pt x="55443" y="41745"/>
                  </a:lnTo>
                  <a:cubicBezTo>
                    <a:pt x="55443" y="41745"/>
                    <a:pt x="59734" y="40809"/>
                    <a:pt x="63637" y="34372"/>
                  </a:cubicBezTo>
                  <a:cubicBezTo>
                    <a:pt x="66377" y="29853"/>
                    <a:pt x="69230" y="20906"/>
                    <a:pt x="54119" y="9151"/>
                  </a:cubicBezTo>
                  <a:cubicBezTo>
                    <a:pt x="45434" y="2402"/>
                    <a:pt x="37107" y="0"/>
                    <a:pt x="31393" y="0"/>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6012;p42"/>
            <p:cNvSpPr/>
            <p:nvPr/>
          </p:nvSpPr>
          <p:spPr>
            <a:xfrm>
              <a:off x="5423425" y="2410975"/>
              <a:ext cx="427425" cy="285800"/>
            </a:xfrm>
            <a:custGeom>
              <a:avLst/>
              <a:gdLst/>
              <a:ahLst/>
              <a:cxnLst/>
              <a:rect l="l" t="t" r="r" b="b"/>
              <a:pathLst>
                <a:path w="17097" h="11432" extrusionOk="0">
                  <a:moveTo>
                    <a:pt x="17097" y="0"/>
                  </a:moveTo>
                  <a:lnTo>
                    <a:pt x="17097" y="0"/>
                  </a:lnTo>
                  <a:cubicBezTo>
                    <a:pt x="16754" y="868"/>
                    <a:pt x="16435" y="1712"/>
                    <a:pt x="15978" y="2511"/>
                  </a:cubicBezTo>
                  <a:cubicBezTo>
                    <a:pt x="15568" y="3333"/>
                    <a:pt x="15043" y="4086"/>
                    <a:pt x="14472" y="4794"/>
                  </a:cubicBezTo>
                  <a:cubicBezTo>
                    <a:pt x="13353" y="6209"/>
                    <a:pt x="11961" y="7441"/>
                    <a:pt x="10409" y="8377"/>
                  </a:cubicBezTo>
                  <a:cubicBezTo>
                    <a:pt x="8880" y="9359"/>
                    <a:pt x="7168" y="10021"/>
                    <a:pt x="5410" y="10523"/>
                  </a:cubicBezTo>
                  <a:cubicBezTo>
                    <a:pt x="4543" y="10774"/>
                    <a:pt x="3630" y="10979"/>
                    <a:pt x="2740" y="11139"/>
                  </a:cubicBezTo>
                  <a:cubicBezTo>
                    <a:pt x="1827" y="11276"/>
                    <a:pt x="914" y="11390"/>
                    <a:pt x="1" y="11413"/>
                  </a:cubicBezTo>
                  <a:cubicBezTo>
                    <a:pt x="255" y="11425"/>
                    <a:pt x="510" y="11432"/>
                    <a:pt x="765" y="11432"/>
                  </a:cubicBezTo>
                  <a:cubicBezTo>
                    <a:pt x="2358" y="11432"/>
                    <a:pt x="3944" y="11193"/>
                    <a:pt x="5479" y="10819"/>
                  </a:cubicBezTo>
                  <a:cubicBezTo>
                    <a:pt x="7282" y="10363"/>
                    <a:pt x="9017" y="9655"/>
                    <a:pt x="10614" y="8697"/>
                  </a:cubicBezTo>
                  <a:cubicBezTo>
                    <a:pt x="12189" y="7715"/>
                    <a:pt x="13605" y="6460"/>
                    <a:pt x="14723" y="4976"/>
                  </a:cubicBezTo>
                  <a:cubicBezTo>
                    <a:pt x="15819" y="3493"/>
                    <a:pt x="16617" y="1781"/>
                    <a:pt x="17097"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6013;p42"/>
            <p:cNvSpPr/>
            <p:nvPr/>
          </p:nvSpPr>
          <p:spPr>
            <a:xfrm>
              <a:off x="5463950" y="2334500"/>
              <a:ext cx="335550" cy="218650"/>
            </a:xfrm>
            <a:custGeom>
              <a:avLst/>
              <a:gdLst/>
              <a:ahLst/>
              <a:cxnLst/>
              <a:rect l="l" t="t" r="r" b="b"/>
              <a:pathLst>
                <a:path w="13422" h="8746" extrusionOk="0">
                  <a:moveTo>
                    <a:pt x="13422" y="1"/>
                  </a:moveTo>
                  <a:cubicBezTo>
                    <a:pt x="13262" y="320"/>
                    <a:pt x="13079" y="617"/>
                    <a:pt x="12897" y="936"/>
                  </a:cubicBezTo>
                  <a:lnTo>
                    <a:pt x="12645" y="1393"/>
                  </a:lnTo>
                  <a:lnTo>
                    <a:pt x="12531" y="1621"/>
                  </a:lnTo>
                  <a:lnTo>
                    <a:pt x="12372" y="1849"/>
                  </a:lnTo>
                  <a:cubicBezTo>
                    <a:pt x="11961" y="2420"/>
                    <a:pt x="11596" y="3036"/>
                    <a:pt x="11116" y="3539"/>
                  </a:cubicBezTo>
                  <a:cubicBezTo>
                    <a:pt x="10226" y="4634"/>
                    <a:pt x="9153" y="5547"/>
                    <a:pt x="7989" y="6300"/>
                  </a:cubicBezTo>
                  <a:cubicBezTo>
                    <a:pt x="6825" y="7076"/>
                    <a:pt x="5524" y="7647"/>
                    <a:pt x="4177" y="8058"/>
                  </a:cubicBezTo>
                  <a:cubicBezTo>
                    <a:pt x="3835" y="8149"/>
                    <a:pt x="3493" y="8241"/>
                    <a:pt x="3150" y="8332"/>
                  </a:cubicBezTo>
                  <a:cubicBezTo>
                    <a:pt x="2808" y="8378"/>
                    <a:pt x="2465" y="8469"/>
                    <a:pt x="2123" y="8514"/>
                  </a:cubicBezTo>
                  <a:cubicBezTo>
                    <a:pt x="1415" y="8629"/>
                    <a:pt x="708" y="8697"/>
                    <a:pt x="0" y="8697"/>
                  </a:cubicBezTo>
                  <a:cubicBezTo>
                    <a:pt x="343" y="8730"/>
                    <a:pt x="687" y="8746"/>
                    <a:pt x="1031" y="8746"/>
                  </a:cubicBezTo>
                  <a:cubicBezTo>
                    <a:pt x="2109" y="8746"/>
                    <a:pt x="3190" y="8591"/>
                    <a:pt x="4246" y="8332"/>
                  </a:cubicBezTo>
                  <a:cubicBezTo>
                    <a:pt x="4588" y="8241"/>
                    <a:pt x="4953" y="8149"/>
                    <a:pt x="5273" y="8035"/>
                  </a:cubicBezTo>
                  <a:lnTo>
                    <a:pt x="6300" y="7647"/>
                  </a:lnTo>
                  <a:cubicBezTo>
                    <a:pt x="6620" y="7510"/>
                    <a:pt x="6939" y="7328"/>
                    <a:pt x="7259" y="7168"/>
                  </a:cubicBezTo>
                  <a:cubicBezTo>
                    <a:pt x="7578" y="7031"/>
                    <a:pt x="7875" y="6803"/>
                    <a:pt x="8195" y="6620"/>
                  </a:cubicBezTo>
                  <a:cubicBezTo>
                    <a:pt x="9381" y="5844"/>
                    <a:pt x="10500" y="4885"/>
                    <a:pt x="11344" y="3721"/>
                  </a:cubicBezTo>
                  <a:cubicBezTo>
                    <a:pt x="11801" y="3173"/>
                    <a:pt x="12143" y="2534"/>
                    <a:pt x="12531" y="1941"/>
                  </a:cubicBezTo>
                  <a:lnTo>
                    <a:pt x="12668" y="1713"/>
                  </a:lnTo>
                  <a:lnTo>
                    <a:pt x="12782" y="1461"/>
                  </a:lnTo>
                  <a:lnTo>
                    <a:pt x="12988" y="982"/>
                  </a:lnTo>
                  <a:cubicBezTo>
                    <a:pt x="13148" y="663"/>
                    <a:pt x="13285" y="320"/>
                    <a:pt x="13422"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6014;p42"/>
            <p:cNvSpPr/>
            <p:nvPr/>
          </p:nvSpPr>
          <p:spPr>
            <a:xfrm>
              <a:off x="5511875" y="2271175"/>
              <a:ext cx="231125" cy="139825"/>
            </a:xfrm>
            <a:custGeom>
              <a:avLst/>
              <a:gdLst/>
              <a:ahLst/>
              <a:cxnLst/>
              <a:rect l="l" t="t" r="r" b="b"/>
              <a:pathLst>
                <a:path w="9245" h="5593" extrusionOk="0">
                  <a:moveTo>
                    <a:pt x="9245" y="0"/>
                  </a:moveTo>
                  <a:lnTo>
                    <a:pt x="9245" y="0"/>
                  </a:lnTo>
                  <a:cubicBezTo>
                    <a:pt x="9108" y="183"/>
                    <a:pt x="8971" y="388"/>
                    <a:pt x="8857" y="594"/>
                  </a:cubicBezTo>
                  <a:cubicBezTo>
                    <a:pt x="8788" y="685"/>
                    <a:pt x="8743" y="799"/>
                    <a:pt x="8674" y="890"/>
                  </a:cubicBezTo>
                  <a:lnTo>
                    <a:pt x="8446" y="1141"/>
                  </a:lnTo>
                  <a:cubicBezTo>
                    <a:pt x="8286" y="1324"/>
                    <a:pt x="8172" y="1529"/>
                    <a:pt x="8012" y="1689"/>
                  </a:cubicBezTo>
                  <a:lnTo>
                    <a:pt x="7510" y="2168"/>
                  </a:lnTo>
                  <a:cubicBezTo>
                    <a:pt x="6825" y="2785"/>
                    <a:pt x="6072" y="3355"/>
                    <a:pt x="5250" y="3789"/>
                  </a:cubicBezTo>
                  <a:cubicBezTo>
                    <a:pt x="4452" y="4223"/>
                    <a:pt x="3584" y="4588"/>
                    <a:pt x="2717" y="4885"/>
                  </a:cubicBezTo>
                  <a:cubicBezTo>
                    <a:pt x="2260" y="5044"/>
                    <a:pt x="1827" y="5181"/>
                    <a:pt x="1370" y="5296"/>
                  </a:cubicBezTo>
                  <a:cubicBezTo>
                    <a:pt x="914" y="5410"/>
                    <a:pt x="457" y="5501"/>
                    <a:pt x="1" y="5592"/>
                  </a:cubicBezTo>
                  <a:cubicBezTo>
                    <a:pt x="936" y="5569"/>
                    <a:pt x="1872" y="5410"/>
                    <a:pt x="2785" y="5159"/>
                  </a:cubicBezTo>
                  <a:cubicBezTo>
                    <a:pt x="3698" y="4930"/>
                    <a:pt x="4588" y="4565"/>
                    <a:pt x="5433" y="4109"/>
                  </a:cubicBezTo>
                  <a:cubicBezTo>
                    <a:pt x="6278" y="3652"/>
                    <a:pt x="7054" y="3081"/>
                    <a:pt x="7716" y="2397"/>
                  </a:cubicBezTo>
                  <a:cubicBezTo>
                    <a:pt x="8377" y="1689"/>
                    <a:pt x="8880" y="867"/>
                    <a:pt x="9245"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6015;p42"/>
            <p:cNvSpPr/>
            <p:nvPr/>
          </p:nvSpPr>
          <p:spPr>
            <a:xfrm>
              <a:off x="5889625" y="2198700"/>
              <a:ext cx="180350" cy="309875"/>
            </a:xfrm>
            <a:custGeom>
              <a:avLst/>
              <a:gdLst/>
              <a:ahLst/>
              <a:cxnLst/>
              <a:rect l="l" t="t" r="r" b="b"/>
              <a:pathLst>
                <a:path w="7214" h="12395" extrusionOk="0">
                  <a:moveTo>
                    <a:pt x="69" y="0"/>
                  </a:moveTo>
                  <a:cubicBezTo>
                    <a:pt x="1" y="1233"/>
                    <a:pt x="229" y="2465"/>
                    <a:pt x="594" y="3652"/>
                  </a:cubicBezTo>
                  <a:cubicBezTo>
                    <a:pt x="937" y="4862"/>
                    <a:pt x="1462" y="5980"/>
                    <a:pt x="2101" y="7053"/>
                  </a:cubicBezTo>
                  <a:cubicBezTo>
                    <a:pt x="2443" y="7578"/>
                    <a:pt x="2763" y="8126"/>
                    <a:pt x="3174" y="8605"/>
                  </a:cubicBezTo>
                  <a:cubicBezTo>
                    <a:pt x="3356" y="8834"/>
                    <a:pt x="3539" y="9085"/>
                    <a:pt x="3744" y="9313"/>
                  </a:cubicBezTo>
                  <a:lnTo>
                    <a:pt x="4383" y="9998"/>
                  </a:lnTo>
                  <a:cubicBezTo>
                    <a:pt x="4498" y="10112"/>
                    <a:pt x="4589" y="10226"/>
                    <a:pt x="4703" y="10340"/>
                  </a:cubicBezTo>
                  <a:lnTo>
                    <a:pt x="5045" y="10660"/>
                  </a:lnTo>
                  <a:lnTo>
                    <a:pt x="5730" y="11276"/>
                  </a:lnTo>
                  <a:cubicBezTo>
                    <a:pt x="6209" y="11664"/>
                    <a:pt x="6712" y="12029"/>
                    <a:pt x="7214" y="12394"/>
                  </a:cubicBezTo>
                  <a:cubicBezTo>
                    <a:pt x="6757" y="11961"/>
                    <a:pt x="6301" y="11573"/>
                    <a:pt x="5867" y="11139"/>
                  </a:cubicBezTo>
                  <a:lnTo>
                    <a:pt x="5228" y="10477"/>
                  </a:lnTo>
                  <a:lnTo>
                    <a:pt x="4908" y="10157"/>
                  </a:lnTo>
                  <a:cubicBezTo>
                    <a:pt x="4794" y="10043"/>
                    <a:pt x="4703" y="9929"/>
                    <a:pt x="4612" y="9815"/>
                  </a:cubicBezTo>
                  <a:cubicBezTo>
                    <a:pt x="4406" y="9564"/>
                    <a:pt x="4201" y="9336"/>
                    <a:pt x="4018" y="9108"/>
                  </a:cubicBezTo>
                  <a:cubicBezTo>
                    <a:pt x="3813" y="8879"/>
                    <a:pt x="3630" y="8628"/>
                    <a:pt x="3448" y="8377"/>
                  </a:cubicBezTo>
                  <a:cubicBezTo>
                    <a:pt x="3082" y="7898"/>
                    <a:pt x="2763" y="7373"/>
                    <a:pt x="2420" y="6871"/>
                  </a:cubicBezTo>
                  <a:cubicBezTo>
                    <a:pt x="1804" y="5821"/>
                    <a:pt x="1279" y="4725"/>
                    <a:pt x="868" y="3561"/>
                  </a:cubicBezTo>
                  <a:lnTo>
                    <a:pt x="709" y="3150"/>
                  </a:lnTo>
                  <a:lnTo>
                    <a:pt x="572" y="2694"/>
                  </a:lnTo>
                  <a:cubicBezTo>
                    <a:pt x="480" y="2420"/>
                    <a:pt x="435" y="2100"/>
                    <a:pt x="343" y="1803"/>
                  </a:cubicBezTo>
                  <a:cubicBezTo>
                    <a:pt x="206" y="1210"/>
                    <a:pt x="115" y="617"/>
                    <a:pt x="69"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6016;p42"/>
            <p:cNvSpPr/>
            <p:nvPr/>
          </p:nvSpPr>
          <p:spPr>
            <a:xfrm>
              <a:off x="5980925" y="2089700"/>
              <a:ext cx="226575" cy="334425"/>
            </a:xfrm>
            <a:custGeom>
              <a:avLst/>
              <a:gdLst/>
              <a:ahLst/>
              <a:cxnLst/>
              <a:rect l="l" t="t" r="r" b="b"/>
              <a:pathLst>
                <a:path w="9063" h="13377" extrusionOk="0">
                  <a:moveTo>
                    <a:pt x="1" y="1"/>
                  </a:moveTo>
                  <a:lnTo>
                    <a:pt x="1" y="1"/>
                  </a:lnTo>
                  <a:cubicBezTo>
                    <a:pt x="229" y="1370"/>
                    <a:pt x="663" y="2694"/>
                    <a:pt x="1188" y="3972"/>
                  </a:cubicBezTo>
                  <a:cubicBezTo>
                    <a:pt x="1713" y="5250"/>
                    <a:pt x="2375" y="6483"/>
                    <a:pt x="3128" y="7647"/>
                  </a:cubicBezTo>
                  <a:cubicBezTo>
                    <a:pt x="3516" y="8241"/>
                    <a:pt x="3927" y="8788"/>
                    <a:pt x="4361" y="9336"/>
                  </a:cubicBezTo>
                  <a:cubicBezTo>
                    <a:pt x="4589" y="9610"/>
                    <a:pt x="4817" y="9861"/>
                    <a:pt x="5045" y="10112"/>
                  </a:cubicBezTo>
                  <a:lnTo>
                    <a:pt x="5388" y="10500"/>
                  </a:lnTo>
                  <a:lnTo>
                    <a:pt x="5776" y="10865"/>
                  </a:lnTo>
                  <a:cubicBezTo>
                    <a:pt x="6757" y="11870"/>
                    <a:pt x="7899" y="12669"/>
                    <a:pt x="9063" y="13376"/>
                  </a:cubicBezTo>
                  <a:cubicBezTo>
                    <a:pt x="8789" y="13171"/>
                    <a:pt x="8538" y="12965"/>
                    <a:pt x="8264" y="12737"/>
                  </a:cubicBezTo>
                  <a:lnTo>
                    <a:pt x="7853" y="12440"/>
                  </a:lnTo>
                  <a:cubicBezTo>
                    <a:pt x="7716" y="12326"/>
                    <a:pt x="7602" y="12189"/>
                    <a:pt x="7465" y="12075"/>
                  </a:cubicBezTo>
                  <a:lnTo>
                    <a:pt x="6689" y="11390"/>
                  </a:lnTo>
                  <a:cubicBezTo>
                    <a:pt x="6461" y="11162"/>
                    <a:pt x="6232" y="10911"/>
                    <a:pt x="5981" y="10660"/>
                  </a:cubicBezTo>
                  <a:lnTo>
                    <a:pt x="5639" y="10295"/>
                  </a:lnTo>
                  <a:lnTo>
                    <a:pt x="5296" y="9884"/>
                  </a:lnTo>
                  <a:cubicBezTo>
                    <a:pt x="5091" y="9633"/>
                    <a:pt x="4863" y="9382"/>
                    <a:pt x="4635" y="9108"/>
                  </a:cubicBezTo>
                  <a:cubicBezTo>
                    <a:pt x="4246" y="8560"/>
                    <a:pt x="3813" y="8012"/>
                    <a:pt x="3448" y="7442"/>
                  </a:cubicBezTo>
                  <a:cubicBezTo>
                    <a:pt x="2694" y="6300"/>
                    <a:pt x="2032" y="5091"/>
                    <a:pt x="1462" y="3858"/>
                  </a:cubicBezTo>
                  <a:lnTo>
                    <a:pt x="1028" y="2899"/>
                  </a:lnTo>
                  <a:cubicBezTo>
                    <a:pt x="914" y="2580"/>
                    <a:pt x="777" y="2283"/>
                    <a:pt x="663" y="1964"/>
                  </a:cubicBezTo>
                  <a:cubicBezTo>
                    <a:pt x="412" y="1302"/>
                    <a:pt x="184" y="663"/>
                    <a:pt x="1"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6017;p42"/>
            <p:cNvSpPr/>
            <p:nvPr/>
          </p:nvSpPr>
          <p:spPr>
            <a:xfrm>
              <a:off x="6103625" y="2048625"/>
              <a:ext cx="640850" cy="660250"/>
            </a:xfrm>
            <a:custGeom>
              <a:avLst/>
              <a:gdLst/>
              <a:ahLst/>
              <a:cxnLst/>
              <a:rect l="l" t="t" r="r" b="b"/>
              <a:pathLst>
                <a:path w="25634" h="26410" extrusionOk="0">
                  <a:moveTo>
                    <a:pt x="0" y="0"/>
                  </a:moveTo>
                  <a:lnTo>
                    <a:pt x="0" y="0"/>
                  </a:lnTo>
                  <a:cubicBezTo>
                    <a:pt x="1438" y="2762"/>
                    <a:pt x="3127" y="5410"/>
                    <a:pt x="4931" y="7943"/>
                  </a:cubicBezTo>
                  <a:cubicBezTo>
                    <a:pt x="6734" y="10477"/>
                    <a:pt x="8720" y="12874"/>
                    <a:pt x="10842" y="15179"/>
                  </a:cubicBezTo>
                  <a:lnTo>
                    <a:pt x="12463" y="16845"/>
                  </a:lnTo>
                  <a:lnTo>
                    <a:pt x="14152" y="18466"/>
                  </a:lnTo>
                  <a:cubicBezTo>
                    <a:pt x="14723" y="19014"/>
                    <a:pt x="15316" y="19516"/>
                    <a:pt x="15910" y="20018"/>
                  </a:cubicBezTo>
                  <a:lnTo>
                    <a:pt x="16800" y="20771"/>
                  </a:lnTo>
                  <a:lnTo>
                    <a:pt x="17256" y="21136"/>
                  </a:lnTo>
                  <a:lnTo>
                    <a:pt x="17713" y="21479"/>
                  </a:lnTo>
                  <a:cubicBezTo>
                    <a:pt x="20178" y="23419"/>
                    <a:pt x="22849" y="25040"/>
                    <a:pt x="25633" y="26409"/>
                  </a:cubicBezTo>
                  <a:lnTo>
                    <a:pt x="23625" y="25245"/>
                  </a:lnTo>
                  <a:cubicBezTo>
                    <a:pt x="23282" y="25040"/>
                    <a:pt x="22940" y="24880"/>
                    <a:pt x="22620" y="24651"/>
                  </a:cubicBezTo>
                  <a:lnTo>
                    <a:pt x="21662" y="23990"/>
                  </a:lnTo>
                  <a:lnTo>
                    <a:pt x="20703" y="23350"/>
                  </a:lnTo>
                  <a:cubicBezTo>
                    <a:pt x="20383" y="23122"/>
                    <a:pt x="20041" y="22940"/>
                    <a:pt x="19744" y="22689"/>
                  </a:cubicBezTo>
                  <a:lnTo>
                    <a:pt x="17895" y="21251"/>
                  </a:lnTo>
                  <a:cubicBezTo>
                    <a:pt x="15522" y="19288"/>
                    <a:pt x="13193" y="17210"/>
                    <a:pt x="11116" y="14905"/>
                  </a:cubicBezTo>
                  <a:cubicBezTo>
                    <a:pt x="8994" y="12645"/>
                    <a:pt x="7031" y="10249"/>
                    <a:pt x="5159" y="7761"/>
                  </a:cubicBezTo>
                  <a:cubicBezTo>
                    <a:pt x="4246" y="6528"/>
                    <a:pt x="3333" y="5250"/>
                    <a:pt x="2488" y="3949"/>
                  </a:cubicBezTo>
                  <a:cubicBezTo>
                    <a:pt x="1598" y="2671"/>
                    <a:pt x="776" y="1347"/>
                    <a:pt x="0"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6018;p42"/>
            <p:cNvSpPr/>
            <p:nvPr/>
          </p:nvSpPr>
          <p:spPr>
            <a:xfrm>
              <a:off x="6295925" y="2107975"/>
              <a:ext cx="610600" cy="497600"/>
            </a:xfrm>
            <a:custGeom>
              <a:avLst/>
              <a:gdLst/>
              <a:ahLst/>
              <a:cxnLst/>
              <a:rect l="l" t="t" r="r" b="b"/>
              <a:pathLst>
                <a:path w="24424" h="19904" extrusionOk="0">
                  <a:moveTo>
                    <a:pt x="1" y="0"/>
                  </a:moveTo>
                  <a:lnTo>
                    <a:pt x="1" y="0"/>
                  </a:lnTo>
                  <a:cubicBezTo>
                    <a:pt x="1416" y="2283"/>
                    <a:pt x="3059" y="4405"/>
                    <a:pt x="4817" y="6437"/>
                  </a:cubicBezTo>
                  <a:cubicBezTo>
                    <a:pt x="6574" y="8445"/>
                    <a:pt x="8469" y="10340"/>
                    <a:pt x="10523" y="12097"/>
                  </a:cubicBezTo>
                  <a:cubicBezTo>
                    <a:pt x="11527" y="12965"/>
                    <a:pt x="12600" y="13786"/>
                    <a:pt x="13696" y="14563"/>
                  </a:cubicBezTo>
                  <a:cubicBezTo>
                    <a:pt x="14769" y="15339"/>
                    <a:pt x="15887" y="16092"/>
                    <a:pt x="17074" y="16731"/>
                  </a:cubicBezTo>
                  <a:cubicBezTo>
                    <a:pt x="18215" y="17416"/>
                    <a:pt x="19425" y="18009"/>
                    <a:pt x="20657" y="18557"/>
                  </a:cubicBezTo>
                  <a:cubicBezTo>
                    <a:pt x="21890" y="19082"/>
                    <a:pt x="23145" y="19538"/>
                    <a:pt x="24424" y="19904"/>
                  </a:cubicBezTo>
                  <a:cubicBezTo>
                    <a:pt x="21913" y="19013"/>
                    <a:pt x="19493" y="17872"/>
                    <a:pt x="17211" y="16480"/>
                  </a:cubicBezTo>
                  <a:cubicBezTo>
                    <a:pt x="16640" y="16160"/>
                    <a:pt x="16092" y="15772"/>
                    <a:pt x="15522" y="15430"/>
                  </a:cubicBezTo>
                  <a:cubicBezTo>
                    <a:pt x="14974" y="15042"/>
                    <a:pt x="14426" y="14677"/>
                    <a:pt x="13878" y="14289"/>
                  </a:cubicBezTo>
                  <a:cubicBezTo>
                    <a:pt x="12806" y="13490"/>
                    <a:pt x="11778" y="12668"/>
                    <a:pt x="10751" y="11801"/>
                  </a:cubicBezTo>
                  <a:cubicBezTo>
                    <a:pt x="8720" y="10089"/>
                    <a:pt x="6825" y="8194"/>
                    <a:pt x="5022" y="6231"/>
                  </a:cubicBezTo>
                  <a:cubicBezTo>
                    <a:pt x="4132" y="5250"/>
                    <a:pt x="3265" y="4246"/>
                    <a:pt x="2420" y="3196"/>
                  </a:cubicBezTo>
                  <a:cubicBezTo>
                    <a:pt x="1575" y="2168"/>
                    <a:pt x="777" y="1096"/>
                    <a:pt x="1"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6019;p42"/>
            <p:cNvSpPr/>
            <p:nvPr/>
          </p:nvSpPr>
          <p:spPr>
            <a:xfrm>
              <a:off x="5605450" y="2368175"/>
              <a:ext cx="1109350" cy="403450"/>
            </a:xfrm>
            <a:custGeom>
              <a:avLst/>
              <a:gdLst/>
              <a:ahLst/>
              <a:cxnLst/>
              <a:rect l="l" t="t" r="r" b="b"/>
              <a:pathLst>
                <a:path w="44374" h="16138" extrusionOk="0">
                  <a:moveTo>
                    <a:pt x="26250" y="0"/>
                  </a:moveTo>
                  <a:cubicBezTo>
                    <a:pt x="25109" y="2032"/>
                    <a:pt x="25109" y="4794"/>
                    <a:pt x="25109" y="4794"/>
                  </a:cubicBezTo>
                  <a:cubicBezTo>
                    <a:pt x="23374" y="3926"/>
                    <a:pt x="21206" y="1438"/>
                    <a:pt x="21206" y="1438"/>
                  </a:cubicBezTo>
                  <a:cubicBezTo>
                    <a:pt x="19060" y="4725"/>
                    <a:pt x="20247" y="7350"/>
                    <a:pt x="20247" y="7350"/>
                  </a:cubicBezTo>
                  <a:cubicBezTo>
                    <a:pt x="16253" y="6483"/>
                    <a:pt x="12076" y="2968"/>
                    <a:pt x="12076" y="2968"/>
                  </a:cubicBezTo>
                  <a:cubicBezTo>
                    <a:pt x="9725" y="13125"/>
                    <a:pt x="1" y="16138"/>
                    <a:pt x="1" y="16138"/>
                  </a:cubicBezTo>
                  <a:cubicBezTo>
                    <a:pt x="1" y="16138"/>
                    <a:pt x="10911" y="15544"/>
                    <a:pt x="12464" y="4040"/>
                  </a:cubicBezTo>
                  <a:cubicBezTo>
                    <a:pt x="12464" y="4040"/>
                    <a:pt x="17816" y="9502"/>
                    <a:pt x="23037" y="9502"/>
                  </a:cubicBezTo>
                  <a:cubicBezTo>
                    <a:pt x="23142" y="9502"/>
                    <a:pt x="23247" y="9500"/>
                    <a:pt x="23351" y="9496"/>
                  </a:cubicBezTo>
                  <a:cubicBezTo>
                    <a:pt x="23351" y="9496"/>
                    <a:pt x="21320" y="7099"/>
                    <a:pt x="21457" y="3036"/>
                  </a:cubicBezTo>
                  <a:lnTo>
                    <a:pt x="21457" y="3036"/>
                  </a:lnTo>
                  <a:cubicBezTo>
                    <a:pt x="21457" y="3036"/>
                    <a:pt x="23511" y="6620"/>
                    <a:pt x="27254" y="6779"/>
                  </a:cubicBezTo>
                  <a:cubicBezTo>
                    <a:pt x="27254" y="6779"/>
                    <a:pt x="25999" y="4040"/>
                    <a:pt x="26478" y="1552"/>
                  </a:cubicBezTo>
                  <a:lnTo>
                    <a:pt x="26478" y="1552"/>
                  </a:lnTo>
                  <a:cubicBezTo>
                    <a:pt x="26479" y="1553"/>
                    <a:pt x="34970" y="15430"/>
                    <a:pt x="44373" y="16138"/>
                  </a:cubicBezTo>
                  <a:cubicBezTo>
                    <a:pt x="37389" y="15042"/>
                    <a:pt x="26250" y="0"/>
                    <a:pt x="26250"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6020;p42"/>
            <p:cNvSpPr/>
            <p:nvPr/>
          </p:nvSpPr>
          <p:spPr>
            <a:xfrm>
              <a:off x="5428575" y="2060600"/>
              <a:ext cx="1095625" cy="461100"/>
            </a:xfrm>
            <a:custGeom>
              <a:avLst/>
              <a:gdLst/>
              <a:ahLst/>
              <a:cxnLst/>
              <a:rect l="l" t="t" r="r" b="b"/>
              <a:pathLst>
                <a:path w="43825" h="18444" extrusionOk="0">
                  <a:moveTo>
                    <a:pt x="26492" y="0"/>
                  </a:moveTo>
                  <a:cubicBezTo>
                    <a:pt x="25299" y="0"/>
                    <a:pt x="24258" y="130"/>
                    <a:pt x="23442" y="411"/>
                  </a:cubicBezTo>
                  <a:cubicBezTo>
                    <a:pt x="19287" y="1849"/>
                    <a:pt x="16640" y="8423"/>
                    <a:pt x="16640" y="8423"/>
                  </a:cubicBezTo>
                  <a:cubicBezTo>
                    <a:pt x="16640" y="8423"/>
                    <a:pt x="13989" y="6697"/>
                    <a:pt x="10944" y="6697"/>
                  </a:cubicBezTo>
                  <a:cubicBezTo>
                    <a:pt x="9846" y="6697"/>
                    <a:pt x="8696" y="6922"/>
                    <a:pt x="7601" y="7533"/>
                  </a:cubicBezTo>
                  <a:cubicBezTo>
                    <a:pt x="4314" y="9382"/>
                    <a:pt x="0" y="18443"/>
                    <a:pt x="0" y="18443"/>
                  </a:cubicBezTo>
                  <a:cubicBezTo>
                    <a:pt x="0" y="18443"/>
                    <a:pt x="5478" y="11664"/>
                    <a:pt x="8582" y="10934"/>
                  </a:cubicBezTo>
                  <a:cubicBezTo>
                    <a:pt x="9147" y="10801"/>
                    <a:pt x="9834" y="10747"/>
                    <a:pt x="10581" y="10747"/>
                  </a:cubicBezTo>
                  <a:cubicBezTo>
                    <a:pt x="13943" y="10747"/>
                    <a:pt x="18511" y="11847"/>
                    <a:pt x="18511" y="11847"/>
                  </a:cubicBezTo>
                  <a:cubicBezTo>
                    <a:pt x="18511" y="11847"/>
                    <a:pt x="21638" y="5935"/>
                    <a:pt x="24811" y="3356"/>
                  </a:cubicBezTo>
                  <a:cubicBezTo>
                    <a:pt x="25522" y="2779"/>
                    <a:pt x="26882" y="2555"/>
                    <a:pt x="28561" y="2555"/>
                  </a:cubicBezTo>
                  <a:cubicBezTo>
                    <a:pt x="34316" y="2555"/>
                    <a:pt x="43825" y="5182"/>
                    <a:pt x="43825" y="5182"/>
                  </a:cubicBezTo>
                  <a:cubicBezTo>
                    <a:pt x="38885" y="2207"/>
                    <a:pt x="31403" y="0"/>
                    <a:pt x="26492" y="0"/>
                  </a:cubicBezTo>
                  <a:close/>
                </a:path>
              </a:pathLst>
            </a:custGeom>
            <a:solidFill>
              <a:srgbClr val="FFFFFF">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6021;p42"/>
            <p:cNvSpPr/>
            <p:nvPr/>
          </p:nvSpPr>
          <p:spPr>
            <a:xfrm>
              <a:off x="5410300" y="2755250"/>
              <a:ext cx="208300" cy="270325"/>
            </a:xfrm>
            <a:custGeom>
              <a:avLst/>
              <a:gdLst/>
              <a:ahLst/>
              <a:cxnLst/>
              <a:rect l="l" t="t" r="r" b="b"/>
              <a:pathLst>
                <a:path w="8332" h="10813" extrusionOk="0">
                  <a:moveTo>
                    <a:pt x="5680" y="0"/>
                  </a:moveTo>
                  <a:cubicBezTo>
                    <a:pt x="5082" y="0"/>
                    <a:pt x="4423" y="156"/>
                    <a:pt x="3721" y="564"/>
                  </a:cubicBezTo>
                  <a:cubicBezTo>
                    <a:pt x="1" y="2755"/>
                    <a:pt x="3424" y="10424"/>
                    <a:pt x="8332" y="10812"/>
                  </a:cubicBezTo>
                  <a:cubicBezTo>
                    <a:pt x="8332" y="7662"/>
                    <a:pt x="7807" y="3805"/>
                    <a:pt x="7807" y="655"/>
                  </a:cubicBezTo>
                  <a:cubicBezTo>
                    <a:pt x="7247" y="308"/>
                    <a:pt x="6523" y="0"/>
                    <a:pt x="5680"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6022;p42"/>
            <p:cNvSpPr/>
            <p:nvPr/>
          </p:nvSpPr>
          <p:spPr>
            <a:xfrm>
              <a:off x="5500475" y="2786225"/>
              <a:ext cx="105000" cy="71575"/>
            </a:xfrm>
            <a:custGeom>
              <a:avLst/>
              <a:gdLst/>
              <a:ahLst/>
              <a:cxnLst/>
              <a:rect l="l" t="t" r="r" b="b"/>
              <a:pathLst>
                <a:path w="4200" h="2863" extrusionOk="0">
                  <a:moveTo>
                    <a:pt x="2255" y="1"/>
                  </a:moveTo>
                  <a:cubicBezTo>
                    <a:pt x="1980" y="1"/>
                    <a:pt x="1704" y="46"/>
                    <a:pt x="1438" y="123"/>
                  </a:cubicBezTo>
                  <a:cubicBezTo>
                    <a:pt x="913" y="306"/>
                    <a:pt x="457" y="762"/>
                    <a:pt x="251" y="1265"/>
                  </a:cubicBezTo>
                  <a:cubicBezTo>
                    <a:pt x="23" y="1790"/>
                    <a:pt x="0" y="2337"/>
                    <a:pt x="91" y="2862"/>
                  </a:cubicBezTo>
                  <a:cubicBezTo>
                    <a:pt x="160" y="2337"/>
                    <a:pt x="274" y="1835"/>
                    <a:pt x="525" y="1402"/>
                  </a:cubicBezTo>
                  <a:cubicBezTo>
                    <a:pt x="753" y="968"/>
                    <a:pt x="1119" y="648"/>
                    <a:pt x="1575" y="489"/>
                  </a:cubicBezTo>
                  <a:cubicBezTo>
                    <a:pt x="1835" y="398"/>
                    <a:pt x="2110" y="344"/>
                    <a:pt x="2383" y="344"/>
                  </a:cubicBezTo>
                  <a:cubicBezTo>
                    <a:pt x="2589" y="344"/>
                    <a:pt x="2794" y="374"/>
                    <a:pt x="2990" y="443"/>
                  </a:cubicBezTo>
                  <a:cubicBezTo>
                    <a:pt x="3447" y="603"/>
                    <a:pt x="3880" y="922"/>
                    <a:pt x="4200" y="1333"/>
                  </a:cubicBezTo>
                  <a:cubicBezTo>
                    <a:pt x="4017" y="831"/>
                    <a:pt x="3629" y="397"/>
                    <a:pt x="3104" y="169"/>
                  </a:cubicBezTo>
                  <a:cubicBezTo>
                    <a:pt x="2834" y="52"/>
                    <a:pt x="2546" y="1"/>
                    <a:pt x="2255"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6023;p42"/>
            <p:cNvSpPr/>
            <p:nvPr/>
          </p:nvSpPr>
          <p:spPr>
            <a:xfrm>
              <a:off x="6702225" y="2755250"/>
              <a:ext cx="207725" cy="270325"/>
            </a:xfrm>
            <a:custGeom>
              <a:avLst/>
              <a:gdLst/>
              <a:ahLst/>
              <a:cxnLst/>
              <a:rect l="l" t="t" r="r" b="b"/>
              <a:pathLst>
                <a:path w="8309" h="10813" extrusionOk="0">
                  <a:moveTo>
                    <a:pt x="2643" y="0"/>
                  </a:moveTo>
                  <a:cubicBezTo>
                    <a:pt x="1794" y="0"/>
                    <a:pt x="1063" y="308"/>
                    <a:pt x="502" y="655"/>
                  </a:cubicBezTo>
                  <a:cubicBezTo>
                    <a:pt x="502" y="3805"/>
                    <a:pt x="0" y="7662"/>
                    <a:pt x="0" y="10812"/>
                  </a:cubicBezTo>
                  <a:cubicBezTo>
                    <a:pt x="4908" y="10424"/>
                    <a:pt x="8309" y="2755"/>
                    <a:pt x="4611" y="564"/>
                  </a:cubicBezTo>
                  <a:cubicBezTo>
                    <a:pt x="3909" y="156"/>
                    <a:pt x="3247" y="0"/>
                    <a:pt x="2643"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6024;p42"/>
            <p:cNvSpPr/>
            <p:nvPr/>
          </p:nvSpPr>
          <p:spPr>
            <a:xfrm>
              <a:off x="6714775" y="2786225"/>
              <a:ext cx="105025" cy="71575"/>
            </a:xfrm>
            <a:custGeom>
              <a:avLst/>
              <a:gdLst/>
              <a:ahLst/>
              <a:cxnLst/>
              <a:rect l="l" t="t" r="r" b="b"/>
              <a:pathLst>
                <a:path w="4201" h="2863" extrusionOk="0">
                  <a:moveTo>
                    <a:pt x="1954" y="1"/>
                  </a:moveTo>
                  <a:cubicBezTo>
                    <a:pt x="1661" y="1"/>
                    <a:pt x="1366" y="52"/>
                    <a:pt x="1096" y="169"/>
                  </a:cubicBezTo>
                  <a:cubicBezTo>
                    <a:pt x="594" y="397"/>
                    <a:pt x="206" y="831"/>
                    <a:pt x="0" y="1333"/>
                  </a:cubicBezTo>
                  <a:cubicBezTo>
                    <a:pt x="320" y="922"/>
                    <a:pt x="754" y="603"/>
                    <a:pt x="1210" y="443"/>
                  </a:cubicBezTo>
                  <a:cubicBezTo>
                    <a:pt x="1406" y="374"/>
                    <a:pt x="1611" y="344"/>
                    <a:pt x="1817" y="344"/>
                  </a:cubicBezTo>
                  <a:cubicBezTo>
                    <a:pt x="2090" y="344"/>
                    <a:pt x="2365" y="398"/>
                    <a:pt x="2625" y="489"/>
                  </a:cubicBezTo>
                  <a:cubicBezTo>
                    <a:pt x="3082" y="648"/>
                    <a:pt x="3470" y="968"/>
                    <a:pt x="3698" y="1402"/>
                  </a:cubicBezTo>
                  <a:cubicBezTo>
                    <a:pt x="3926" y="1835"/>
                    <a:pt x="4063" y="2337"/>
                    <a:pt x="4109" y="2862"/>
                  </a:cubicBezTo>
                  <a:cubicBezTo>
                    <a:pt x="4200" y="2337"/>
                    <a:pt x="4177" y="1790"/>
                    <a:pt x="3949" y="1265"/>
                  </a:cubicBezTo>
                  <a:cubicBezTo>
                    <a:pt x="3766" y="762"/>
                    <a:pt x="3287" y="306"/>
                    <a:pt x="2762" y="123"/>
                  </a:cubicBezTo>
                  <a:cubicBezTo>
                    <a:pt x="2507" y="46"/>
                    <a:pt x="2231" y="1"/>
                    <a:pt x="195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6025;p42"/>
            <p:cNvSpPr/>
            <p:nvPr/>
          </p:nvSpPr>
          <p:spPr>
            <a:xfrm>
              <a:off x="5825725" y="2905050"/>
              <a:ext cx="195750" cy="109200"/>
            </a:xfrm>
            <a:custGeom>
              <a:avLst/>
              <a:gdLst/>
              <a:ahLst/>
              <a:cxnLst/>
              <a:rect l="l" t="t" r="r" b="b"/>
              <a:pathLst>
                <a:path w="7830" h="4368" extrusionOk="0">
                  <a:moveTo>
                    <a:pt x="2566" y="0"/>
                  </a:moveTo>
                  <a:cubicBezTo>
                    <a:pt x="1432" y="0"/>
                    <a:pt x="553" y="379"/>
                    <a:pt x="343" y="1054"/>
                  </a:cubicBezTo>
                  <a:cubicBezTo>
                    <a:pt x="0" y="2081"/>
                    <a:pt x="1347" y="3428"/>
                    <a:pt x="3333" y="4044"/>
                  </a:cubicBezTo>
                  <a:cubicBezTo>
                    <a:pt x="4007" y="4263"/>
                    <a:pt x="4670" y="4367"/>
                    <a:pt x="5264" y="4367"/>
                  </a:cubicBezTo>
                  <a:cubicBezTo>
                    <a:pt x="6398" y="4367"/>
                    <a:pt x="7277" y="3988"/>
                    <a:pt x="7487" y="3314"/>
                  </a:cubicBezTo>
                  <a:cubicBezTo>
                    <a:pt x="7830" y="2286"/>
                    <a:pt x="6483" y="940"/>
                    <a:pt x="4497" y="323"/>
                  </a:cubicBezTo>
                  <a:cubicBezTo>
                    <a:pt x="3823" y="104"/>
                    <a:pt x="3160" y="0"/>
                    <a:pt x="2566"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6026;p42"/>
            <p:cNvSpPr/>
            <p:nvPr/>
          </p:nvSpPr>
          <p:spPr>
            <a:xfrm>
              <a:off x="6309625" y="2905050"/>
              <a:ext cx="195175" cy="109200"/>
            </a:xfrm>
            <a:custGeom>
              <a:avLst/>
              <a:gdLst/>
              <a:ahLst/>
              <a:cxnLst/>
              <a:rect l="l" t="t" r="r" b="b"/>
              <a:pathLst>
                <a:path w="7807" h="4368" extrusionOk="0">
                  <a:moveTo>
                    <a:pt x="5257" y="0"/>
                  </a:moveTo>
                  <a:cubicBezTo>
                    <a:pt x="4660" y="0"/>
                    <a:pt x="3992" y="104"/>
                    <a:pt x="3310" y="323"/>
                  </a:cubicBezTo>
                  <a:cubicBezTo>
                    <a:pt x="1347" y="940"/>
                    <a:pt x="0" y="2286"/>
                    <a:pt x="320" y="3314"/>
                  </a:cubicBezTo>
                  <a:cubicBezTo>
                    <a:pt x="530" y="3988"/>
                    <a:pt x="1409" y="4367"/>
                    <a:pt x="2550" y="4367"/>
                  </a:cubicBezTo>
                  <a:cubicBezTo>
                    <a:pt x="3147" y="4367"/>
                    <a:pt x="3815" y="4263"/>
                    <a:pt x="4497" y="4044"/>
                  </a:cubicBezTo>
                  <a:cubicBezTo>
                    <a:pt x="6483" y="3428"/>
                    <a:pt x="7807" y="2081"/>
                    <a:pt x="7487" y="1054"/>
                  </a:cubicBezTo>
                  <a:cubicBezTo>
                    <a:pt x="7277" y="379"/>
                    <a:pt x="6398" y="0"/>
                    <a:pt x="5257"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6027;p42"/>
            <p:cNvSpPr/>
            <p:nvPr/>
          </p:nvSpPr>
          <p:spPr>
            <a:xfrm>
              <a:off x="59427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44" y="3310"/>
                    <a:pt x="2101" y="2580"/>
                    <a:pt x="2101" y="1667"/>
                  </a:cubicBezTo>
                  <a:cubicBezTo>
                    <a:pt x="2101" y="731"/>
                    <a:pt x="1644"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6028;p42"/>
            <p:cNvSpPr/>
            <p:nvPr/>
          </p:nvSpPr>
          <p:spPr>
            <a:xfrm>
              <a:off x="63644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21" y="3310"/>
                    <a:pt x="2101" y="2580"/>
                    <a:pt x="2101" y="1667"/>
                  </a:cubicBezTo>
                  <a:cubicBezTo>
                    <a:pt x="2101" y="731"/>
                    <a:pt x="1621"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6029;p42"/>
            <p:cNvSpPr/>
            <p:nvPr/>
          </p:nvSpPr>
          <p:spPr>
            <a:xfrm>
              <a:off x="6063675" y="2937125"/>
              <a:ext cx="125575" cy="107150"/>
            </a:xfrm>
            <a:custGeom>
              <a:avLst/>
              <a:gdLst/>
              <a:ahLst/>
              <a:cxnLst/>
              <a:rect l="l" t="t" r="r" b="b"/>
              <a:pathLst>
                <a:path w="5023" h="4286" extrusionOk="0">
                  <a:moveTo>
                    <a:pt x="1721" y="1"/>
                  </a:moveTo>
                  <a:cubicBezTo>
                    <a:pt x="1552" y="1"/>
                    <a:pt x="1381" y="21"/>
                    <a:pt x="1210" y="68"/>
                  </a:cubicBezTo>
                  <a:cubicBezTo>
                    <a:pt x="708" y="182"/>
                    <a:pt x="343" y="615"/>
                    <a:pt x="183" y="1095"/>
                  </a:cubicBezTo>
                  <a:cubicBezTo>
                    <a:pt x="1" y="1574"/>
                    <a:pt x="46" y="2099"/>
                    <a:pt x="206" y="2578"/>
                  </a:cubicBezTo>
                  <a:cubicBezTo>
                    <a:pt x="366" y="3035"/>
                    <a:pt x="663" y="3446"/>
                    <a:pt x="1051" y="3765"/>
                  </a:cubicBezTo>
                  <a:cubicBezTo>
                    <a:pt x="1439" y="4062"/>
                    <a:pt x="1918" y="4245"/>
                    <a:pt x="2420" y="4267"/>
                  </a:cubicBezTo>
                  <a:cubicBezTo>
                    <a:pt x="2508" y="4280"/>
                    <a:pt x="2596" y="4286"/>
                    <a:pt x="2684" y="4286"/>
                  </a:cubicBezTo>
                  <a:cubicBezTo>
                    <a:pt x="3074" y="4286"/>
                    <a:pt x="3458" y="4174"/>
                    <a:pt x="3812" y="4062"/>
                  </a:cubicBezTo>
                  <a:cubicBezTo>
                    <a:pt x="4018" y="3948"/>
                    <a:pt x="4246" y="3857"/>
                    <a:pt x="4452" y="3742"/>
                  </a:cubicBezTo>
                  <a:cubicBezTo>
                    <a:pt x="4634" y="3628"/>
                    <a:pt x="4817" y="3491"/>
                    <a:pt x="5022" y="3354"/>
                  </a:cubicBezTo>
                  <a:lnTo>
                    <a:pt x="5022" y="3354"/>
                  </a:lnTo>
                  <a:cubicBezTo>
                    <a:pt x="4314" y="3728"/>
                    <a:pt x="3556" y="4017"/>
                    <a:pt x="2805" y="4017"/>
                  </a:cubicBezTo>
                  <a:cubicBezTo>
                    <a:pt x="2684" y="4017"/>
                    <a:pt x="2563" y="4009"/>
                    <a:pt x="2443" y="3994"/>
                  </a:cubicBezTo>
                  <a:cubicBezTo>
                    <a:pt x="1576" y="3879"/>
                    <a:pt x="845" y="3240"/>
                    <a:pt x="571" y="2441"/>
                  </a:cubicBezTo>
                  <a:cubicBezTo>
                    <a:pt x="412" y="2053"/>
                    <a:pt x="389" y="1597"/>
                    <a:pt x="503" y="1209"/>
                  </a:cubicBezTo>
                  <a:cubicBezTo>
                    <a:pt x="640" y="821"/>
                    <a:pt x="914" y="478"/>
                    <a:pt x="1302" y="342"/>
                  </a:cubicBezTo>
                  <a:cubicBezTo>
                    <a:pt x="1470" y="282"/>
                    <a:pt x="1656" y="257"/>
                    <a:pt x="1845" y="257"/>
                  </a:cubicBezTo>
                  <a:cubicBezTo>
                    <a:pt x="2093" y="257"/>
                    <a:pt x="2347" y="300"/>
                    <a:pt x="2580" y="364"/>
                  </a:cubicBezTo>
                  <a:cubicBezTo>
                    <a:pt x="3036" y="456"/>
                    <a:pt x="3447" y="638"/>
                    <a:pt x="3858" y="844"/>
                  </a:cubicBezTo>
                  <a:cubicBezTo>
                    <a:pt x="3493" y="570"/>
                    <a:pt x="3082" y="342"/>
                    <a:pt x="2648" y="182"/>
                  </a:cubicBezTo>
                  <a:cubicBezTo>
                    <a:pt x="2362" y="76"/>
                    <a:pt x="2047" y="1"/>
                    <a:pt x="172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6030;p42"/>
            <p:cNvSpPr/>
            <p:nvPr/>
          </p:nvSpPr>
          <p:spPr>
            <a:xfrm>
              <a:off x="5684775" y="2605550"/>
              <a:ext cx="422875" cy="423425"/>
            </a:xfrm>
            <a:custGeom>
              <a:avLst/>
              <a:gdLst/>
              <a:ahLst/>
              <a:cxnLst/>
              <a:rect l="l" t="t" r="r" b="b"/>
              <a:pathLst>
                <a:path w="16915" h="16937" fill="none" extrusionOk="0">
                  <a:moveTo>
                    <a:pt x="16914" y="8469"/>
                  </a:moveTo>
                  <a:cubicBezTo>
                    <a:pt x="16914" y="13148"/>
                    <a:pt x="13125" y="16937"/>
                    <a:pt x="8469" y="16937"/>
                  </a:cubicBezTo>
                  <a:cubicBezTo>
                    <a:pt x="3790" y="16937"/>
                    <a:pt x="1" y="13148"/>
                    <a:pt x="1" y="8469"/>
                  </a:cubicBezTo>
                  <a:cubicBezTo>
                    <a:pt x="1" y="3790"/>
                    <a:pt x="3790" y="1"/>
                    <a:pt x="8469"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6031;p42"/>
            <p:cNvSpPr/>
            <p:nvPr/>
          </p:nvSpPr>
          <p:spPr>
            <a:xfrm>
              <a:off x="6205775" y="2605550"/>
              <a:ext cx="422850" cy="423425"/>
            </a:xfrm>
            <a:custGeom>
              <a:avLst/>
              <a:gdLst/>
              <a:ahLst/>
              <a:cxnLst/>
              <a:rect l="l" t="t" r="r" b="b"/>
              <a:pathLst>
                <a:path w="16914" h="16937" fill="none" extrusionOk="0">
                  <a:moveTo>
                    <a:pt x="16914" y="8469"/>
                  </a:moveTo>
                  <a:cubicBezTo>
                    <a:pt x="16914" y="13148"/>
                    <a:pt x="13125" y="16937"/>
                    <a:pt x="8446" y="16937"/>
                  </a:cubicBezTo>
                  <a:cubicBezTo>
                    <a:pt x="3766" y="16937"/>
                    <a:pt x="0" y="13148"/>
                    <a:pt x="0" y="8469"/>
                  </a:cubicBezTo>
                  <a:cubicBezTo>
                    <a:pt x="0" y="3790"/>
                    <a:pt x="3766" y="1"/>
                    <a:pt x="8446"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6032;p42"/>
            <p:cNvSpPr/>
            <p:nvPr/>
          </p:nvSpPr>
          <p:spPr>
            <a:xfrm>
              <a:off x="6105325" y="2849775"/>
              <a:ext cx="102175" cy="25"/>
            </a:xfrm>
            <a:custGeom>
              <a:avLst/>
              <a:gdLst/>
              <a:ahLst/>
              <a:cxnLst/>
              <a:rect l="l" t="t" r="r" b="b"/>
              <a:pathLst>
                <a:path w="4087" h="1" fill="none" extrusionOk="0">
                  <a:moveTo>
                    <a:pt x="1" y="1"/>
                  </a:moveTo>
                  <a:lnTo>
                    <a:pt x="4087" y="1"/>
                  </a:lnTo>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6033;p42"/>
            <p:cNvSpPr/>
            <p:nvPr/>
          </p:nvSpPr>
          <p:spPr>
            <a:xfrm>
              <a:off x="6048850" y="3086025"/>
              <a:ext cx="221425" cy="101200"/>
            </a:xfrm>
            <a:custGeom>
              <a:avLst/>
              <a:gdLst/>
              <a:ahLst/>
              <a:cxnLst/>
              <a:rect l="l" t="t" r="r" b="b"/>
              <a:pathLst>
                <a:path w="8857" h="4048" extrusionOk="0">
                  <a:moveTo>
                    <a:pt x="8856" y="1"/>
                  </a:moveTo>
                  <a:lnTo>
                    <a:pt x="8856" y="1"/>
                  </a:lnTo>
                  <a:cubicBezTo>
                    <a:pt x="8742" y="434"/>
                    <a:pt x="8537" y="868"/>
                    <a:pt x="8286" y="1256"/>
                  </a:cubicBezTo>
                  <a:cubicBezTo>
                    <a:pt x="8035" y="1644"/>
                    <a:pt x="7761" y="1986"/>
                    <a:pt x="7418" y="2283"/>
                  </a:cubicBezTo>
                  <a:cubicBezTo>
                    <a:pt x="6734" y="2877"/>
                    <a:pt x="5912" y="3287"/>
                    <a:pt x="5022" y="3516"/>
                  </a:cubicBezTo>
                  <a:cubicBezTo>
                    <a:pt x="4588" y="3630"/>
                    <a:pt x="4154" y="3698"/>
                    <a:pt x="3698" y="3698"/>
                  </a:cubicBezTo>
                  <a:cubicBezTo>
                    <a:pt x="3470" y="3698"/>
                    <a:pt x="3241" y="3653"/>
                    <a:pt x="3036" y="3630"/>
                  </a:cubicBezTo>
                  <a:cubicBezTo>
                    <a:pt x="2808" y="3584"/>
                    <a:pt x="2579" y="3538"/>
                    <a:pt x="2374" y="3470"/>
                  </a:cubicBezTo>
                  <a:cubicBezTo>
                    <a:pt x="1940" y="3333"/>
                    <a:pt x="1507" y="3150"/>
                    <a:pt x="1119" y="2922"/>
                  </a:cubicBezTo>
                  <a:cubicBezTo>
                    <a:pt x="708" y="2694"/>
                    <a:pt x="343" y="2420"/>
                    <a:pt x="0" y="2123"/>
                  </a:cubicBezTo>
                  <a:lnTo>
                    <a:pt x="0" y="2123"/>
                  </a:lnTo>
                  <a:cubicBezTo>
                    <a:pt x="594" y="2831"/>
                    <a:pt x="1370" y="3401"/>
                    <a:pt x="2283" y="3744"/>
                  </a:cubicBezTo>
                  <a:cubicBezTo>
                    <a:pt x="2786" y="3950"/>
                    <a:pt x="3333" y="4047"/>
                    <a:pt x="3882" y="4047"/>
                  </a:cubicBezTo>
                  <a:cubicBezTo>
                    <a:pt x="4305" y="4047"/>
                    <a:pt x="4729" y="3990"/>
                    <a:pt x="5136" y="3881"/>
                  </a:cubicBezTo>
                  <a:cubicBezTo>
                    <a:pt x="6049" y="3630"/>
                    <a:pt x="6939" y="3196"/>
                    <a:pt x="7601" y="2488"/>
                  </a:cubicBezTo>
                  <a:cubicBezTo>
                    <a:pt x="8286" y="1827"/>
                    <a:pt x="8765" y="936"/>
                    <a:pt x="8856"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6034;p42"/>
            <p:cNvSpPr/>
            <p:nvPr/>
          </p:nvSpPr>
          <p:spPr>
            <a:xfrm>
              <a:off x="6243425" y="3062050"/>
              <a:ext cx="70225" cy="41125"/>
            </a:xfrm>
            <a:custGeom>
              <a:avLst/>
              <a:gdLst/>
              <a:ahLst/>
              <a:cxnLst/>
              <a:rect l="l" t="t" r="r" b="b"/>
              <a:pathLst>
                <a:path w="2809" h="1645" extrusionOk="0">
                  <a:moveTo>
                    <a:pt x="1" y="1"/>
                  </a:moveTo>
                  <a:lnTo>
                    <a:pt x="1" y="1"/>
                  </a:lnTo>
                  <a:cubicBezTo>
                    <a:pt x="46" y="298"/>
                    <a:pt x="183" y="594"/>
                    <a:pt x="366" y="823"/>
                  </a:cubicBezTo>
                  <a:cubicBezTo>
                    <a:pt x="548" y="1074"/>
                    <a:pt x="777" y="1279"/>
                    <a:pt x="1051" y="1416"/>
                  </a:cubicBezTo>
                  <a:cubicBezTo>
                    <a:pt x="1324" y="1530"/>
                    <a:pt x="1644" y="1621"/>
                    <a:pt x="1941" y="1644"/>
                  </a:cubicBezTo>
                  <a:cubicBezTo>
                    <a:pt x="2078" y="1644"/>
                    <a:pt x="2237" y="1621"/>
                    <a:pt x="2374" y="1621"/>
                  </a:cubicBezTo>
                  <a:cubicBezTo>
                    <a:pt x="2534" y="1599"/>
                    <a:pt x="2671" y="1553"/>
                    <a:pt x="2808" y="1507"/>
                  </a:cubicBezTo>
                  <a:cubicBezTo>
                    <a:pt x="2671" y="1462"/>
                    <a:pt x="2534" y="1462"/>
                    <a:pt x="2374" y="1439"/>
                  </a:cubicBezTo>
                  <a:cubicBezTo>
                    <a:pt x="2237" y="1393"/>
                    <a:pt x="2101" y="1393"/>
                    <a:pt x="1986" y="1348"/>
                  </a:cubicBezTo>
                  <a:cubicBezTo>
                    <a:pt x="1713" y="1279"/>
                    <a:pt x="1461" y="1188"/>
                    <a:pt x="1233" y="1074"/>
                  </a:cubicBezTo>
                  <a:cubicBezTo>
                    <a:pt x="982" y="960"/>
                    <a:pt x="777" y="800"/>
                    <a:pt x="571" y="617"/>
                  </a:cubicBezTo>
                  <a:cubicBezTo>
                    <a:pt x="366" y="457"/>
                    <a:pt x="183" y="252"/>
                    <a:pt x="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6035;p42"/>
            <p:cNvSpPr/>
            <p:nvPr/>
          </p:nvSpPr>
          <p:spPr>
            <a:xfrm>
              <a:off x="6156700" y="3203575"/>
              <a:ext cx="76475" cy="25175"/>
            </a:xfrm>
            <a:custGeom>
              <a:avLst/>
              <a:gdLst/>
              <a:ahLst/>
              <a:cxnLst/>
              <a:rect l="l" t="t" r="r" b="b"/>
              <a:pathLst>
                <a:path w="3059" h="1007" extrusionOk="0">
                  <a:moveTo>
                    <a:pt x="3059" y="1"/>
                  </a:moveTo>
                  <a:lnTo>
                    <a:pt x="3059" y="1"/>
                  </a:lnTo>
                  <a:cubicBezTo>
                    <a:pt x="2808" y="160"/>
                    <a:pt x="2602" y="297"/>
                    <a:pt x="2351" y="389"/>
                  </a:cubicBezTo>
                  <a:cubicBezTo>
                    <a:pt x="2100" y="480"/>
                    <a:pt x="1849" y="571"/>
                    <a:pt x="1598" y="594"/>
                  </a:cubicBezTo>
                  <a:cubicBezTo>
                    <a:pt x="1320" y="644"/>
                    <a:pt x="1036" y="660"/>
                    <a:pt x="740" y="660"/>
                  </a:cubicBezTo>
                  <a:cubicBezTo>
                    <a:pt x="501" y="660"/>
                    <a:pt x="255" y="650"/>
                    <a:pt x="0" y="640"/>
                  </a:cubicBezTo>
                  <a:lnTo>
                    <a:pt x="0" y="640"/>
                  </a:lnTo>
                  <a:cubicBezTo>
                    <a:pt x="228" y="799"/>
                    <a:pt x="502" y="891"/>
                    <a:pt x="799" y="959"/>
                  </a:cubicBezTo>
                  <a:cubicBezTo>
                    <a:pt x="968" y="987"/>
                    <a:pt x="1146" y="1007"/>
                    <a:pt x="1328" y="1007"/>
                  </a:cubicBezTo>
                  <a:cubicBezTo>
                    <a:pt x="1440" y="1007"/>
                    <a:pt x="1553" y="999"/>
                    <a:pt x="1666" y="982"/>
                  </a:cubicBezTo>
                  <a:cubicBezTo>
                    <a:pt x="1963" y="936"/>
                    <a:pt x="2237" y="822"/>
                    <a:pt x="2488" y="662"/>
                  </a:cubicBezTo>
                  <a:cubicBezTo>
                    <a:pt x="2739" y="503"/>
                    <a:pt x="2922" y="252"/>
                    <a:pt x="3059"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6036;p42"/>
            <p:cNvSpPr/>
            <p:nvPr/>
          </p:nvSpPr>
          <p:spPr>
            <a:xfrm>
              <a:off x="5907325" y="2757175"/>
              <a:ext cx="123275" cy="51550"/>
            </a:xfrm>
            <a:custGeom>
              <a:avLst/>
              <a:gdLst/>
              <a:ahLst/>
              <a:cxnLst/>
              <a:rect l="l" t="t" r="r" b="b"/>
              <a:pathLst>
                <a:path w="4931" h="2062" extrusionOk="0">
                  <a:moveTo>
                    <a:pt x="2632" y="1"/>
                  </a:moveTo>
                  <a:cubicBezTo>
                    <a:pt x="764" y="1"/>
                    <a:pt x="1" y="2061"/>
                    <a:pt x="1" y="2061"/>
                  </a:cubicBezTo>
                  <a:lnTo>
                    <a:pt x="4931" y="875"/>
                  </a:lnTo>
                  <a:cubicBezTo>
                    <a:pt x="4028" y="238"/>
                    <a:pt x="3267" y="1"/>
                    <a:pt x="2632"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6037;p42"/>
            <p:cNvSpPr/>
            <p:nvPr/>
          </p:nvSpPr>
          <p:spPr>
            <a:xfrm>
              <a:off x="6329025" y="2758075"/>
              <a:ext cx="123275" cy="51800"/>
            </a:xfrm>
            <a:custGeom>
              <a:avLst/>
              <a:gdLst/>
              <a:ahLst/>
              <a:cxnLst/>
              <a:rect l="l" t="t" r="r" b="b"/>
              <a:pathLst>
                <a:path w="4931" h="2072" extrusionOk="0">
                  <a:moveTo>
                    <a:pt x="2303" y="1"/>
                  </a:moveTo>
                  <a:cubicBezTo>
                    <a:pt x="1668" y="1"/>
                    <a:pt x="905" y="241"/>
                    <a:pt x="0" y="884"/>
                  </a:cubicBezTo>
                  <a:lnTo>
                    <a:pt x="4931" y="2071"/>
                  </a:lnTo>
                  <a:cubicBezTo>
                    <a:pt x="4931" y="2071"/>
                    <a:pt x="4169" y="1"/>
                    <a:pt x="2303"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6038;p42"/>
            <p:cNvSpPr/>
            <p:nvPr/>
          </p:nvSpPr>
          <p:spPr>
            <a:xfrm>
              <a:off x="6153275" y="3453400"/>
              <a:ext cx="632850" cy="333375"/>
            </a:xfrm>
            <a:custGeom>
              <a:avLst/>
              <a:gdLst/>
              <a:ahLst/>
              <a:cxnLst/>
              <a:rect l="l" t="t" r="r" b="b"/>
              <a:pathLst>
                <a:path w="25314" h="13335" extrusionOk="0">
                  <a:moveTo>
                    <a:pt x="17605" y="0"/>
                  </a:moveTo>
                  <a:cubicBezTo>
                    <a:pt x="16311" y="0"/>
                    <a:pt x="14927" y="97"/>
                    <a:pt x="13513" y="347"/>
                  </a:cubicBezTo>
                  <a:cubicBezTo>
                    <a:pt x="13513" y="347"/>
                    <a:pt x="3561" y="3132"/>
                    <a:pt x="0" y="10299"/>
                  </a:cubicBezTo>
                  <a:lnTo>
                    <a:pt x="2260" y="13335"/>
                  </a:lnTo>
                  <a:lnTo>
                    <a:pt x="19698" y="13335"/>
                  </a:lnTo>
                  <a:lnTo>
                    <a:pt x="25313" y="1101"/>
                  </a:lnTo>
                  <a:cubicBezTo>
                    <a:pt x="25313" y="1101"/>
                    <a:pt x="21972" y="0"/>
                    <a:pt x="176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6039;p42"/>
            <p:cNvSpPr/>
            <p:nvPr/>
          </p:nvSpPr>
          <p:spPr>
            <a:xfrm>
              <a:off x="6172100" y="3453500"/>
              <a:ext cx="433125" cy="257950"/>
            </a:xfrm>
            <a:custGeom>
              <a:avLst/>
              <a:gdLst/>
              <a:ahLst/>
              <a:cxnLst/>
              <a:rect l="l" t="t" r="r" b="b"/>
              <a:pathLst>
                <a:path w="17325" h="10318" extrusionOk="0">
                  <a:moveTo>
                    <a:pt x="17325" y="1"/>
                  </a:moveTo>
                  <a:lnTo>
                    <a:pt x="17325" y="1"/>
                  </a:lnTo>
                  <a:cubicBezTo>
                    <a:pt x="16457" y="24"/>
                    <a:pt x="15613" y="184"/>
                    <a:pt x="14746" y="343"/>
                  </a:cubicBezTo>
                  <a:cubicBezTo>
                    <a:pt x="13901" y="526"/>
                    <a:pt x="13079" y="754"/>
                    <a:pt x="12258" y="1028"/>
                  </a:cubicBezTo>
                  <a:cubicBezTo>
                    <a:pt x="11413" y="1302"/>
                    <a:pt x="10614" y="1644"/>
                    <a:pt x="9838" y="2010"/>
                  </a:cubicBezTo>
                  <a:lnTo>
                    <a:pt x="8651" y="2580"/>
                  </a:lnTo>
                  <a:lnTo>
                    <a:pt x="7533" y="3219"/>
                  </a:lnTo>
                  <a:cubicBezTo>
                    <a:pt x="7145" y="3448"/>
                    <a:pt x="6802" y="3699"/>
                    <a:pt x="6437" y="3950"/>
                  </a:cubicBezTo>
                  <a:cubicBezTo>
                    <a:pt x="6072" y="4201"/>
                    <a:pt x="5707" y="4429"/>
                    <a:pt x="5387" y="4703"/>
                  </a:cubicBezTo>
                  <a:lnTo>
                    <a:pt x="4360" y="5525"/>
                  </a:lnTo>
                  <a:cubicBezTo>
                    <a:pt x="4018" y="5799"/>
                    <a:pt x="3721" y="6095"/>
                    <a:pt x="3401" y="6392"/>
                  </a:cubicBezTo>
                  <a:cubicBezTo>
                    <a:pt x="2739" y="6963"/>
                    <a:pt x="2192" y="7647"/>
                    <a:pt x="1598" y="8264"/>
                  </a:cubicBezTo>
                  <a:cubicBezTo>
                    <a:pt x="1301" y="8583"/>
                    <a:pt x="1050" y="8948"/>
                    <a:pt x="799" y="9291"/>
                  </a:cubicBezTo>
                  <a:cubicBezTo>
                    <a:pt x="525" y="9633"/>
                    <a:pt x="274" y="9976"/>
                    <a:pt x="0" y="10318"/>
                  </a:cubicBezTo>
                  <a:cubicBezTo>
                    <a:pt x="594" y="9702"/>
                    <a:pt x="1119" y="9017"/>
                    <a:pt x="1735" y="8401"/>
                  </a:cubicBezTo>
                  <a:cubicBezTo>
                    <a:pt x="2351" y="7784"/>
                    <a:pt x="2922" y="7145"/>
                    <a:pt x="3607" y="6620"/>
                  </a:cubicBezTo>
                  <a:cubicBezTo>
                    <a:pt x="4862" y="5456"/>
                    <a:pt x="6277" y="4452"/>
                    <a:pt x="7715" y="3562"/>
                  </a:cubicBezTo>
                  <a:cubicBezTo>
                    <a:pt x="9176" y="2626"/>
                    <a:pt x="10751" y="1918"/>
                    <a:pt x="12349" y="1302"/>
                  </a:cubicBezTo>
                  <a:cubicBezTo>
                    <a:pt x="13947" y="709"/>
                    <a:pt x="15613" y="229"/>
                    <a:pt x="17325"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6040;p42"/>
            <p:cNvSpPr/>
            <p:nvPr/>
          </p:nvSpPr>
          <p:spPr>
            <a:xfrm>
              <a:off x="6205200" y="3460925"/>
              <a:ext cx="489625" cy="250525"/>
            </a:xfrm>
            <a:custGeom>
              <a:avLst/>
              <a:gdLst/>
              <a:ahLst/>
              <a:cxnLst/>
              <a:rect l="l" t="t" r="r" b="b"/>
              <a:pathLst>
                <a:path w="19585" h="10021" extrusionOk="0">
                  <a:moveTo>
                    <a:pt x="19584" y="1"/>
                  </a:moveTo>
                  <a:cubicBezTo>
                    <a:pt x="17690" y="69"/>
                    <a:pt x="15818" y="412"/>
                    <a:pt x="13992" y="891"/>
                  </a:cubicBezTo>
                  <a:cubicBezTo>
                    <a:pt x="12166" y="1370"/>
                    <a:pt x="10409" y="2078"/>
                    <a:pt x="8697" y="2900"/>
                  </a:cubicBezTo>
                  <a:cubicBezTo>
                    <a:pt x="7852" y="3310"/>
                    <a:pt x="7031" y="3813"/>
                    <a:pt x="6232" y="4292"/>
                  </a:cubicBezTo>
                  <a:lnTo>
                    <a:pt x="5045" y="5091"/>
                  </a:lnTo>
                  <a:cubicBezTo>
                    <a:pt x="4862" y="5251"/>
                    <a:pt x="4657" y="5365"/>
                    <a:pt x="4474" y="5502"/>
                  </a:cubicBezTo>
                  <a:lnTo>
                    <a:pt x="3926" y="5958"/>
                  </a:lnTo>
                  <a:cubicBezTo>
                    <a:pt x="2420" y="7122"/>
                    <a:pt x="1164" y="8560"/>
                    <a:pt x="0" y="10021"/>
                  </a:cubicBezTo>
                  <a:lnTo>
                    <a:pt x="959" y="8994"/>
                  </a:lnTo>
                  <a:lnTo>
                    <a:pt x="1461" y="8492"/>
                  </a:lnTo>
                  <a:cubicBezTo>
                    <a:pt x="1621" y="8309"/>
                    <a:pt x="1804" y="8172"/>
                    <a:pt x="1963" y="8012"/>
                  </a:cubicBezTo>
                  <a:lnTo>
                    <a:pt x="3013" y="7077"/>
                  </a:lnTo>
                  <a:cubicBezTo>
                    <a:pt x="3356" y="6757"/>
                    <a:pt x="3744" y="6483"/>
                    <a:pt x="4109" y="6186"/>
                  </a:cubicBezTo>
                  <a:lnTo>
                    <a:pt x="4657" y="5776"/>
                  </a:lnTo>
                  <a:cubicBezTo>
                    <a:pt x="4862" y="5639"/>
                    <a:pt x="5045" y="5502"/>
                    <a:pt x="5250" y="5365"/>
                  </a:cubicBezTo>
                  <a:lnTo>
                    <a:pt x="6414" y="4589"/>
                  </a:lnTo>
                  <a:cubicBezTo>
                    <a:pt x="7213" y="4132"/>
                    <a:pt x="8012" y="3630"/>
                    <a:pt x="8879" y="3242"/>
                  </a:cubicBezTo>
                  <a:cubicBezTo>
                    <a:pt x="10546" y="2397"/>
                    <a:pt x="12280" y="1713"/>
                    <a:pt x="14084" y="1165"/>
                  </a:cubicBezTo>
                  <a:lnTo>
                    <a:pt x="15430" y="800"/>
                  </a:lnTo>
                  <a:cubicBezTo>
                    <a:pt x="15887" y="685"/>
                    <a:pt x="16343" y="571"/>
                    <a:pt x="16800" y="480"/>
                  </a:cubicBezTo>
                  <a:cubicBezTo>
                    <a:pt x="17713" y="275"/>
                    <a:pt x="18649" y="115"/>
                    <a:pt x="19584"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6041;p42"/>
            <p:cNvSpPr/>
            <p:nvPr/>
          </p:nvSpPr>
          <p:spPr>
            <a:xfrm>
              <a:off x="6237725" y="3472350"/>
              <a:ext cx="517025" cy="251675"/>
            </a:xfrm>
            <a:custGeom>
              <a:avLst/>
              <a:gdLst/>
              <a:ahLst/>
              <a:cxnLst/>
              <a:rect l="l" t="t" r="r" b="b"/>
              <a:pathLst>
                <a:path w="20681" h="10067" extrusionOk="0">
                  <a:moveTo>
                    <a:pt x="20680" y="0"/>
                  </a:moveTo>
                  <a:lnTo>
                    <a:pt x="20680" y="0"/>
                  </a:lnTo>
                  <a:cubicBezTo>
                    <a:pt x="18717" y="137"/>
                    <a:pt x="16800" y="525"/>
                    <a:pt x="14905" y="1027"/>
                  </a:cubicBezTo>
                  <a:cubicBezTo>
                    <a:pt x="12988" y="1530"/>
                    <a:pt x="11162" y="2237"/>
                    <a:pt x="9359" y="3036"/>
                  </a:cubicBezTo>
                  <a:cubicBezTo>
                    <a:pt x="7578" y="3881"/>
                    <a:pt x="5866" y="4885"/>
                    <a:pt x="4292" y="6049"/>
                  </a:cubicBezTo>
                  <a:cubicBezTo>
                    <a:pt x="2694" y="7167"/>
                    <a:pt x="1301" y="8583"/>
                    <a:pt x="0" y="10066"/>
                  </a:cubicBezTo>
                  <a:lnTo>
                    <a:pt x="1073" y="9039"/>
                  </a:lnTo>
                  <a:lnTo>
                    <a:pt x="1598" y="8537"/>
                  </a:lnTo>
                  <a:lnTo>
                    <a:pt x="2146" y="8058"/>
                  </a:lnTo>
                  <a:lnTo>
                    <a:pt x="3264" y="7122"/>
                  </a:lnTo>
                  <a:lnTo>
                    <a:pt x="4474" y="6277"/>
                  </a:lnTo>
                  <a:cubicBezTo>
                    <a:pt x="4862" y="5980"/>
                    <a:pt x="5273" y="5729"/>
                    <a:pt x="5684" y="5478"/>
                  </a:cubicBezTo>
                  <a:cubicBezTo>
                    <a:pt x="6095" y="5227"/>
                    <a:pt x="6506" y="4953"/>
                    <a:pt x="6916" y="4725"/>
                  </a:cubicBezTo>
                  <a:lnTo>
                    <a:pt x="8217" y="4017"/>
                  </a:lnTo>
                  <a:cubicBezTo>
                    <a:pt x="8628" y="3789"/>
                    <a:pt x="9085" y="3607"/>
                    <a:pt x="9519" y="3378"/>
                  </a:cubicBezTo>
                  <a:cubicBezTo>
                    <a:pt x="11276" y="2557"/>
                    <a:pt x="13102" y="1872"/>
                    <a:pt x="14974" y="1301"/>
                  </a:cubicBezTo>
                  <a:lnTo>
                    <a:pt x="16389" y="913"/>
                  </a:lnTo>
                  <a:cubicBezTo>
                    <a:pt x="16845" y="799"/>
                    <a:pt x="17325" y="662"/>
                    <a:pt x="17804" y="548"/>
                  </a:cubicBezTo>
                  <a:cubicBezTo>
                    <a:pt x="18740" y="320"/>
                    <a:pt x="19721" y="137"/>
                    <a:pt x="20680"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6042;p42"/>
            <p:cNvSpPr/>
            <p:nvPr/>
          </p:nvSpPr>
          <p:spPr>
            <a:xfrm>
              <a:off x="5523300" y="3453400"/>
              <a:ext cx="632275" cy="333375"/>
            </a:xfrm>
            <a:custGeom>
              <a:avLst/>
              <a:gdLst/>
              <a:ahLst/>
              <a:cxnLst/>
              <a:rect l="l" t="t" r="r" b="b"/>
              <a:pathLst>
                <a:path w="25291" h="13335" extrusionOk="0">
                  <a:moveTo>
                    <a:pt x="7689" y="0"/>
                  </a:moveTo>
                  <a:cubicBezTo>
                    <a:pt x="3328" y="0"/>
                    <a:pt x="0" y="1101"/>
                    <a:pt x="0" y="1101"/>
                  </a:cubicBezTo>
                  <a:lnTo>
                    <a:pt x="5592" y="13335"/>
                  </a:lnTo>
                  <a:lnTo>
                    <a:pt x="23031" y="13335"/>
                  </a:lnTo>
                  <a:lnTo>
                    <a:pt x="25291" y="10299"/>
                  </a:lnTo>
                  <a:cubicBezTo>
                    <a:pt x="21730" y="3132"/>
                    <a:pt x="11778" y="347"/>
                    <a:pt x="11778" y="347"/>
                  </a:cubicBezTo>
                  <a:cubicBezTo>
                    <a:pt x="10364" y="97"/>
                    <a:pt x="8981" y="0"/>
                    <a:pt x="7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6043;p42"/>
            <p:cNvSpPr/>
            <p:nvPr/>
          </p:nvSpPr>
          <p:spPr>
            <a:xfrm>
              <a:off x="5703600" y="3453500"/>
              <a:ext cx="433150" cy="257950"/>
            </a:xfrm>
            <a:custGeom>
              <a:avLst/>
              <a:gdLst/>
              <a:ahLst/>
              <a:cxnLst/>
              <a:rect l="l" t="t" r="r" b="b"/>
              <a:pathLst>
                <a:path w="17326" h="10318" extrusionOk="0">
                  <a:moveTo>
                    <a:pt x="1" y="1"/>
                  </a:moveTo>
                  <a:cubicBezTo>
                    <a:pt x="1713" y="229"/>
                    <a:pt x="3379" y="709"/>
                    <a:pt x="4977" y="1302"/>
                  </a:cubicBezTo>
                  <a:cubicBezTo>
                    <a:pt x="6575" y="1918"/>
                    <a:pt x="8150" y="2626"/>
                    <a:pt x="9610" y="3562"/>
                  </a:cubicBezTo>
                  <a:cubicBezTo>
                    <a:pt x="11071" y="4452"/>
                    <a:pt x="12463" y="5456"/>
                    <a:pt x="13742" y="6620"/>
                  </a:cubicBezTo>
                  <a:cubicBezTo>
                    <a:pt x="14404" y="7145"/>
                    <a:pt x="14974" y="7784"/>
                    <a:pt x="15591" y="8401"/>
                  </a:cubicBezTo>
                  <a:cubicBezTo>
                    <a:pt x="16207" y="9017"/>
                    <a:pt x="16732" y="9702"/>
                    <a:pt x="17325" y="10318"/>
                  </a:cubicBezTo>
                  <a:cubicBezTo>
                    <a:pt x="17051" y="9976"/>
                    <a:pt x="16800" y="9633"/>
                    <a:pt x="16549" y="9291"/>
                  </a:cubicBezTo>
                  <a:cubicBezTo>
                    <a:pt x="16275" y="8948"/>
                    <a:pt x="16024" y="8583"/>
                    <a:pt x="15728" y="8264"/>
                  </a:cubicBezTo>
                  <a:cubicBezTo>
                    <a:pt x="15134" y="7647"/>
                    <a:pt x="14586" y="6963"/>
                    <a:pt x="13924" y="6392"/>
                  </a:cubicBezTo>
                  <a:cubicBezTo>
                    <a:pt x="13605" y="6095"/>
                    <a:pt x="13308" y="5799"/>
                    <a:pt x="12966" y="5525"/>
                  </a:cubicBezTo>
                  <a:lnTo>
                    <a:pt x="11939" y="4703"/>
                  </a:lnTo>
                  <a:cubicBezTo>
                    <a:pt x="11619" y="4429"/>
                    <a:pt x="11254" y="4201"/>
                    <a:pt x="10889" y="3950"/>
                  </a:cubicBezTo>
                  <a:cubicBezTo>
                    <a:pt x="10523" y="3699"/>
                    <a:pt x="10181" y="3448"/>
                    <a:pt x="9793" y="3219"/>
                  </a:cubicBezTo>
                  <a:lnTo>
                    <a:pt x="8674" y="2580"/>
                  </a:lnTo>
                  <a:lnTo>
                    <a:pt x="7488" y="2010"/>
                  </a:lnTo>
                  <a:cubicBezTo>
                    <a:pt x="6712" y="1644"/>
                    <a:pt x="5913" y="1302"/>
                    <a:pt x="5091" y="1028"/>
                  </a:cubicBezTo>
                  <a:cubicBezTo>
                    <a:pt x="4269" y="754"/>
                    <a:pt x="3425" y="526"/>
                    <a:pt x="2580" y="343"/>
                  </a:cubicBezTo>
                  <a:cubicBezTo>
                    <a:pt x="1713" y="184"/>
                    <a:pt x="868" y="24"/>
                    <a:pt x="1"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6044;p42"/>
            <p:cNvSpPr/>
            <p:nvPr/>
          </p:nvSpPr>
          <p:spPr>
            <a:xfrm>
              <a:off x="5614025" y="3460925"/>
              <a:ext cx="489625" cy="250525"/>
            </a:xfrm>
            <a:custGeom>
              <a:avLst/>
              <a:gdLst/>
              <a:ahLst/>
              <a:cxnLst/>
              <a:rect l="l" t="t" r="r" b="b"/>
              <a:pathLst>
                <a:path w="19585" h="10021" extrusionOk="0">
                  <a:moveTo>
                    <a:pt x="0" y="1"/>
                  </a:moveTo>
                  <a:cubicBezTo>
                    <a:pt x="936" y="115"/>
                    <a:pt x="1872" y="275"/>
                    <a:pt x="2785" y="480"/>
                  </a:cubicBezTo>
                  <a:cubicBezTo>
                    <a:pt x="3241" y="571"/>
                    <a:pt x="3698" y="685"/>
                    <a:pt x="4155" y="800"/>
                  </a:cubicBezTo>
                  <a:lnTo>
                    <a:pt x="5501" y="1165"/>
                  </a:lnTo>
                  <a:cubicBezTo>
                    <a:pt x="7304" y="1713"/>
                    <a:pt x="9062" y="2397"/>
                    <a:pt x="10728" y="3242"/>
                  </a:cubicBezTo>
                  <a:cubicBezTo>
                    <a:pt x="11573" y="3630"/>
                    <a:pt x="12372" y="4132"/>
                    <a:pt x="13171" y="4589"/>
                  </a:cubicBezTo>
                  <a:lnTo>
                    <a:pt x="14335" y="5365"/>
                  </a:lnTo>
                  <a:cubicBezTo>
                    <a:pt x="14540" y="5502"/>
                    <a:pt x="14745" y="5639"/>
                    <a:pt x="14928" y="5776"/>
                  </a:cubicBezTo>
                  <a:lnTo>
                    <a:pt x="15476" y="6186"/>
                  </a:lnTo>
                  <a:cubicBezTo>
                    <a:pt x="15841" y="6483"/>
                    <a:pt x="16229" y="6757"/>
                    <a:pt x="16571" y="7077"/>
                  </a:cubicBezTo>
                  <a:lnTo>
                    <a:pt x="17621" y="8012"/>
                  </a:lnTo>
                  <a:cubicBezTo>
                    <a:pt x="17781" y="8172"/>
                    <a:pt x="17964" y="8309"/>
                    <a:pt x="18146" y="8492"/>
                  </a:cubicBezTo>
                  <a:lnTo>
                    <a:pt x="18626" y="8994"/>
                  </a:lnTo>
                  <a:lnTo>
                    <a:pt x="19584" y="10021"/>
                  </a:lnTo>
                  <a:cubicBezTo>
                    <a:pt x="18420" y="8560"/>
                    <a:pt x="17165" y="7122"/>
                    <a:pt x="15658" y="5958"/>
                  </a:cubicBezTo>
                  <a:lnTo>
                    <a:pt x="15111" y="5502"/>
                  </a:lnTo>
                  <a:cubicBezTo>
                    <a:pt x="14928" y="5365"/>
                    <a:pt x="14723" y="5251"/>
                    <a:pt x="14540" y="5091"/>
                  </a:cubicBezTo>
                  <a:lnTo>
                    <a:pt x="13353" y="4292"/>
                  </a:lnTo>
                  <a:cubicBezTo>
                    <a:pt x="12554" y="3813"/>
                    <a:pt x="11755" y="3310"/>
                    <a:pt x="10888" y="2900"/>
                  </a:cubicBezTo>
                  <a:cubicBezTo>
                    <a:pt x="9176" y="2078"/>
                    <a:pt x="7419" y="1370"/>
                    <a:pt x="5593" y="891"/>
                  </a:cubicBezTo>
                  <a:cubicBezTo>
                    <a:pt x="3766" y="412"/>
                    <a:pt x="1895" y="69"/>
                    <a:pt x="0"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6045;p42"/>
            <p:cNvSpPr/>
            <p:nvPr/>
          </p:nvSpPr>
          <p:spPr>
            <a:xfrm>
              <a:off x="5554100" y="3472350"/>
              <a:ext cx="517025" cy="251675"/>
            </a:xfrm>
            <a:custGeom>
              <a:avLst/>
              <a:gdLst/>
              <a:ahLst/>
              <a:cxnLst/>
              <a:rect l="l" t="t" r="r" b="b"/>
              <a:pathLst>
                <a:path w="20681" h="10067" extrusionOk="0">
                  <a:moveTo>
                    <a:pt x="1" y="0"/>
                  </a:moveTo>
                  <a:lnTo>
                    <a:pt x="1" y="0"/>
                  </a:lnTo>
                  <a:cubicBezTo>
                    <a:pt x="982" y="137"/>
                    <a:pt x="1941" y="320"/>
                    <a:pt x="2877" y="548"/>
                  </a:cubicBezTo>
                  <a:cubicBezTo>
                    <a:pt x="3356" y="662"/>
                    <a:pt x="3835" y="799"/>
                    <a:pt x="4292" y="913"/>
                  </a:cubicBezTo>
                  <a:lnTo>
                    <a:pt x="5707" y="1301"/>
                  </a:lnTo>
                  <a:cubicBezTo>
                    <a:pt x="7579" y="1872"/>
                    <a:pt x="9405" y="2557"/>
                    <a:pt x="11162" y="3378"/>
                  </a:cubicBezTo>
                  <a:cubicBezTo>
                    <a:pt x="11596" y="3607"/>
                    <a:pt x="12052" y="3789"/>
                    <a:pt x="12463" y="4017"/>
                  </a:cubicBezTo>
                  <a:lnTo>
                    <a:pt x="13764" y="4725"/>
                  </a:lnTo>
                  <a:cubicBezTo>
                    <a:pt x="14198" y="4953"/>
                    <a:pt x="14586" y="5227"/>
                    <a:pt x="14997" y="5478"/>
                  </a:cubicBezTo>
                  <a:cubicBezTo>
                    <a:pt x="15408" y="5729"/>
                    <a:pt x="15819" y="5980"/>
                    <a:pt x="16229" y="6277"/>
                  </a:cubicBezTo>
                  <a:lnTo>
                    <a:pt x="17416" y="7122"/>
                  </a:lnTo>
                  <a:lnTo>
                    <a:pt x="18535" y="8058"/>
                  </a:lnTo>
                  <a:lnTo>
                    <a:pt x="19105" y="8537"/>
                  </a:lnTo>
                  <a:lnTo>
                    <a:pt x="19608" y="9039"/>
                  </a:lnTo>
                  <a:lnTo>
                    <a:pt x="20680" y="10066"/>
                  </a:lnTo>
                  <a:cubicBezTo>
                    <a:pt x="19379" y="8583"/>
                    <a:pt x="18010" y="7167"/>
                    <a:pt x="16389" y="6049"/>
                  </a:cubicBezTo>
                  <a:cubicBezTo>
                    <a:pt x="14814" y="4885"/>
                    <a:pt x="13102" y="3881"/>
                    <a:pt x="11322" y="3036"/>
                  </a:cubicBezTo>
                  <a:cubicBezTo>
                    <a:pt x="9519" y="2237"/>
                    <a:pt x="7693" y="1530"/>
                    <a:pt x="5798" y="1027"/>
                  </a:cubicBezTo>
                  <a:cubicBezTo>
                    <a:pt x="3904" y="525"/>
                    <a:pt x="1964" y="13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6046;p42"/>
            <p:cNvSpPr/>
            <p:nvPr/>
          </p:nvSpPr>
          <p:spPr>
            <a:xfrm>
              <a:off x="5501600" y="3478050"/>
              <a:ext cx="554675" cy="881075"/>
            </a:xfrm>
            <a:custGeom>
              <a:avLst/>
              <a:gdLst/>
              <a:ahLst/>
              <a:cxnLst/>
              <a:rect l="l" t="t" r="r" b="b"/>
              <a:pathLst>
                <a:path w="22187" h="35243" extrusionOk="0">
                  <a:moveTo>
                    <a:pt x="1" y="0"/>
                  </a:moveTo>
                  <a:lnTo>
                    <a:pt x="6460" y="26501"/>
                  </a:lnTo>
                  <a:lnTo>
                    <a:pt x="22187" y="35243"/>
                  </a:lnTo>
                  <a:lnTo>
                    <a:pt x="22187" y="10021"/>
                  </a:lnTo>
                  <a:cubicBezTo>
                    <a:pt x="22187" y="10021"/>
                    <a:pt x="13102" y="150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6047;p42"/>
            <p:cNvSpPr/>
            <p:nvPr/>
          </p:nvSpPr>
          <p:spPr>
            <a:xfrm>
              <a:off x="6259975" y="3478050"/>
              <a:ext cx="555250" cy="881075"/>
            </a:xfrm>
            <a:custGeom>
              <a:avLst/>
              <a:gdLst/>
              <a:ahLst/>
              <a:cxnLst/>
              <a:rect l="l" t="t" r="r" b="b"/>
              <a:pathLst>
                <a:path w="22210" h="35243" extrusionOk="0">
                  <a:moveTo>
                    <a:pt x="22210" y="0"/>
                  </a:moveTo>
                  <a:lnTo>
                    <a:pt x="22210" y="0"/>
                  </a:lnTo>
                  <a:cubicBezTo>
                    <a:pt x="9085" y="1507"/>
                    <a:pt x="1" y="10021"/>
                    <a:pt x="1" y="10021"/>
                  </a:cubicBezTo>
                  <a:lnTo>
                    <a:pt x="1" y="35243"/>
                  </a:lnTo>
                  <a:lnTo>
                    <a:pt x="15727" y="26501"/>
                  </a:lnTo>
                  <a:lnTo>
                    <a:pt x="22210" y="0"/>
                  </a:ln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6048;p42"/>
            <p:cNvSpPr/>
            <p:nvPr/>
          </p:nvSpPr>
          <p:spPr>
            <a:xfrm>
              <a:off x="6266250" y="4089400"/>
              <a:ext cx="384075" cy="234925"/>
            </a:xfrm>
            <a:custGeom>
              <a:avLst/>
              <a:gdLst/>
              <a:ahLst/>
              <a:cxnLst/>
              <a:rect l="l" t="t" r="r" b="b"/>
              <a:pathLst>
                <a:path w="15363" h="9397" extrusionOk="0">
                  <a:moveTo>
                    <a:pt x="4401" y="0"/>
                  </a:moveTo>
                  <a:cubicBezTo>
                    <a:pt x="3034" y="0"/>
                    <a:pt x="2899" y="1522"/>
                    <a:pt x="2899" y="1522"/>
                  </a:cubicBezTo>
                  <a:cubicBezTo>
                    <a:pt x="2899" y="1522"/>
                    <a:pt x="2671" y="1379"/>
                    <a:pt x="2346" y="1379"/>
                  </a:cubicBezTo>
                  <a:cubicBezTo>
                    <a:pt x="2021" y="1379"/>
                    <a:pt x="1598" y="1522"/>
                    <a:pt x="1210" y="2092"/>
                  </a:cubicBezTo>
                  <a:cubicBezTo>
                    <a:pt x="434" y="3234"/>
                    <a:pt x="1210" y="4466"/>
                    <a:pt x="1210" y="4466"/>
                  </a:cubicBezTo>
                  <a:cubicBezTo>
                    <a:pt x="1210" y="4466"/>
                    <a:pt x="1" y="5858"/>
                    <a:pt x="1804" y="7159"/>
                  </a:cubicBezTo>
                  <a:cubicBezTo>
                    <a:pt x="1804" y="7159"/>
                    <a:pt x="503" y="8301"/>
                    <a:pt x="2123" y="9396"/>
                  </a:cubicBezTo>
                  <a:lnTo>
                    <a:pt x="15362" y="2047"/>
                  </a:lnTo>
                  <a:lnTo>
                    <a:pt x="15362" y="2047"/>
                  </a:lnTo>
                  <a:cubicBezTo>
                    <a:pt x="15362" y="2047"/>
                    <a:pt x="12764" y="2999"/>
                    <a:pt x="11046" y="2999"/>
                  </a:cubicBezTo>
                  <a:cubicBezTo>
                    <a:pt x="10603" y="2999"/>
                    <a:pt x="10219" y="2936"/>
                    <a:pt x="9952" y="2777"/>
                  </a:cubicBezTo>
                  <a:cubicBezTo>
                    <a:pt x="8629" y="2001"/>
                    <a:pt x="6529" y="335"/>
                    <a:pt x="4794" y="38"/>
                  </a:cubicBezTo>
                  <a:cubicBezTo>
                    <a:pt x="4653" y="12"/>
                    <a:pt x="4522" y="0"/>
                    <a:pt x="440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6049;p42"/>
            <p:cNvSpPr/>
            <p:nvPr/>
          </p:nvSpPr>
          <p:spPr>
            <a:xfrm>
              <a:off x="6056250" y="3710800"/>
              <a:ext cx="203750" cy="648325"/>
            </a:xfrm>
            <a:custGeom>
              <a:avLst/>
              <a:gdLst/>
              <a:ahLst/>
              <a:cxnLst/>
              <a:rect l="l" t="t" r="r" b="b"/>
              <a:pathLst>
                <a:path w="8150" h="25933" extrusionOk="0">
                  <a:moveTo>
                    <a:pt x="4089" y="1"/>
                  </a:moveTo>
                  <a:cubicBezTo>
                    <a:pt x="1675" y="1"/>
                    <a:pt x="1" y="711"/>
                    <a:pt x="1" y="711"/>
                  </a:cubicBezTo>
                  <a:lnTo>
                    <a:pt x="1" y="25933"/>
                  </a:lnTo>
                  <a:cubicBezTo>
                    <a:pt x="1" y="25933"/>
                    <a:pt x="1583" y="25162"/>
                    <a:pt x="3998" y="25162"/>
                  </a:cubicBezTo>
                  <a:cubicBezTo>
                    <a:pt x="5205" y="25162"/>
                    <a:pt x="6620" y="25354"/>
                    <a:pt x="8150" y="25933"/>
                  </a:cubicBezTo>
                  <a:lnTo>
                    <a:pt x="8150" y="711"/>
                  </a:lnTo>
                  <a:cubicBezTo>
                    <a:pt x="6689" y="178"/>
                    <a:pt x="5296" y="1"/>
                    <a:pt x="4089" y="1"/>
                  </a:cubicBezTo>
                  <a:close/>
                </a:path>
              </a:pathLst>
            </a:custGeom>
            <a:solidFill>
              <a:srgbClr val="9F4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6050;p42"/>
            <p:cNvSpPr/>
            <p:nvPr/>
          </p:nvSpPr>
          <p:spPr>
            <a:xfrm>
              <a:off x="6351275" y="3576200"/>
              <a:ext cx="363525" cy="295050"/>
            </a:xfrm>
            <a:custGeom>
              <a:avLst/>
              <a:gdLst/>
              <a:ahLst/>
              <a:cxnLst/>
              <a:rect l="l" t="t" r="r" b="b"/>
              <a:pathLst>
                <a:path w="14541" h="11802" extrusionOk="0">
                  <a:moveTo>
                    <a:pt x="14540" y="0"/>
                  </a:moveTo>
                  <a:cubicBezTo>
                    <a:pt x="14540" y="0"/>
                    <a:pt x="8332" y="92"/>
                    <a:pt x="1" y="7031"/>
                  </a:cubicBezTo>
                  <a:lnTo>
                    <a:pt x="1" y="11801"/>
                  </a:lnTo>
                  <a:cubicBezTo>
                    <a:pt x="1" y="11801"/>
                    <a:pt x="8149" y="6483"/>
                    <a:pt x="14152" y="4885"/>
                  </a:cubicBezTo>
                  <a:lnTo>
                    <a:pt x="1454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6051;p42"/>
            <p:cNvSpPr/>
            <p:nvPr/>
          </p:nvSpPr>
          <p:spPr>
            <a:xfrm>
              <a:off x="5581500" y="3554525"/>
              <a:ext cx="407450" cy="704175"/>
            </a:xfrm>
            <a:custGeom>
              <a:avLst/>
              <a:gdLst/>
              <a:ahLst/>
              <a:cxnLst/>
              <a:rect l="l" t="t" r="r" b="b"/>
              <a:pathLst>
                <a:path w="16298" h="28167" extrusionOk="0">
                  <a:moveTo>
                    <a:pt x="0" y="0"/>
                  </a:moveTo>
                  <a:lnTo>
                    <a:pt x="4611" y="21775"/>
                  </a:lnTo>
                  <a:cubicBezTo>
                    <a:pt x="7898" y="23122"/>
                    <a:pt x="16298" y="28166"/>
                    <a:pt x="16298" y="28166"/>
                  </a:cubicBezTo>
                  <a:lnTo>
                    <a:pt x="16298" y="8468"/>
                  </a:lnTo>
                  <a:cubicBezTo>
                    <a:pt x="7898" y="2123"/>
                    <a:pt x="1"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6052;p42"/>
            <p:cNvSpPr/>
            <p:nvPr/>
          </p:nvSpPr>
          <p:spPr>
            <a:xfrm>
              <a:off x="5663100" y="4089400"/>
              <a:ext cx="384050" cy="234925"/>
            </a:xfrm>
            <a:custGeom>
              <a:avLst/>
              <a:gdLst/>
              <a:ahLst/>
              <a:cxnLst/>
              <a:rect l="l" t="t" r="r" b="b"/>
              <a:pathLst>
                <a:path w="15362" h="9397" extrusionOk="0">
                  <a:moveTo>
                    <a:pt x="10961" y="0"/>
                  </a:moveTo>
                  <a:cubicBezTo>
                    <a:pt x="10840" y="0"/>
                    <a:pt x="10710" y="12"/>
                    <a:pt x="10568" y="38"/>
                  </a:cubicBezTo>
                  <a:cubicBezTo>
                    <a:pt x="8834" y="335"/>
                    <a:pt x="6734" y="2001"/>
                    <a:pt x="5433" y="2777"/>
                  </a:cubicBezTo>
                  <a:cubicBezTo>
                    <a:pt x="5162" y="2936"/>
                    <a:pt x="4774" y="2999"/>
                    <a:pt x="4328" y="2999"/>
                  </a:cubicBezTo>
                  <a:cubicBezTo>
                    <a:pt x="2598" y="2999"/>
                    <a:pt x="1" y="2047"/>
                    <a:pt x="0" y="2047"/>
                  </a:cubicBezTo>
                  <a:lnTo>
                    <a:pt x="0" y="2047"/>
                  </a:lnTo>
                  <a:lnTo>
                    <a:pt x="13239" y="9396"/>
                  </a:lnTo>
                  <a:cubicBezTo>
                    <a:pt x="14860" y="8301"/>
                    <a:pt x="13559" y="7159"/>
                    <a:pt x="13559" y="7159"/>
                  </a:cubicBezTo>
                  <a:cubicBezTo>
                    <a:pt x="15362" y="5858"/>
                    <a:pt x="14175" y="4466"/>
                    <a:pt x="14175" y="4466"/>
                  </a:cubicBezTo>
                  <a:cubicBezTo>
                    <a:pt x="14175" y="4466"/>
                    <a:pt x="14951" y="3234"/>
                    <a:pt x="14175" y="2092"/>
                  </a:cubicBezTo>
                  <a:cubicBezTo>
                    <a:pt x="13775" y="1522"/>
                    <a:pt x="13347" y="1379"/>
                    <a:pt x="13019" y="1379"/>
                  </a:cubicBezTo>
                  <a:cubicBezTo>
                    <a:pt x="12691" y="1379"/>
                    <a:pt x="12463" y="1522"/>
                    <a:pt x="12463" y="1522"/>
                  </a:cubicBezTo>
                  <a:cubicBezTo>
                    <a:pt x="12463" y="1522"/>
                    <a:pt x="12328" y="0"/>
                    <a:pt x="1096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6053;p42"/>
            <p:cNvSpPr/>
            <p:nvPr/>
          </p:nvSpPr>
          <p:spPr>
            <a:xfrm>
              <a:off x="5208300" y="4012150"/>
              <a:ext cx="397175" cy="428000"/>
            </a:xfrm>
            <a:custGeom>
              <a:avLst/>
              <a:gdLst/>
              <a:ahLst/>
              <a:cxnLst/>
              <a:rect l="l" t="t" r="r" b="b"/>
              <a:pathLst>
                <a:path w="15887" h="17120" extrusionOk="0">
                  <a:moveTo>
                    <a:pt x="7054" y="1"/>
                  </a:moveTo>
                  <a:cubicBezTo>
                    <a:pt x="7054" y="1"/>
                    <a:pt x="1" y="9907"/>
                    <a:pt x="1370" y="17120"/>
                  </a:cubicBezTo>
                  <a:lnTo>
                    <a:pt x="13833" y="10706"/>
                  </a:lnTo>
                  <a:lnTo>
                    <a:pt x="15887" y="5365"/>
                  </a:lnTo>
                  <a:lnTo>
                    <a:pt x="7054"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6054;p42"/>
            <p:cNvSpPr/>
            <p:nvPr/>
          </p:nvSpPr>
          <p:spPr>
            <a:xfrm>
              <a:off x="5357225" y="4012150"/>
              <a:ext cx="248250" cy="301900"/>
            </a:xfrm>
            <a:custGeom>
              <a:avLst/>
              <a:gdLst/>
              <a:ahLst/>
              <a:cxnLst/>
              <a:rect l="l" t="t" r="r" b="b"/>
              <a:pathLst>
                <a:path w="9930" h="12076" extrusionOk="0">
                  <a:moveTo>
                    <a:pt x="1097" y="1"/>
                  </a:moveTo>
                  <a:cubicBezTo>
                    <a:pt x="1097" y="1"/>
                    <a:pt x="663" y="617"/>
                    <a:pt x="1" y="1690"/>
                  </a:cubicBezTo>
                  <a:cubicBezTo>
                    <a:pt x="1" y="1690"/>
                    <a:pt x="2283" y="2010"/>
                    <a:pt x="4840" y="3516"/>
                  </a:cubicBezTo>
                  <a:cubicBezTo>
                    <a:pt x="6506" y="4497"/>
                    <a:pt x="7876" y="6095"/>
                    <a:pt x="7876" y="6095"/>
                  </a:cubicBezTo>
                  <a:lnTo>
                    <a:pt x="6643" y="9017"/>
                  </a:lnTo>
                  <a:lnTo>
                    <a:pt x="686" y="12075"/>
                  </a:lnTo>
                  <a:lnTo>
                    <a:pt x="5593" y="11870"/>
                  </a:lnTo>
                  <a:lnTo>
                    <a:pt x="7876" y="10706"/>
                  </a:lnTo>
                  <a:lnTo>
                    <a:pt x="9930" y="5365"/>
                  </a:lnTo>
                  <a:lnTo>
                    <a:pt x="1097" y="1"/>
                  </a:ln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6055;p42"/>
            <p:cNvSpPr/>
            <p:nvPr/>
          </p:nvSpPr>
          <p:spPr>
            <a:xfrm>
              <a:off x="5214575" y="4111350"/>
              <a:ext cx="807250" cy="439175"/>
            </a:xfrm>
            <a:custGeom>
              <a:avLst/>
              <a:gdLst/>
              <a:ahLst/>
              <a:cxnLst/>
              <a:rect l="l" t="t" r="r" b="b"/>
              <a:pathLst>
                <a:path w="32290" h="17567" extrusionOk="0">
                  <a:moveTo>
                    <a:pt x="28541" y="1"/>
                  </a:moveTo>
                  <a:cubicBezTo>
                    <a:pt x="28352" y="1"/>
                    <a:pt x="28141" y="50"/>
                    <a:pt x="27916" y="164"/>
                  </a:cubicBezTo>
                  <a:cubicBezTo>
                    <a:pt x="26729" y="781"/>
                    <a:pt x="24104" y="2926"/>
                    <a:pt x="22940" y="2972"/>
                  </a:cubicBezTo>
                  <a:cubicBezTo>
                    <a:pt x="22933" y="2972"/>
                    <a:pt x="22925" y="2972"/>
                    <a:pt x="22918" y="2972"/>
                  </a:cubicBezTo>
                  <a:cubicBezTo>
                    <a:pt x="22322" y="2972"/>
                    <a:pt x="19676" y="2127"/>
                    <a:pt x="19676" y="2127"/>
                  </a:cubicBezTo>
                  <a:cubicBezTo>
                    <a:pt x="19288" y="2880"/>
                    <a:pt x="18900" y="3885"/>
                    <a:pt x="18786" y="4707"/>
                  </a:cubicBezTo>
                  <a:cubicBezTo>
                    <a:pt x="18786" y="4707"/>
                    <a:pt x="15545" y="5688"/>
                    <a:pt x="6141" y="8107"/>
                  </a:cubicBezTo>
                  <a:cubicBezTo>
                    <a:pt x="777" y="9477"/>
                    <a:pt x="1" y="13061"/>
                    <a:pt x="2283" y="15822"/>
                  </a:cubicBezTo>
                  <a:cubicBezTo>
                    <a:pt x="3143" y="16863"/>
                    <a:pt x="4668" y="17567"/>
                    <a:pt x="6817" y="17567"/>
                  </a:cubicBezTo>
                  <a:cubicBezTo>
                    <a:pt x="10371" y="17567"/>
                    <a:pt x="15631" y="15643"/>
                    <a:pt x="22415" y="10139"/>
                  </a:cubicBezTo>
                  <a:cubicBezTo>
                    <a:pt x="22415" y="10139"/>
                    <a:pt x="23175" y="10314"/>
                    <a:pt x="23841" y="10314"/>
                  </a:cubicBezTo>
                  <a:cubicBezTo>
                    <a:pt x="24007" y="10314"/>
                    <a:pt x="24168" y="10303"/>
                    <a:pt x="24310" y="10276"/>
                  </a:cubicBezTo>
                  <a:cubicBezTo>
                    <a:pt x="26661" y="9888"/>
                    <a:pt x="29149" y="8632"/>
                    <a:pt x="29810" y="8336"/>
                  </a:cubicBezTo>
                  <a:cubicBezTo>
                    <a:pt x="30845" y="7860"/>
                    <a:pt x="31223" y="6746"/>
                    <a:pt x="30452" y="6746"/>
                  </a:cubicBezTo>
                  <a:cubicBezTo>
                    <a:pt x="30372" y="6746"/>
                    <a:pt x="30280" y="6758"/>
                    <a:pt x="30176" y="6784"/>
                  </a:cubicBezTo>
                  <a:cubicBezTo>
                    <a:pt x="28920" y="7058"/>
                    <a:pt x="28646" y="7058"/>
                    <a:pt x="28646" y="7058"/>
                  </a:cubicBezTo>
                  <a:cubicBezTo>
                    <a:pt x="28646" y="7058"/>
                    <a:pt x="30062" y="6396"/>
                    <a:pt x="31431" y="5551"/>
                  </a:cubicBezTo>
                  <a:cubicBezTo>
                    <a:pt x="32229" y="5045"/>
                    <a:pt x="31965" y="3709"/>
                    <a:pt x="31148" y="3709"/>
                  </a:cubicBezTo>
                  <a:cubicBezTo>
                    <a:pt x="31007" y="3709"/>
                    <a:pt x="30849" y="3748"/>
                    <a:pt x="30678" y="3839"/>
                  </a:cubicBezTo>
                  <a:cubicBezTo>
                    <a:pt x="29445" y="4478"/>
                    <a:pt x="27619" y="5665"/>
                    <a:pt x="27619" y="5665"/>
                  </a:cubicBezTo>
                  <a:cubicBezTo>
                    <a:pt x="27619" y="5665"/>
                    <a:pt x="30404" y="3816"/>
                    <a:pt x="31226" y="3177"/>
                  </a:cubicBezTo>
                  <a:cubicBezTo>
                    <a:pt x="32289" y="2352"/>
                    <a:pt x="31732" y="1247"/>
                    <a:pt x="30785" y="1247"/>
                  </a:cubicBezTo>
                  <a:cubicBezTo>
                    <a:pt x="30554" y="1247"/>
                    <a:pt x="30299" y="1313"/>
                    <a:pt x="30039" y="1465"/>
                  </a:cubicBezTo>
                  <a:cubicBezTo>
                    <a:pt x="27802" y="2766"/>
                    <a:pt x="25999" y="4113"/>
                    <a:pt x="25999" y="4113"/>
                  </a:cubicBezTo>
                  <a:cubicBezTo>
                    <a:pt x="25999" y="4113"/>
                    <a:pt x="28235" y="2356"/>
                    <a:pt x="29240" y="1443"/>
                  </a:cubicBezTo>
                  <a:cubicBezTo>
                    <a:pt x="29797" y="941"/>
                    <a:pt x="29372" y="1"/>
                    <a:pt x="28541"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6056;p42"/>
            <p:cNvSpPr/>
            <p:nvPr/>
          </p:nvSpPr>
          <p:spPr>
            <a:xfrm>
              <a:off x="5368075" y="4164525"/>
              <a:ext cx="338400" cy="149525"/>
            </a:xfrm>
            <a:custGeom>
              <a:avLst/>
              <a:gdLst/>
              <a:ahLst/>
              <a:cxnLst/>
              <a:rect l="l" t="t" r="r" b="b"/>
              <a:pathLst>
                <a:path w="13536" h="5981" extrusionOk="0">
                  <a:moveTo>
                    <a:pt x="13536" y="0"/>
                  </a:moveTo>
                  <a:cubicBezTo>
                    <a:pt x="13308" y="388"/>
                    <a:pt x="13102" y="799"/>
                    <a:pt x="12920" y="1233"/>
                  </a:cubicBezTo>
                  <a:cubicBezTo>
                    <a:pt x="12771" y="1638"/>
                    <a:pt x="12621" y="2043"/>
                    <a:pt x="12546" y="2485"/>
                  </a:cubicBezTo>
                  <a:lnTo>
                    <a:pt x="12546" y="2485"/>
                  </a:lnTo>
                  <a:cubicBezTo>
                    <a:pt x="11500" y="2751"/>
                    <a:pt x="10475" y="2997"/>
                    <a:pt x="9427" y="3264"/>
                  </a:cubicBezTo>
                  <a:cubicBezTo>
                    <a:pt x="8377" y="3538"/>
                    <a:pt x="7328" y="3812"/>
                    <a:pt x="6278" y="4109"/>
                  </a:cubicBezTo>
                  <a:cubicBezTo>
                    <a:pt x="5228" y="4383"/>
                    <a:pt x="4178" y="4679"/>
                    <a:pt x="3128" y="4999"/>
                  </a:cubicBezTo>
                  <a:cubicBezTo>
                    <a:pt x="2078" y="5319"/>
                    <a:pt x="1028" y="5638"/>
                    <a:pt x="1" y="5980"/>
                  </a:cubicBezTo>
                  <a:cubicBezTo>
                    <a:pt x="1073" y="5752"/>
                    <a:pt x="2146" y="5501"/>
                    <a:pt x="3196" y="5250"/>
                  </a:cubicBezTo>
                  <a:cubicBezTo>
                    <a:pt x="4269" y="4999"/>
                    <a:pt x="5319" y="4725"/>
                    <a:pt x="6369" y="4451"/>
                  </a:cubicBezTo>
                  <a:cubicBezTo>
                    <a:pt x="7442" y="4177"/>
                    <a:pt x="8492" y="3903"/>
                    <a:pt x="9542" y="3607"/>
                  </a:cubicBezTo>
                  <a:cubicBezTo>
                    <a:pt x="10592" y="3310"/>
                    <a:pt x="11642" y="3013"/>
                    <a:pt x="12691" y="2694"/>
                  </a:cubicBezTo>
                  <a:cubicBezTo>
                    <a:pt x="12737" y="2671"/>
                    <a:pt x="12760" y="2648"/>
                    <a:pt x="12760" y="2602"/>
                  </a:cubicBezTo>
                  <a:cubicBezTo>
                    <a:pt x="12806" y="2146"/>
                    <a:pt x="12920" y="1712"/>
                    <a:pt x="13057" y="1278"/>
                  </a:cubicBezTo>
                  <a:cubicBezTo>
                    <a:pt x="13194" y="845"/>
                    <a:pt x="13353" y="411"/>
                    <a:pt x="13536"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6057;p42"/>
            <p:cNvSpPr/>
            <p:nvPr/>
          </p:nvSpPr>
          <p:spPr>
            <a:xfrm>
              <a:off x="6714200" y="4012150"/>
              <a:ext cx="397750" cy="428000"/>
            </a:xfrm>
            <a:custGeom>
              <a:avLst/>
              <a:gdLst/>
              <a:ahLst/>
              <a:cxnLst/>
              <a:rect l="l" t="t" r="r" b="b"/>
              <a:pathLst>
                <a:path w="15910" h="17120" extrusionOk="0">
                  <a:moveTo>
                    <a:pt x="8834" y="1"/>
                  </a:moveTo>
                  <a:lnTo>
                    <a:pt x="0" y="5365"/>
                  </a:lnTo>
                  <a:lnTo>
                    <a:pt x="2055" y="10706"/>
                  </a:lnTo>
                  <a:lnTo>
                    <a:pt x="14517" y="17120"/>
                  </a:lnTo>
                  <a:cubicBezTo>
                    <a:pt x="15910" y="9907"/>
                    <a:pt x="8834" y="1"/>
                    <a:pt x="8834"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6058;p42"/>
            <p:cNvSpPr/>
            <p:nvPr/>
          </p:nvSpPr>
          <p:spPr>
            <a:xfrm>
              <a:off x="6714200" y="4012150"/>
              <a:ext cx="248250" cy="301900"/>
            </a:xfrm>
            <a:custGeom>
              <a:avLst/>
              <a:gdLst/>
              <a:ahLst/>
              <a:cxnLst/>
              <a:rect l="l" t="t" r="r" b="b"/>
              <a:pathLst>
                <a:path w="9930" h="12076" extrusionOk="0">
                  <a:moveTo>
                    <a:pt x="8834" y="1"/>
                  </a:moveTo>
                  <a:lnTo>
                    <a:pt x="0" y="5365"/>
                  </a:lnTo>
                  <a:lnTo>
                    <a:pt x="2055" y="10706"/>
                  </a:lnTo>
                  <a:lnTo>
                    <a:pt x="4360" y="11870"/>
                  </a:lnTo>
                  <a:lnTo>
                    <a:pt x="9245" y="12075"/>
                  </a:lnTo>
                  <a:lnTo>
                    <a:pt x="3310" y="9017"/>
                  </a:lnTo>
                  <a:lnTo>
                    <a:pt x="2055" y="6095"/>
                  </a:lnTo>
                  <a:cubicBezTo>
                    <a:pt x="2055" y="6095"/>
                    <a:pt x="3447" y="4497"/>
                    <a:pt x="5113" y="3516"/>
                  </a:cubicBezTo>
                  <a:cubicBezTo>
                    <a:pt x="7647" y="2010"/>
                    <a:pt x="9930" y="1690"/>
                    <a:pt x="9930" y="1690"/>
                  </a:cubicBezTo>
                  <a:cubicBezTo>
                    <a:pt x="9290" y="617"/>
                    <a:pt x="8834" y="1"/>
                    <a:pt x="883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6059;p42"/>
            <p:cNvSpPr/>
            <p:nvPr/>
          </p:nvSpPr>
          <p:spPr>
            <a:xfrm>
              <a:off x="6297875" y="4111350"/>
              <a:ext cx="807800" cy="439175"/>
            </a:xfrm>
            <a:custGeom>
              <a:avLst/>
              <a:gdLst/>
              <a:ahLst/>
              <a:cxnLst/>
              <a:rect l="l" t="t" r="r" b="b"/>
              <a:pathLst>
                <a:path w="32312" h="17567" extrusionOk="0">
                  <a:moveTo>
                    <a:pt x="3750" y="1"/>
                  </a:moveTo>
                  <a:cubicBezTo>
                    <a:pt x="2925" y="1"/>
                    <a:pt x="2511" y="941"/>
                    <a:pt x="3050" y="1443"/>
                  </a:cubicBezTo>
                  <a:cubicBezTo>
                    <a:pt x="4054" y="2356"/>
                    <a:pt x="6291" y="4113"/>
                    <a:pt x="6291" y="4113"/>
                  </a:cubicBezTo>
                  <a:cubicBezTo>
                    <a:pt x="6291" y="4113"/>
                    <a:pt x="4510" y="2766"/>
                    <a:pt x="2251" y="1465"/>
                  </a:cubicBezTo>
                  <a:cubicBezTo>
                    <a:pt x="1991" y="1313"/>
                    <a:pt x="1736" y="1247"/>
                    <a:pt x="1504" y="1247"/>
                  </a:cubicBezTo>
                  <a:cubicBezTo>
                    <a:pt x="557" y="1247"/>
                    <a:pt x="0" y="2352"/>
                    <a:pt x="1064" y="3177"/>
                  </a:cubicBezTo>
                  <a:cubicBezTo>
                    <a:pt x="1908" y="3816"/>
                    <a:pt x="4693" y="5665"/>
                    <a:pt x="4693" y="5665"/>
                  </a:cubicBezTo>
                  <a:cubicBezTo>
                    <a:pt x="4693" y="5665"/>
                    <a:pt x="2844" y="4478"/>
                    <a:pt x="1612" y="3839"/>
                  </a:cubicBezTo>
                  <a:cubicBezTo>
                    <a:pt x="1444" y="3748"/>
                    <a:pt x="1289" y="3709"/>
                    <a:pt x="1151" y="3709"/>
                  </a:cubicBezTo>
                  <a:cubicBezTo>
                    <a:pt x="347" y="3709"/>
                    <a:pt x="83" y="5045"/>
                    <a:pt x="881" y="5551"/>
                  </a:cubicBezTo>
                  <a:cubicBezTo>
                    <a:pt x="2251" y="6396"/>
                    <a:pt x="3643" y="7058"/>
                    <a:pt x="3643" y="7058"/>
                  </a:cubicBezTo>
                  <a:cubicBezTo>
                    <a:pt x="3643" y="7058"/>
                    <a:pt x="3369" y="7058"/>
                    <a:pt x="2137" y="6784"/>
                  </a:cubicBezTo>
                  <a:cubicBezTo>
                    <a:pt x="2032" y="6758"/>
                    <a:pt x="1940" y="6746"/>
                    <a:pt x="1860" y="6746"/>
                  </a:cubicBezTo>
                  <a:cubicBezTo>
                    <a:pt x="1085" y="6746"/>
                    <a:pt x="1447" y="7860"/>
                    <a:pt x="2502" y="8336"/>
                  </a:cubicBezTo>
                  <a:cubicBezTo>
                    <a:pt x="3141" y="8632"/>
                    <a:pt x="5629" y="9888"/>
                    <a:pt x="7980" y="10276"/>
                  </a:cubicBezTo>
                  <a:cubicBezTo>
                    <a:pt x="8126" y="10303"/>
                    <a:pt x="8290" y="10314"/>
                    <a:pt x="8460" y="10314"/>
                  </a:cubicBezTo>
                  <a:cubicBezTo>
                    <a:pt x="9138" y="10314"/>
                    <a:pt x="9897" y="10139"/>
                    <a:pt x="9897" y="10139"/>
                  </a:cubicBezTo>
                  <a:cubicBezTo>
                    <a:pt x="16667" y="15643"/>
                    <a:pt x="21922" y="17567"/>
                    <a:pt x="25473" y="17567"/>
                  </a:cubicBezTo>
                  <a:cubicBezTo>
                    <a:pt x="27621" y="17567"/>
                    <a:pt x="29146" y="16863"/>
                    <a:pt x="30006" y="15822"/>
                  </a:cubicBezTo>
                  <a:cubicBezTo>
                    <a:pt x="32312" y="13061"/>
                    <a:pt x="31536" y="9477"/>
                    <a:pt x="26149" y="8107"/>
                  </a:cubicBezTo>
                  <a:cubicBezTo>
                    <a:pt x="16768" y="5688"/>
                    <a:pt x="13504" y="4707"/>
                    <a:pt x="13504" y="4707"/>
                  </a:cubicBezTo>
                  <a:cubicBezTo>
                    <a:pt x="13389" y="3885"/>
                    <a:pt x="13001" y="2880"/>
                    <a:pt x="12613" y="2127"/>
                  </a:cubicBezTo>
                  <a:cubicBezTo>
                    <a:pt x="12613" y="2127"/>
                    <a:pt x="9990" y="2972"/>
                    <a:pt x="9395" y="2972"/>
                  </a:cubicBezTo>
                  <a:cubicBezTo>
                    <a:pt x="9387" y="2972"/>
                    <a:pt x="9379" y="2972"/>
                    <a:pt x="9372" y="2972"/>
                  </a:cubicBezTo>
                  <a:cubicBezTo>
                    <a:pt x="8208" y="2926"/>
                    <a:pt x="5560" y="781"/>
                    <a:pt x="4373" y="164"/>
                  </a:cubicBezTo>
                  <a:cubicBezTo>
                    <a:pt x="4148" y="50"/>
                    <a:pt x="3938" y="1"/>
                    <a:pt x="3750"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6060;p42"/>
            <p:cNvSpPr/>
            <p:nvPr/>
          </p:nvSpPr>
          <p:spPr>
            <a:xfrm>
              <a:off x="6613200" y="4164525"/>
              <a:ext cx="338400" cy="149525"/>
            </a:xfrm>
            <a:custGeom>
              <a:avLst/>
              <a:gdLst/>
              <a:ahLst/>
              <a:cxnLst/>
              <a:rect l="l" t="t" r="r" b="b"/>
              <a:pathLst>
                <a:path w="13536" h="5981" extrusionOk="0">
                  <a:moveTo>
                    <a:pt x="0" y="0"/>
                  </a:moveTo>
                  <a:cubicBezTo>
                    <a:pt x="183" y="411"/>
                    <a:pt x="343" y="845"/>
                    <a:pt x="480" y="1278"/>
                  </a:cubicBezTo>
                  <a:cubicBezTo>
                    <a:pt x="617" y="1712"/>
                    <a:pt x="731" y="2146"/>
                    <a:pt x="776" y="2602"/>
                  </a:cubicBezTo>
                  <a:cubicBezTo>
                    <a:pt x="776" y="2648"/>
                    <a:pt x="822" y="2671"/>
                    <a:pt x="868" y="2694"/>
                  </a:cubicBezTo>
                  <a:cubicBezTo>
                    <a:pt x="1918" y="3013"/>
                    <a:pt x="2945" y="3310"/>
                    <a:pt x="4018" y="3607"/>
                  </a:cubicBezTo>
                  <a:cubicBezTo>
                    <a:pt x="5068" y="3903"/>
                    <a:pt x="6118" y="4177"/>
                    <a:pt x="7168" y="4451"/>
                  </a:cubicBezTo>
                  <a:cubicBezTo>
                    <a:pt x="8218" y="4725"/>
                    <a:pt x="9290" y="4999"/>
                    <a:pt x="10340" y="5250"/>
                  </a:cubicBezTo>
                  <a:cubicBezTo>
                    <a:pt x="11413" y="5501"/>
                    <a:pt x="12486" y="5752"/>
                    <a:pt x="13536" y="5980"/>
                  </a:cubicBezTo>
                  <a:cubicBezTo>
                    <a:pt x="12509" y="5638"/>
                    <a:pt x="11459" y="5319"/>
                    <a:pt x="10409" y="4999"/>
                  </a:cubicBezTo>
                  <a:cubicBezTo>
                    <a:pt x="9359" y="4679"/>
                    <a:pt x="8332" y="4383"/>
                    <a:pt x="7259" y="4109"/>
                  </a:cubicBezTo>
                  <a:cubicBezTo>
                    <a:pt x="6209" y="3812"/>
                    <a:pt x="5159" y="3538"/>
                    <a:pt x="4109" y="3264"/>
                  </a:cubicBezTo>
                  <a:cubicBezTo>
                    <a:pt x="3077" y="2995"/>
                    <a:pt x="2022" y="2748"/>
                    <a:pt x="989" y="2479"/>
                  </a:cubicBezTo>
                  <a:lnTo>
                    <a:pt x="989" y="2479"/>
                  </a:lnTo>
                  <a:cubicBezTo>
                    <a:pt x="917" y="2039"/>
                    <a:pt x="786" y="1636"/>
                    <a:pt x="617" y="1233"/>
                  </a:cubicBezTo>
                  <a:cubicBezTo>
                    <a:pt x="434" y="799"/>
                    <a:pt x="229" y="388"/>
                    <a:pt x="0"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233912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80"/>
                                        </p:tgtEl>
                                        <p:attrNameLst>
                                          <p:attrName>style.visibility</p:attrName>
                                        </p:attrNameLst>
                                      </p:cBhvr>
                                      <p:to>
                                        <p:strVal val="visible"/>
                                      </p:to>
                                    </p:set>
                                    <p:animEffect transition="in" filter="fade">
                                      <p:cBhvr>
                                        <p:cTn id="12" dur="1000"/>
                                        <p:tgtEl>
                                          <p:spTgt spid="1480"/>
                                        </p:tgtEl>
                                      </p:cBhvr>
                                    </p:animEffect>
                                    <p:anim calcmode="lin" valueType="num">
                                      <p:cBhvr>
                                        <p:cTn id="13" dur="1000" fill="hold"/>
                                        <p:tgtEl>
                                          <p:spTgt spid="1480"/>
                                        </p:tgtEl>
                                        <p:attrNameLst>
                                          <p:attrName>ppt_x</p:attrName>
                                        </p:attrNameLst>
                                      </p:cBhvr>
                                      <p:tavLst>
                                        <p:tav tm="0">
                                          <p:val>
                                            <p:strVal val="#ppt_x"/>
                                          </p:val>
                                        </p:tav>
                                        <p:tav tm="100000">
                                          <p:val>
                                            <p:strVal val="#ppt_x"/>
                                          </p:val>
                                        </p:tav>
                                      </p:tavLst>
                                    </p:anim>
                                    <p:anim calcmode="lin" valueType="num">
                                      <p:cBhvr>
                                        <p:cTn id="14" dur="1000" fill="hold"/>
                                        <p:tgtEl>
                                          <p:spTgt spid="148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12"/>
                                        </p:tgtEl>
                                        <p:attrNameLst>
                                          <p:attrName>style.visibility</p:attrName>
                                        </p:attrNameLst>
                                      </p:cBhvr>
                                      <p:to>
                                        <p:strVal val="visible"/>
                                      </p:to>
                                    </p:set>
                                    <p:animEffect transition="in" filter="fade">
                                      <p:cBhvr>
                                        <p:cTn id="17" dur="1000"/>
                                        <p:tgtEl>
                                          <p:spTgt spid="1512"/>
                                        </p:tgtEl>
                                      </p:cBhvr>
                                    </p:animEffect>
                                    <p:anim calcmode="lin" valueType="num">
                                      <p:cBhvr>
                                        <p:cTn id="18" dur="1000" fill="hold"/>
                                        <p:tgtEl>
                                          <p:spTgt spid="1512"/>
                                        </p:tgtEl>
                                        <p:attrNameLst>
                                          <p:attrName>ppt_x</p:attrName>
                                        </p:attrNameLst>
                                      </p:cBhvr>
                                      <p:tavLst>
                                        <p:tav tm="0">
                                          <p:val>
                                            <p:strVal val="#ppt_x"/>
                                          </p:val>
                                        </p:tav>
                                        <p:tav tm="100000">
                                          <p:val>
                                            <p:strVal val="#ppt_x"/>
                                          </p:val>
                                        </p:tav>
                                      </p:tavLst>
                                    </p:anim>
                                    <p:anim calcmode="lin" valueType="num">
                                      <p:cBhvr>
                                        <p:cTn id="19" dur="1000" fill="hold"/>
                                        <p:tgtEl>
                                          <p:spTgt spid="15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79">
                                            <p:txEl>
                                              <p:pRg st="0" end="0"/>
                                            </p:txEl>
                                          </p:spTgt>
                                        </p:tgtEl>
                                        <p:attrNameLst>
                                          <p:attrName>style.visibility</p:attrName>
                                        </p:attrNameLst>
                                      </p:cBhvr>
                                      <p:to>
                                        <p:strVal val="visible"/>
                                      </p:to>
                                    </p:set>
                                    <p:animEffect transition="in" filter="fade">
                                      <p:cBhvr>
                                        <p:cTn id="23" dur="1000"/>
                                        <p:tgtEl>
                                          <p:spTgt spid="1479">
                                            <p:txEl>
                                              <p:pRg st="0" end="0"/>
                                            </p:txEl>
                                          </p:spTgt>
                                        </p:tgtEl>
                                      </p:cBhvr>
                                    </p:animEffect>
                                    <p:anim calcmode="lin" valueType="num">
                                      <p:cBhvr>
                                        <p:cTn id="2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32" presetClass="emph" presetSubtype="0" repeatCount="indefinite" fill="hold" nodeType="afterEffect">
                                  <p:stCondLst>
                                    <p:cond delay="0"/>
                                  </p:stCondLst>
                                  <p:childTnLst>
                                    <p:animRot by="120000">
                                      <p:cBhvr>
                                        <p:cTn id="28" dur="100" fill="hold">
                                          <p:stCondLst>
                                            <p:cond delay="0"/>
                                          </p:stCondLst>
                                        </p:cTn>
                                        <p:tgtEl>
                                          <p:spTgt spid="1605"/>
                                        </p:tgtEl>
                                        <p:attrNameLst>
                                          <p:attrName>r</p:attrName>
                                        </p:attrNameLst>
                                      </p:cBhvr>
                                    </p:animRot>
                                    <p:animRot by="-240000">
                                      <p:cBhvr>
                                        <p:cTn id="29" dur="200" fill="hold">
                                          <p:stCondLst>
                                            <p:cond delay="200"/>
                                          </p:stCondLst>
                                        </p:cTn>
                                        <p:tgtEl>
                                          <p:spTgt spid="1605"/>
                                        </p:tgtEl>
                                        <p:attrNameLst>
                                          <p:attrName>r</p:attrName>
                                        </p:attrNameLst>
                                      </p:cBhvr>
                                    </p:animRot>
                                    <p:animRot by="240000">
                                      <p:cBhvr>
                                        <p:cTn id="30" dur="200" fill="hold">
                                          <p:stCondLst>
                                            <p:cond delay="400"/>
                                          </p:stCondLst>
                                        </p:cTn>
                                        <p:tgtEl>
                                          <p:spTgt spid="1605"/>
                                        </p:tgtEl>
                                        <p:attrNameLst>
                                          <p:attrName>r</p:attrName>
                                        </p:attrNameLst>
                                      </p:cBhvr>
                                    </p:animRot>
                                    <p:animRot by="-240000">
                                      <p:cBhvr>
                                        <p:cTn id="31" dur="200" fill="hold">
                                          <p:stCondLst>
                                            <p:cond delay="600"/>
                                          </p:stCondLst>
                                        </p:cTn>
                                        <p:tgtEl>
                                          <p:spTgt spid="1605"/>
                                        </p:tgtEl>
                                        <p:attrNameLst>
                                          <p:attrName>r</p:attrName>
                                        </p:attrNameLst>
                                      </p:cBhvr>
                                    </p:animRot>
                                    <p:animRot by="120000">
                                      <p:cBhvr>
                                        <p:cTn id="32" dur="200" fill="hold">
                                          <p:stCondLst>
                                            <p:cond delay="800"/>
                                          </p:stCondLst>
                                        </p:cTn>
                                        <p:tgtEl>
                                          <p:spTgt spid="1605"/>
                                        </p:tgtEl>
                                        <p:attrNameLst>
                                          <p:attrName>r</p:attrName>
                                        </p:attrNameLst>
                                      </p:cBhvr>
                                    </p:animRot>
                                  </p:childTnLst>
                                </p:cTn>
                              </p:par>
                            </p:childTnLst>
                          </p:cTn>
                        </p:par>
                        <p:par>
                          <p:cTn id="33" fill="hold">
                            <p:stCondLst>
                              <p:cond delay="30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602"/>
                                        </p:tgtEl>
                                        <p:attrNameLst>
                                          <p:attrName>r</p:attrName>
                                        </p:attrNameLst>
                                      </p:cBhvr>
                                    </p:animRot>
                                    <p:animRot by="-240000">
                                      <p:cBhvr>
                                        <p:cTn id="36" dur="200" fill="hold">
                                          <p:stCondLst>
                                            <p:cond delay="200"/>
                                          </p:stCondLst>
                                        </p:cTn>
                                        <p:tgtEl>
                                          <p:spTgt spid="1602"/>
                                        </p:tgtEl>
                                        <p:attrNameLst>
                                          <p:attrName>r</p:attrName>
                                        </p:attrNameLst>
                                      </p:cBhvr>
                                    </p:animRot>
                                    <p:animRot by="240000">
                                      <p:cBhvr>
                                        <p:cTn id="37" dur="200" fill="hold">
                                          <p:stCondLst>
                                            <p:cond delay="400"/>
                                          </p:stCondLst>
                                        </p:cTn>
                                        <p:tgtEl>
                                          <p:spTgt spid="1602"/>
                                        </p:tgtEl>
                                        <p:attrNameLst>
                                          <p:attrName>r</p:attrName>
                                        </p:attrNameLst>
                                      </p:cBhvr>
                                    </p:animRot>
                                    <p:animRot by="-240000">
                                      <p:cBhvr>
                                        <p:cTn id="38" dur="200" fill="hold">
                                          <p:stCondLst>
                                            <p:cond delay="600"/>
                                          </p:stCondLst>
                                        </p:cTn>
                                        <p:tgtEl>
                                          <p:spTgt spid="1602"/>
                                        </p:tgtEl>
                                        <p:attrNameLst>
                                          <p:attrName>r</p:attrName>
                                        </p:attrNameLst>
                                      </p:cBhvr>
                                    </p:animRot>
                                    <p:animRot by="120000">
                                      <p:cBhvr>
                                        <p:cTn id="3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theme/theme1.xml><?xml version="1.0" encoding="utf-8"?>
<a:theme xmlns:a="http://schemas.openxmlformats.org/drawingml/2006/main" name="Kawaii Scrapbook for College by Slidesgo">
  <a:themeElements>
    <a:clrScheme name="Simple Light">
      <a:dk1>
        <a:srgbClr val="383838"/>
      </a:dk1>
      <a:lt1>
        <a:srgbClr val="FFFFFF"/>
      </a:lt1>
      <a:dk2>
        <a:srgbClr val="E7597C"/>
      </a:dk2>
      <a:lt2>
        <a:srgbClr val="FDBB45"/>
      </a:lt2>
      <a:accent1>
        <a:srgbClr val="F998B0"/>
      </a:accent1>
      <a:accent2>
        <a:srgbClr val="B7FCF6"/>
      </a:accent2>
      <a:accent3>
        <a:srgbClr val="DBBCFF"/>
      </a:accent3>
      <a:accent4>
        <a:srgbClr val="67C7D0"/>
      </a:accent4>
      <a:accent5>
        <a:srgbClr val="96FF9B"/>
      </a:accent5>
      <a:accent6>
        <a:srgbClr val="FEE56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1453</Words>
  <Application>Microsoft Office PowerPoint</Application>
  <PresentationFormat>On-screen Show (16:9)</PresentationFormat>
  <Paragraphs>139</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Montserrat Medium</vt:lpstr>
      <vt:lpstr>Times New Roman</vt:lpstr>
      <vt:lpstr>Anaheim</vt:lpstr>
      <vt:lpstr>Pattaya</vt:lpstr>
      <vt:lpstr>Calibri</vt:lpstr>
      <vt:lpstr>Great Vibes</vt:lpstr>
      <vt:lpstr>Londrina Solid</vt:lpstr>
      <vt:lpstr>Montserrat</vt:lpstr>
      <vt:lpstr>Kawaii Scrapbook for College by Slidesgo</vt:lpstr>
      <vt:lpstr>Kể chuyện</vt:lpstr>
      <vt:lpstr>Nêu được diễn biến sự việc và ý nghĩa câu chuyện.</vt:lpstr>
      <vt:lpstr>PowerPoint Presentation</vt:lpstr>
      <vt:lpstr>PowerPoint Presentation</vt:lpstr>
      <vt:lpstr>Giải nghĩa từ khó</vt:lpstr>
      <vt:lpstr>Quan sát tranh thật kĩ và cho biết trong tranh có những nhân vật nào?</vt:lpstr>
      <vt:lpstr>PowerPoint Presentation</vt:lpstr>
      <vt:lpstr>Quan hệ gia tộc của các nhân vật trong truyện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Tiêu chí đánh giá</vt:lpstr>
      <vt:lpstr>PowerPoint Presentation</vt:lpstr>
      <vt:lpstr>Nêu được diễn biến sự việc và ý nghĩa câu chuyện.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chuyện</dc:title>
  <cp:lastModifiedBy>Sáu Đặng</cp:lastModifiedBy>
  <cp:revision>68</cp:revision>
  <dcterms:modified xsi:type="dcterms:W3CDTF">2024-02-26T04:47:52Z</dcterms:modified>
</cp:coreProperties>
</file>