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007577502" r:id="rId3"/>
    <p:sldId id="258" r:id="rId4"/>
    <p:sldId id="262" r:id="rId5"/>
    <p:sldId id="2007577510" r:id="rId6"/>
    <p:sldId id="2007577511" r:id="rId7"/>
    <p:sldId id="2007577512" r:id="rId8"/>
    <p:sldId id="2007577505" r:id="rId9"/>
    <p:sldId id="2007577506" r:id="rId10"/>
    <p:sldId id="2007577519" r:id="rId11"/>
    <p:sldId id="2007577520" r:id="rId12"/>
    <p:sldId id="2007577521" r:id="rId13"/>
    <p:sldId id="2007577522" r:id="rId14"/>
    <p:sldId id="2007577523" r:id="rId15"/>
    <p:sldId id="2007577524" r:id="rId16"/>
    <p:sldId id="294" r:id="rId17"/>
    <p:sldId id="2007577525" r:id="rId18"/>
    <p:sldId id="2007577514" r:id="rId19"/>
    <p:sldId id="2007577526" r:id="rId20"/>
    <p:sldId id="299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2688-FE74-4160-86CC-4C33FFDA4DB1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30E7-E662-468C-A838-6A8CF81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0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021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44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5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80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0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39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9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6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2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5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53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216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7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5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853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98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6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7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1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55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5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63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B07A01-947B-1F86-F29A-DF90EBC3D0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919" y="179471"/>
            <a:ext cx="1219200" cy="12192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7A0B74A-8C0F-C77F-283D-43441706DC9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52" y="1304638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7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930869" y="1250731"/>
            <a:ext cx="8261131" cy="5111969"/>
          </a:xfrm>
          <a:custGeom>
            <a:avLst/>
            <a:gdLst>
              <a:gd name="connsiteX0" fmla="*/ 0 w 8261131"/>
              <a:gd name="connsiteY0" fmla="*/ 851995 h 5111969"/>
              <a:gd name="connsiteX1" fmla="*/ 851995 w 8261131"/>
              <a:gd name="connsiteY1" fmla="*/ 0 h 5111969"/>
              <a:gd name="connsiteX2" fmla="*/ 1448099 w 8261131"/>
              <a:gd name="connsiteY2" fmla="*/ 0 h 5111969"/>
              <a:gd name="connsiteX3" fmla="*/ 2175345 w 8261131"/>
              <a:gd name="connsiteY3" fmla="*/ 0 h 5111969"/>
              <a:gd name="connsiteX4" fmla="*/ 2771449 w 8261131"/>
              <a:gd name="connsiteY4" fmla="*/ 0 h 5111969"/>
              <a:gd name="connsiteX5" fmla="*/ 3498696 w 8261131"/>
              <a:gd name="connsiteY5" fmla="*/ 0 h 5111969"/>
              <a:gd name="connsiteX6" fmla="*/ 4160371 w 8261131"/>
              <a:gd name="connsiteY6" fmla="*/ 0 h 5111969"/>
              <a:gd name="connsiteX7" fmla="*/ 4756474 w 8261131"/>
              <a:gd name="connsiteY7" fmla="*/ 0 h 5111969"/>
              <a:gd name="connsiteX8" fmla="*/ 5418150 w 8261131"/>
              <a:gd name="connsiteY8" fmla="*/ 0 h 5111969"/>
              <a:gd name="connsiteX9" fmla="*/ 5817539 w 8261131"/>
              <a:gd name="connsiteY9" fmla="*/ 0 h 5111969"/>
              <a:gd name="connsiteX10" fmla="*/ 6348071 w 8261131"/>
              <a:gd name="connsiteY10" fmla="*/ 0 h 5111969"/>
              <a:gd name="connsiteX11" fmla="*/ 7409136 w 8261131"/>
              <a:gd name="connsiteY11" fmla="*/ 0 h 5111969"/>
              <a:gd name="connsiteX12" fmla="*/ 8261131 w 8261131"/>
              <a:gd name="connsiteY12" fmla="*/ 851995 h 5111969"/>
              <a:gd name="connsiteX13" fmla="*/ 8261131 w 8261131"/>
              <a:gd name="connsiteY13" fmla="*/ 1317752 h 5111969"/>
              <a:gd name="connsiteX14" fmla="*/ 8261131 w 8261131"/>
              <a:gd name="connsiteY14" fmla="*/ 1817589 h 5111969"/>
              <a:gd name="connsiteX15" fmla="*/ 8261131 w 8261131"/>
              <a:gd name="connsiteY15" fmla="*/ 2419665 h 5111969"/>
              <a:gd name="connsiteX16" fmla="*/ 8261131 w 8261131"/>
              <a:gd name="connsiteY16" fmla="*/ 2919502 h 5111969"/>
              <a:gd name="connsiteX17" fmla="*/ 8261131 w 8261131"/>
              <a:gd name="connsiteY17" fmla="*/ 3419339 h 5111969"/>
              <a:gd name="connsiteX18" fmla="*/ 8261131 w 8261131"/>
              <a:gd name="connsiteY18" fmla="*/ 4259974 h 5111969"/>
              <a:gd name="connsiteX19" fmla="*/ 7409136 w 8261131"/>
              <a:gd name="connsiteY19" fmla="*/ 5111969 h 5111969"/>
              <a:gd name="connsiteX20" fmla="*/ 6813032 w 8261131"/>
              <a:gd name="connsiteY20" fmla="*/ 5111969 h 5111969"/>
              <a:gd name="connsiteX21" fmla="*/ 6348071 w 8261131"/>
              <a:gd name="connsiteY21" fmla="*/ 5111969 h 5111969"/>
              <a:gd name="connsiteX22" fmla="*/ 5751968 w 8261131"/>
              <a:gd name="connsiteY22" fmla="*/ 5111969 h 5111969"/>
              <a:gd name="connsiteX23" fmla="*/ 5287007 w 8261131"/>
              <a:gd name="connsiteY23" fmla="*/ 5111969 h 5111969"/>
              <a:gd name="connsiteX24" fmla="*/ 4822046 w 8261131"/>
              <a:gd name="connsiteY24" fmla="*/ 5111969 h 5111969"/>
              <a:gd name="connsiteX25" fmla="*/ 4291514 w 8261131"/>
              <a:gd name="connsiteY25" fmla="*/ 5111969 h 5111969"/>
              <a:gd name="connsiteX26" fmla="*/ 3760981 w 8261131"/>
              <a:gd name="connsiteY26" fmla="*/ 5111969 h 5111969"/>
              <a:gd name="connsiteX27" fmla="*/ 3099306 w 8261131"/>
              <a:gd name="connsiteY27" fmla="*/ 5111969 h 5111969"/>
              <a:gd name="connsiteX28" fmla="*/ 2634345 w 8261131"/>
              <a:gd name="connsiteY28" fmla="*/ 5111969 h 5111969"/>
              <a:gd name="connsiteX29" fmla="*/ 2103813 w 8261131"/>
              <a:gd name="connsiteY29" fmla="*/ 5111969 h 5111969"/>
              <a:gd name="connsiteX30" fmla="*/ 1442138 w 8261131"/>
              <a:gd name="connsiteY30" fmla="*/ 5111969 h 5111969"/>
              <a:gd name="connsiteX31" fmla="*/ 851995 w 8261131"/>
              <a:gd name="connsiteY31" fmla="*/ 5111969 h 5111969"/>
              <a:gd name="connsiteX32" fmla="*/ 0 w 8261131"/>
              <a:gd name="connsiteY32" fmla="*/ 4259974 h 5111969"/>
              <a:gd name="connsiteX33" fmla="*/ 0 w 8261131"/>
              <a:gd name="connsiteY33" fmla="*/ 3726057 h 5111969"/>
              <a:gd name="connsiteX34" fmla="*/ 0 w 8261131"/>
              <a:gd name="connsiteY34" fmla="*/ 3089901 h 5111969"/>
              <a:gd name="connsiteX35" fmla="*/ 0 w 8261131"/>
              <a:gd name="connsiteY35" fmla="*/ 2624144 h 5111969"/>
              <a:gd name="connsiteX36" fmla="*/ 0 w 8261131"/>
              <a:gd name="connsiteY36" fmla="*/ 1987988 h 5111969"/>
              <a:gd name="connsiteX37" fmla="*/ 0 w 8261131"/>
              <a:gd name="connsiteY37" fmla="*/ 1419992 h 5111969"/>
              <a:gd name="connsiteX38" fmla="*/ 0 w 8261131"/>
              <a:gd name="connsiteY38" fmla="*/ 851995 h 51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261131" h="5111969" fill="none" extrusionOk="0">
                <a:moveTo>
                  <a:pt x="0" y="851995"/>
                </a:moveTo>
                <a:cubicBezTo>
                  <a:pt x="-6662" y="394629"/>
                  <a:pt x="343227" y="-80903"/>
                  <a:pt x="851995" y="0"/>
                </a:cubicBezTo>
                <a:cubicBezTo>
                  <a:pt x="1084997" y="-5156"/>
                  <a:pt x="1307218" y="26515"/>
                  <a:pt x="1448099" y="0"/>
                </a:cubicBezTo>
                <a:cubicBezTo>
                  <a:pt x="1588980" y="-26515"/>
                  <a:pt x="2016863" y="46643"/>
                  <a:pt x="2175345" y="0"/>
                </a:cubicBezTo>
                <a:cubicBezTo>
                  <a:pt x="2333827" y="-46643"/>
                  <a:pt x="2557036" y="47975"/>
                  <a:pt x="2771449" y="0"/>
                </a:cubicBezTo>
                <a:cubicBezTo>
                  <a:pt x="2985862" y="-47975"/>
                  <a:pt x="3296966" y="70418"/>
                  <a:pt x="3498696" y="0"/>
                </a:cubicBezTo>
                <a:cubicBezTo>
                  <a:pt x="3700426" y="-70418"/>
                  <a:pt x="3832798" y="77571"/>
                  <a:pt x="4160371" y="0"/>
                </a:cubicBezTo>
                <a:cubicBezTo>
                  <a:pt x="4487944" y="-77571"/>
                  <a:pt x="4538719" y="65858"/>
                  <a:pt x="4756474" y="0"/>
                </a:cubicBezTo>
                <a:cubicBezTo>
                  <a:pt x="4974229" y="-65858"/>
                  <a:pt x="5101706" y="23772"/>
                  <a:pt x="5418150" y="0"/>
                </a:cubicBezTo>
                <a:cubicBezTo>
                  <a:pt x="5734594" y="-23772"/>
                  <a:pt x="5674709" y="7366"/>
                  <a:pt x="5817539" y="0"/>
                </a:cubicBezTo>
                <a:cubicBezTo>
                  <a:pt x="5960369" y="-7366"/>
                  <a:pt x="6087576" y="15571"/>
                  <a:pt x="6348071" y="0"/>
                </a:cubicBezTo>
                <a:cubicBezTo>
                  <a:pt x="6608566" y="-15571"/>
                  <a:pt x="6880409" y="81842"/>
                  <a:pt x="7409136" y="0"/>
                </a:cubicBezTo>
                <a:cubicBezTo>
                  <a:pt x="7860168" y="43050"/>
                  <a:pt x="8230147" y="379796"/>
                  <a:pt x="8261131" y="851995"/>
                </a:cubicBezTo>
                <a:cubicBezTo>
                  <a:pt x="8278359" y="1012215"/>
                  <a:pt x="8252370" y="1199473"/>
                  <a:pt x="8261131" y="1317752"/>
                </a:cubicBezTo>
                <a:cubicBezTo>
                  <a:pt x="8269892" y="1436031"/>
                  <a:pt x="8213466" y="1618933"/>
                  <a:pt x="8261131" y="1817589"/>
                </a:cubicBezTo>
                <a:cubicBezTo>
                  <a:pt x="8308796" y="2016245"/>
                  <a:pt x="8200254" y="2270670"/>
                  <a:pt x="8261131" y="2419665"/>
                </a:cubicBezTo>
                <a:cubicBezTo>
                  <a:pt x="8322008" y="2568660"/>
                  <a:pt x="8203322" y="2735741"/>
                  <a:pt x="8261131" y="2919502"/>
                </a:cubicBezTo>
                <a:cubicBezTo>
                  <a:pt x="8318940" y="3103263"/>
                  <a:pt x="8223062" y="3226940"/>
                  <a:pt x="8261131" y="3419339"/>
                </a:cubicBezTo>
                <a:cubicBezTo>
                  <a:pt x="8299200" y="3611738"/>
                  <a:pt x="8242909" y="4036362"/>
                  <a:pt x="8261131" y="4259974"/>
                </a:cubicBezTo>
                <a:cubicBezTo>
                  <a:pt x="8347861" y="4762234"/>
                  <a:pt x="7910125" y="5055960"/>
                  <a:pt x="7409136" y="5111969"/>
                </a:cubicBezTo>
                <a:cubicBezTo>
                  <a:pt x="7227043" y="5174873"/>
                  <a:pt x="7057751" y="5058046"/>
                  <a:pt x="6813032" y="5111969"/>
                </a:cubicBezTo>
                <a:cubicBezTo>
                  <a:pt x="6568313" y="5165892"/>
                  <a:pt x="6473141" y="5087387"/>
                  <a:pt x="6348071" y="5111969"/>
                </a:cubicBezTo>
                <a:cubicBezTo>
                  <a:pt x="6223001" y="5136551"/>
                  <a:pt x="5901510" y="5088091"/>
                  <a:pt x="5751968" y="5111969"/>
                </a:cubicBezTo>
                <a:cubicBezTo>
                  <a:pt x="5602426" y="5135847"/>
                  <a:pt x="5450047" y="5066224"/>
                  <a:pt x="5287007" y="5111969"/>
                </a:cubicBezTo>
                <a:cubicBezTo>
                  <a:pt x="5123967" y="5157714"/>
                  <a:pt x="4942472" y="5069098"/>
                  <a:pt x="4822046" y="5111969"/>
                </a:cubicBezTo>
                <a:cubicBezTo>
                  <a:pt x="4701620" y="5154840"/>
                  <a:pt x="4409972" y="5064926"/>
                  <a:pt x="4291514" y="5111969"/>
                </a:cubicBezTo>
                <a:cubicBezTo>
                  <a:pt x="4173056" y="5159012"/>
                  <a:pt x="3966868" y="5085563"/>
                  <a:pt x="3760981" y="5111969"/>
                </a:cubicBezTo>
                <a:cubicBezTo>
                  <a:pt x="3555094" y="5138375"/>
                  <a:pt x="3269156" y="5090387"/>
                  <a:pt x="3099306" y="5111969"/>
                </a:cubicBezTo>
                <a:cubicBezTo>
                  <a:pt x="2929456" y="5133551"/>
                  <a:pt x="2744311" y="5058294"/>
                  <a:pt x="2634345" y="5111969"/>
                </a:cubicBezTo>
                <a:cubicBezTo>
                  <a:pt x="2524379" y="5165644"/>
                  <a:pt x="2227784" y="5054085"/>
                  <a:pt x="2103813" y="5111969"/>
                </a:cubicBezTo>
                <a:cubicBezTo>
                  <a:pt x="1979842" y="5169853"/>
                  <a:pt x="1755767" y="5102956"/>
                  <a:pt x="1442138" y="5111969"/>
                </a:cubicBezTo>
                <a:cubicBezTo>
                  <a:pt x="1128509" y="5120982"/>
                  <a:pt x="1048776" y="5071336"/>
                  <a:pt x="851995" y="5111969"/>
                </a:cubicBezTo>
                <a:cubicBezTo>
                  <a:pt x="305302" y="5176274"/>
                  <a:pt x="103808" y="4740382"/>
                  <a:pt x="0" y="4259974"/>
                </a:cubicBezTo>
                <a:cubicBezTo>
                  <a:pt x="-10473" y="4003081"/>
                  <a:pt x="2369" y="3947184"/>
                  <a:pt x="0" y="3726057"/>
                </a:cubicBezTo>
                <a:cubicBezTo>
                  <a:pt x="-2369" y="3504930"/>
                  <a:pt x="43837" y="3384105"/>
                  <a:pt x="0" y="3089901"/>
                </a:cubicBezTo>
                <a:cubicBezTo>
                  <a:pt x="-43837" y="2795697"/>
                  <a:pt x="43053" y="2780725"/>
                  <a:pt x="0" y="2624144"/>
                </a:cubicBezTo>
                <a:cubicBezTo>
                  <a:pt x="-43053" y="2467563"/>
                  <a:pt x="54587" y="2122619"/>
                  <a:pt x="0" y="1987988"/>
                </a:cubicBezTo>
                <a:cubicBezTo>
                  <a:pt x="-54587" y="1853357"/>
                  <a:pt x="28587" y="1648787"/>
                  <a:pt x="0" y="1419992"/>
                </a:cubicBezTo>
                <a:cubicBezTo>
                  <a:pt x="-28587" y="1191197"/>
                  <a:pt x="15170" y="983624"/>
                  <a:pt x="0" y="851995"/>
                </a:cubicBezTo>
                <a:close/>
              </a:path>
              <a:path w="8261131" h="5111969" stroke="0" extrusionOk="0">
                <a:moveTo>
                  <a:pt x="0" y="851995"/>
                </a:moveTo>
                <a:cubicBezTo>
                  <a:pt x="-14947" y="459535"/>
                  <a:pt x="347077" y="-47095"/>
                  <a:pt x="851995" y="0"/>
                </a:cubicBezTo>
                <a:cubicBezTo>
                  <a:pt x="1063907" y="-58473"/>
                  <a:pt x="1323567" y="35955"/>
                  <a:pt x="1513670" y="0"/>
                </a:cubicBezTo>
                <a:cubicBezTo>
                  <a:pt x="1703774" y="-35955"/>
                  <a:pt x="1800334" y="21037"/>
                  <a:pt x="1913060" y="0"/>
                </a:cubicBezTo>
                <a:cubicBezTo>
                  <a:pt x="2025786" y="-21037"/>
                  <a:pt x="2188979" y="5472"/>
                  <a:pt x="2312449" y="0"/>
                </a:cubicBezTo>
                <a:cubicBezTo>
                  <a:pt x="2435919" y="-5472"/>
                  <a:pt x="2657282" y="50984"/>
                  <a:pt x="2777410" y="0"/>
                </a:cubicBezTo>
                <a:cubicBezTo>
                  <a:pt x="2897538" y="-50984"/>
                  <a:pt x="3166901" y="85620"/>
                  <a:pt x="3504657" y="0"/>
                </a:cubicBezTo>
                <a:cubicBezTo>
                  <a:pt x="3842413" y="-85620"/>
                  <a:pt x="3806937" y="16637"/>
                  <a:pt x="4035189" y="0"/>
                </a:cubicBezTo>
                <a:cubicBezTo>
                  <a:pt x="4263441" y="-16637"/>
                  <a:pt x="4252691" y="38544"/>
                  <a:pt x="4434578" y="0"/>
                </a:cubicBezTo>
                <a:cubicBezTo>
                  <a:pt x="4616465" y="-38544"/>
                  <a:pt x="4654474" y="24464"/>
                  <a:pt x="4833968" y="0"/>
                </a:cubicBezTo>
                <a:cubicBezTo>
                  <a:pt x="5013462" y="-24464"/>
                  <a:pt x="5159489" y="2383"/>
                  <a:pt x="5364500" y="0"/>
                </a:cubicBezTo>
                <a:cubicBezTo>
                  <a:pt x="5569511" y="-2383"/>
                  <a:pt x="5684030" y="5977"/>
                  <a:pt x="5829461" y="0"/>
                </a:cubicBezTo>
                <a:cubicBezTo>
                  <a:pt x="5974892" y="-5977"/>
                  <a:pt x="6219732" y="54518"/>
                  <a:pt x="6359993" y="0"/>
                </a:cubicBezTo>
                <a:cubicBezTo>
                  <a:pt x="6500254" y="-54518"/>
                  <a:pt x="6635148" y="18287"/>
                  <a:pt x="6824954" y="0"/>
                </a:cubicBezTo>
                <a:cubicBezTo>
                  <a:pt x="7014760" y="-18287"/>
                  <a:pt x="7219688" y="7700"/>
                  <a:pt x="7409136" y="0"/>
                </a:cubicBezTo>
                <a:cubicBezTo>
                  <a:pt x="7982308" y="21546"/>
                  <a:pt x="8344287" y="392697"/>
                  <a:pt x="8261131" y="851995"/>
                </a:cubicBezTo>
                <a:cubicBezTo>
                  <a:pt x="8267239" y="1077733"/>
                  <a:pt x="8210408" y="1110264"/>
                  <a:pt x="8261131" y="1317752"/>
                </a:cubicBezTo>
                <a:cubicBezTo>
                  <a:pt x="8311854" y="1525240"/>
                  <a:pt x="8223512" y="1747963"/>
                  <a:pt x="8261131" y="1953908"/>
                </a:cubicBezTo>
                <a:cubicBezTo>
                  <a:pt x="8298750" y="2159853"/>
                  <a:pt x="8192820" y="2423701"/>
                  <a:pt x="8261131" y="2590064"/>
                </a:cubicBezTo>
                <a:cubicBezTo>
                  <a:pt x="8329442" y="2756427"/>
                  <a:pt x="8235213" y="2961240"/>
                  <a:pt x="8261131" y="3158061"/>
                </a:cubicBezTo>
                <a:cubicBezTo>
                  <a:pt x="8287049" y="3354882"/>
                  <a:pt x="8216774" y="3743090"/>
                  <a:pt x="8261131" y="4259974"/>
                </a:cubicBezTo>
                <a:cubicBezTo>
                  <a:pt x="8299802" y="4700045"/>
                  <a:pt x="7930633" y="5117433"/>
                  <a:pt x="7409136" y="5111969"/>
                </a:cubicBezTo>
                <a:cubicBezTo>
                  <a:pt x="7228874" y="5145810"/>
                  <a:pt x="6942921" y="5063739"/>
                  <a:pt x="6681889" y="5111969"/>
                </a:cubicBezTo>
                <a:cubicBezTo>
                  <a:pt x="6420857" y="5160199"/>
                  <a:pt x="6243690" y="5102655"/>
                  <a:pt x="6020214" y="5111969"/>
                </a:cubicBezTo>
                <a:cubicBezTo>
                  <a:pt x="5796739" y="5121283"/>
                  <a:pt x="5542386" y="5062811"/>
                  <a:pt x="5292968" y="5111969"/>
                </a:cubicBezTo>
                <a:cubicBezTo>
                  <a:pt x="5043550" y="5161127"/>
                  <a:pt x="5024042" y="5107738"/>
                  <a:pt x="4893578" y="5111969"/>
                </a:cubicBezTo>
                <a:cubicBezTo>
                  <a:pt x="4763114" y="5116200"/>
                  <a:pt x="4424631" y="5071771"/>
                  <a:pt x="4231903" y="5111969"/>
                </a:cubicBezTo>
                <a:cubicBezTo>
                  <a:pt x="4039176" y="5152167"/>
                  <a:pt x="4024077" y="5091434"/>
                  <a:pt x="3832514" y="5111969"/>
                </a:cubicBezTo>
                <a:cubicBezTo>
                  <a:pt x="3640951" y="5132504"/>
                  <a:pt x="3466852" y="5106690"/>
                  <a:pt x="3301981" y="5111969"/>
                </a:cubicBezTo>
                <a:cubicBezTo>
                  <a:pt x="3137110" y="5117248"/>
                  <a:pt x="2721234" y="5111142"/>
                  <a:pt x="2574735" y="5111969"/>
                </a:cubicBezTo>
                <a:cubicBezTo>
                  <a:pt x="2428236" y="5112796"/>
                  <a:pt x="2202698" y="5090874"/>
                  <a:pt x="1913060" y="5111969"/>
                </a:cubicBezTo>
                <a:cubicBezTo>
                  <a:pt x="1623423" y="5133064"/>
                  <a:pt x="1491189" y="5098078"/>
                  <a:pt x="1382527" y="5111969"/>
                </a:cubicBezTo>
                <a:cubicBezTo>
                  <a:pt x="1273865" y="5125860"/>
                  <a:pt x="1026917" y="5110413"/>
                  <a:pt x="851995" y="5111969"/>
                </a:cubicBezTo>
                <a:cubicBezTo>
                  <a:pt x="281623" y="5169881"/>
                  <a:pt x="49050" y="4701701"/>
                  <a:pt x="0" y="4259974"/>
                </a:cubicBezTo>
                <a:cubicBezTo>
                  <a:pt x="-5668" y="4069833"/>
                  <a:pt x="46490" y="3866657"/>
                  <a:pt x="0" y="3691978"/>
                </a:cubicBezTo>
                <a:cubicBezTo>
                  <a:pt x="-46490" y="3517299"/>
                  <a:pt x="35302" y="3184077"/>
                  <a:pt x="0" y="3055821"/>
                </a:cubicBezTo>
                <a:cubicBezTo>
                  <a:pt x="-35302" y="2927565"/>
                  <a:pt x="35572" y="2653823"/>
                  <a:pt x="0" y="2487825"/>
                </a:cubicBezTo>
                <a:cubicBezTo>
                  <a:pt x="-35572" y="2321827"/>
                  <a:pt x="33537" y="2203103"/>
                  <a:pt x="0" y="1987988"/>
                </a:cubicBezTo>
                <a:cubicBezTo>
                  <a:pt x="-33537" y="1772873"/>
                  <a:pt x="14603" y="1624697"/>
                  <a:pt x="0" y="1419992"/>
                </a:cubicBezTo>
                <a:cubicBezTo>
                  <a:pt x="-14603" y="1215287"/>
                  <a:pt x="4436" y="1103042"/>
                  <a:pt x="0" y="85199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=""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971799"/>
            <a:ext cx="4237325" cy="39830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288B10-0412-1EC3-6788-DADB9E2B6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2882" y="2033341"/>
            <a:ext cx="3889585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A5B0A-4BD3-A99E-BC81-BFBC7376B5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8964" y="3074968"/>
            <a:ext cx="8480271" cy="1908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23A75A-D750-CE7D-234F-2B51BD6CD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9436" y="4757865"/>
            <a:ext cx="3377477" cy="14570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00217" y="919884"/>
            <a:ext cx="82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TRƯỜNG TIỂU HỌC ÁI MỘ A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F865C-AE05-679A-1334-C66861DC3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525" y="1571625"/>
            <a:ext cx="4336184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41" y="3851459"/>
            <a:ext cx="1712059" cy="24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05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giữ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tấm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ốc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cầm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tua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91" y="3765734"/>
            <a:ext cx="1712059" cy="2460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78685-28A7-8BB8-37AC-0FD76E6539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1890712"/>
            <a:ext cx="3853888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A92AA-45CC-1F64-6A97-3B35F2B3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42" y="117976"/>
            <a:ext cx="971786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78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>
                <a:solidFill>
                  <a:prstClr val="white"/>
                </a:solidFill>
              </a:rPr>
              <a:t>cùng thảo luận và quan sát, chia sẻ về cách lắp ghép 3 mô hình sau.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24E208-6D6A-4DEE-A1E5-948AA554AE87}"/>
              </a:ext>
            </a:extLst>
          </p:cNvPr>
          <p:cNvGrpSpPr/>
          <p:nvPr/>
        </p:nvGrpSpPr>
        <p:grpSpPr>
          <a:xfrm>
            <a:off x="425416" y="3152774"/>
            <a:ext cx="4422810" cy="2580213"/>
            <a:chOff x="892354" y="3758439"/>
            <a:chExt cx="4278451" cy="2175001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62EE9DF3-5F85-AA7C-5486-57E9A875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1FE498B-F842-F8E7-1DBA-84705958185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73F3C2-47AC-440C-B8C5-03FA92E1B5DF}"/>
              </a:ext>
            </a:extLst>
          </p:cNvPr>
          <p:cNvSpPr/>
          <p:nvPr/>
        </p:nvSpPr>
        <p:spPr>
          <a:xfrm>
            <a:off x="2609850" y="455083"/>
            <a:ext cx="8796178" cy="1686758"/>
          </a:xfrm>
          <a:custGeom>
            <a:avLst/>
            <a:gdLst>
              <a:gd name="connsiteX0" fmla="*/ 0 w 8796178"/>
              <a:gd name="connsiteY0" fmla="*/ 281132 h 1686758"/>
              <a:gd name="connsiteX1" fmla="*/ 281132 w 8796178"/>
              <a:gd name="connsiteY1" fmla="*/ 0 h 1686758"/>
              <a:gd name="connsiteX2" fmla="*/ 8515046 w 8796178"/>
              <a:gd name="connsiteY2" fmla="*/ 0 h 1686758"/>
              <a:gd name="connsiteX3" fmla="*/ 8796178 w 8796178"/>
              <a:gd name="connsiteY3" fmla="*/ 281132 h 1686758"/>
              <a:gd name="connsiteX4" fmla="*/ 8796178 w 8796178"/>
              <a:gd name="connsiteY4" fmla="*/ 1405626 h 1686758"/>
              <a:gd name="connsiteX5" fmla="*/ 8515046 w 8796178"/>
              <a:gd name="connsiteY5" fmla="*/ 1686758 h 1686758"/>
              <a:gd name="connsiteX6" fmla="*/ 281132 w 8796178"/>
              <a:gd name="connsiteY6" fmla="*/ 1686758 h 1686758"/>
              <a:gd name="connsiteX7" fmla="*/ 0 w 8796178"/>
              <a:gd name="connsiteY7" fmla="*/ 1405626 h 1686758"/>
              <a:gd name="connsiteX8" fmla="*/ 0 w 8796178"/>
              <a:gd name="connsiteY8" fmla="*/ 281132 h 16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6178" h="1686758" fill="none" extrusionOk="0">
                <a:moveTo>
                  <a:pt x="0" y="281132"/>
                </a:moveTo>
                <a:cubicBezTo>
                  <a:pt x="-1406" y="150921"/>
                  <a:pt x="127330" y="26341"/>
                  <a:pt x="281132" y="0"/>
                </a:cubicBezTo>
                <a:cubicBezTo>
                  <a:pt x="2838580" y="-123866"/>
                  <a:pt x="5567029" y="81108"/>
                  <a:pt x="8515046" y="0"/>
                </a:cubicBezTo>
                <a:cubicBezTo>
                  <a:pt x="8678916" y="-13222"/>
                  <a:pt x="8775831" y="127545"/>
                  <a:pt x="8796178" y="281132"/>
                </a:cubicBezTo>
                <a:cubicBezTo>
                  <a:pt x="8866270" y="408844"/>
                  <a:pt x="8878489" y="883882"/>
                  <a:pt x="8796178" y="1405626"/>
                </a:cubicBezTo>
                <a:cubicBezTo>
                  <a:pt x="8798772" y="1554003"/>
                  <a:pt x="8674902" y="1695087"/>
                  <a:pt x="8515046" y="1686758"/>
                </a:cubicBezTo>
                <a:cubicBezTo>
                  <a:pt x="6378044" y="1668903"/>
                  <a:pt x="1533268" y="1577414"/>
                  <a:pt x="281132" y="1686758"/>
                </a:cubicBezTo>
                <a:cubicBezTo>
                  <a:pt x="133692" y="1667251"/>
                  <a:pt x="3918" y="1568206"/>
                  <a:pt x="0" y="1405626"/>
                </a:cubicBezTo>
                <a:cubicBezTo>
                  <a:pt x="-30533" y="1098610"/>
                  <a:pt x="93197" y="505694"/>
                  <a:pt x="0" y="281132"/>
                </a:cubicBezTo>
                <a:close/>
              </a:path>
              <a:path w="8796178" h="1686758" stroke="0" extrusionOk="0">
                <a:moveTo>
                  <a:pt x="0" y="281132"/>
                </a:moveTo>
                <a:cubicBezTo>
                  <a:pt x="19577" y="127021"/>
                  <a:pt x="115012" y="21560"/>
                  <a:pt x="281132" y="0"/>
                </a:cubicBezTo>
                <a:cubicBezTo>
                  <a:pt x="1133116" y="96512"/>
                  <a:pt x="6917658" y="-165548"/>
                  <a:pt x="8515046" y="0"/>
                </a:cubicBezTo>
                <a:cubicBezTo>
                  <a:pt x="8676445" y="154"/>
                  <a:pt x="8811703" y="128402"/>
                  <a:pt x="8796178" y="281132"/>
                </a:cubicBezTo>
                <a:cubicBezTo>
                  <a:pt x="8767811" y="542735"/>
                  <a:pt x="8702331" y="1175251"/>
                  <a:pt x="8796178" y="1405626"/>
                </a:cubicBezTo>
                <a:cubicBezTo>
                  <a:pt x="8799042" y="1545493"/>
                  <a:pt x="8684091" y="1680519"/>
                  <a:pt x="8515046" y="1686758"/>
                </a:cubicBezTo>
                <a:cubicBezTo>
                  <a:pt x="7184381" y="1848470"/>
                  <a:pt x="3330395" y="1830380"/>
                  <a:pt x="281132" y="1686758"/>
                </a:cubicBezTo>
                <a:cubicBezTo>
                  <a:pt x="143391" y="1677506"/>
                  <a:pt x="16303" y="1553885"/>
                  <a:pt x="0" y="1405626"/>
                </a:cubicBezTo>
                <a:cubicBezTo>
                  <a:pt x="-69971" y="1058421"/>
                  <a:pt x="-96195" y="640941"/>
                  <a:pt x="0" y="281132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  <a:extLst>
              <a:ext uri="{C807C97D-BFC1-408E-A445-0C87EB9F89A2}">
                <ask:lineSketchStyleProps xmlns=""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4210BA-DEBC-291E-24E6-4762B969B3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0162" y="2662237"/>
            <a:ext cx="6292666" cy="22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5D4EE8-EF39-C606-A831-AF3444AF40EC}"/>
              </a:ext>
            </a:extLst>
          </p:cNvPr>
          <p:cNvSpPr/>
          <p:nvPr/>
        </p:nvSpPr>
        <p:spPr>
          <a:xfrm>
            <a:off x="1507517" y="4310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0A134F-2250-FD27-D4C8-2E426FEADF0E}"/>
              </a:ext>
            </a:extLst>
          </p:cNvPr>
          <p:cNvSpPr/>
          <p:nvPr/>
        </p:nvSpPr>
        <p:spPr>
          <a:xfrm>
            <a:off x="1555142" y="17740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DA8BFB-79A4-85EC-5EF0-A2A77CA743E3}"/>
              </a:ext>
            </a:extLst>
          </p:cNvPr>
          <p:cNvSpPr/>
          <p:nvPr/>
        </p:nvSpPr>
        <p:spPr>
          <a:xfrm>
            <a:off x="1564667" y="31837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5C2B3F-F0B8-DAC8-EBF9-C34C43A2529F}"/>
              </a:ext>
            </a:extLst>
          </p:cNvPr>
          <p:cNvSpPr/>
          <p:nvPr/>
        </p:nvSpPr>
        <p:spPr>
          <a:xfrm>
            <a:off x="1612292" y="45839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57550-A850-E665-A256-37534743AEC3}"/>
              </a:ext>
            </a:extLst>
          </p:cNvPr>
          <p:cNvSpPr txBox="1"/>
          <p:nvPr/>
        </p:nvSpPr>
        <p:spPr>
          <a:xfrm>
            <a:off x="1485900" y="5705475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/>
              <a:t>Lưu</a:t>
            </a:r>
            <a:r>
              <a:rPr lang="en-US" sz="3600" i="1" dirty="0"/>
              <a:t> ý: </a:t>
            </a:r>
            <a:r>
              <a:rPr lang="en-US" sz="3600" i="1" dirty="0" err="1"/>
              <a:t>Sử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cụ</a:t>
            </a:r>
            <a:r>
              <a:rPr lang="en-US" sz="3600" i="1" dirty="0"/>
              <a:t> </a:t>
            </a:r>
            <a:r>
              <a:rPr lang="en-US" sz="3600" i="1" dirty="0" err="1"/>
              <a:t>lắp</a:t>
            </a:r>
            <a:r>
              <a:rPr lang="en-US" sz="3600" i="1" dirty="0"/>
              <a:t> </a:t>
            </a:r>
            <a:r>
              <a:rPr lang="en-US" sz="3600" i="1" dirty="0" err="1"/>
              <a:t>ghép</a:t>
            </a:r>
            <a:r>
              <a:rPr lang="en-US" sz="3600" i="1" dirty="0"/>
              <a:t> an </a:t>
            </a:r>
            <a:r>
              <a:rPr lang="en-US" sz="3600" i="1" dirty="0" err="1"/>
              <a:t>toàn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798237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84C5D4-EA24-20A5-9431-316AE919BE1A}"/>
              </a:ext>
            </a:extLst>
          </p:cNvPr>
          <p:cNvSpPr txBox="1"/>
          <p:nvPr/>
        </p:nvSpPr>
        <p:spPr>
          <a:xfrm>
            <a:off x="3733800" y="1743075"/>
            <a:ext cx="459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Chia </a:t>
            </a:r>
            <a:r>
              <a:rPr lang="en-US" sz="4800" dirty="0" err="1"/>
              <a:t>sẻ</a:t>
            </a:r>
            <a:r>
              <a:rPr lang="en-US" sz="4800" dirty="0"/>
              <a:t> </a:t>
            </a:r>
            <a:r>
              <a:rPr lang="en-US" sz="4800" dirty="0" err="1"/>
              <a:t>sản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r>
              <a:rPr lang="en-US" sz="4800" dirty="0"/>
              <a:t> </a:t>
            </a:r>
            <a:r>
              <a:rPr lang="en-US" sz="4800" dirty="0" err="1"/>
              <a:t>trước</a:t>
            </a:r>
            <a:r>
              <a:rPr lang="en-US" sz="4800" dirty="0"/>
              <a:t> </a:t>
            </a:r>
            <a:r>
              <a:rPr lang="en-US" sz="4800" dirty="0" err="1"/>
              <a:t>lớp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5DD1B-7E72-C0AF-70AF-90E174BB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95" y="-101099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1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BC6300B-902F-4740-A077-0C27060CF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330" y="2349065"/>
            <a:ext cx="3047147" cy="4658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A2A629-F465-2C63-BB81-0B99C5E9B611}"/>
              </a:ext>
            </a:extLst>
          </p:cNvPr>
          <p:cNvSpPr txBox="1"/>
          <p:nvPr/>
        </p:nvSpPr>
        <p:spPr>
          <a:xfrm>
            <a:off x="3609975" y="169545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Chia sẻ cách lắp và tháo ốc an toàn và nhanh nhất.</a:t>
            </a:r>
            <a:endParaRPr lang="en-US" sz="4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05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2A503-EBFC-A040-6531-72AB6158C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75" y="1014412"/>
            <a:ext cx="4686300" cy="429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37F46-5904-E83A-9185-5D8CF44E6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487" y="1090612"/>
            <a:ext cx="48482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079C0B21-8F0E-8D81-EF03-564F4CC9C9B2}"/>
              </a:ext>
            </a:extLst>
          </p:cNvPr>
          <p:cNvSpPr/>
          <p:nvPr/>
        </p:nvSpPr>
        <p:spPr>
          <a:xfrm>
            <a:off x="393406" y="1486781"/>
            <a:ext cx="11419366" cy="4946516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BD7357-9096-328A-89A6-BED031CB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1974806"/>
            <a:ext cx="919996" cy="919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E87C49-21F4-459A-8E41-94DF3D9AE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2955818"/>
            <a:ext cx="919996" cy="919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11A52-FB2C-49B4-FD1F-71C23648D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3936830"/>
            <a:ext cx="919996" cy="919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72E404-C49D-7779-F09E-6D8E504A1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4917842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0A16B0-EA51-F7D8-2C37-2CC612B66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34" y="153861"/>
            <a:ext cx="609043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3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739C93-BA80-DB16-7951-E662793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3" y="0"/>
            <a:ext cx="98824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1628F4-E09D-4A4E-9105-AB7B4B3FE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20" y="2031525"/>
            <a:ext cx="5134548" cy="4826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A0DBF1-E6F5-CD57-5CA1-71F198E0B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68" y="1405392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C48FA-64DE-864E-E10D-6F654838F6CC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B5F9BE50-69BF-DFFB-71DA-6076B45A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5D7182-F314-1F81-4AEA-D3DC827D54AD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9CC1CE-E119-DB74-9A73-425A99A456F3}"/>
              </a:ext>
            </a:extLst>
          </p:cNvPr>
          <p:cNvSpPr/>
          <p:nvPr/>
        </p:nvSpPr>
        <p:spPr>
          <a:xfrm>
            <a:off x="4695826" y="5178423"/>
            <a:ext cx="5822152" cy="1593852"/>
          </a:xfrm>
          <a:custGeom>
            <a:avLst/>
            <a:gdLst>
              <a:gd name="connsiteX0" fmla="*/ 0 w 5822152"/>
              <a:gd name="connsiteY0" fmla="*/ 265647 h 1593852"/>
              <a:gd name="connsiteX1" fmla="*/ 265647 w 5822152"/>
              <a:gd name="connsiteY1" fmla="*/ 0 h 1593852"/>
              <a:gd name="connsiteX2" fmla="*/ 1032821 w 5822152"/>
              <a:gd name="connsiteY2" fmla="*/ 0 h 1593852"/>
              <a:gd name="connsiteX3" fmla="*/ 1641270 w 5822152"/>
              <a:gd name="connsiteY3" fmla="*/ 0 h 1593852"/>
              <a:gd name="connsiteX4" fmla="*/ 2355536 w 5822152"/>
              <a:gd name="connsiteY4" fmla="*/ 0 h 1593852"/>
              <a:gd name="connsiteX5" fmla="*/ 2911076 w 5822152"/>
              <a:gd name="connsiteY5" fmla="*/ 0 h 1593852"/>
              <a:gd name="connsiteX6" fmla="*/ 3519525 w 5822152"/>
              <a:gd name="connsiteY6" fmla="*/ 0 h 1593852"/>
              <a:gd name="connsiteX7" fmla="*/ 4075065 w 5822152"/>
              <a:gd name="connsiteY7" fmla="*/ 0 h 1593852"/>
              <a:gd name="connsiteX8" fmla="*/ 4683513 w 5822152"/>
              <a:gd name="connsiteY8" fmla="*/ 0 h 1593852"/>
              <a:gd name="connsiteX9" fmla="*/ 5556505 w 5822152"/>
              <a:gd name="connsiteY9" fmla="*/ 0 h 1593852"/>
              <a:gd name="connsiteX10" fmla="*/ 5822152 w 5822152"/>
              <a:gd name="connsiteY10" fmla="*/ 265647 h 1593852"/>
              <a:gd name="connsiteX11" fmla="*/ 5822152 w 5822152"/>
              <a:gd name="connsiteY11" fmla="*/ 807552 h 1593852"/>
              <a:gd name="connsiteX12" fmla="*/ 5822152 w 5822152"/>
              <a:gd name="connsiteY12" fmla="*/ 1328205 h 1593852"/>
              <a:gd name="connsiteX13" fmla="*/ 5556505 w 5822152"/>
              <a:gd name="connsiteY13" fmla="*/ 1593852 h 1593852"/>
              <a:gd name="connsiteX14" fmla="*/ 4948056 w 5822152"/>
              <a:gd name="connsiteY14" fmla="*/ 1593852 h 1593852"/>
              <a:gd name="connsiteX15" fmla="*/ 4180882 w 5822152"/>
              <a:gd name="connsiteY15" fmla="*/ 1593852 h 1593852"/>
              <a:gd name="connsiteX16" fmla="*/ 3413708 w 5822152"/>
              <a:gd name="connsiteY16" fmla="*/ 1593852 h 1593852"/>
              <a:gd name="connsiteX17" fmla="*/ 2646533 w 5822152"/>
              <a:gd name="connsiteY17" fmla="*/ 1593852 h 1593852"/>
              <a:gd name="connsiteX18" fmla="*/ 2143902 w 5822152"/>
              <a:gd name="connsiteY18" fmla="*/ 1593852 h 1593852"/>
              <a:gd name="connsiteX19" fmla="*/ 1588362 w 5822152"/>
              <a:gd name="connsiteY19" fmla="*/ 1593852 h 1593852"/>
              <a:gd name="connsiteX20" fmla="*/ 1032821 w 5822152"/>
              <a:gd name="connsiteY20" fmla="*/ 1593852 h 1593852"/>
              <a:gd name="connsiteX21" fmla="*/ 265647 w 5822152"/>
              <a:gd name="connsiteY21" fmla="*/ 1593852 h 1593852"/>
              <a:gd name="connsiteX22" fmla="*/ 0 w 5822152"/>
              <a:gd name="connsiteY22" fmla="*/ 1328205 h 1593852"/>
              <a:gd name="connsiteX23" fmla="*/ 0 w 5822152"/>
              <a:gd name="connsiteY23" fmla="*/ 828803 h 1593852"/>
              <a:gd name="connsiteX24" fmla="*/ 0 w 5822152"/>
              <a:gd name="connsiteY24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thuộc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nhóm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chi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dạng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tấm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4DEA0-21D7-4890-901B-4428D1C74EF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74BB5-8F2E-D5CF-A52D-198CA854B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024CD-F7C3-657B-30DD-5274FE3138B9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F75BEA7-2FE9-8754-9DA1-5D0814EC9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262" y="2600325"/>
            <a:ext cx="4134494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268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12A6D70B-5620-7900-5690-BFB8902027CB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59A94E92-2F92-F241-9CD2-88877670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C4E99C62-23A5-0A95-FBF1-535A77C6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C09D012B-B8EC-90FB-2A79-D6AAD4C5C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214E36DE-83A9-AA6A-3B9A-49272176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607F8D47-DF58-5BC5-B2DC-DAF13CB9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638320F8-C815-4253-5F3B-9D947E3BB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0B87D794-9879-3C4A-B981-C9987E109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1D669F8-1FA7-BE18-50A8-B855DFC71EB0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14618D-F10E-A5BD-5B37-6E8CB88F1862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97982FAA-7851-884C-6E06-9B679C3B9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C2EF5B-AAE3-F3BA-91BD-FA55A9255FAC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1419E9-871E-54DC-26FD-AFE1519095D9}"/>
              </a:ext>
            </a:extLst>
          </p:cNvPr>
          <p:cNvSpPr/>
          <p:nvPr/>
        </p:nvSpPr>
        <p:spPr>
          <a:xfrm>
            <a:off x="4695825" y="4673598"/>
            <a:ext cx="6267449" cy="1593852"/>
          </a:xfrm>
          <a:custGeom>
            <a:avLst/>
            <a:gdLst>
              <a:gd name="connsiteX0" fmla="*/ 0 w 6267449"/>
              <a:gd name="connsiteY0" fmla="*/ 265647 h 1593852"/>
              <a:gd name="connsiteX1" fmla="*/ 265647 w 6267449"/>
              <a:gd name="connsiteY1" fmla="*/ 0 h 1593852"/>
              <a:gd name="connsiteX2" fmla="*/ 845636 w 6267449"/>
              <a:gd name="connsiteY2" fmla="*/ 0 h 1593852"/>
              <a:gd name="connsiteX3" fmla="*/ 1368263 w 6267449"/>
              <a:gd name="connsiteY3" fmla="*/ 0 h 1593852"/>
              <a:gd name="connsiteX4" fmla="*/ 1948252 w 6267449"/>
              <a:gd name="connsiteY4" fmla="*/ 0 h 1593852"/>
              <a:gd name="connsiteX5" fmla="*/ 2470880 w 6267449"/>
              <a:gd name="connsiteY5" fmla="*/ 0 h 1593852"/>
              <a:gd name="connsiteX6" fmla="*/ 3050869 w 6267449"/>
              <a:gd name="connsiteY6" fmla="*/ 0 h 1593852"/>
              <a:gd name="connsiteX7" fmla="*/ 3802943 w 6267449"/>
              <a:gd name="connsiteY7" fmla="*/ 0 h 1593852"/>
              <a:gd name="connsiteX8" fmla="*/ 4268208 w 6267449"/>
              <a:gd name="connsiteY8" fmla="*/ 0 h 1593852"/>
              <a:gd name="connsiteX9" fmla="*/ 5020282 w 6267449"/>
              <a:gd name="connsiteY9" fmla="*/ 0 h 1593852"/>
              <a:gd name="connsiteX10" fmla="*/ 6001802 w 6267449"/>
              <a:gd name="connsiteY10" fmla="*/ 0 h 1593852"/>
              <a:gd name="connsiteX11" fmla="*/ 6267449 w 6267449"/>
              <a:gd name="connsiteY11" fmla="*/ 265647 h 1593852"/>
              <a:gd name="connsiteX12" fmla="*/ 6267449 w 6267449"/>
              <a:gd name="connsiteY12" fmla="*/ 796926 h 1593852"/>
              <a:gd name="connsiteX13" fmla="*/ 6267449 w 6267449"/>
              <a:gd name="connsiteY13" fmla="*/ 1328205 h 1593852"/>
              <a:gd name="connsiteX14" fmla="*/ 6001802 w 6267449"/>
              <a:gd name="connsiteY14" fmla="*/ 1593852 h 1593852"/>
              <a:gd name="connsiteX15" fmla="*/ 5479175 w 6267449"/>
              <a:gd name="connsiteY15" fmla="*/ 1593852 h 1593852"/>
              <a:gd name="connsiteX16" fmla="*/ 5013909 w 6267449"/>
              <a:gd name="connsiteY16" fmla="*/ 1593852 h 1593852"/>
              <a:gd name="connsiteX17" fmla="*/ 4491281 w 6267449"/>
              <a:gd name="connsiteY17" fmla="*/ 1593852 h 1593852"/>
              <a:gd name="connsiteX18" fmla="*/ 3968654 w 6267449"/>
              <a:gd name="connsiteY18" fmla="*/ 1593852 h 1593852"/>
              <a:gd name="connsiteX19" fmla="*/ 3388665 w 6267449"/>
              <a:gd name="connsiteY19" fmla="*/ 1593852 h 1593852"/>
              <a:gd name="connsiteX20" fmla="*/ 2866037 w 6267449"/>
              <a:gd name="connsiteY20" fmla="*/ 1593852 h 1593852"/>
              <a:gd name="connsiteX21" fmla="*/ 2400771 w 6267449"/>
              <a:gd name="connsiteY21" fmla="*/ 1593852 h 1593852"/>
              <a:gd name="connsiteX22" fmla="*/ 1648698 w 6267449"/>
              <a:gd name="connsiteY22" fmla="*/ 1593852 h 1593852"/>
              <a:gd name="connsiteX23" fmla="*/ 1126070 w 6267449"/>
              <a:gd name="connsiteY23" fmla="*/ 1593852 h 1593852"/>
              <a:gd name="connsiteX24" fmla="*/ 265647 w 6267449"/>
              <a:gd name="connsiteY24" fmla="*/ 1593852 h 1593852"/>
              <a:gd name="connsiteX25" fmla="*/ 0 w 6267449"/>
              <a:gd name="connsiteY25" fmla="*/ 1328205 h 1593852"/>
              <a:gd name="connsiteX26" fmla="*/ 0 w 6267449"/>
              <a:gd name="connsiteY26" fmla="*/ 818177 h 1593852"/>
              <a:gd name="connsiteX27" fmla="*/ 0 w 6267449"/>
              <a:gd name="connsiteY27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11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lỗ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743FCC-DF21-CA76-5113-A8DD74A2FB3F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2048" name="Oval 2047">
              <a:extLst>
                <a:ext uri="{FF2B5EF4-FFF2-40B4-BE49-F238E27FC236}">
                  <a16:creationId xmlns:a16="http://schemas.microsoft.com/office/drawing/2014/main" id="{4BF92436-F59B-532A-E222-7B3280A2A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5BA9FFA2-51CB-E120-824D-9FF87B9FB70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5E6EA02E-0CD3-2228-F998-F45AB1FDD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187" y="3062287"/>
            <a:ext cx="650953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5473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组合 9">
            <a:extLst>
              <a:ext uri="{FF2B5EF4-FFF2-40B4-BE49-F238E27FC236}">
                <a16:creationId xmlns:a16="http://schemas.microsoft.com/office/drawing/2014/main" id="{3FD11AB2-8723-AD59-528D-A94F008323F1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077" name="图片 10">
              <a:extLst>
                <a:ext uri="{FF2B5EF4-FFF2-40B4-BE49-F238E27FC236}">
                  <a16:creationId xmlns:a16="http://schemas.microsoft.com/office/drawing/2014/main" id="{5912BE84-D110-D386-4EA3-7BBA852E8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3078" name="图片 11">
              <a:extLst>
                <a:ext uri="{FF2B5EF4-FFF2-40B4-BE49-F238E27FC236}">
                  <a16:creationId xmlns:a16="http://schemas.microsoft.com/office/drawing/2014/main" id="{43C1F137-6039-1A7A-9174-AF2D5210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3079" name="图片 12">
              <a:extLst>
                <a:ext uri="{FF2B5EF4-FFF2-40B4-BE49-F238E27FC236}">
                  <a16:creationId xmlns:a16="http://schemas.microsoft.com/office/drawing/2014/main" id="{C3E8AFBD-BB11-314F-A1AD-0D9D6F66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0" name="图片 13">
              <a:extLst>
                <a:ext uri="{FF2B5EF4-FFF2-40B4-BE49-F238E27FC236}">
                  <a16:creationId xmlns:a16="http://schemas.microsoft.com/office/drawing/2014/main" id="{986EEEB5-6E8E-0A3D-D643-2C410056D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1" name="图片 14">
              <a:extLst>
                <a:ext uri="{FF2B5EF4-FFF2-40B4-BE49-F238E27FC236}">
                  <a16:creationId xmlns:a16="http://schemas.microsoft.com/office/drawing/2014/main" id="{2C40A072-F1C1-F603-547C-A20E6E500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2" name="图片 15">
              <a:extLst>
                <a:ext uri="{FF2B5EF4-FFF2-40B4-BE49-F238E27FC236}">
                  <a16:creationId xmlns:a16="http://schemas.microsoft.com/office/drawing/2014/main" id="{63226837-29EF-EB4C-4860-0B9B16D0A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3083" name="图片 16">
              <a:extLst>
                <a:ext uri="{FF2B5EF4-FFF2-40B4-BE49-F238E27FC236}">
                  <a16:creationId xmlns:a16="http://schemas.microsoft.com/office/drawing/2014/main" id="{40C9B2A4-24BF-32A2-4040-D58874A11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3084" name="Rectangle: Rounded Corners 3083">
            <a:extLst>
              <a:ext uri="{FF2B5EF4-FFF2-40B4-BE49-F238E27FC236}">
                <a16:creationId xmlns:a16="http://schemas.microsoft.com/office/drawing/2014/main" id="{AD78A428-7037-0A55-3CDC-195F3B8B538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5" name="Rectangle: Rounded Corners 3084">
            <a:extLst>
              <a:ext uri="{FF2B5EF4-FFF2-40B4-BE49-F238E27FC236}">
                <a16:creationId xmlns:a16="http://schemas.microsoft.com/office/drawing/2014/main" id="{6A66641D-85F5-505D-A6F1-408C4F115CD8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86" name="Picture 3085" descr="Shape, circle&#10;&#10;Description automatically generated">
            <a:extLst>
              <a:ext uri="{FF2B5EF4-FFF2-40B4-BE49-F238E27FC236}">
                <a16:creationId xmlns:a16="http://schemas.microsoft.com/office/drawing/2014/main" id="{DD95B57B-9670-FB51-EB56-80F60494C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3087" name="TextBox 3086">
            <a:extLst>
              <a:ext uri="{FF2B5EF4-FFF2-40B4-BE49-F238E27FC236}">
                <a16:creationId xmlns:a16="http://schemas.microsoft.com/office/drawing/2014/main" id="{C4802A41-52AC-A2E2-3AAD-6638AC366880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8" name="Rectangle: Rounded Corners 3087">
            <a:extLst>
              <a:ext uri="{FF2B5EF4-FFF2-40B4-BE49-F238E27FC236}">
                <a16:creationId xmlns:a16="http://schemas.microsoft.com/office/drawing/2014/main" id="{565F8F44-F8FA-B3D9-7ECC-F5887CF0BAEC}"/>
              </a:ext>
            </a:extLst>
          </p:cNvPr>
          <p:cNvSpPr/>
          <p:nvPr/>
        </p:nvSpPr>
        <p:spPr>
          <a:xfrm>
            <a:off x="4638675" y="4940298"/>
            <a:ext cx="6267449" cy="1593852"/>
          </a:xfrm>
          <a:custGeom>
            <a:avLst/>
            <a:gdLst>
              <a:gd name="connsiteX0" fmla="*/ 0 w 6267449"/>
              <a:gd name="connsiteY0" fmla="*/ 265647 h 1593852"/>
              <a:gd name="connsiteX1" fmla="*/ 265647 w 6267449"/>
              <a:gd name="connsiteY1" fmla="*/ 0 h 1593852"/>
              <a:gd name="connsiteX2" fmla="*/ 845636 w 6267449"/>
              <a:gd name="connsiteY2" fmla="*/ 0 h 1593852"/>
              <a:gd name="connsiteX3" fmla="*/ 1368263 w 6267449"/>
              <a:gd name="connsiteY3" fmla="*/ 0 h 1593852"/>
              <a:gd name="connsiteX4" fmla="*/ 1948252 w 6267449"/>
              <a:gd name="connsiteY4" fmla="*/ 0 h 1593852"/>
              <a:gd name="connsiteX5" fmla="*/ 2470880 w 6267449"/>
              <a:gd name="connsiteY5" fmla="*/ 0 h 1593852"/>
              <a:gd name="connsiteX6" fmla="*/ 3050869 w 6267449"/>
              <a:gd name="connsiteY6" fmla="*/ 0 h 1593852"/>
              <a:gd name="connsiteX7" fmla="*/ 3802943 w 6267449"/>
              <a:gd name="connsiteY7" fmla="*/ 0 h 1593852"/>
              <a:gd name="connsiteX8" fmla="*/ 4268208 w 6267449"/>
              <a:gd name="connsiteY8" fmla="*/ 0 h 1593852"/>
              <a:gd name="connsiteX9" fmla="*/ 5020282 w 6267449"/>
              <a:gd name="connsiteY9" fmla="*/ 0 h 1593852"/>
              <a:gd name="connsiteX10" fmla="*/ 6001802 w 6267449"/>
              <a:gd name="connsiteY10" fmla="*/ 0 h 1593852"/>
              <a:gd name="connsiteX11" fmla="*/ 6267449 w 6267449"/>
              <a:gd name="connsiteY11" fmla="*/ 265647 h 1593852"/>
              <a:gd name="connsiteX12" fmla="*/ 6267449 w 6267449"/>
              <a:gd name="connsiteY12" fmla="*/ 796926 h 1593852"/>
              <a:gd name="connsiteX13" fmla="*/ 6267449 w 6267449"/>
              <a:gd name="connsiteY13" fmla="*/ 1328205 h 1593852"/>
              <a:gd name="connsiteX14" fmla="*/ 6001802 w 6267449"/>
              <a:gd name="connsiteY14" fmla="*/ 1593852 h 1593852"/>
              <a:gd name="connsiteX15" fmla="*/ 5479175 w 6267449"/>
              <a:gd name="connsiteY15" fmla="*/ 1593852 h 1593852"/>
              <a:gd name="connsiteX16" fmla="*/ 5013909 w 6267449"/>
              <a:gd name="connsiteY16" fmla="*/ 1593852 h 1593852"/>
              <a:gd name="connsiteX17" fmla="*/ 4491281 w 6267449"/>
              <a:gd name="connsiteY17" fmla="*/ 1593852 h 1593852"/>
              <a:gd name="connsiteX18" fmla="*/ 3968654 w 6267449"/>
              <a:gd name="connsiteY18" fmla="*/ 1593852 h 1593852"/>
              <a:gd name="connsiteX19" fmla="*/ 3388665 w 6267449"/>
              <a:gd name="connsiteY19" fmla="*/ 1593852 h 1593852"/>
              <a:gd name="connsiteX20" fmla="*/ 2866037 w 6267449"/>
              <a:gd name="connsiteY20" fmla="*/ 1593852 h 1593852"/>
              <a:gd name="connsiteX21" fmla="*/ 2400771 w 6267449"/>
              <a:gd name="connsiteY21" fmla="*/ 1593852 h 1593852"/>
              <a:gd name="connsiteX22" fmla="*/ 1648698 w 6267449"/>
              <a:gd name="connsiteY22" fmla="*/ 1593852 h 1593852"/>
              <a:gd name="connsiteX23" fmla="*/ 1126070 w 6267449"/>
              <a:gd name="connsiteY23" fmla="*/ 1593852 h 1593852"/>
              <a:gd name="connsiteX24" fmla="*/ 265647 w 6267449"/>
              <a:gd name="connsiteY24" fmla="*/ 1593852 h 1593852"/>
              <a:gd name="connsiteX25" fmla="*/ 0 w 6267449"/>
              <a:gd name="connsiteY25" fmla="*/ 1328205 h 1593852"/>
              <a:gd name="connsiteX26" fmla="*/ 0 w 6267449"/>
              <a:gd name="connsiteY26" fmla="*/ 818177 h 1593852"/>
              <a:gd name="connsiteX27" fmla="*/ 0 w 6267449"/>
              <a:gd name="connsiteY27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Bánh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động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195098DF-727A-36F0-E1F4-D12F535CFCE7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3090" name="Oval 3089">
              <a:extLst>
                <a:ext uri="{FF2B5EF4-FFF2-40B4-BE49-F238E27FC236}">
                  <a16:creationId xmlns:a16="http://schemas.microsoft.com/office/drawing/2014/main" id="{47A97854-65F9-49EF-5399-C029DBBBCC6C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98FF682D-DC46-7EAD-9FF7-316EE1047761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094" name="Picture 3093">
            <a:extLst>
              <a:ext uri="{FF2B5EF4-FFF2-40B4-BE49-F238E27FC236}">
                <a16:creationId xmlns:a16="http://schemas.microsoft.com/office/drawing/2014/main" id="{A4AF865F-CE84-E033-1B1E-C979BF7FE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112" y="2457450"/>
            <a:ext cx="24479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9869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977D8081-2FF7-03E4-027D-A165EFFF55F8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68A6634D-CCB4-204C-FD22-8C3B4E81A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FB630478-E8B1-E7CF-9E6C-2C9A8CF71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E0E7CD10-409E-57BA-DEA8-EAD3D967B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8F205419-AE59-6578-D14C-D26C87FF4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CB4603C9-CFA2-B8AF-79F6-27872110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F07F194E-3D71-5E82-DF8B-F891CC608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485EADF5-8A58-4F91-C110-5FEE1411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1DF713-15E5-8B60-4E77-F5E7069795BF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C1FF51D-B616-42AC-4AF7-8D331EC1F6C0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C82FF9F4-A678-7CA1-7221-5B8381AB02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C836725-C1FB-29AB-A5D9-66DABC551342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3BC1145-28C1-8143-B656-96EA3534FCAC}"/>
              </a:ext>
            </a:extLst>
          </p:cNvPr>
          <p:cNvSpPr/>
          <p:nvPr/>
        </p:nvSpPr>
        <p:spPr>
          <a:xfrm>
            <a:off x="4581526" y="4416423"/>
            <a:ext cx="5822152" cy="1593852"/>
          </a:xfrm>
          <a:custGeom>
            <a:avLst/>
            <a:gdLst>
              <a:gd name="connsiteX0" fmla="*/ 0 w 5822152"/>
              <a:gd name="connsiteY0" fmla="*/ 265647 h 1593852"/>
              <a:gd name="connsiteX1" fmla="*/ 265647 w 5822152"/>
              <a:gd name="connsiteY1" fmla="*/ 0 h 1593852"/>
              <a:gd name="connsiteX2" fmla="*/ 1032821 w 5822152"/>
              <a:gd name="connsiteY2" fmla="*/ 0 h 1593852"/>
              <a:gd name="connsiteX3" fmla="*/ 1641270 w 5822152"/>
              <a:gd name="connsiteY3" fmla="*/ 0 h 1593852"/>
              <a:gd name="connsiteX4" fmla="*/ 2355536 w 5822152"/>
              <a:gd name="connsiteY4" fmla="*/ 0 h 1593852"/>
              <a:gd name="connsiteX5" fmla="*/ 2911076 w 5822152"/>
              <a:gd name="connsiteY5" fmla="*/ 0 h 1593852"/>
              <a:gd name="connsiteX6" fmla="*/ 3519525 w 5822152"/>
              <a:gd name="connsiteY6" fmla="*/ 0 h 1593852"/>
              <a:gd name="connsiteX7" fmla="*/ 4075065 w 5822152"/>
              <a:gd name="connsiteY7" fmla="*/ 0 h 1593852"/>
              <a:gd name="connsiteX8" fmla="*/ 4683513 w 5822152"/>
              <a:gd name="connsiteY8" fmla="*/ 0 h 1593852"/>
              <a:gd name="connsiteX9" fmla="*/ 5556505 w 5822152"/>
              <a:gd name="connsiteY9" fmla="*/ 0 h 1593852"/>
              <a:gd name="connsiteX10" fmla="*/ 5822152 w 5822152"/>
              <a:gd name="connsiteY10" fmla="*/ 265647 h 1593852"/>
              <a:gd name="connsiteX11" fmla="*/ 5822152 w 5822152"/>
              <a:gd name="connsiteY11" fmla="*/ 807552 h 1593852"/>
              <a:gd name="connsiteX12" fmla="*/ 5822152 w 5822152"/>
              <a:gd name="connsiteY12" fmla="*/ 1328205 h 1593852"/>
              <a:gd name="connsiteX13" fmla="*/ 5556505 w 5822152"/>
              <a:gd name="connsiteY13" fmla="*/ 1593852 h 1593852"/>
              <a:gd name="connsiteX14" fmla="*/ 4948056 w 5822152"/>
              <a:gd name="connsiteY14" fmla="*/ 1593852 h 1593852"/>
              <a:gd name="connsiteX15" fmla="*/ 4180882 w 5822152"/>
              <a:gd name="connsiteY15" fmla="*/ 1593852 h 1593852"/>
              <a:gd name="connsiteX16" fmla="*/ 3413708 w 5822152"/>
              <a:gd name="connsiteY16" fmla="*/ 1593852 h 1593852"/>
              <a:gd name="connsiteX17" fmla="*/ 2646533 w 5822152"/>
              <a:gd name="connsiteY17" fmla="*/ 1593852 h 1593852"/>
              <a:gd name="connsiteX18" fmla="*/ 2143902 w 5822152"/>
              <a:gd name="connsiteY18" fmla="*/ 1593852 h 1593852"/>
              <a:gd name="connsiteX19" fmla="*/ 1588362 w 5822152"/>
              <a:gd name="connsiteY19" fmla="*/ 1593852 h 1593852"/>
              <a:gd name="connsiteX20" fmla="*/ 1032821 w 5822152"/>
              <a:gd name="connsiteY20" fmla="*/ 1593852 h 1593852"/>
              <a:gd name="connsiteX21" fmla="*/ 265647 w 5822152"/>
              <a:gd name="connsiteY21" fmla="*/ 1593852 h 1593852"/>
              <a:gd name="connsiteX22" fmla="*/ 0 w 5822152"/>
              <a:gd name="connsiteY22" fmla="*/ 1328205 h 1593852"/>
              <a:gd name="connsiteX23" fmla="*/ 0 w 5822152"/>
              <a:gd name="connsiteY23" fmla="*/ 828803 h 1593852"/>
              <a:gd name="connsiteX24" fmla="*/ 0 w 5822152"/>
              <a:gd name="connsiteY24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quay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44B9B1-05AA-5672-858A-7E6D79777AC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4096" name="Oval 4095">
              <a:extLst>
                <a:ext uri="{FF2B5EF4-FFF2-40B4-BE49-F238E27FC236}">
                  <a16:creationId xmlns:a16="http://schemas.microsoft.com/office/drawing/2014/main" id="{7E6BB85A-4359-3F0B-170A-F5E311BC6C1E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97" name="TextBox 4096">
              <a:extLst>
                <a:ext uri="{FF2B5EF4-FFF2-40B4-BE49-F238E27FC236}">
                  <a16:creationId xmlns:a16="http://schemas.microsoft.com/office/drawing/2014/main" id="{D1D4E55A-1AD8-4A43-D361-3DFC28264F8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101" name="Picture 4100">
            <a:extLst>
              <a:ext uri="{FF2B5EF4-FFF2-40B4-BE49-F238E27FC236}">
                <a16:creationId xmlns:a16="http://schemas.microsoft.com/office/drawing/2014/main" id="{2F0FFBE7-3141-2AD4-F506-906B425BB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1387" y="3033712"/>
            <a:ext cx="7586262" cy="8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7007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18" y="326920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94" y="3921201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459271" y="3367126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90" y="3422375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80" y="3595203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80EBE6-06DA-BB7A-C88C-26D541886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095" y="1060951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45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A8461-479D-CCD4-C559-2E01BD0B334B}"/>
              </a:ext>
            </a:extLst>
          </p:cNvPr>
          <p:cNvSpPr txBox="1"/>
          <p:nvPr/>
        </p:nvSpPr>
        <p:spPr>
          <a:xfrm>
            <a:off x="3700093" y="1193529"/>
            <a:ext cx="7480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2: 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Sử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dụng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bộ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lắp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ghép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mô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kĩ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thuật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kumimoji="0" lang="vi-VN" sz="6600" b="1" i="0" u="none" strike="noStrike" kern="1200" cap="none" spc="0" normalizeH="0" baseline="0" noProof="0" dirty="0">
              <a:ln w="1905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E6EE40D-47DB-4031-8896-6792C6D5E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9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40747-C27F-7D8A-4AB1-7597CD0B529A}"/>
              </a:ext>
            </a:extLst>
          </p:cNvPr>
          <p:cNvSpPr txBox="1"/>
          <p:nvPr/>
        </p:nvSpPr>
        <p:spPr>
          <a:xfrm>
            <a:off x="1409700" y="457200"/>
            <a:ext cx="9439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cờ-lê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6A482-6965-E62F-FB8F-AC27B42DA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362" y="1790699"/>
            <a:ext cx="887950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315</Words>
  <Application>Microsoft Office PowerPoint</Application>
  <PresentationFormat>Widescreen</PresentationFormat>
  <Paragraphs>29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#9Slide05 SVNClementine</vt:lpstr>
      <vt:lpstr>Arial</vt:lpstr>
      <vt:lpstr>Calibri</vt:lpstr>
      <vt:lpstr>Calibri Light</vt:lpstr>
      <vt:lpstr>Cambria</vt:lpstr>
      <vt:lpstr>Georgia</vt:lpstr>
      <vt:lpstr>Times New Roman</vt:lpstr>
      <vt:lpstr>思源黑体 CN Bold</vt:lpstr>
      <vt:lpstr>3_Office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30</cp:revision>
  <dcterms:created xsi:type="dcterms:W3CDTF">2023-11-06T04:44:54Z</dcterms:created>
  <dcterms:modified xsi:type="dcterms:W3CDTF">2024-02-05T05:45:17Z</dcterms:modified>
</cp:coreProperties>
</file>