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4" r:id="rId3"/>
    <p:sldId id="289" r:id="rId4"/>
    <p:sldId id="278" r:id="rId5"/>
    <p:sldId id="280" r:id="rId6"/>
    <p:sldId id="300" r:id="rId7"/>
    <p:sldId id="284" r:id="rId8"/>
    <p:sldId id="28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5FCA-EAFD-49EA-ACD9-ACA4C4EE4821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D893-699A-456C-8EFB-882A5A12E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D7A6-4A55-6635-E057-7F227EDB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DE08D-EFC9-7283-09A9-821B4EDE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7F7E6-58DB-75C2-EE67-2310D17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787F0-A468-23E1-0EFC-4D0618B0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575F-E05B-727E-7189-ADEFD64F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3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DC7A-A04E-AD12-8391-14B34F2D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CAB71-CA0D-F1F9-03E1-646AA814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1CF2D-BAD0-06E8-20C4-420D25F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0C5A-E494-1B3A-787C-30C35110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15F78-BBEE-1A21-FED3-E3DAB918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7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AF428-908B-8DBE-0703-0B7ED532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BAD8B-AF59-A0EC-7E88-01FB8EE1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B800-3752-28B8-47EE-2E1280B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AB22-C647-5CCE-2788-6D8856F7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A729-C39A-AB78-BDFC-7A8FA645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B62F7D26-A9D1-04DE-79F2-8253B91BD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E975-872C-E680-83FB-B984A72A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3CC2-642D-2F1B-394B-E296BFF8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9145F-970C-F36C-C777-2944152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936F-7CE9-1A56-AF11-1EBBE8E5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DD78-F258-D611-24A8-B6FBB42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6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2A01-5CB1-D82E-A328-DA11D326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D0F1-3836-1BF4-0C63-F0919D7A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C0AFB-9908-2F62-C61B-EE69EC0E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0E15-52AD-8948-5558-EFA4F44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6C69-BD02-5E9D-9930-C6E113A7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F02-D09A-48AB-49BE-EB81A16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6E05-5AB8-5D19-A17B-064B4118F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CC791-32C1-7D3B-8E6A-4FBA9D8DF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A2AA-2CBA-8467-B777-2FA126B1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467FD-247B-8AB7-BB5E-39A1DC70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32B3-B910-B97E-2D2D-D1282DE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8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829D-06AC-38AC-6012-C9F7881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D483A-4923-F8A4-7F8C-7389CF66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0CFF6-8189-4418-9824-5CF2EE66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DD8D3-47B5-D580-B6E2-1206E72AD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B4A69-9806-1572-ADFD-12950EDA5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CE462-158A-B8EF-2827-DF46DD16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6D4F6-E9F2-0DD5-67B6-7ACAA8E8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07FD8-8B41-12A4-D619-AA1F59A6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85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1DDD-777F-59BA-3254-E3AB0A54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55206-BC8B-488D-78DA-F8876CF9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2AA95-5ACB-BB10-8028-FA95A1D1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E6F29-FA01-7246-DA39-E0B1595A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6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97621-F572-0D0A-65EA-B4BA70F2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E3B80-B8CE-880C-1290-273D1030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CFEBC-DA0A-931D-EAD3-CAF95C3F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2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5600-5437-3052-978C-7642CC35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04B7E-E4A3-22F8-244C-54739D9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CAA0F-BEB0-7C99-33AC-098C87F8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81C3F-524E-1E21-6218-6E9FEA4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CB945-3B7E-D5D7-65C3-384D3A6B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84AA-F2C9-14A1-AF2D-49129E70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7F7-FC7D-4361-4E48-10D990A4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34471-2168-D968-6CE6-00FDD8F55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9C95D-9EA9-4CDE-0D5F-06C84538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62BE2-59F4-318B-E81D-862E1CB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73DD5-50E4-57DA-32CC-5A0326B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01BB-1363-87FE-CE0F-2C031C34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42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1A2ED-3A0E-1EB6-A813-1E3DADFA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4B570-7D12-64DD-05C5-8C71A896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125A-A104-D8EB-0961-1A1287B0E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0DF9-E92F-4F95-B986-054D9174A7ED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235C-12C4-A68D-4147-4E2A07F78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3CBB-D73A-288E-BE2F-25D9C5291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id="{B64E3676-64E1-355C-7A8D-C2683205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5">
            <a:extLst>
              <a:ext uri="{FF2B5EF4-FFF2-40B4-BE49-F238E27FC236}">
                <a16:creationId xmlns:a16="http://schemas.microsoft.com/office/drawing/2014/main" id="{9EF434B8-BCFD-FDF2-F27E-7D9E70A9FC53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A38251-CA48-4178-0C53-8B57EEFE5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2FBF2B51-37D0-6F70-4FE9-E567E46F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C0C0BE5-737D-509E-F265-EFCB874A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:a16="http://schemas.microsoft.com/office/drawing/2014/main" id="{D7DA1028-01F2-640E-4DC3-57932BC0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1" name="图片 12">
              <a:extLst>
                <a:ext uri="{FF2B5EF4-FFF2-40B4-BE49-F238E27FC236}">
                  <a16:creationId xmlns:a16="http://schemas.microsoft.com/office/drawing/2014/main" id="{32446D1A-D262-804A-0C68-7A45A234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2" name="图片 14">
              <a:extLst>
                <a:ext uri="{FF2B5EF4-FFF2-40B4-BE49-F238E27FC236}">
                  <a16:creationId xmlns:a16="http://schemas.microsoft.com/office/drawing/2014/main" id="{7476E67A-8C1B-8A88-E403-2B107F0A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920396"/>
            <a:ext cx="47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Em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vui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học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toán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25A55651-5076-1FDA-62B8-CD0ECDD529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C0BDA839-6974-C130-FB58-3A1307A589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15" name="组合 36">
            <a:extLst>
              <a:ext uri="{FF2B5EF4-FFF2-40B4-BE49-F238E27FC236}">
                <a16:creationId xmlns:a16="http://schemas.microsoft.com/office/drawing/2014/main" id="{C37768BD-C7B7-9290-EFF9-B3EAF744519D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4CB77472-F5E1-7FF6-82F6-CC3CADC54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686307AC-8D77-B838-642E-A0D24029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8" name="图片 29">
            <a:extLst>
              <a:ext uri="{FF2B5EF4-FFF2-40B4-BE49-F238E27FC236}">
                <a16:creationId xmlns:a16="http://schemas.microsoft.com/office/drawing/2014/main" id="{094CBCCC-DA3F-D3A7-3E31-FDB116A598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9EC30DDF-B9ED-E7A1-58EA-8A174CE4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BCBC3C11-D7F7-EE17-4961-6C3D2679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248101" y="134228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119431" y="218295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7A58329-514F-C83B-EBA3-65F4A377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1471" r="50156" b="15786"/>
          <a:stretch/>
        </p:blipFill>
        <p:spPr>
          <a:xfrm>
            <a:off x="8930688" y="531793"/>
            <a:ext cx="2847373" cy="224548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266C6F-1EF9-68A1-D828-73685E05B87F}"/>
              </a:ext>
            </a:extLst>
          </p:cNvPr>
          <p:cNvSpPr txBox="1"/>
          <p:nvPr/>
        </p:nvSpPr>
        <p:spPr>
          <a:xfrm>
            <a:off x="401802" y="951012"/>
            <a:ext cx="8800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một số có bốn chữ số bất kì.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cách đọc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đó thành tổng của nghìn, trăm, chục, đơn vị.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liền trước (hoặc số liền sau) của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đó đến hàng trăm hoặc hàng nghìn.</a:t>
            </a:r>
          </a:p>
          <a:p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Cắt, dán và viết các thông tin liên quan đến số vừa viết ở câu a rồi trang trí cho đẹp.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5D95D84-640C-55FC-1B85-C11C4ED1C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 t="43789" r="8528" b="3488"/>
          <a:stretch/>
        </p:blipFill>
        <p:spPr>
          <a:xfrm>
            <a:off x="8988383" y="2844507"/>
            <a:ext cx="2731985" cy="36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E409AA4-5AFD-4780-44E2-565B26FB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21073" r="7209" b="4471"/>
          <a:stretch/>
        </p:blipFill>
        <p:spPr>
          <a:xfrm>
            <a:off x="2332299" y="2139742"/>
            <a:ext cx="7527402" cy="42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D5217C1-FE51-6A23-3B20-C5E3B8A2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id="{DD27F687-62B1-34F3-91FE-0D8DFC2FE795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9DC9C628-2969-C357-5F75-91DAC5062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8C29BDC0-46D1-0F19-95A1-091F9ADD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E57269E2-720A-6BDA-9903-761F6FB8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id="{9D5DF896-0421-2367-E7F6-2DA339D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267C9D8D-C66D-E8E2-B9E2-5BB73B7A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D10BE7DB-3325-76E2-5E6A-61D589D3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AC417F06-8F42-CF29-6AD0-3436A0768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56C79D5-E37A-EE06-F80B-AEEC8503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86A2B75E-2EC6-8EBB-C7AB-E635416DE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6CC05C38-931C-F807-36CE-3512F36E1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id="{675B157A-B0D2-3C26-0877-FCF1BA8D287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E8D72A9B-7241-8175-6799-80623E43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4D2F9630-B20F-7002-28D9-65CE16AB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id="{ED74AA6C-B5F6-CADA-16DD-F359AB80FD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77849992-8403-7996-F36D-88E46E8D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id="{862242E6-ED7F-8A22-40C4-F0C729E480AD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17551A36-5EBA-C6BC-4E12-C5B230903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33461934-A677-E4A0-6A51-3684231A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2F4735AF-A17A-DE6D-146E-4467F9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id="{33253104-2FC1-EEB8-36E0-5675B1A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D397C59E-D785-F31E-B592-640D3A9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AFB87DA8-431A-D79C-6368-9BFDBD4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4" name="图片 2">
            <a:extLst>
              <a:ext uri="{FF2B5EF4-FFF2-40B4-BE49-F238E27FC236}">
                <a16:creationId xmlns:a16="http://schemas.microsoft.com/office/drawing/2014/main" id="{7C994092-E4CD-3C26-CD5E-21FD80CDF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9FF51AEB-B4E1-BA73-C5EE-B7ED7EC2A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E87F0DC7-04E8-A0EA-E5E8-633719C8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7E79861C-CB82-8D12-0761-B52F8F9FF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id="{327040F1-F1E6-FBC9-C3E5-DAA0FBFA622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AC9928D0-AADC-F8AD-4925-11136C80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C9AA25CF-2727-5CE9-D35B-E8EDAC97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id="{A440392D-F90C-FA62-8135-C85A6469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Widescreen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AvantGarde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2023-02-22T17:42:55Z</dcterms:created>
  <dcterms:modified xsi:type="dcterms:W3CDTF">2023-02-24T03:32:07Z</dcterms:modified>
</cp:coreProperties>
</file>