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72" r:id="rId5"/>
    <p:sldMasterId id="2147483712" r:id="rId6"/>
    <p:sldMasterId id="2147483724" r:id="rId7"/>
  </p:sldMasterIdLst>
  <p:notesMasterIdLst>
    <p:notesMasterId r:id="rId26"/>
  </p:notesMasterIdLst>
  <p:sldIdLst>
    <p:sldId id="263" r:id="rId8"/>
    <p:sldId id="11671" r:id="rId9"/>
    <p:sldId id="11670" r:id="rId10"/>
    <p:sldId id="258" r:id="rId11"/>
    <p:sldId id="259" r:id="rId12"/>
    <p:sldId id="3189" r:id="rId13"/>
    <p:sldId id="3190" r:id="rId14"/>
    <p:sldId id="11672" r:id="rId15"/>
    <p:sldId id="264" r:id="rId16"/>
    <p:sldId id="11678" r:id="rId17"/>
    <p:sldId id="11680" r:id="rId18"/>
    <p:sldId id="11677" r:id="rId19"/>
    <p:sldId id="11674" r:id="rId20"/>
    <p:sldId id="365" r:id="rId21"/>
    <p:sldId id="11681" r:id="rId22"/>
    <p:sldId id="11682" r:id="rId23"/>
    <p:sldId id="11683" r:id="rId24"/>
    <p:sldId id="291"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363" autoAdjust="0"/>
  </p:normalViewPr>
  <p:slideViewPr>
    <p:cSldViewPr snapToGrid="0">
      <p:cViewPr varScale="1">
        <p:scale>
          <a:sx n="103" d="100"/>
          <a:sy n="103" d="100"/>
        </p:scale>
        <p:origin x="62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26/2/2023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GV nhấn vào từng icon trên đường để đến slide câu hỏi, nhấn vào tên trò chơi để đến slide bài mới</a:t>
            </a:r>
          </a:p>
        </p:txBody>
      </p:sp>
      <p:sp>
        <p:nvSpPr>
          <p:cNvPr id="66564" name="Slide Number Placeholder 3">
            <a:extLst>
              <a:ext uri="{FF2B5EF4-FFF2-40B4-BE49-F238E27FC236}">
                <a16:creationId xmlns:a16="http://schemas.microsoft.com/office/drawing/2014/main"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72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DB1943-CF8D-46A3-AE35-A0BE343BB6A6}"/>
              </a:ext>
            </a:extLst>
          </p:cNvPr>
          <p:cNvSpPr>
            <a:spLocks noGrp="1"/>
          </p:cNvSpPr>
          <p:nvPr>
            <p:ph type="dt" sz="half" idx="10"/>
          </p:nvPr>
        </p:nvSpPr>
        <p:spPr/>
        <p:txBody>
          <a:bodyPr/>
          <a:lstStyle/>
          <a:p>
            <a:fld id="{21B53549-AC53-460D-97E2-6B906759E892}" type="datetimeFigureOut">
              <a:rPr lang="en-US" smtClean="0"/>
              <a:t>26/2/2023</a:t>
            </a:fld>
            <a:endParaRPr lang="en-US"/>
          </a:p>
        </p:txBody>
      </p:sp>
      <p:sp>
        <p:nvSpPr>
          <p:cNvPr id="5" name="Footer Placeholder 4">
            <a:extLst>
              <a:ext uri="{FF2B5EF4-FFF2-40B4-BE49-F238E27FC236}">
                <a16:creationId xmlns:a16="http://schemas.microsoft.com/office/drawing/2014/main"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889A7-441D-4FA7-A8C6-8E542FDEE8CA}"/>
              </a:ext>
            </a:extLst>
          </p:cNvPr>
          <p:cNvSpPr>
            <a:spLocks noGrp="1"/>
          </p:cNvSpPr>
          <p:nvPr>
            <p:ph type="dt" sz="half" idx="10"/>
          </p:nvPr>
        </p:nvSpPr>
        <p:spPr/>
        <p:txBody>
          <a:bodyPr/>
          <a:lstStyle/>
          <a:p>
            <a:fld id="{21B53549-AC53-460D-97E2-6B906759E892}" type="datetimeFigureOut">
              <a:rPr lang="en-US" smtClean="0"/>
              <a:t>26/2/2023</a:t>
            </a:fld>
            <a:endParaRPr lang="en-US"/>
          </a:p>
        </p:txBody>
      </p:sp>
      <p:sp>
        <p:nvSpPr>
          <p:cNvPr id="5" name="Footer Placeholder 4">
            <a:extLst>
              <a:ext uri="{FF2B5EF4-FFF2-40B4-BE49-F238E27FC236}">
                <a16:creationId xmlns:a16="http://schemas.microsoft.com/office/drawing/2014/main"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117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F287E-9E4B-4657-A480-25D0FEC7620D}"/>
              </a:ext>
            </a:extLst>
          </p:cNvPr>
          <p:cNvSpPr>
            <a:spLocks noGrp="1"/>
          </p:cNvSpPr>
          <p:nvPr>
            <p:ph type="dt" sz="half" idx="10"/>
          </p:nvPr>
        </p:nvSpPr>
        <p:spPr/>
        <p:txBody>
          <a:bodyPr/>
          <a:lstStyle/>
          <a:p>
            <a:fld id="{21B53549-AC53-460D-97E2-6B906759E892}" type="datetimeFigureOut">
              <a:rPr lang="en-US" smtClean="0"/>
              <a:t>26/2/2023</a:t>
            </a:fld>
            <a:endParaRPr lang="en-US"/>
          </a:p>
        </p:txBody>
      </p:sp>
      <p:sp>
        <p:nvSpPr>
          <p:cNvPr id="5" name="Footer Placeholder 4">
            <a:extLst>
              <a:ext uri="{FF2B5EF4-FFF2-40B4-BE49-F238E27FC236}">
                <a16:creationId xmlns:a16="http://schemas.microsoft.com/office/drawing/2014/main"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26/2/2023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062400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10922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8342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0E95F-81D6-4106-BF11-BAF87B24D550}"/>
              </a:ext>
            </a:extLst>
          </p:cNvPr>
          <p:cNvSpPr>
            <a:spLocks noGrp="1"/>
          </p:cNvSpPr>
          <p:nvPr>
            <p:ph type="dt" sz="half" idx="10"/>
          </p:nvPr>
        </p:nvSpPr>
        <p:spPr/>
        <p:txBody>
          <a:bodyPr/>
          <a:lstStyle/>
          <a:p>
            <a:fld id="{21B53549-AC53-460D-97E2-6B906759E892}" type="datetimeFigureOut">
              <a:rPr lang="en-US" smtClean="0"/>
              <a:t>26/2/2023</a:t>
            </a:fld>
            <a:endParaRPr lang="en-US"/>
          </a:p>
        </p:txBody>
      </p:sp>
      <p:sp>
        <p:nvSpPr>
          <p:cNvPr id="5" name="Footer Placeholder 4">
            <a:extLst>
              <a:ext uri="{FF2B5EF4-FFF2-40B4-BE49-F238E27FC236}">
                <a16:creationId xmlns:a16="http://schemas.microsoft.com/office/drawing/2014/main"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553035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767459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744172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99288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8686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82488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79703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D60CEE-5535-4AD5-99C6-B6D681C5EA1D}"/>
              </a:ext>
            </a:extLst>
          </p:cNvPr>
          <p:cNvSpPr>
            <a:spLocks noGrp="1"/>
          </p:cNvSpPr>
          <p:nvPr>
            <p:ph type="dt" sz="half" idx="10"/>
          </p:nvPr>
        </p:nvSpPr>
        <p:spPr/>
        <p:txBody>
          <a:bodyPr/>
          <a:lstStyle/>
          <a:p>
            <a:fld id="{21B53549-AC53-460D-97E2-6B906759E892}" type="datetimeFigureOut">
              <a:rPr lang="en-US" smtClean="0"/>
              <a:t>26/2/2023</a:t>
            </a:fld>
            <a:endParaRPr lang="en-US"/>
          </a:p>
        </p:txBody>
      </p:sp>
      <p:sp>
        <p:nvSpPr>
          <p:cNvPr id="5" name="Footer Placeholder 4">
            <a:extLst>
              <a:ext uri="{FF2B5EF4-FFF2-40B4-BE49-F238E27FC236}">
                <a16:creationId xmlns:a16="http://schemas.microsoft.com/office/drawing/2014/main"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929855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31996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29615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26/02/2023</a:t>
            </a:fld>
            <a:endParaRPr lang="en-GB"/>
          </a:p>
        </p:txBody>
      </p:sp>
      <p:sp>
        <p:nvSpPr>
          <p:cNvPr id="5" name="Footer Placeholder 4">
            <a:extLst>
              <a:ext uri="{FF2B5EF4-FFF2-40B4-BE49-F238E27FC236}">
                <a16:creationId xmlns:a16="http://schemas.microsoft.com/office/drawing/2014/main"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26/02/2023</a:t>
            </a:fld>
            <a:endParaRPr lang="en-GB"/>
          </a:p>
        </p:txBody>
      </p:sp>
      <p:sp>
        <p:nvSpPr>
          <p:cNvPr id="5" name="Footer Placeholder 4">
            <a:extLst>
              <a:ext uri="{FF2B5EF4-FFF2-40B4-BE49-F238E27FC236}">
                <a16:creationId xmlns:a16="http://schemas.microsoft.com/office/drawing/2014/main"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26/02/2023</a:t>
            </a:fld>
            <a:endParaRPr lang="en-GB"/>
          </a:p>
        </p:txBody>
      </p:sp>
      <p:sp>
        <p:nvSpPr>
          <p:cNvPr id="5" name="Footer Placeholder 4">
            <a:extLst>
              <a:ext uri="{FF2B5EF4-FFF2-40B4-BE49-F238E27FC236}">
                <a16:creationId xmlns:a16="http://schemas.microsoft.com/office/drawing/2014/main"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26/02/2023</a:t>
            </a:fld>
            <a:endParaRPr lang="en-GB"/>
          </a:p>
        </p:txBody>
      </p:sp>
      <p:sp>
        <p:nvSpPr>
          <p:cNvPr id="5" name="Footer Placeholder 4">
            <a:extLst>
              <a:ext uri="{FF2B5EF4-FFF2-40B4-BE49-F238E27FC236}">
                <a16:creationId xmlns:a16="http://schemas.microsoft.com/office/drawing/2014/main"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26/02/2023</a:t>
            </a:fld>
            <a:endParaRPr lang="en-GB"/>
          </a:p>
        </p:txBody>
      </p:sp>
      <p:sp>
        <p:nvSpPr>
          <p:cNvPr id="5" name="Footer Placeholder 4">
            <a:extLst>
              <a:ext uri="{FF2B5EF4-FFF2-40B4-BE49-F238E27FC236}">
                <a16:creationId xmlns:a16="http://schemas.microsoft.com/office/drawing/2014/main"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26/02/2023</a:t>
            </a:fld>
            <a:endParaRPr lang="en-GB"/>
          </a:p>
        </p:txBody>
      </p:sp>
      <p:sp>
        <p:nvSpPr>
          <p:cNvPr id="5" name="Footer Placeholder 4">
            <a:extLst>
              <a:ext uri="{FF2B5EF4-FFF2-40B4-BE49-F238E27FC236}">
                <a16:creationId xmlns:a16="http://schemas.microsoft.com/office/drawing/2014/main"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26/02/2023</a:t>
            </a:fld>
            <a:endParaRPr lang="en-GB"/>
          </a:p>
        </p:txBody>
      </p:sp>
      <p:sp>
        <p:nvSpPr>
          <p:cNvPr id="5" name="Footer Placeholder 4">
            <a:extLst>
              <a:ext uri="{FF2B5EF4-FFF2-40B4-BE49-F238E27FC236}">
                <a16:creationId xmlns:a16="http://schemas.microsoft.com/office/drawing/2014/main"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B0D17-86AE-4C3F-B6BB-D999B3F2EFD4}"/>
              </a:ext>
            </a:extLst>
          </p:cNvPr>
          <p:cNvSpPr>
            <a:spLocks noGrp="1"/>
          </p:cNvSpPr>
          <p:nvPr>
            <p:ph type="dt" sz="half" idx="10"/>
          </p:nvPr>
        </p:nvSpPr>
        <p:spPr/>
        <p:txBody>
          <a:bodyPr/>
          <a:lstStyle/>
          <a:p>
            <a:fld id="{21B53549-AC53-460D-97E2-6B906759E892}" type="datetimeFigureOut">
              <a:rPr lang="en-US" smtClean="0"/>
              <a:t>26/2/2023</a:t>
            </a:fld>
            <a:endParaRPr lang="en-US"/>
          </a:p>
        </p:txBody>
      </p:sp>
      <p:sp>
        <p:nvSpPr>
          <p:cNvPr id="6" name="Footer Placeholder 5">
            <a:extLst>
              <a:ext uri="{FF2B5EF4-FFF2-40B4-BE49-F238E27FC236}">
                <a16:creationId xmlns:a16="http://schemas.microsoft.com/office/drawing/2014/main"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26/02/2023</a:t>
            </a:fld>
            <a:endParaRPr lang="en-GB"/>
          </a:p>
        </p:txBody>
      </p:sp>
      <p:sp>
        <p:nvSpPr>
          <p:cNvPr id="5" name="Footer Placeholder 4">
            <a:extLst>
              <a:ext uri="{FF2B5EF4-FFF2-40B4-BE49-F238E27FC236}">
                <a16:creationId xmlns:a16="http://schemas.microsoft.com/office/drawing/2014/main"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26/02/2023</a:t>
            </a:fld>
            <a:endParaRPr lang="en-GB"/>
          </a:p>
        </p:txBody>
      </p:sp>
      <p:sp>
        <p:nvSpPr>
          <p:cNvPr id="5" name="Footer Placeholder 4">
            <a:extLst>
              <a:ext uri="{FF2B5EF4-FFF2-40B4-BE49-F238E27FC236}">
                <a16:creationId xmlns:a16="http://schemas.microsoft.com/office/drawing/2014/main"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26/02/2023</a:t>
            </a:fld>
            <a:endParaRPr lang="en-GB"/>
          </a:p>
        </p:txBody>
      </p:sp>
      <p:sp>
        <p:nvSpPr>
          <p:cNvPr id="5" name="Footer Placeholder 4">
            <a:extLst>
              <a:ext uri="{FF2B5EF4-FFF2-40B4-BE49-F238E27FC236}">
                <a16:creationId xmlns:a16="http://schemas.microsoft.com/office/drawing/2014/main"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26/02/2023</a:t>
            </a:fld>
            <a:endParaRPr lang="en-GB"/>
          </a:p>
        </p:txBody>
      </p:sp>
      <p:sp>
        <p:nvSpPr>
          <p:cNvPr id="5" name="Footer Placeholder 4">
            <a:extLst>
              <a:ext uri="{FF2B5EF4-FFF2-40B4-BE49-F238E27FC236}">
                <a16:creationId xmlns:a16="http://schemas.microsoft.com/office/drawing/2014/main"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26/02/2023</a:t>
            </a:fld>
            <a:endParaRPr lang="en-GB"/>
          </a:p>
        </p:txBody>
      </p:sp>
      <p:sp>
        <p:nvSpPr>
          <p:cNvPr id="5" name="Footer Placeholder 4">
            <a:extLst>
              <a:ext uri="{FF2B5EF4-FFF2-40B4-BE49-F238E27FC236}">
                <a16:creationId xmlns:a16="http://schemas.microsoft.com/office/drawing/2014/main"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26/02/2023</a:t>
            </a:fld>
            <a:endParaRPr lang="en-GB"/>
          </a:p>
        </p:txBody>
      </p:sp>
      <p:sp>
        <p:nvSpPr>
          <p:cNvPr id="5" name="Footer Placeholder 4">
            <a:extLst>
              <a:ext uri="{FF2B5EF4-FFF2-40B4-BE49-F238E27FC236}">
                <a16:creationId xmlns:a16="http://schemas.microsoft.com/office/drawing/2014/main"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26/02/2023</a:t>
            </a:fld>
            <a:endParaRPr lang="en-GB"/>
          </a:p>
        </p:txBody>
      </p:sp>
      <p:sp>
        <p:nvSpPr>
          <p:cNvPr id="5" name="Footer Placeholder 4">
            <a:extLst>
              <a:ext uri="{FF2B5EF4-FFF2-40B4-BE49-F238E27FC236}">
                <a16:creationId xmlns:a16="http://schemas.microsoft.com/office/drawing/2014/main"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26/02/2023</a:t>
            </a:fld>
            <a:endParaRPr lang="en-GB"/>
          </a:p>
        </p:txBody>
      </p:sp>
      <p:sp>
        <p:nvSpPr>
          <p:cNvPr id="5" name="Footer Placeholder 4">
            <a:extLst>
              <a:ext uri="{FF2B5EF4-FFF2-40B4-BE49-F238E27FC236}">
                <a16:creationId xmlns:a16="http://schemas.microsoft.com/office/drawing/2014/main"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26/02/2023</a:t>
            </a:fld>
            <a:endParaRPr lang="en-GB"/>
          </a:p>
        </p:txBody>
      </p:sp>
      <p:sp>
        <p:nvSpPr>
          <p:cNvPr id="5" name="Footer Placeholder 4">
            <a:extLst>
              <a:ext uri="{FF2B5EF4-FFF2-40B4-BE49-F238E27FC236}">
                <a16:creationId xmlns:a16="http://schemas.microsoft.com/office/drawing/2014/main"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26/02/2023</a:t>
            </a:fld>
            <a:endParaRPr lang="en-GB"/>
          </a:p>
        </p:txBody>
      </p:sp>
      <p:sp>
        <p:nvSpPr>
          <p:cNvPr id="5" name="Footer Placeholder 4">
            <a:extLst>
              <a:ext uri="{FF2B5EF4-FFF2-40B4-BE49-F238E27FC236}">
                <a16:creationId xmlns:a16="http://schemas.microsoft.com/office/drawing/2014/main"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FAACC-3877-4554-BEFE-59793A952FB3}"/>
              </a:ext>
            </a:extLst>
          </p:cNvPr>
          <p:cNvSpPr>
            <a:spLocks noGrp="1"/>
          </p:cNvSpPr>
          <p:nvPr>
            <p:ph type="dt" sz="half" idx="10"/>
          </p:nvPr>
        </p:nvSpPr>
        <p:spPr/>
        <p:txBody>
          <a:bodyPr/>
          <a:lstStyle/>
          <a:p>
            <a:fld id="{21B53549-AC53-460D-97E2-6B906759E892}" type="datetimeFigureOut">
              <a:rPr lang="en-US" smtClean="0"/>
              <a:t>26/2/2023</a:t>
            </a:fld>
            <a:endParaRPr lang="en-US"/>
          </a:p>
        </p:txBody>
      </p:sp>
      <p:sp>
        <p:nvSpPr>
          <p:cNvPr id="8" name="Footer Placeholder 7">
            <a:extLst>
              <a:ext uri="{FF2B5EF4-FFF2-40B4-BE49-F238E27FC236}">
                <a16:creationId xmlns:a16="http://schemas.microsoft.com/office/drawing/2014/main"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26/02/2023</a:t>
            </a:fld>
            <a:endParaRPr lang="en-GB"/>
          </a:p>
        </p:txBody>
      </p:sp>
      <p:sp>
        <p:nvSpPr>
          <p:cNvPr id="5" name="Footer Placeholder 4">
            <a:extLst>
              <a:ext uri="{FF2B5EF4-FFF2-40B4-BE49-F238E27FC236}">
                <a16:creationId xmlns:a16="http://schemas.microsoft.com/office/drawing/2014/main"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26/02/2023</a:t>
            </a:fld>
            <a:endParaRPr lang="en-GB"/>
          </a:p>
        </p:txBody>
      </p:sp>
      <p:sp>
        <p:nvSpPr>
          <p:cNvPr id="5" name="Footer Placeholder 4">
            <a:extLst>
              <a:ext uri="{FF2B5EF4-FFF2-40B4-BE49-F238E27FC236}">
                <a16:creationId xmlns:a16="http://schemas.microsoft.com/office/drawing/2014/main"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26/02/2023</a:t>
            </a:fld>
            <a:endParaRPr lang="en-GB"/>
          </a:p>
        </p:txBody>
      </p:sp>
      <p:sp>
        <p:nvSpPr>
          <p:cNvPr id="5" name="Footer Placeholder 4">
            <a:extLst>
              <a:ext uri="{FF2B5EF4-FFF2-40B4-BE49-F238E27FC236}">
                <a16:creationId xmlns:a16="http://schemas.microsoft.com/office/drawing/2014/main"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26/02/2023</a:t>
            </a:fld>
            <a:endParaRPr lang="en-GB"/>
          </a:p>
        </p:txBody>
      </p:sp>
      <p:sp>
        <p:nvSpPr>
          <p:cNvPr id="5" name="Footer Placeholder 4">
            <a:extLst>
              <a:ext uri="{FF2B5EF4-FFF2-40B4-BE49-F238E27FC236}">
                <a16:creationId xmlns:a16="http://schemas.microsoft.com/office/drawing/2014/main"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26/02/2023</a:t>
            </a:fld>
            <a:endParaRPr lang="en-GB"/>
          </a:p>
        </p:txBody>
      </p:sp>
      <p:sp>
        <p:nvSpPr>
          <p:cNvPr id="5" name="Footer Placeholder 4">
            <a:extLst>
              <a:ext uri="{FF2B5EF4-FFF2-40B4-BE49-F238E27FC236}">
                <a16:creationId xmlns:a16="http://schemas.microsoft.com/office/drawing/2014/main"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26/02/2023</a:t>
            </a:fld>
            <a:endParaRPr lang="en-GB"/>
          </a:p>
        </p:txBody>
      </p:sp>
      <p:sp>
        <p:nvSpPr>
          <p:cNvPr id="5" name="Footer Placeholder 4">
            <a:extLst>
              <a:ext uri="{FF2B5EF4-FFF2-40B4-BE49-F238E27FC236}">
                <a16:creationId xmlns:a16="http://schemas.microsoft.com/office/drawing/2014/main"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26/02/2023</a:t>
            </a:fld>
            <a:endParaRPr lang="en-GB"/>
          </a:p>
        </p:txBody>
      </p:sp>
      <p:sp>
        <p:nvSpPr>
          <p:cNvPr id="5" name="Footer Placeholder 4">
            <a:extLst>
              <a:ext uri="{FF2B5EF4-FFF2-40B4-BE49-F238E27FC236}">
                <a16:creationId xmlns:a16="http://schemas.microsoft.com/office/drawing/2014/main"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26/02/2023</a:t>
            </a:fld>
            <a:endParaRPr lang="en-GB"/>
          </a:p>
        </p:txBody>
      </p:sp>
      <p:sp>
        <p:nvSpPr>
          <p:cNvPr id="5" name="Footer Placeholder 4">
            <a:extLst>
              <a:ext uri="{FF2B5EF4-FFF2-40B4-BE49-F238E27FC236}">
                <a16:creationId xmlns:a16="http://schemas.microsoft.com/office/drawing/2014/main"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26/02/2023</a:t>
            </a:fld>
            <a:endParaRPr lang="en-GB"/>
          </a:p>
        </p:txBody>
      </p:sp>
      <p:sp>
        <p:nvSpPr>
          <p:cNvPr id="5" name="Footer Placeholder 4">
            <a:extLst>
              <a:ext uri="{FF2B5EF4-FFF2-40B4-BE49-F238E27FC236}">
                <a16:creationId xmlns:a16="http://schemas.microsoft.com/office/drawing/2014/main"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26/02/2023</a:t>
            </a:fld>
            <a:endParaRPr lang="en-GB"/>
          </a:p>
        </p:txBody>
      </p:sp>
      <p:sp>
        <p:nvSpPr>
          <p:cNvPr id="5" name="Footer Placeholder 4">
            <a:extLst>
              <a:ext uri="{FF2B5EF4-FFF2-40B4-BE49-F238E27FC236}">
                <a16:creationId xmlns:a16="http://schemas.microsoft.com/office/drawing/2014/main"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DC6DC-D596-442E-A037-4870AC611271}"/>
              </a:ext>
            </a:extLst>
          </p:cNvPr>
          <p:cNvSpPr>
            <a:spLocks noGrp="1"/>
          </p:cNvSpPr>
          <p:nvPr>
            <p:ph type="dt" sz="half" idx="10"/>
          </p:nvPr>
        </p:nvSpPr>
        <p:spPr/>
        <p:txBody>
          <a:bodyPr/>
          <a:lstStyle/>
          <a:p>
            <a:fld id="{21B53549-AC53-460D-97E2-6B906759E892}" type="datetimeFigureOut">
              <a:rPr lang="en-US" smtClean="0"/>
              <a:t>26/2/2023</a:t>
            </a:fld>
            <a:endParaRPr lang="en-US"/>
          </a:p>
        </p:txBody>
      </p:sp>
      <p:sp>
        <p:nvSpPr>
          <p:cNvPr id="4" name="Footer Placeholder 3">
            <a:extLst>
              <a:ext uri="{FF2B5EF4-FFF2-40B4-BE49-F238E27FC236}">
                <a16:creationId xmlns:a16="http://schemas.microsoft.com/office/drawing/2014/main"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26/02/2023</a:t>
            </a:fld>
            <a:endParaRPr lang="en-GB"/>
          </a:p>
        </p:txBody>
      </p:sp>
      <p:sp>
        <p:nvSpPr>
          <p:cNvPr id="5" name="Footer Placeholder 4">
            <a:extLst>
              <a:ext uri="{FF2B5EF4-FFF2-40B4-BE49-F238E27FC236}">
                <a16:creationId xmlns:a16="http://schemas.microsoft.com/office/drawing/2014/main"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26/02/2023</a:t>
            </a:fld>
            <a:endParaRPr lang="en-GB"/>
          </a:p>
        </p:txBody>
      </p:sp>
      <p:sp>
        <p:nvSpPr>
          <p:cNvPr id="5" name="Footer Placeholder 4">
            <a:extLst>
              <a:ext uri="{FF2B5EF4-FFF2-40B4-BE49-F238E27FC236}">
                <a16:creationId xmlns:a16="http://schemas.microsoft.com/office/drawing/2014/main"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26/02/2023</a:t>
            </a:fld>
            <a:endParaRPr lang="en-GB"/>
          </a:p>
        </p:txBody>
      </p:sp>
      <p:sp>
        <p:nvSpPr>
          <p:cNvPr id="5" name="Footer Placeholder 4">
            <a:extLst>
              <a:ext uri="{FF2B5EF4-FFF2-40B4-BE49-F238E27FC236}">
                <a16:creationId xmlns:a16="http://schemas.microsoft.com/office/drawing/2014/main"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26/02/2023</a:t>
            </a:fld>
            <a:endParaRPr lang="en-GB"/>
          </a:p>
        </p:txBody>
      </p:sp>
      <p:sp>
        <p:nvSpPr>
          <p:cNvPr id="5" name="Footer Placeholder 4">
            <a:extLst>
              <a:ext uri="{FF2B5EF4-FFF2-40B4-BE49-F238E27FC236}">
                <a16:creationId xmlns:a16="http://schemas.microsoft.com/office/drawing/2014/main"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26/02/2023</a:t>
            </a:fld>
            <a:endParaRPr lang="en-GB"/>
          </a:p>
        </p:txBody>
      </p:sp>
      <p:sp>
        <p:nvSpPr>
          <p:cNvPr id="6" name="Footer Placeholder 5">
            <a:extLst>
              <a:ext uri="{FF2B5EF4-FFF2-40B4-BE49-F238E27FC236}">
                <a16:creationId xmlns:a16="http://schemas.microsoft.com/office/drawing/2014/main"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26/02/2023</a:t>
            </a:fld>
            <a:endParaRPr lang="en-GB"/>
          </a:p>
        </p:txBody>
      </p:sp>
      <p:sp>
        <p:nvSpPr>
          <p:cNvPr id="8" name="Footer Placeholder 7">
            <a:extLst>
              <a:ext uri="{FF2B5EF4-FFF2-40B4-BE49-F238E27FC236}">
                <a16:creationId xmlns:a16="http://schemas.microsoft.com/office/drawing/2014/main"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26/02/2023</a:t>
            </a:fld>
            <a:endParaRPr lang="en-GB"/>
          </a:p>
        </p:txBody>
      </p:sp>
      <p:sp>
        <p:nvSpPr>
          <p:cNvPr id="4" name="Footer Placeholder 3">
            <a:extLst>
              <a:ext uri="{FF2B5EF4-FFF2-40B4-BE49-F238E27FC236}">
                <a16:creationId xmlns:a16="http://schemas.microsoft.com/office/drawing/2014/main"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26/02/2023</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26/02/2023</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2045419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26/02/2023</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3679634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4CD80-F488-4503-BB0F-C15F914AD83A}"/>
              </a:ext>
            </a:extLst>
          </p:cNvPr>
          <p:cNvSpPr>
            <a:spLocks noGrp="1"/>
          </p:cNvSpPr>
          <p:nvPr>
            <p:ph type="dt" sz="half" idx="10"/>
          </p:nvPr>
        </p:nvSpPr>
        <p:spPr/>
        <p:txBody>
          <a:bodyPr/>
          <a:lstStyle/>
          <a:p>
            <a:fld id="{21B53549-AC53-460D-97E2-6B906759E892}" type="datetimeFigureOut">
              <a:rPr lang="en-US" smtClean="0"/>
              <a:t>26/2/2023</a:t>
            </a:fld>
            <a:endParaRPr lang="en-US"/>
          </a:p>
        </p:txBody>
      </p:sp>
      <p:sp>
        <p:nvSpPr>
          <p:cNvPr id="3" name="Footer Placeholder 2">
            <a:extLst>
              <a:ext uri="{FF2B5EF4-FFF2-40B4-BE49-F238E27FC236}">
                <a16:creationId xmlns:a16="http://schemas.microsoft.com/office/drawing/2014/main"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26/02/2023</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75966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26/02/2023</a:t>
            </a:fld>
            <a:endParaRPr lang="en-GB"/>
          </a:p>
        </p:txBody>
      </p:sp>
      <p:sp>
        <p:nvSpPr>
          <p:cNvPr id="6" name="Footer Placeholder 5">
            <a:extLst>
              <a:ext uri="{FF2B5EF4-FFF2-40B4-BE49-F238E27FC236}">
                <a16:creationId xmlns:a16="http://schemas.microsoft.com/office/drawing/2014/main"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26/02/2023</a:t>
            </a:fld>
            <a:endParaRPr lang="en-GB"/>
          </a:p>
        </p:txBody>
      </p:sp>
      <p:sp>
        <p:nvSpPr>
          <p:cNvPr id="6" name="Footer Placeholder 5">
            <a:extLst>
              <a:ext uri="{FF2B5EF4-FFF2-40B4-BE49-F238E27FC236}">
                <a16:creationId xmlns:a16="http://schemas.microsoft.com/office/drawing/2014/main"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26/02/2023</a:t>
            </a:fld>
            <a:endParaRPr lang="en-GB"/>
          </a:p>
        </p:txBody>
      </p:sp>
      <p:sp>
        <p:nvSpPr>
          <p:cNvPr id="5" name="Footer Placeholder 4">
            <a:extLst>
              <a:ext uri="{FF2B5EF4-FFF2-40B4-BE49-F238E27FC236}">
                <a16:creationId xmlns:a16="http://schemas.microsoft.com/office/drawing/2014/main"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26/02/2023</a:t>
            </a:fld>
            <a:endParaRPr lang="en-GB"/>
          </a:p>
        </p:txBody>
      </p:sp>
      <p:sp>
        <p:nvSpPr>
          <p:cNvPr id="5" name="Footer Placeholder 4">
            <a:extLst>
              <a:ext uri="{FF2B5EF4-FFF2-40B4-BE49-F238E27FC236}">
                <a16:creationId xmlns:a16="http://schemas.microsoft.com/office/drawing/2014/main"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90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764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592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85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E9F53-AEF2-47EF-A16D-2B4792941BBD}"/>
              </a:ext>
            </a:extLst>
          </p:cNvPr>
          <p:cNvSpPr>
            <a:spLocks noGrp="1"/>
          </p:cNvSpPr>
          <p:nvPr>
            <p:ph type="dt" sz="half" idx="10"/>
          </p:nvPr>
        </p:nvSpPr>
        <p:spPr/>
        <p:txBody>
          <a:bodyPr/>
          <a:lstStyle/>
          <a:p>
            <a:fld id="{21B53549-AC53-460D-97E2-6B906759E892}" type="datetimeFigureOut">
              <a:rPr lang="en-US" smtClean="0"/>
              <a:t>26/2/2023</a:t>
            </a:fld>
            <a:endParaRPr lang="en-US"/>
          </a:p>
        </p:txBody>
      </p:sp>
      <p:sp>
        <p:nvSpPr>
          <p:cNvPr id="6" name="Footer Placeholder 5">
            <a:extLst>
              <a:ext uri="{FF2B5EF4-FFF2-40B4-BE49-F238E27FC236}">
                <a16:creationId xmlns:a16="http://schemas.microsoft.com/office/drawing/2014/main"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27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26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26/2/2023</a:t>
            </a:fld>
            <a:endParaRPr lang="en-US"/>
          </a:p>
        </p:txBody>
      </p:sp>
      <p:sp>
        <p:nvSpPr>
          <p:cNvPr id="6" name="Footer Placeholder 5">
            <a:extLst>
              <a:ext uri="{FF2B5EF4-FFF2-40B4-BE49-F238E27FC236}">
                <a16:creationId xmlns:a16="http://schemas.microsoft.com/office/drawing/2014/main"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26/2/2023</a:t>
            </a:fld>
            <a:endParaRPr lang="en-US"/>
          </a:p>
        </p:txBody>
      </p:sp>
      <p:sp>
        <p:nvSpPr>
          <p:cNvPr id="8" name="Footer Placeholder 7">
            <a:extLst>
              <a:ext uri="{FF2B5EF4-FFF2-40B4-BE49-F238E27FC236}">
                <a16:creationId xmlns:a16="http://schemas.microsoft.com/office/drawing/2014/main"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26/2/2023</a:t>
            </a:fld>
            <a:endParaRPr lang="en-US"/>
          </a:p>
        </p:txBody>
      </p:sp>
      <p:sp>
        <p:nvSpPr>
          <p:cNvPr id="4" name="Footer Placeholder 3">
            <a:extLst>
              <a:ext uri="{FF2B5EF4-FFF2-40B4-BE49-F238E27FC236}">
                <a16:creationId xmlns:a16="http://schemas.microsoft.com/office/drawing/2014/main"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26/2/2023</a:t>
            </a:fld>
            <a:endParaRPr lang="en-US"/>
          </a:p>
        </p:txBody>
      </p:sp>
      <p:sp>
        <p:nvSpPr>
          <p:cNvPr id="3" name="Footer Placeholder 2">
            <a:extLst>
              <a:ext uri="{FF2B5EF4-FFF2-40B4-BE49-F238E27FC236}">
                <a16:creationId xmlns:a16="http://schemas.microsoft.com/office/drawing/2014/main"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26/2/2023</a:t>
            </a:fld>
            <a:endParaRPr lang="en-US"/>
          </a:p>
        </p:txBody>
      </p:sp>
      <p:sp>
        <p:nvSpPr>
          <p:cNvPr id="6" name="Footer Placeholder 5">
            <a:extLst>
              <a:ext uri="{FF2B5EF4-FFF2-40B4-BE49-F238E27FC236}">
                <a16:creationId xmlns:a16="http://schemas.microsoft.com/office/drawing/2014/main"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26/2/2023</a:t>
            </a:fld>
            <a:endParaRPr lang="en-US"/>
          </a:p>
        </p:txBody>
      </p:sp>
      <p:sp>
        <p:nvSpPr>
          <p:cNvPr id="6" name="Footer Placeholder 5">
            <a:extLst>
              <a:ext uri="{FF2B5EF4-FFF2-40B4-BE49-F238E27FC236}">
                <a16:creationId xmlns:a16="http://schemas.microsoft.com/office/drawing/2014/main"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B3588-5636-4AE7-91D9-816752857802}"/>
              </a:ext>
            </a:extLst>
          </p:cNvPr>
          <p:cNvSpPr>
            <a:spLocks noGrp="1"/>
          </p:cNvSpPr>
          <p:nvPr>
            <p:ph type="dt" sz="half" idx="10"/>
          </p:nvPr>
        </p:nvSpPr>
        <p:spPr/>
        <p:txBody>
          <a:bodyPr/>
          <a:lstStyle/>
          <a:p>
            <a:fld id="{21B53549-AC53-460D-97E2-6B906759E892}" type="datetimeFigureOut">
              <a:rPr lang="en-US" smtClean="0"/>
              <a:t>26/2/2023</a:t>
            </a:fld>
            <a:endParaRPr lang="en-US"/>
          </a:p>
        </p:txBody>
      </p:sp>
      <p:sp>
        <p:nvSpPr>
          <p:cNvPr id="6" name="Footer Placeholder 5">
            <a:extLst>
              <a:ext uri="{FF2B5EF4-FFF2-40B4-BE49-F238E27FC236}">
                <a16:creationId xmlns:a16="http://schemas.microsoft.com/office/drawing/2014/main"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26/2/2023</a:t>
            </a:fld>
            <a:endParaRPr lang="en-US"/>
          </a:p>
        </p:txBody>
      </p:sp>
      <p:sp>
        <p:nvSpPr>
          <p:cNvPr id="5" name="Footer Placeholder 4">
            <a:extLst>
              <a:ext uri="{FF2B5EF4-FFF2-40B4-BE49-F238E27FC236}">
                <a16:creationId xmlns:a16="http://schemas.microsoft.com/office/drawing/2014/main"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26/2/2023</a:t>
            </a:fld>
            <a:endParaRPr lang="en-US"/>
          </a:p>
        </p:txBody>
      </p:sp>
      <p:sp>
        <p:nvSpPr>
          <p:cNvPr id="5" name="Footer Placeholder 4">
            <a:extLst>
              <a:ext uri="{FF2B5EF4-FFF2-40B4-BE49-F238E27FC236}">
                <a16:creationId xmlns:a16="http://schemas.microsoft.com/office/drawing/2014/main"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26/2/2023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4751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4.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41" Type="http://schemas.openxmlformats.org/officeDocument/2006/relationships/slideLayout" Target="../slideLayouts/slideLayout7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26/2/2023</a:t>
            </a:fld>
            <a:endParaRPr lang="en-US"/>
          </a:p>
        </p:txBody>
      </p:sp>
      <p:sp>
        <p:nvSpPr>
          <p:cNvPr id="5" name="Footer Placeholder 4">
            <a:extLst>
              <a:ext uri="{FF2B5EF4-FFF2-40B4-BE49-F238E27FC236}">
                <a16:creationId xmlns:a16="http://schemas.microsoft.com/office/drawing/2014/main"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BE2E9616-F078-4AD7-AAF6-260EDA3F6D2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9BF9147-9A67-4156-A933-FEA7DFB4100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26/2/2023</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 id="2147483750" r:id="rId2"/>
    <p:sldLayoutId id="2147483743" r:id="rId3"/>
    <p:sldLayoutId id="214748373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A6164FD-CE93-451A-9778-27236BAF6412}"/>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759" r:id="rId7"/>
    <p:sldLayoutId id="2147483757" r:id="rId8"/>
    <p:sldLayoutId id="2147483755" r:id="rId9"/>
    <p:sldLayoutId id="2147483754" r:id="rId10"/>
    <p:sldLayoutId id="2147483753" r:id="rId11"/>
    <p:sldLayoutId id="2147483752" r:id="rId12"/>
    <p:sldLayoutId id="2147483751" r:id="rId13"/>
    <p:sldLayoutId id="2147483746" r:id="rId14"/>
    <p:sldLayoutId id="2147483745" r:id="rId15"/>
    <p:sldLayoutId id="2147483744"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47" r:id="rId36"/>
    <p:sldLayoutId id="2147483738" r:id="rId37"/>
    <p:sldLayoutId id="2147483737" r:id="rId38"/>
    <p:sldLayoutId id="2147483708" r:id="rId39"/>
    <p:sldLayoutId id="2147483709" r:id="rId40"/>
    <p:sldLayoutId id="2147483710" r:id="rId41"/>
    <p:sldLayoutId id="2147483711" r:id="rId4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a16="http://schemas.microsoft.com/office/drawing/2014/main"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49" r:id="rId2"/>
    <p:sldLayoutId id="2147483748" r:id="rId3"/>
    <p:sldLayoutId id="2147483742" r:id="rId4"/>
    <p:sldLayoutId id="2147483741" r:id="rId5"/>
    <p:sldLayoutId id="2147483740" r:id="rId6"/>
    <p:sldLayoutId id="2147483739"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58" r:id="rId8"/>
    <p:sldLayoutId id="2147483756" r:id="rId9"/>
    <p:sldLayoutId id="2147483732" r:id="rId10"/>
    <p:sldLayoutId id="2147483733" r:id="rId11"/>
    <p:sldLayoutId id="2147483734" r:id="rId12"/>
    <p:sldLayoutId id="214748373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6.emf"/><Relationship Id="rId5" Type="http://schemas.openxmlformats.org/officeDocument/2006/relationships/image" Target="../media/image25.em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2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2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2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98.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3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98.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jpe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67.xml"/><Relationship Id="rId6" Type="http://schemas.openxmlformats.org/officeDocument/2006/relationships/image" Target="../media/image19.png"/><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image" Target="../media/image16.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75.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75.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2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id="{A61764AA-BA16-F74F-AEA7-9EA56CD8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pic>
        <p:nvPicPr>
          <p:cNvPr id="5" name="Picture 4">
            <a:extLst>
              <a:ext uri="{FF2B5EF4-FFF2-40B4-BE49-F238E27FC236}">
                <a16:creationId xmlns:a16="http://schemas.microsoft.com/office/drawing/2014/main" id="{9B4EA1E1-4F60-47EF-8780-A60518F8EFBD}"/>
              </a:ext>
            </a:extLst>
          </p:cNvPr>
          <p:cNvPicPr>
            <a:picLocks noChangeAspect="1"/>
          </p:cNvPicPr>
          <p:nvPr/>
        </p:nvPicPr>
        <p:blipFill>
          <a:blip r:embed="rId6"/>
          <a:stretch>
            <a:fillRect/>
          </a:stretch>
        </p:blipFill>
        <p:spPr>
          <a:xfrm>
            <a:off x="1273279" y="1943040"/>
            <a:ext cx="9321592" cy="1371719"/>
          </a:xfrm>
          <a:prstGeom prst="rect">
            <a:avLst/>
          </a:prstGeom>
        </p:spPr>
      </p:pic>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727789" y="839753"/>
            <a:ext cx="6832517" cy="5514393"/>
          </a:xfrm>
          <a:custGeom>
            <a:avLst/>
            <a:gdLst>
              <a:gd name="connsiteX0" fmla="*/ 0 w 7267698"/>
              <a:gd name="connsiteY0" fmla="*/ 1099858 h 4650562"/>
              <a:gd name="connsiteX1" fmla="*/ 1099858 w 7267698"/>
              <a:gd name="connsiteY1" fmla="*/ 0 h 4650562"/>
              <a:gd name="connsiteX2" fmla="*/ 1784036 w 7267698"/>
              <a:gd name="connsiteY2" fmla="*/ 0 h 4650562"/>
              <a:gd name="connsiteX3" fmla="*/ 2316174 w 7267698"/>
              <a:gd name="connsiteY3" fmla="*/ 0 h 4650562"/>
              <a:gd name="connsiteX4" fmla="*/ 2949671 w 7267698"/>
              <a:gd name="connsiteY4" fmla="*/ 0 h 4650562"/>
              <a:gd name="connsiteX5" fmla="*/ 3532489 w 7267698"/>
              <a:gd name="connsiteY5" fmla="*/ 0 h 4650562"/>
              <a:gd name="connsiteX6" fmla="*/ 4115307 w 7267698"/>
              <a:gd name="connsiteY6" fmla="*/ 0 h 4650562"/>
              <a:gd name="connsiteX7" fmla="*/ 4698125 w 7267698"/>
              <a:gd name="connsiteY7" fmla="*/ 0 h 4650562"/>
              <a:gd name="connsiteX8" fmla="*/ 5331623 w 7267698"/>
              <a:gd name="connsiteY8" fmla="*/ 0 h 4650562"/>
              <a:gd name="connsiteX9" fmla="*/ 6167840 w 7267698"/>
              <a:gd name="connsiteY9" fmla="*/ 0 h 4650562"/>
              <a:gd name="connsiteX10" fmla="*/ 7267698 w 7267698"/>
              <a:gd name="connsiteY10" fmla="*/ 1099858 h 4650562"/>
              <a:gd name="connsiteX11" fmla="*/ 7267698 w 7267698"/>
              <a:gd name="connsiteY11" fmla="*/ 1688061 h 4650562"/>
              <a:gd name="connsiteX12" fmla="*/ 7267698 w 7267698"/>
              <a:gd name="connsiteY12" fmla="*/ 2349789 h 4650562"/>
              <a:gd name="connsiteX13" fmla="*/ 7267698 w 7267698"/>
              <a:gd name="connsiteY13" fmla="*/ 2913484 h 4650562"/>
              <a:gd name="connsiteX14" fmla="*/ 7267698 w 7267698"/>
              <a:gd name="connsiteY14" fmla="*/ 3550704 h 4650562"/>
              <a:gd name="connsiteX15" fmla="*/ 6167840 w 7267698"/>
              <a:gd name="connsiteY15" fmla="*/ 4650562 h 4650562"/>
              <a:gd name="connsiteX16" fmla="*/ 5635702 w 7267698"/>
              <a:gd name="connsiteY16" fmla="*/ 4650562 h 4650562"/>
              <a:gd name="connsiteX17" fmla="*/ 4951524 w 7267698"/>
              <a:gd name="connsiteY17" fmla="*/ 4650562 h 4650562"/>
              <a:gd name="connsiteX18" fmla="*/ 4318027 w 7267698"/>
              <a:gd name="connsiteY18" fmla="*/ 4650562 h 4650562"/>
              <a:gd name="connsiteX19" fmla="*/ 3836568 w 7267698"/>
              <a:gd name="connsiteY19" fmla="*/ 4650562 h 4650562"/>
              <a:gd name="connsiteX20" fmla="*/ 3203071 w 7267698"/>
              <a:gd name="connsiteY20" fmla="*/ 4650562 h 4650562"/>
              <a:gd name="connsiteX21" fmla="*/ 2569573 w 7267698"/>
              <a:gd name="connsiteY21" fmla="*/ 4650562 h 4650562"/>
              <a:gd name="connsiteX22" fmla="*/ 1936075 w 7267698"/>
              <a:gd name="connsiteY22" fmla="*/ 4650562 h 4650562"/>
              <a:gd name="connsiteX23" fmla="*/ 1099858 w 7267698"/>
              <a:gd name="connsiteY23" fmla="*/ 4650562 h 4650562"/>
              <a:gd name="connsiteX24" fmla="*/ 0 w 7267698"/>
              <a:gd name="connsiteY24" fmla="*/ 3550704 h 4650562"/>
              <a:gd name="connsiteX25" fmla="*/ 0 w 7267698"/>
              <a:gd name="connsiteY25" fmla="*/ 2937993 h 4650562"/>
              <a:gd name="connsiteX26" fmla="*/ 0 w 7267698"/>
              <a:gd name="connsiteY26" fmla="*/ 2374298 h 4650562"/>
              <a:gd name="connsiteX27" fmla="*/ 0 w 7267698"/>
              <a:gd name="connsiteY27" fmla="*/ 1786095 h 4650562"/>
              <a:gd name="connsiteX28" fmla="*/ 0 w 7267698"/>
              <a:gd name="connsiteY28" fmla="*/ 1099858 h 465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7698" h="4650562" fill="none" extrusionOk="0">
                <a:moveTo>
                  <a:pt x="0" y="1099858"/>
                </a:moveTo>
                <a:cubicBezTo>
                  <a:pt x="-23447" y="521581"/>
                  <a:pt x="514489" y="-58843"/>
                  <a:pt x="1099858" y="0"/>
                </a:cubicBezTo>
                <a:cubicBezTo>
                  <a:pt x="1289107" y="8039"/>
                  <a:pt x="1602231" y="-11932"/>
                  <a:pt x="1784036" y="0"/>
                </a:cubicBezTo>
                <a:cubicBezTo>
                  <a:pt x="1965841" y="11932"/>
                  <a:pt x="2093806" y="13741"/>
                  <a:pt x="2316174" y="0"/>
                </a:cubicBezTo>
                <a:cubicBezTo>
                  <a:pt x="2538542" y="-13741"/>
                  <a:pt x="2737566" y="-14410"/>
                  <a:pt x="2949671" y="0"/>
                </a:cubicBezTo>
                <a:cubicBezTo>
                  <a:pt x="3161776" y="14410"/>
                  <a:pt x="3268501" y="-19001"/>
                  <a:pt x="3532489" y="0"/>
                </a:cubicBezTo>
                <a:cubicBezTo>
                  <a:pt x="3796477" y="19001"/>
                  <a:pt x="3945286" y="11921"/>
                  <a:pt x="4115307" y="0"/>
                </a:cubicBezTo>
                <a:cubicBezTo>
                  <a:pt x="4285328" y="-11921"/>
                  <a:pt x="4488073" y="-24716"/>
                  <a:pt x="4698125" y="0"/>
                </a:cubicBezTo>
                <a:cubicBezTo>
                  <a:pt x="4908177" y="24716"/>
                  <a:pt x="5036937" y="-21390"/>
                  <a:pt x="5331623" y="0"/>
                </a:cubicBezTo>
                <a:cubicBezTo>
                  <a:pt x="5626309" y="21390"/>
                  <a:pt x="5832668" y="26001"/>
                  <a:pt x="6167840" y="0"/>
                </a:cubicBezTo>
                <a:cubicBezTo>
                  <a:pt x="6712495" y="9013"/>
                  <a:pt x="7192383" y="468362"/>
                  <a:pt x="7267698" y="1099858"/>
                </a:cubicBezTo>
                <a:cubicBezTo>
                  <a:pt x="7259667" y="1331936"/>
                  <a:pt x="7250236" y="1489828"/>
                  <a:pt x="7267698" y="1688061"/>
                </a:cubicBezTo>
                <a:cubicBezTo>
                  <a:pt x="7285160" y="1886294"/>
                  <a:pt x="7297948" y="2189429"/>
                  <a:pt x="7267698" y="2349789"/>
                </a:cubicBezTo>
                <a:cubicBezTo>
                  <a:pt x="7237448" y="2510149"/>
                  <a:pt x="7283933" y="2766998"/>
                  <a:pt x="7267698" y="2913484"/>
                </a:cubicBezTo>
                <a:cubicBezTo>
                  <a:pt x="7251463" y="3059971"/>
                  <a:pt x="7296873" y="3290289"/>
                  <a:pt x="7267698" y="3550704"/>
                </a:cubicBezTo>
                <a:cubicBezTo>
                  <a:pt x="7221169" y="4109070"/>
                  <a:pt x="6813732" y="4624828"/>
                  <a:pt x="6167840" y="4650562"/>
                </a:cubicBezTo>
                <a:cubicBezTo>
                  <a:pt x="5963336" y="4656460"/>
                  <a:pt x="5871621" y="4627460"/>
                  <a:pt x="5635702" y="4650562"/>
                </a:cubicBezTo>
                <a:cubicBezTo>
                  <a:pt x="5399783" y="4673664"/>
                  <a:pt x="5169134" y="4625979"/>
                  <a:pt x="4951524" y="4650562"/>
                </a:cubicBezTo>
                <a:cubicBezTo>
                  <a:pt x="4733914" y="4675145"/>
                  <a:pt x="4464914" y="4653517"/>
                  <a:pt x="4318027" y="4650562"/>
                </a:cubicBezTo>
                <a:cubicBezTo>
                  <a:pt x="4171140" y="4647607"/>
                  <a:pt x="4008665" y="4659231"/>
                  <a:pt x="3836568" y="4650562"/>
                </a:cubicBezTo>
                <a:cubicBezTo>
                  <a:pt x="3664471" y="4641893"/>
                  <a:pt x="3350829" y="4657903"/>
                  <a:pt x="3203071" y="4650562"/>
                </a:cubicBezTo>
                <a:cubicBezTo>
                  <a:pt x="3055313" y="4643221"/>
                  <a:pt x="2709804" y="4661497"/>
                  <a:pt x="2569573" y="4650562"/>
                </a:cubicBezTo>
                <a:cubicBezTo>
                  <a:pt x="2429342" y="4639627"/>
                  <a:pt x="2180660" y="4673403"/>
                  <a:pt x="1936075" y="4650562"/>
                </a:cubicBezTo>
                <a:cubicBezTo>
                  <a:pt x="1691490" y="4627721"/>
                  <a:pt x="1485157" y="4625899"/>
                  <a:pt x="1099858" y="4650562"/>
                </a:cubicBezTo>
                <a:cubicBezTo>
                  <a:pt x="478351" y="4608240"/>
                  <a:pt x="20826" y="4183618"/>
                  <a:pt x="0" y="3550704"/>
                </a:cubicBezTo>
                <a:cubicBezTo>
                  <a:pt x="11917" y="3330003"/>
                  <a:pt x="21182" y="3084130"/>
                  <a:pt x="0" y="2937993"/>
                </a:cubicBezTo>
                <a:cubicBezTo>
                  <a:pt x="-21182" y="2791856"/>
                  <a:pt x="-8219" y="2570527"/>
                  <a:pt x="0" y="2374298"/>
                </a:cubicBezTo>
                <a:cubicBezTo>
                  <a:pt x="8219" y="2178069"/>
                  <a:pt x="-22499" y="1959817"/>
                  <a:pt x="0" y="1786095"/>
                </a:cubicBezTo>
                <a:cubicBezTo>
                  <a:pt x="22499" y="1612373"/>
                  <a:pt x="-14957" y="1248983"/>
                  <a:pt x="0" y="1099858"/>
                </a:cubicBezTo>
                <a:close/>
              </a:path>
              <a:path w="7267698" h="4650562" stroke="0" extrusionOk="0">
                <a:moveTo>
                  <a:pt x="0" y="1099858"/>
                </a:moveTo>
                <a:cubicBezTo>
                  <a:pt x="-21499" y="514988"/>
                  <a:pt x="507255" y="62741"/>
                  <a:pt x="1099858" y="0"/>
                </a:cubicBezTo>
                <a:cubicBezTo>
                  <a:pt x="1223046" y="-6726"/>
                  <a:pt x="1369665" y="-5138"/>
                  <a:pt x="1631996" y="0"/>
                </a:cubicBezTo>
                <a:cubicBezTo>
                  <a:pt x="1894327" y="5138"/>
                  <a:pt x="2020803" y="25346"/>
                  <a:pt x="2214814" y="0"/>
                </a:cubicBezTo>
                <a:cubicBezTo>
                  <a:pt x="2408825" y="-25346"/>
                  <a:pt x="2529591" y="14739"/>
                  <a:pt x="2696272" y="0"/>
                </a:cubicBezTo>
                <a:cubicBezTo>
                  <a:pt x="2862953" y="-14739"/>
                  <a:pt x="3148561" y="-26081"/>
                  <a:pt x="3380450" y="0"/>
                </a:cubicBezTo>
                <a:cubicBezTo>
                  <a:pt x="3612339" y="26081"/>
                  <a:pt x="3680902" y="-6292"/>
                  <a:pt x="3861908" y="0"/>
                </a:cubicBezTo>
                <a:cubicBezTo>
                  <a:pt x="4042914" y="6292"/>
                  <a:pt x="4195230" y="13098"/>
                  <a:pt x="4495406" y="0"/>
                </a:cubicBezTo>
                <a:cubicBezTo>
                  <a:pt x="4795582" y="-13098"/>
                  <a:pt x="4823041" y="26594"/>
                  <a:pt x="5027544" y="0"/>
                </a:cubicBezTo>
                <a:cubicBezTo>
                  <a:pt x="5232047" y="-26594"/>
                  <a:pt x="5335935" y="2180"/>
                  <a:pt x="5559682" y="0"/>
                </a:cubicBezTo>
                <a:cubicBezTo>
                  <a:pt x="5783429" y="-2180"/>
                  <a:pt x="5882633" y="-30012"/>
                  <a:pt x="6167840" y="0"/>
                </a:cubicBezTo>
                <a:cubicBezTo>
                  <a:pt x="6764593" y="-28116"/>
                  <a:pt x="7337124" y="512704"/>
                  <a:pt x="7267698" y="1099858"/>
                </a:cubicBezTo>
                <a:cubicBezTo>
                  <a:pt x="7274848" y="1301683"/>
                  <a:pt x="7290336" y="1405957"/>
                  <a:pt x="7267698" y="1639044"/>
                </a:cubicBezTo>
                <a:cubicBezTo>
                  <a:pt x="7245060" y="1872131"/>
                  <a:pt x="7258441" y="2061094"/>
                  <a:pt x="7267698" y="2276264"/>
                </a:cubicBezTo>
                <a:cubicBezTo>
                  <a:pt x="7276955" y="2491434"/>
                  <a:pt x="7258796" y="2617909"/>
                  <a:pt x="7267698" y="2888976"/>
                </a:cubicBezTo>
                <a:cubicBezTo>
                  <a:pt x="7276600" y="3160043"/>
                  <a:pt x="7256361" y="3380330"/>
                  <a:pt x="7267698" y="3550704"/>
                </a:cubicBezTo>
                <a:cubicBezTo>
                  <a:pt x="7200655" y="4140133"/>
                  <a:pt x="6822516" y="4652812"/>
                  <a:pt x="6167840" y="4650562"/>
                </a:cubicBezTo>
                <a:cubicBezTo>
                  <a:pt x="5898982" y="4651517"/>
                  <a:pt x="5671237" y="4629700"/>
                  <a:pt x="5483662" y="4650562"/>
                </a:cubicBezTo>
                <a:cubicBezTo>
                  <a:pt x="5296087" y="4671424"/>
                  <a:pt x="4953950" y="4666132"/>
                  <a:pt x="4799485" y="4650562"/>
                </a:cubicBezTo>
                <a:cubicBezTo>
                  <a:pt x="4645020" y="4634992"/>
                  <a:pt x="4487162" y="4642896"/>
                  <a:pt x="4267347" y="4650562"/>
                </a:cubicBezTo>
                <a:cubicBezTo>
                  <a:pt x="4047532" y="4658228"/>
                  <a:pt x="3680360" y="4667519"/>
                  <a:pt x="3532489" y="4650562"/>
                </a:cubicBezTo>
                <a:cubicBezTo>
                  <a:pt x="3384618" y="4633605"/>
                  <a:pt x="3095801" y="4672279"/>
                  <a:pt x="2898992" y="4650562"/>
                </a:cubicBezTo>
                <a:cubicBezTo>
                  <a:pt x="2702183" y="4628845"/>
                  <a:pt x="2618012" y="4671087"/>
                  <a:pt x="2366854" y="4650562"/>
                </a:cubicBezTo>
                <a:cubicBezTo>
                  <a:pt x="2115696" y="4630037"/>
                  <a:pt x="1612024" y="4691103"/>
                  <a:pt x="1099858" y="4650562"/>
                </a:cubicBezTo>
                <a:cubicBezTo>
                  <a:pt x="531857" y="4584181"/>
                  <a:pt x="24988" y="4130651"/>
                  <a:pt x="0" y="3550704"/>
                </a:cubicBezTo>
                <a:cubicBezTo>
                  <a:pt x="22828" y="3324615"/>
                  <a:pt x="-23663" y="3090212"/>
                  <a:pt x="0" y="2962501"/>
                </a:cubicBezTo>
                <a:cubicBezTo>
                  <a:pt x="23663" y="2834790"/>
                  <a:pt x="-24967" y="2668135"/>
                  <a:pt x="0" y="2398806"/>
                </a:cubicBezTo>
                <a:cubicBezTo>
                  <a:pt x="24967" y="2129478"/>
                  <a:pt x="-3780" y="2009550"/>
                  <a:pt x="0" y="1859620"/>
                </a:cubicBezTo>
                <a:cubicBezTo>
                  <a:pt x="3780" y="1709690"/>
                  <a:pt x="-16219" y="1283374"/>
                  <a:pt x="0" y="1099858"/>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500" b="1" kern="0" dirty="0" err="1">
                <a:solidFill>
                  <a:srgbClr val="000000"/>
                </a:solidFill>
                <a:latin typeface="Calibri" panose="020F0502020204030204" pitchFamily="34" charset="0"/>
                <a:cs typeface="Calibri" panose="020F0502020204030204" pitchFamily="34" charset="0"/>
                <a:sym typeface="Arial"/>
              </a:rPr>
              <a:t>Những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lời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thoại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của</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các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smtClean="0">
                <a:solidFill>
                  <a:srgbClr val="000000"/>
                </a:solidFill>
                <a:latin typeface="Calibri" panose="020F0502020204030204" pitchFamily="34" charset="0"/>
                <a:cs typeface="Calibri" panose="020F0502020204030204" pitchFamily="34" charset="0"/>
                <a:sym typeface="Arial"/>
              </a:rPr>
              <a:t>nhân</a:t>
            </a:r>
            <a:r>
              <a:rPr lang="en-US" sz="3500" b="1" kern="0" dirty="0" smtClean="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vật</a:t>
            </a:r>
            <a:r>
              <a:rPr lang="en-US" sz="35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Hôm</a:t>
            </a:r>
            <a:r>
              <a:rPr lang="en-US" sz="3500" b="1" kern="0" dirty="0">
                <a:solidFill>
                  <a:srgbClr val="000000"/>
                </a:solidFill>
                <a:latin typeface="Calibri" panose="020F0502020204030204" pitchFamily="34" charset="0"/>
                <a:cs typeface="Calibri" panose="020F0502020204030204" pitchFamily="34" charset="0"/>
                <a:sym typeface="Arial"/>
              </a:rPr>
              <a:t> nay,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đăng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kí</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lớp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tiếng</a:t>
            </a:r>
            <a:r>
              <a:rPr lang="en-US" sz="3500" b="1" kern="0" dirty="0">
                <a:solidFill>
                  <a:srgbClr val="000000"/>
                </a:solidFill>
                <a:latin typeface="Calibri" panose="020F0502020204030204" pitchFamily="34" charset="0"/>
                <a:cs typeface="Calibri" panose="020F0502020204030204" pitchFamily="34" charset="0"/>
                <a:sym typeface="Arial"/>
              </a:rPr>
              <a:t> Anh </a:t>
            </a:r>
            <a:r>
              <a:rPr lang="en-US" sz="3500" b="1" kern="0" dirty="0" err="1">
                <a:solidFill>
                  <a:srgbClr val="000000"/>
                </a:solidFill>
                <a:latin typeface="Calibri" panose="020F0502020204030204" pitchFamily="34" charset="0"/>
                <a:cs typeface="Calibri" panose="020F0502020204030204" pitchFamily="34" charset="0"/>
                <a:sym typeface="Arial"/>
              </a:rPr>
              <a:t>rồi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nhé</a:t>
            </a:r>
            <a:r>
              <a:rPr lang="en-US" sz="3500" b="1" kern="0" dirty="0">
                <a:solidFill>
                  <a:srgbClr val="000000"/>
                </a:solidFill>
                <a:latin typeface="Calibri" panose="020F0502020204030204" pitchFamily="34" charset="0"/>
                <a:cs typeface="Calibri" panose="020F0502020204030204" pitchFamily="34" charset="0"/>
                <a:sym typeface="Arial"/>
              </a:rPr>
              <a:t>!</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nhiều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tuổi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sao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còn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Trẻ</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già</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cần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cháu</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Thế</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nếu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phải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phụ</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huynh</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thì</a:t>
            </a:r>
            <a:r>
              <a:rPr lang="en-US" sz="3500" b="1" kern="0" dirty="0">
                <a:solidFill>
                  <a:srgbClr val="000000"/>
                </a:solidFill>
                <a:latin typeface="Calibri" panose="020F0502020204030204" pitchFamily="34" charset="0"/>
                <a:cs typeface="Calibri" panose="020F0502020204030204" pitchFamily="34" charset="0"/>
                <a:sym typeface="Arial"/>
              </a:rPr>
              <a:t> ai </a:t>
            </a:r>
            <a:r>
              <a:rPr lang="en-US" sz="3500" b="1" kern="0" dirty="0" err="1">
                <a:solidFill>
                  <a:srgbClr val="000000"/>
                </a:solidFill>
                <a:latin typeface="Calibri" panose="020F0502020204030204" pitchFamily="34" charset="0"/>
                <a:cs typeface="Calibri" panose="020F0502020204030204" pitchFamily="34" charset="0"/>
                <a:sym typeface="Arial"/>
              </a:rPr>
              <a:t>sẽ</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id="{1D4455F2-F504-47BF-BEA2-A611E69F9A6A}"/>
                </a:ext>
              </a:extLst>
            </p:cNvPr>
            <p:cNvSpPr/>
            <p:nvPr/>
          </p:nvSpPr>
          <p:spPr>
            <a:xfrm>
              <a:off x="8095046" y="1251612"/>
              <a:ext cx="3312773" cy="2923873"/>
            </a:xfrm>
            <a:custGeom>
              <a:avLst/>
              <a:gdLst>
                <a:gd name="connsiteX0" fmla="*/ 0 w 4050098"/>
                <a:gd name="connsiteY0" fmla="*/ 595785 h 3574639"/>
                <a:gd name="connsiteX1" fmla="*/ 595785 w 4050098"/>
                <a:gd name="connsiteY1" fmla="*/ 0 h 3574639"/>
                <a:gd name="connsiteX2" fmla="*/ 3454313 w 4050098"/>
                <a:gd name="connsiteY2" fmla="*/ 0 h 3574639"/>
                <a:gd name="connsiteX3" fmla="*/ 4050098 w 4050098"/>
                <a:gd name="connsiteY3" fmla="*/ 595785 h 3574639"/>
                <a:gd name="connsiteX4" fmla="*/ 4050098 w 4050098"/>
                <a:gd name="connsiteY4" fmla="*/ 2978854 h 3574639"/>
                <a:gd name="connsiteX5" fmla="*/ 3454313 w 4050098"/>
                <a:gd name="connsiteY5" fmla="*/ 3574639 h 3574639"/>
                <a:gd name="connsiteX6" fmla="*/ 595785 w 4050098"/>
                <a:gd name="connsiteY6" fmla="*/ 3574639 h 3574639"/>
                <a:gd name="connsiteX7" fmla="*/ 0 w 4050098"/>
                <a:gd name="connsiteY7" fmla="*/ 2978854 h 3574639"/>
                <a:gd name="connsiteX8" fmla="*/ 0 w 4050098"/>
                <a:gd name="connsiteY8" fmla="*/ 595785 h 357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0098" h="3574639" fill="none" extrusionOk="0">
                  <a:moveTo>
                    <a:pt x="0" y="595785"/>
                  </a:moveTo>
                  <a:cubicBezTo>
                    <a:pt x="867" y="290216"/>
                    <a:pt x="292380" y="43029"/>
                    <a:pt x="595785" y="0"/>
                  </a:cubicBezTo>
                  <a:cubicBezTo>
                    <a:pt x="1935082" y="72427"/>
                    <a:pt x="2116011" y="61419"/>
                    <a:pt x="3454313" y="0"/>
                  </a:cubicBezTo>
                  <a:cubicBezTo>
                    <a:pt x="3774500" y="-60963"/>
                    <a:pt x="4007155" y="253753"/>
                    <a:pt x="4050098" y="595785"/>
                  </a:cubicBezTo>
                  <a:cubicBezTo>
                    <a:pt x="4150974" y="1003138"/>
                    <a:pt x="3942785" y="2626301"/>
                    <a:pt x="4050098" y="2978854"/>
                  </a:cubicBezTo>
                  <a:cubicBezTo>
                    <a:pt x="4059173" y="3261841"/>
                    <a:pt x="3773583" y="3563683"/>
                    <a:pt x="3454313" y="3574639"/>
                  </a:cubicBezTo>
                  <a:cubicBezTo>
                    <a:pt x="2791129" y="3604466"/>
                    <a:pt x="1771502" y="3495333"/>
                    <a:pt x="595785" y="3574639"/>
                  </a:cubicBezTo>
                  <a:cubicBezTo>
                    <a:pt x="310693" y="3569671"/>
                    <a:pt x="-14386" y="3310742"/>
                    <a:pt x="0" y="2978854"/>
                  </a:cubicBezTo>
                  <a:cubicBezTo>
                    <a:pt x="50037" y="2390597"/>
                    <a:pt x="770" y="1127889"/>
                    <a:pt x="0" y="595785"/>
                  </a:cubicBezTo>
                  <a:close/>
                </a:path>
                <a:path w="4050098" h="3574639" stroke="0" extrusionOk="0">
                  <a:moveTo>
                    <a:pt x="0" y="595785"/>
                  </a:moveTo>
                  <a:cubicBezTo>
                    <a:pt x="20783" y="272407"/>
                    <a:pt x="276231" y="19770"/>
                    <a:pt x="595785" y="0"/>
                  </a:cubicBezTo>
                  <a:cubicBezTo>
                    <a:pt x="1167575" y="123000"/>
                    <a:pt x="2721281" y="-96860"/>
                    <a:pt x="3454313" y="0"/>
                  </a:cubicBezTo>
                  <a:cubicBezTo>
                    <a:pt x="3765345" y="-13727"/>
                    <a:pt x="4067521" y="231617"/>
                    <a:pt x="4050098" y="595785"/>
                  </a:cubicBezTo>
                  <a:cubicBezTo>
                    <a:pt x="4053271" y="1261570"/>
                    <a:pt x="4144365" y="2195391"/>
                    <a:pt x="4050098" y="2978854"/>
                  </a:cubicBezTo>
                  <a:cubicBezTo>
                    <a:pt x="4015604" y="3320393"/>
                    <a:pt x="3777257" y="3573641"/>
                    <a:pt x="3454313" y="3574639"/>
                  </a:cubicBezTo>
                  <a:cubicBezTo>
                    <a:pt x="2294347" y="3413932"/>
                    <a:pt x="1313262" y="3614306"/>
                    <a:pt x="595785" y="3574639"/>
                  </a:cubicBezTo>
                  <a:cubicBezTo>
                    <a:pt x="227660" y="3566746"/>
                    <a:pt x="-38509" y="3290451"/>
                    <a:pt x="0" y="2978854"/>
                  </a:cubicBezTo>
                  <a:cubicBezTo>
                    <a:pt x="32216" y="2098574"/>
                    <a:pt x="57206" y="1238479"/>
                    <a:pt x="0" y="59578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điều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cxnSp>
        <p:nvCxnSpPr>
          <p:cNvPr id="8" name="Straight Arrow Connector 7">
            <a:extLst>
              <a:ext uri="{FF2B5EF4-FFF2-40B4-BE49-F238E27FC236}">
                <a16:creationId xmlns:a16="http://schemas.microsoft.com/office/drawing/2014/main"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Tree>
    <p:extLst>
      <p:ext uri="{BB962C8B-B14F-4D97-AF65-F5344CB8AC3E}">
        <p14:creationId xmlns:p14="http://schemas.microsoft.com/office/powerpoint/2010/main" val="106055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pic>
        <p:nvPicPr>
          <p:cNvPr id="13" name="Picture 2">
            <a:extLst>
              <a:ext uri="{FF2B5EF4-FFF2-40B4-BE49-F238E27FC236}">
                <a16:creationId xmlns:a16="http://schemas.microsoft.com/office/drawing/2014/main" id="{9C40379B-6CD0-449F-87A3-F0333F086E3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754EEBE-5A8D-41C4-9F31-73CA61979B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045E59A-E1F4-4AB0-97F6-D3BE5A2164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8E7C353-F580-45D0-8976-DC02D3DD975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BF8DEF-4DFC-4309-8486-131569395726}"/>
              </a:ext>
            </a:extLst>
          </p:cNvPr>
          <p:cNvPicPr>
            <a:picLocks noChangeAspect="1"/>
          </p:cNvPicPr>
          <p:nvPr/>
        </p:nvPicPr>
        <p:blipFill>
          <a:blip r:embed="rId6"/>
          <a:stretch>
            <a:fillRect/>
          </a:stretch>
        </p:blipFill>
        <p:spPr>
          <a:xfrm>
            <a:off x="3091956" y="365647"/>
            <a:ext cx="6005080" cy="1359526"/>
          </a:xfrm>
          <a:prstGeom prst="rect">
            <a:avLst/>
          </a:prstGeom>
        </p:spPr>
      </p:pic>
    </p:spTree>
    <p:extLst>
      <p:ext uri="{BB962C8B-B14F-4D97-AF65-F5344CB8AC3E}">
        <p14:creationId xmlns:p14="http://schemas.microsoft.com/office/powerpoint/2010/main" val="345291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1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nodeType="withEffect">
                                  <p:stCondLst>
                                    <p:cond delay="1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a16="http://schemas.microsoft.com/office/drawing/2014/main" id="{6904CE70-BD27-89FD-D2A3-D6F0728C6744}"/>
              </a:ext>
            </a:extLst>
          </p:cNvPr>
          <p:cNvSpPr/>
          <p:nvPr/>
        </p:nvSpPr>
        <p:spPr>
          <a:xfrm>
            <a:off x="666750" y="1349932"/>
            <a:ext cx="11373938" cy="2898218"/>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dirty="0"/>
              <a:t>Hiểu công dụng của dấu ngoặc kép khi viết câu.</a:t>
            </a:r>
            <a:endParaRPr lang="en-US" sz="3200" dirty="0"/>
          </a:p>
          <a:p>
            <a:r>
              <a:rPr lang="nl-NL" sz="3200" dirty="0"/>
              <a:t>Biết đặt và trả lời câu hỏi “Bằng gì?”</a:t>
            </a:r>
            <a:endParaRPr lang="en-US" sz="3200" dirty="0"/>
          </a:p>
          <a:p>
            <a:r>
              <a:rPr lang="nl-NL" sz="3200" dirty="0"/>
              <a:t>Hình thành và phát triển tình cảm gia đình, sự quan tâm, yêu quý, biết ơn, đối với những người thân trong gia đình dòng họ.</a:t>
            </a:r>
            <a:endParaRPr lang="en-US" sz="3200" dirty="0"/>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2"/>
          <a:stretch>
            <a:fillRect/>
          </a:stretch>
        </p:blipFill>
        <p:spPr>
          <a:xfrm>
            <a:off x="320587" y="1533139"/>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2"/>
          <a:stretch>
            <a:fillRect/>
          </a:stretch>
        </p:blipFill>
        <p:spPr>
          <a:xfrm>
            <a:off x="320587" y="2217811"/>
            <a:ext cx="467048" cy="467048"/>
          </a:xfrm>
          <a:prstGeom prst="rect">
            <a:avLst/>
          </a:prstGeom>
        </p:spPr>
      </p:pic>
      <p:grpSp>
        <p:nvGrpSpPr>
          <p:cNvPr id="77" name="Group 76">
            <a:extLst>
              <a:ext uri="{FF2B5EF4-FFF2-40B4-BE49-F238E27FC236}">
                <a16:creationId xmlns:a16="http://schemas.microsoft.com/office/drawing/2014/main"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a16="http://schemas.microsoft.com/office/drawing/2014/main"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a16="http://schemas.microsoft.com/office/drawing/2014/main"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a16="http://schemas.microsoft.com/office/drawing/2014/main"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a16="http://schemas.microsoft.com/office/drawing/2014/main"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a16="http://schemas.microsoft.com/office/drawing/2014/main"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a16="http://schemas.microsoft.com/office/drawing/2014/main"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a16="http://schemas.microsoft.com/office/drawing/2014/main"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a16="http://schemas.microsoft.com/office/drawing/2014/main"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a16="http://schemas.microsoft.com/office/drawing/2014/main"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a16="http://schemas.microsoft.com/office/drawing/2014/main"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a16="http://schemas.microsoft.com/office/drawing/2014/main"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a16="http://schemas.microsoft.com/office/drawing/2014/main"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a16="http://schemas.microsoft.com/office/drawing/2014/main"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a16="http://schemas.microsoft.com/office/drawing/2014/main"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a16="http://schemas.microsoft.com/office/drawing/2014/main"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a16="http://schemas.microsoft.com/office/drawing/2014/main"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a16="http://schemas.microsoft.com/office/drawing/2014/main"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a16="http://schemas.microsoft.com/office/drawing/2014/main"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a16="http://schemas.microsoft.com/office/drawing/2014/main"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a16="http://schemas.microsoft.com/office/drawing/2014/main"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a16="http://schemas.microsoft.com/office/drawing/2014/main"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a16="http://schemas.microsoft.com/office/drawing/2014/main"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a16="http://schemas.microsoft.com/office/drawing/2014/main"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a16="http://schemas.microsoft.com/office/drawing/2014/main"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a16="http://schemas.microsoft.com/office/drawing/2014/main"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a16="http://schemas.microsoft.com/office/drawing/2014/main"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a16="http://schemas.microsoft.com/office/drawing/2014/main"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a16="http://schemas.microsoft.com/office/drawing/2014/main"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a16="http://schemas.microsoft.com/office/drawing/2014/main"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a16="http://schemas.microsoft.com/office/drawing/2014/main"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a16="http://schemas.microsoft.com/office/drawing/2014/main"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a16="http://schemas.microsoft.com/office/drawing/2014/main"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a16="http://schemas.microsoft.com/office/drawing/2014/main"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a16="http://schemas.microsoft.com/office/drawing/2014/main"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a16="http://schemas.microsoft.com/office/drawing/2014/main"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a16="http://schemas.microsoft.com/office/drawing/2014/main"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a16="http://schemas.microsoft.com/office/drawing/2014/main"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a16="http://schemas.microsoft.com/office/drawing/2014/main"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a16="http://schemas.microsoft.com/office/drawing/2014/main"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a16="http://schemas.microsoft.com/office/drawing/2014/main"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a16="http://schemas.microsoft.com/office/drawing/2014/main"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a16="http://schemas.microsoft.com/office/drawing/2014/main"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a16="http://schemas.microsoft.com/office/drawing/2014/main"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a16="http://schemas.microsoft.com/office/drawing/2014/main"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a16="http://schemas.microsoft.com/office/drawing/2014/main"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a16="http://schemas.microsoft.com/office/drawing/2014/main"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a16="http://schemas.microsoft.com/office/drawing/2014/main"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a16="http://schemas.microsoft.com/office/drawing/2014/main"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a16="http://schemas.microsoft.com/office/drawing/2014/main"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a16="http://schemas.microsoft.com/office/drawing/2014/main"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a16="http://schemas.microsoft.com/office/drawing/2014/main"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a16="http://schemas.microsoft.com/office/drawing/2014/main"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a16="http://schemas.microsoft.com/office/drawing/2014/main"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a16="http://schemas.microsoft.com/office/drawing/2014/main"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a16="http://schemas.microsoft.com/office/drawing/2014/main"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a16="http://schemas.microsoft.com/office/drawing/2014/main"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a16="http://schemas.microsoft.com/office/drawing/2014/main"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a16="http://schemas.microsoft.com/office/drawing/2014/main"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a16="http://schemas.microsoft.com/office/drawing/2014/main"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a16="http://schemas.microsoft.com/office/drawing/2014/main"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a16="http://schemas.microsoft.com/office/drawing/2014/main"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a16="http://schemas.microsoft.com/office/drawing/2014/main"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a16="http://schemas.microsoft.com/office/drawing/2014/main"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a16="http://schemas.microsoft.com/office/drawing/2014/main"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a16="http://schemas.microsoft.com/office/drawing/2014/main"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a16="http://schemas.microsoft.com/office/drawing/2014/main"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a16="http://schemas.microsoft.com/office/drawing/2014/main"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a16="http://schemas.microsoft.com/office/drawing/2014/main"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a16="http://schemas.microsoft.com/office/drawing/2014/main"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a16="http://schemas.microsoft.com/office/drawing/2014/main" id="{5BCF0095-8317-4863-BF2E-2F9CF5B108AD}"/>
              </a:ext>
            </a:extLst>
          </p:cNvPr>
          <p:cNvPicPr>
            <a:picLocks noChangeAspect="1"/>
          </p:cNvPicPr>
          <p:nvPr/>
        </p:nvPicPr>
        <p:blipFill>
          <a:blip r:embed="rId3"/>
          <a:stretch>
            <a:fillRect/>
          </a:stretch>
        </p:blipFill>
        <p:spPr>
          <a:xfrm>
            <a:off x="2841981" y="0"/>
            <a:ext cx="6431837" cy="1292464"/>
          </a:xfrm>
          <a:prstGeom prst="rect">
            <a:avLst/>
          </a:prstGeom>
        </p:spPr>
      </p:pic>
      <p:pic>
        <p:nvPicPr>
          <p:cNvPr id="84" name="Picture 83">
            <a:extLst>
              <a:ext uri="{FF2B5EF4-FFF2-40B4-BE49-F238E27FC236}">
                <a16:creationId xmlns:a16="http://schemas.microsoft.com/office/drawing/2014/main" id="{04B74A37-13DB-491E-9086-53849F9E74B7}"/>
              </a:ext>
            </a:extLst>
          </p:cNvPr>
          <p:cNvPicPr>
            <a:picLocks noChangeAspect="1"/>
          </p:cNvPicPr>
          <p:nvPr/>
        </p:nvPicPr>
        <p:blipFill>
          <a:blip r:embed="rId2"/>
          <a:stretch>
            <a:fillRect/>
          </a:stretch>
        </p:blipFill>
        <p:spPr>
          <a:xfrm>
            <a:off x="358687" y="2741686"/>
            <a:ext cx="467048" cy="467048"/>
          </a:xfrm>
          <a:prstGeom prst="rect">
            <a:avLst/>
          </a:prstGeom>
        </p:spPr>
      </p:pic>
    </p:spTree>
    <p:extLst>
      <p:ext uri="{BB962C8B-B14F-4D97-AF65-F5344CB8AC3E}">
        <p14:creationId xmlns:p14="http://schemas.microsoft.com/office/powerpoint/2010/main" val="34086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800" decel="100000"/>
                                        <p:tgtEl>
                                          <p:spTgt spid="83"/>
                                        </p:tgtEl>
                                      </p:cBhvr>
                                    </p:animEffect>
                                    <p:anim calcmode="lin" valueType="num">
                                      <p:cBhvr>
                                        <p:cTn id="23" dur="800" decel="100000" fill="hold"/>
                                        <p:tgtEl>
                                          <p:spTgt spid="83"/>
                                        </p:tgtEl>
                                        <p:attrNameLst>
                                          <p:attrName>style.rotation</p:attrName>
                                        </p:attrNameLst>
                                      </p:cBhvr>
                                      <p:tavLst>
                                        <p:tav tm="0">
                                          <p:val>
                                            <p:fltVal val="-90"/>
                                          </p:val>
                                        </p:tav>
                                        <p:tav tm="100000">
                                          <p:val>
                                            <p:fltVal val="0"/>
                                          </p:val>
                                        </p:tav>
                                      </p:tavLst>
                                    </p:anim>
                                    <p:anim calcmode="lin" valueType="num">
                                      <p:cBhvr>
                                        <p:cTn id="24" dur="800" decel="100000" fill="hold"/>
                                        <p:tgtEl>
                                          <p:spTgt spid="83"/>
                                        </p:tgtEl>
                                        <p:attrNameLst>
                                          <p:attrName>ppt_x</p:attrName>
                                        </p:attrNameLst>
                                      </p:cBhvr>
                                      <p:tavLst>
                                        <p:tav tm="0">
                                          <p:val>
                                            <p:strVal val="#ppt_x+0.4"/>
                                          </p:val>
                                        </p:tav>
                                        <p:tav tm="100000">
                                          <p:val>
                                            <p:strVal val="#ppt_x-0.05"/>
                                          </p:val>
                                        </p:tav>
                                      </p:tavLst>
                                    </p:anim>
                                    <p:anim calcmode="lin" valueType="num">
                                      <p:cBhvr>
                                        <p:cTn id="25" dur="800" decel="100000" fill="hold"/>
                                        <p:tgtEl>
                                          <p:spTgt spid="8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1">
                                            <p:txEl>
                                              <p:pRg st="1" end="1"/>
                                            </p:txEl>
                                          </p:spTgt>
                                        </p:tgtEl>
                                        <p:attrNameLst>
                                          <p:attrName>style.visibility</p:attrName>
                                        </p:attrNameLst>
                                      </p:cBhvr>
                                      <p:to>
                                        <p:strVal val="visible"/>
                                      </p:to>
                                    </p:set>
                                    <p:anim calcmode="lin" valueType="num">
                                      <p:cBhvr>
                                        <p:cTn id="31"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81">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800" decel="100000"/>
                                        <p:tgtEl>
                                          <p:spTgt spid="84"/>
                                        </p:tgtEl>
                                      </p:cBhvr>
                                    </p:animEffect>
                                    <p:anim calcmode="lin" valueType="num">
                                      <p:cBhvr>
                                        <p:cTn id="38" dur="800" decel="100000" fill="hold"/>
                                        <p:tgtEl>
                                          <p:spTgt spid="84"/>
                                        </p:tgtEl>
                                        <p:attrNameLst>
                                          <p:attrName>style.rotation</p:attrName>
                                        </p:attrNameLst>
                                      </p:cBhvr>
                                      <p:tavLst>
                                        <p:tav tm="0">
                                          <p:val>
                                            <p:fltVal val="-90"/>
                                          </p:val>
                                        </p:tav>
                                        <p:tav tm="100000">
                                          <p:val>
                                            <p:fltVal val="0"/>
                                          </p:val>
                                        </p:tav>
                                      </p:tavLst>
                                    </p:anim>
                                    <p:anim calcmode="lin" valueType="num">
                                      <p:cBhvr>
                                        <p:cTn id="39" dur="800" decel="100000" fill="hold"/>
                                        <p:tgtEl>
                                          <p:spTgt spid="84"/>
                                        </p:tgtEl>
                                        <p:attrNameLst>
                                          <p:attrName>ppt_x</p:attrName>
                                        </p:attrNameLst>
                                      </p:cBhvr>
                                      <p:tavLst>
                                        <p:tav tm="0">
                                          <p:val>
                                            <p:strVal val="#ppt_x+0.4"/>
                                          </p:val>
                                        </p:tav>
                                        <p:tav tm="100000">
                                          <p:val>
                                            <p:strVal val="#ppt_x-0.05"/>
                                          </p:val>
                                        </p:tav>
                                      </p:tavLst>
                                    </p:anim>
                                    <p:anim calcmode="lin" valueType="num">
                                      <p:cBhvr>
                                        <p:cTn id="40" dur="800" decel="100000" fill="hold"/>
                                        <p:tgtEl>
                                          <p:spTgt spid="8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81">
                                            <p:txEl>
                                              <p:pRg st="2" end="2"/>
                                            </p:txEl>
                                          </p:spTgt>
                                        </p:tgtEl>
                                        <p:attrNameLst>
                                          <p:attrName>style.visibility</p:attrName>
                                        </p:attrNameLst>
                                      </p:cBhvr>
                                      <p:to>
                                        <p:strVal val="visible"/>
                                      </p:to>
                                    </p:set>
                                    <p:anim calcmode="lin" valueType="num">
                                      <p:cBhvr>
                                        <p:cTn id="46"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a:t>
            </a:r>
            <a:r>
              <a:rPr lang="vi-VN" sz="3200" dirty="0" smtClean="0">
                <a:latin typeface="Calibri" panose="020F0502020204030204" pitchFamily="34" charset="0"/>
                <a:cs typeface="Calibri" panose="020F0502020204030204" pitchFamily="34" charset="0"/>
              </a:rPr>
              <a:t>ch</a:t>
            </a:r>
            <a:r>
              <a:rPr lang="en-US" sz="3200" dirty="0">
                <a:latin typeface="Calibri" panose="020F0502020204030204" pitchFamily="34" charset="0"/>
                <a:cs typeface="Calibri" panose="020F0502020204030204" pitchFamily="34" charset="0"/>
              </a:rPr>
              <a:t>ẳ</a:t>
            </a:r>
            <a:r>
              <a:rPr lang="vi-VN" sz="3200" dirty="0" smtClean="0">
                <a:latin typeface="Calibri" panose="020F0502020204030204" pitchFamily="34" charset="0"/>
                <a:cs typeface="Calibri" panose="020F0502020204030204" pitchFamily="34" charset="0"/>
              </a:rPr>
              <a:t>ng </a:t>
            </a:r>
            <a:r>
              <a:rPr lang="vi-VN" sz="3200" dirty="0">
                <a:latin typeface="Calibri" panose="020F0502020204030204" pitchFamily="34" charset="0"/>
                <a:cs typeface="Calibri" panose="020F0502020204030204" pitchFamily="34" charset="0"/>
              </a:rPr>
              <a:t>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trong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789301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521</Words>
  <Application>Microsoft Office PowerPoint</Application>
  <PresentationFormat>Widescreen</PresentationFormat>
  <Paragraphs>40</Paragraphs>
  <Slides>18</Slides>
  <Notes>9</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18</vt:i4>
      </vt:variant>
    </vt:vector>
  </HeadingPairs>
  <TitlesOfParts>
    <vt:vector size="34" baseType="lpstr">
      <vt:lpstr>宋体</vt:lpstr>
      <vt:lpstr>Arial</vt:lpstr>
      <vt:lpstr>Bad Script</vt:lpstr>
      <vt:lpstr>Calibri</vt:lpstr>
      <vt:lpstr>Calibri Light</vt:lpstr>
      <vt:lpstr>Cambria</vt:lpstr>
      <vt:lpstr>Times New Roman</vt:lpstr>
      <vt:lpstr>UVN Banh Mi</vt:lpstr>
      <vt:lpstr>Wingdings</vt:lpstr>
      <vt:lpstr>Office Theme</vt:lpstr>
      <vt:lpstr>1_Office Theme</vt:lpstr>
      <vt:lpstr>2_Office Theme</vt:lpstr>
      <vt:lpstr>Mathematics Subject for High School by Slidesgo</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2022-11-21T07:56:21Z</dcterms:created>
  <dcterms:modified xsi:type="dcterms:W3CDTF">2023-02-26T03:45:36Z</dcterms:modified>
</cp:coreProperties>
</file>