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9" r:id="rId3"/>
  </p:sldMasterIdLst>
  <p:notesMasterIdLst>
    <p:notesMasterId r:id="rId21"/>
  </p:notesMasterIdLst>
  <p:sldIdLst>
    <p:sldId id="380" r:id="rId4"/>
    <p:sldId id="399" r:id="rId5"/>
    <p:sldId id="257" r:id="rId6"/>
    <p:sldId id="381" r:id="rId7"/>
    <p:sldId id="382" r:id="rId8"/>
    <p:sldId id="396" r:id="rId9"/>
    <p:sldId id="403" r:id="rId10"/>
    <p:sldId id="397" r:id="rId11"/>
    <p:sldId id="400" r:id="rId12"/>
    <p:sldId id="404" r:id="rId13"/>
    <p:sldId id="394" r:id="rId14"/>
    <p:sldId id="318" r:id="rId15"/>
    <p:sldId id="405" r:id="rId16"/>
    <p:sldId id="406" r:id="rId17"/>
    <p:sldId id="407" r:id="rId18"/>
    <p:sldId id="390" r:id="rId19"/>
    <p:sldId id="3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A3471-B77D-4D5E-9A00-CC0E1B5C98D6}"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3CE9C-5B55-4B8D-85F9-3687B6AE5F63}" type="slidenum">
              <a:rPr lang="en-US" smtClean="0"/>
              <a:t>‹#›</a:t>
            </a:fld>
            <a:endParaRPr lang="en-US"/>
          </a:p>
        </p:txBody>
      </p:sp>
    </p:spTree>
    <p:extLst>
      <p:ext uri="{BB962C8B-B14F-4D97-AF65-F5344CB8AC3E}">
        <p14:creationId xmlns:p14="http://schemas.microsoft.com/office/powerpoint/2010/main" val="206236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5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1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03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7"/>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981637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1499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89759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2"/>
            </a:lvl1pPr>
            <a:lvl2pPr lvl="1" algn="ctr">
              <a:spcBef>
                <a:spcPts val="0"/>
              </a:spcBef>
              <a:spcAft>
                <a:spcPts val="0"/>
              </a:spcAft>
              <a:buSzPts val="5200"/>
              <a:buNone/>
              <a:defRPr sz="6932"/>
            </a:lvl2pPr>
            <a:lvl3pPr lvl="2" algn="ctr">
              <a:spcBef>
                <a:spcPts val="0"/>
              </a:spcBef>
              <a:spcAft>
                <a:spcPts val="0"/>
              </a:spcAft>
              <a:buSzPts val="5200"/>
              <a:buNone/>
              <a:defRPr sz="6932"/>
            </a:lvl3pPr>
            <a:lvl4pPr lvl="3" algn="ctr">
              <a:spcBef>
                <a:spcPts val="0"/>
              </a:spcBef>
              <a:spcAft>
                <a:spcPts val="0"/>
              </a:spcAft>
              <a:buSzPts val="5200"/>
              <a:buNone/>
              <a:defRPr sz="6932"/>
            </a:lvl4pPr>
            <a:lvl5pPr lvl="4" algn="ctr">
              <a:spcBef>
                <a:spcPts val="0"/>
              </a:spcBef>
              <a:spcAft>
                <a:spcPts val="0"/>
              </a:spcAft>
              <a:buSzPts val="5200"/>
              <a:buNone/>
              <a:defRPr sz="6932"/>
            </a:lvl5pPr>
            <a:lvl6pPr lvl="5" algn="ctr">
              <a:spcBef>
                <a:spcPts val="0"/>
              </a:spcBef>
              <a:spcAft>
                <a:spcPts val="0"/>
              </a:spcAft>
              <a:buSzPts val="5200"/>
              <a:buNone/>
              <a:defRPr sz="6932"/>
            </a:lvl6pPr>
            <a:lvl7pPr lvl="6" algn="ctr">
              <a:spcBef>
                <a:spcPts val="0"/>
              </a:spcBef>
              <a:spcAft>
                <a:spcPts val="0"/>
              </a:spcAft>
              <a:buSzPts val="5200"/>
              <a:buNone/>
              <a:defRPr sz="6932"/>
            </a:lvl7pPr>
            <a:lvl8pPr lvl="7" algn="ctr">
              <a:spcBef>
                <a:spcPts val="0"/>
              </a:spcBef>
              <a:spcAft>
                <a:spcPts val="0"/>
              </a:spcAft>
              <a:buSzPts val="5200"/>
              <a:buNone/>
              <a:defRPr sz="6932"/>
            </a:lvl8pPr>
            <a:lvl9pPr lvl="8" algn="ctr">
              <a:spcBef>
                <a:spcPts val="0"/>
              </a:spcBef>
              <a:spcAft>
                <a:spcPts val="0"/>
              </a:spcAft>
              <a:buSzPts val="5200"/>
              <a:buNone/>
              <a:defRPr sz="6932"/>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426265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52478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24" lvl="0" indent="-457143">
              <a:spcBef>
                <a:spcPts val="0"/>
              </a:spcBef>
              <a:spcAft>
                <a:spcPts val="0"/>
              </a:spcAft>
              <a:buSzPts val="1800"/>
              <a:buChar char="●"/>
              <a:defRPr/>
            </a:lvl1pPr>
            <a:lvl2pPr marL="1219048" lvl="1" indent="-423281">
              <a:spcBef>
                <a:spcPts val="2133"/>
              </a:spcBef>
              <a:spcAft>
                <a:spcPts val="0"/>
              </a:spcAft>
              <a:buSzPts val="1400"/>
              <a:buChar char="○"/>
              <a:defRPr/>
            </a:lvl2pPr>
            <a:lvl3pPr marL="1828571" lvl="2" indent="-423281">
              <a:spcBef>
                <a:spcPts val="2133"/>
              </a:spcBef>
              <a:spcAft>
                <a:spcPts val="0"/>
              </a:spcAft>
              <a:buSzPts val="1400"/>
              <a:buChar char="■"/>
              <a:defRPr/>
            </a:lvl3pPr>
            <a:lvl4pPr marL="2438095" lvl="3" indent="-423281">
              <a:spcBef>
                <a:spcPts val="2133"/>
              </a:spcBef>
              <a:spcAft>
                <a:spcPts val="0"/>
              </a:spcAft>
              <a:buSzPts val="1400"/>
              <a:buChar char="●"/>
              <a:defRPr/>
            </a:lvl4pPr>
            <a:lvl5pPr marL="3047619" lvl="4" indent="-423281">
              <a:spcBef>
                <a:spcPts val="2133"/>
              </a:spcBef>
              <a:spcAft>
                <a:spcPts val="0"/>
              </a:spcAft>
              <a:buSzPts val="1400"/>
              <a:buChar char="○"/>
              <a:defRPr/>
            </a:lvl5pPr>
            <a:lvl6pPr marL="3657143" lvl="5" indent="-423281">
              <a:spcBef>
                <a:spcPts val="2133"/>
              </a:spcBef>
              <a:spcAft>
                <a:spcPts val="0"/>
              </a:spcAft>
              <a:buSzPts val="1400"/>
              <a:buChar char="■"/>
              <a:defRPr/>
            </a:lvl6pPr>
            <a:lvl7pPr marL="4266666" lvl="6" indent="-423281">
              <a:spcBef>
                <a:spcPts val="2133"/>
              </a:spcBef>
              <a:spcAft>
                <a:spcPts val="0"/>
              </a:spcAft>
              <a:buSzPts val="1400"/>
              <a:buChar char="●"/>
              <a:defRPr/>
            </a:lvl7pPr>
            <a:lvl8pPr marL="4876190" lvl="7" indent="-423281">
              <a:spcBef>
                <a:spcPts val="2133"/>
              </a:spcBef>
              <a:spcAft>
                <a:spcPts val="0"/>
              </a:spcAft>
              <a:buSzPts val="1400"/>
              <a:buChar char="○"/>
              <a:defRPr/>
            </a:lvl8pPr>
            <a:lvl9pPr marL="5485714" lvl="8" indent="-423281">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786000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24" lvl="0" indent="-457143">
              <a:spcBef>
                <a:spcPts val="0"/>
              </a:spcBef>
              <a:spcAft>
                <a:spcPts val="0"/>
              </a:spcAft>
              <a:buSzPts val="1800"/>
              <a:buChar char="●"/>
              <a:defRPr/>
            </a:lvl1pPr>
            <a:lvl2pPr marL="1219048" lvl="1" indent="-423281">
              <a:spcBef>
                <a:spcPts val="2133"/>
              </a:spcBef>
              <a:spcAft>
                <a:spcPts val="0"/>
              </a:spcAft>
              <a:buSzPts val="1400"/>
              <a:buChar char="○"/>
              <a:defRPr/>
            </a:lvl2pPr>
            <a:lvl3pPr marL="1828571" lvl="2" indent="-423281">
              <a:spcBef>
                <a:spcPts val="2133"/>
              </a:spcBef>
              <a:spcAft>
                <a:spcPts val="0"/>
              </a:spcAft>
              <a:buSzPts val="1400"/>
              <a:buChar char="■"/>
              <a:defRPr/>
            </a:lvl3pPr>
            <a:lvl4pPr marL="2438095" lvl="3" indent="-423281">
              <a:spcBef>
                <a:spcPts val="2133"/>
              </a:spcBef>
              <a:spcAft>
                <a:spcPts val="0"/>
              </a:spcAft>
              <a:buSzPts val="1400"/>
              <a:buChar char="●"/>
              <a:defRPr/>
            </a:lvl4pPr>
            <a:lvl5pPr marL="3047619" lvl="4" indent="-423281">
              <a:spcBef>
                <a:spcPts val="2133"/>
              </a:spcBef>
              <a:spcAft>
                <a:spcPts val="0"/>
              </a:spcAft>
              <a:buSzPts val="1400"/>
              <a:buChar char="○"/>
              <a:defRPr/>
            </a:lvl5pPr>
            <a:lvl6pPr marL="3657143" lvl="5" indent="-423281">
              <a:spcBef>
                <a:spcPts val="2133"/>
              </a:spcBef>
              <a:spcAft>
                <a:spcPts val="0"/>
              </a:spcAft>
              <a:buSzPts val="1400"/>
              <a:buChar char="■"/>
              <a:defRPr/>
            </a:lvl6pPr>
            <a:lvl7pPr marL="4266666" lvl="6" indent="-423281">
              <a:spcBef>
                <a:spcPts val="2133"/>
              </a:spcBef>
              <a:spcAft>
                <a:spcPts val="0"/>
              </a:spcAft>
              <a:buSzPts val="1400"/>
              <a:buChar char="●"/>
              <a:defRPr/>
            </a:lvl7pPr>
            <a:lvl8pPr marL="4876190" lvl="7" indent="-423281">
              <a:spcBef>
                <a:spcPts val="2133"/>
              </a:spcBef>
              <a:spcAft>
                <a:spcPts val="0"/>
              </a:spcAft>
              <a:buSzPts val="1400"/>
              <a:buChar char="○"/>
              <a:defRPr/>
            </a:lvl8pPr>
            <a:lvl9pPr marL="5485714" lvl="8" indent="-423281">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3719535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1" y="1536633"/>
            <a:ext cx="5333200" cy="4555200"/>
          </a:xfrm>
          <a:prstGeom prst="rect">
            <a:avLst/>
          </a:prstGeom>
        </p:spPr>
        <p:txBody>
          <a:bodyPr spcFirstLastPara="1" wrap="square" lIns="91425" tIns="91425" rIns="91425" bIns="91425" anchor="t" anchorCtr="0">
            <a:noAutofit/>
          </a:bodyPr>
          <a:lstStyle>
            <a:lvl1pPr marL="609524" lvl="0" indent="-423281">
              <a:spcBef>
                <a:spcPts val="0"/>
              </a:spcBef>
              <a:spcAft>
                <a:spcPts val="0"/>
              </a:spcAft>
              <a:buSzPts val="1400"/>
              <a:buChar char="●"/>
              <a:defRPr sz="1867"/>
            </a:lvl1pPr>
            <a:lvl2pPr marL="1219048" lvl="1" indent="-406349">
              <a:spcBef>
                <a:spcPts val="2133"/>
              </a:spcBef>
              <a:spcAft>
                <a:spcPts val="0"/>
              </a:spcAft>
              <a:buSzPts val="1200"/>
              <a:buChar char="○"/>
              <a:defRPr sz="1600"/>
            </a:lvl2pPr>
            <a:lvl3pPr marL="1828571" lvl="2" indent="-406349">
              <a:spcBef>
                <a:spcPts val="2133"/>
              </a:spcBef>
              <a:spcAft>
                <a:spcPts val="0"/>
              </a:spcAft>
              <a:buSzPts val="1200"/>
              <a:buChar char="■"/>
              <a:defRPr sz="1600"/>
            </a:lvl3pPr>
            <a:lvl4pPr marL="2438095" lvl="3" indent="-406349">
              <a:spcBef>
                <a:spcPts val="2133"/>
              </a:spcBef>
              <a:spcAft>
                <a:spcPts val="0"/>
              </a:spcAft>
              <a:buSzPts val="1200"/>
              <a:buChar char="●"/>
              <a:defRPr sz="1600"/>
            </a:lvl4pPr>
            <a:lvl5pPr marL="3047619" lvl="4" indent="-406349">
              <a:spcBef>
                <a:spcPts val="2133"/>
              </a:spcBef>
              <a:spcAft>
                <a:spcPts val="0"/>
              </a:spcAft>
              <a:buSzPts val="1200"/>
              <a:buChar char="○"/>
              <a:defRPr sz="1600"/>
            </a:lvl5pPr>
            <a:lvl6pPr marL="3657143" lvl="5" indent="-406349">
              <a:spcBef>
                <a:spcPts val="2133"/>
              </a:spcBef>
              <a:spcAft>
                <a:spcPts val="0"/>
              </a:spcAft>
              <a:buSzPts val="1200"/>
              <a:buChar char="■"/>
              <a:defRPr sz="1600"/>
            </a:lvl6pPr>
            <a:lvl7pPr marL="4266666" lvl="6" indent="-406349">
              <a:spcBef>
                <a:spcPts val="2133"/>
              </a:spcBef>
              <a:spcAft>
                <a:spcPts val="0"/>
              </a:spcAft>
              <a:buSzPts val="1200"/>
              <a:buChar char="●"/>
              <a:defRPr sz="1600"/>
            </a:lvl7pPr>
            <a:lvl8pPr marL="4876190" lvl="7" indent="-406349">
              <a:spcBef>
                <a:spcPts val="2133"/>
              </a:spcBef>
              <a:spcAft>
                <a:spcPts val="0"/>
              </a:spcAft>
              <a:buSzPts val="1200"/>
              <a:buChar char="○"/>
              <a:defRPr sz="1600"/>
            </a:lvl8pPr>
            <a:lvl9pPr marL="5485714" lvl="8" indent="-406349">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24" lvl="0" indent="-423281">
              <a:spcBef>
                <a:spcPts val="0"/>
              </a:spcBef>
              <a:spcAft>
                <a:spcPts val="0"/>
              </a:spcAft>
              <a:buSzPts val="1400"/>
              <a:buChar char="●"/>
              <a:defRPr sz="1867"/>
            </a:lvl1pPr>
            <a:lvl2pPr marL="1219048" lvl="1" indent="-406349">
              <a:spcBef>
                <a:spcPts val="2133"/>
              </a:spcBef>
              <a:spcAft>
                <a:spcPts val="0"/>
              </a:spcAft>
              <a:buSzPts val="1200"/>
              <a:buChar char="○"/>
              <a:defRPr sz="1600"/>
            </a:lvl2pPr>
            <a:lvl3pPr marL="1828571" lvl="2" indent="-406349">
              <a:spcBef>
                <a:spcPts val="2133"/>
              </a:spcBef>
              <a:spcAft>
                <a:spcPts val="0"/>
              </a:spcAft>
              <a:buSzPts val="1200"/>
              <a:buChar char="■"/>
              <a:defRPr sz="1600"/>
            </a:lvl3pPr>
            <a:lvl4pPr marL="2438095" lvl="3" indent="-406349">
              <a:spcBef>
                <a:spcPts val="2133"/>
              </a:spcBef>
              <a:spcAft>
                <a:spcPts val="0"/>
              </a:spcAft>
              <a:buSzPts val="1200"/>
              <a:buChar char="●"/>
              <a:defRPr sz="1600"/>
            </a:lvl4pPr>
            <a:lvl5pPr marL="3047619" lvl="4" indent="-406349">
              <a:spcBef>
                <a:spcPts val="2133"/>
              </a:spcBef>
              <a:spcAft>
                <a:spcPts val="0"/>
              </a:spcAft>
              <a:buSzPts val="1200"/>
              <a:buChar char="○"/>
              <a:defRPr sz="1600"/>
            </a:lvl5pPr>
            <a:lvl6pPr marL="3657143" lvl="5" indent="-406349">
              <a:spcBef>
                <a:spcPts val="2133"/>
              </a:spcBef>
              <a:spcAft>
                <a:spcPts val="0"/>
              </a:spcAft>
              <a:buSzPts val="1200"/>
              <a:buChar char="■"/>
              <a:defRPr sz="1600"/>
            </a:lvl6pPr>
            <a:lvl7pPr marL="4266666" lvl="6" indent="-406349">
              <a:spcBef>
                <a:spcPts val="2133"/>
              </a:spcBef>
              <a:spcAft>
                <a:spcPts val="0"/>
              </a:spcAft>
              <a:buSzPts val="1200"/>
              <a:buChar char="●"/>
              <a:defRPr sz="1600"/>
            </a:lvl7pPr>
            <a:lvl8pPr marL="4876190" lvl="7" indent="-406349">
              <a:spcBef>
                <a:spcPts val="2133"/>
              </a:spcBef>
              <a:spcAft>
                <a:spcPts val="0"/>
              </a:spcAft>
              <a:buSzPts val="1200"/>
              <a:buChar char="○"/>
              <a:defRPr sz="1600"/>
            </a:lvl8pPr>
            <a:lvl9pPr marL="5485714" lvl="8" indent="-406349">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4251412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3620751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24" lvl="0" indent="-406349">
              <a:spcBef>
                <a:spcPts val="0"/>
              </a:spcBef>
              <a:spcAft>
                <a:spcPts val="0"/>
              </a:spcAft>
              <a:buSzPts val="1200"/>
              <a:buChar char="●"/>
              <a:defRPr sz="1600"/>
            </a:lvl1pPr>
            <a:lvl2pPr marL="1219048" lvl="1" indent="-406349">
              <a:spcBef>
                <a:spcPts val="2133"/>
              </a:spcBef>
              <a:spcAft>
                <a:spcPts val="0"/>
              </a:spcAft>
              <a:buSzPts val="1200"/>
              <a:buChar char="○"/>
              <a:defRPr sz="1600"/>
            </a:lvl2pPr>
            <a:lvl3pPr marL="1828571" lvl="2" indent="-406349">
              <a:spcBef>
                <a:spcPts val="2133"/>
              </a:spcBef>
              <a:spcAft>
                <a:spcPts val="0"/>
              </a:spcAft>
              <a:buSzPts val="1200"/>
              <a:buChar char="■"/>
              <a:defRPr sz="1600"/>
            </a:lvl3pPr>
            <a:lvl4pPr marL="2438095" lvl="3" indent="-406349">
              <a:spcBef>
                <a:spcPts val="2133"/>
              </a:spcBef>
              <a:spcAft>
                <a:spcPts val="0"/>
              </a:spcAft>
              <a:buSzPts val="1200"/>
              <a:buChar char="●"/>
              <a:defRPr sz="1600"/>
            </a:lvl4pPr>
            <a:lvl5pPr marL="3047619" lvl="4" indent="-406349">
              <a:spcBef>
                <a:spcPts val="2133"/>
              </a:spcBef>
              <a:spcAft>
                <a:spcPts val="0"/>
              </a:spcAft>
              <a:buSzPts val="1200"/>
              <a:buChar char="○"/>
              <a:defRPr sz="1600"/>
            </a:lvl5pPr>
            <a:lvl6pPr marL="3657143" lvl="5" indent="-406349">
              <a:spcBef>
                <a:spcPts val="2133"/>
              </a:spcBef>
              <a:spcAft>
                <a:spcPts val="0"/>
              </a:spcAft>
              <a:buSzPts val="1200"/>
              <a:buChar char="■"/>
              <a:defRPr sz="1600"/>
            </a:lvl6pPr>
            <a:lvl7pPr marL="4266666" lvl="6" indent="-406349">
              <a:spcBef>
                <a:spcPts val="2133"/>
              </a:spcBef>
              <a:spcAft>
                <a:spcPts val="0"/>
              </a:spcAft>
              <a:buSzPts val="1200"/>
              <a:buChar char="●"/>
              <a:defRPr sz="1600"/>
            </a:lvl7pPr>
            <a:lvl8pPr marL="4876190" lvl="7" indent="-406349">
              <a:spcBef>
                <a:spcPts val="2133"/>
              </a:spcBef>
              <a:spcAft>
                <a:spcPts val="0"/>
              </a:spcAft>
              <a:buSzPts val="1200"/>
              <a:buChar char="○"/>
              <a:defRPr sz="1600"/>
            </a:lvl8pPr>
            <a:lvl9pPr marL="5485714" lvl="8" indent="-406349">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245435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1" y="1122363"/>
            <a:ext cx="9144000" cy="2387600"/>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61639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99"/>
            </a:lvl1pPr>
            <a:lvl2pPr lvl="1">
              <a:spcBef>
                <a:spcPts val="0"/>
              </a:spcBef>
              <a:spcAft>
                <a:spcPts val="0"/>
              </a:spcAft>
              <a:buSzPts val="4800"/>
              <a:buNone/>
              <a:defRPr sz="6399"/>
            </a:lvl2pPr>
            <a:lvl3pPr lvl="2">
              <a:spcBef>
                <a:spcPts val="0"/>
              </a:spcBef>
              <a:spcAft>
                <a:spcPts val="0"/>
              </a:spcAft>
              <a:buSzPts val="4800"/>
              <a:buNone/>
              <a:defRPr sz="6399"/>
            </a:lvl3pPr>
            <a:lvl4pPr lvl="3">
              <a:spcBef>
                <a:spcPts val="0"/>
              </a:spcBef>
              <a:spcAft>
                <a:spcPts val="0"/>
              </a:spcAft>
              <a:buSzPts val="4800"/>
              <a:buNone/>
              <a:defRPr sz="6399"/>
            </a:lvl4pPr>
            <a:lvl5pPr lvl="4">
              <a:spcBef>
                <a:spcPts val="0"/>
              </a:spcBef>
              <a:spcAft>
                <a:spcPts val="0"/>
              </a:spcAft>
              <a:buSzPts val="4800"/>
              <a:buNone/>
              <a:defRPr sz="6399"/>
            </a:lvl5pPr>
            <a:lvl6pPr lvl="5">
              <a:spcBef>
                <a:spcPts val="0"/>
              </a:spcBef>
              <a:spcAft>
                <a:spcPts val="0"/>
              </a:spcAft>
              <a:buSzPts val="4800"/>
              <a:buNone/>
              <a:defRPr sz="6399"/>
            </a:lvl6pPr>
            <a:lvl7pPr lvl="6">
              <a:spcBef>
                <a:spcPts val="0"/>
              </a:spcBef>
              <a:spcAft>
                <a:spcPts val="0"/>
              </a:spcAft>
              <a:buSzPts val="4800"/>
              <a:buNone/>
              <a:defRPr sz="6399"/>
            </a:lvl7pPr>
            <a:lvl8pPr lvl="7">
              <a:spcBef>
                <a:spcPts val="0"/>
              </a:spcBef>
              <a:spcAft>
                <a:spcPts val="0"/>
              </a:spcAft>
              <a:buSzPts val="4800"/>
              <a:buNone/>
              <a:defRPr sz="6399"/>
            </a:lvl8pPr>
            <a:lvl9pPr lvl="8">
              <a:spcBef>
                <a:spcPts val="0"/>
              </a:spcBef>
              <a:spcAft>
                <a:spcPts val="0"/>
              </a:spcAft>
              <a:buSzPts val="4800"/>
              <a:buNone/>
              <a:defRPr sz="6399"/>
            </a:lvl9pPr>
          </a:lstStyle>
          <a:p>
            <a:endParaRPr/>
          </a:p>
        </p:txBody>
      </p:sp>
      <p:sp>
        <p:nvSpPr>
          <p:cNvPr id="34" name="Google Shape;34;p8"/>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2954012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84" tIns="121884" rIns="121884" bIns="121884" anchor="ctr" anchorCtr="0">
            <a:no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1"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599"/>
            </a:lvl1pPr>
            <a:lvl2pPr lvl="1" algn="ctr">
              <a:spcBef>
                <a:spcPts val="0"/>
              </a:spcBef>
              <a:spcAft>
                <a:spcPts val="0"/>
              </a:spcAft>
              <a:buSzPts val="4200"/>
              <a:buNone/>
              <a:defRPr sz="5599"/>
            </a:lvl2pPr>
            <a:lvl3pPr lvl="2" algn="ctr">
              <a:spcBef>
                <a:spcPts val="0"/>
              </a:spcBef>
              <a:spcAft>
                <a:spcPts val="0"/>
              </a:spcAft>
              <a:buSzPts val="4200"/>
              <a:buNone/>
              <a:defRPr sz="5599"/>
            </a:lvl3pPr>
            <a:lvl4pPr lvl="3" algn="ctr">
              <a:spcBef>
                <a:spcPts val="0"/>
              </a:spcBef>
              <a:spcAft>
                <a:spcPts val="0"/>
              </a:spcAft>
              <a:buSzPts val="4200"/>
              <a:buNone/>
              <a:defRPr sz="5599"/>
            </a:lvl4pPr>
            <a:lvl5pPr lvl="4" algn="ctr">
              <a:spcBef>
                <a:spcPts val="0"/>
              </a:spcBef>
              <a:spcAft>
                <a:spcPts val="0"/>
              </a:spcAft>
              <a:buSzPts val="4200"/>
              <a:buNone/>
              <a:defRPr sz="5599"/>
            </a:lvl5pPr>
            <a:lvl6pPr lvl="5" algn="ctr">
              <a:spcBef>
                <a:spcPts val="0"/>
              </a:spcBef>
              <a:spcAft>
                <a:spcPts val="0"/>
              </a:spcAft>
              <a:buSzPts val="4200"/>
              <a:buNone/>
              <a:defRPr sz="5599"/>
            </a:lvl6pPr>
            <a:lvl7pPr lvl="6" algn="ctr">
              <a:spcBef>
                <a:spcPts val="0"/>
              </a:spcBef>
              <a:spcAft>
                <a:spcPts val="0"/>
              </a:spcAft>
              <a:buSzPts val="4200"/>
              <a:buNone/>
              <a:defRPr sz="5599"/>
            </a:lvl7pPr>
            <a:lvl8pPr lvl="7" algn="ctr">
              <a:spcBef>
                <a:spcPts val="0"/>
              </a:spcBef>
              <a:spcAft>
                <a:spcPts val="0"/>
              </a:spcAft>
              <a:buSzPts val="4200"/>
              <a:buNone/>
              <a:defRPr sz="5599"/>
            </a:lvl8pPr>
            <a:lvl9pPr lvl="8" algn="ctr">
              <a:spcBef>
                <a:spcPts val="0"/>
              </a:spcBef>
              <a:spcAft>
                <a:spcPts val="0"/>
              </a:spcAft>
              <a:buSzPts val="4200"/>
              <a:buNone/>
              <a:defRPr sz="5599"/>
            </a:lvl9pPr>
          </a:lstStyle>
          <a:p>
            <a:endParaRPr/>
          </a:p>
        </p:txBody>
      </p:sp>
      <p:sp>
        <p:nvSpPr>
          <p:cNvPr id="38" name="Google Shape;38;p9"/>
          <p:cNvSpPr txBox="1">
            <a:spLocks noGrp="1"/>
          </p:cNvSpPr>
          <p:nvPr>
            <p:ph type="subTitle" idx="1"/>
          </p:nvPr>
        </p:nvSpPr>
        <p:spPr>
          <a:xfrm>
            <a:off x="354001"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24" lvl="0" indent="-457143">
              <a:spcBef>
                <a:spcPts val="0"/>
              </a:spcBef>
              <a:spcAft>
                <a:spcPts val="0"/>
              </a:spcAft>
              <a:buSzPts val="1800"/>
              <a:buChar char="●"/>
              <a:defRPr/>
            </a:lvl1pPr>
            <a:lvl2pPr marL="1219048" lvl="1" indent="-423281">
              <a:spcBef>
                <a:spcPts val="2133"/>
              </a:spcBef>
              <a:spcAft>
                <a:spcPts val="0"/>
              </a:spcAft>
              <a:buSzPts val="1400"/>
              <a:buChar char="○"/>
              <a:defRPr/>
            </a:lvl2pPr>
            <a:lvl3pPr marL="1828571" lvl="2" indent="-423281">
              <a:spcBef>
                <a:spcPts val="2133"/>
              </a:spcBef>
              <a:spcAft>
                <a:spcPts val="0"/>
              </a:spcAft>
              <a:buSzPts val="1400"/>
              <a:buChar char="■"/>
              <a:defRPr/>
            </a:lvl3pPr>
            <a:lvl4pPr marL="2438095" lvl="3" indent="-423281">
              <a:spcBef>
                <a:spcPts val="2133"/>
              </a:spcBef>
              <a:spcAft>
                <a:spcPts val="0"/>
              </a:spcAft>
              <a:buSzPts val="1400"/>
              <a:buChar char="●"/>
              <a:defRPr/>
            </a:lvl4pPr>
            <a:lvl5pPr marL="3047619" lvl="4" indent="-423281">
              <a:spcBef>
                <a:spcPts val="2133"/>
              </a:spcBef>
              <a:spcAft>
                <a:spcPts val="0"/>
              </a:spcAft>
              <a:buSzPts val="1400"/>
              <a:buChar char="○"/>
              <a:defRPr/>
            </a:lvl5pPr>
            <a:lvl6pPr marL="3657143" lvl="5" indent="-423281">
              <a:spcBef>
                <a:spcPts val="2133"/>
              </a:spcBef>
              <a:spcAft>
                <a:spcPts val="0"/>
              </a:spcAft>
              <a:buSzPts val="1400"/>
              <a:buChar char="■"/>
              <a:defRPr/>
            </a:lvl6pPr>
            <a:lvl7pPr marL="4266666" lvl="6" indent="-423281">
              <a:spcBef>
                <a:spcPts val="2133"/>
              </a:spcBef>
              <a:spcAft>
                <a:spcPts val="0"/>
              </a:spcAft>
              <a:buSzPts val="1400"/>
              <a:buChar char="●"/>
              <a:defRPr/>
            </a:lvl7pPr>
            <a:lvl8pPr marL="4876190" lvl="7" indent="-423281">
              <a:spcBef>
                <a:spcPts val="2133"/>
              </a:spcBef>
              <a:spcAft>
                <a:spcPts val="0"/>
              </a:spcAft>
              <a:buSzPts val="1400"/>
              <a:buChar char="○"/>
              <a:defRPr/>
            </a:lvl8pPr>
            <a:lvl9pPr marL="5485714" lvl="8" indent="-423281">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3590951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24" lvl="0" indent="-30476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33206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5998"/>
            </a:lvl1pPr>
            <a:lvl2pPr lvl="1" algn="ctr">
              <a:spcBef>
                <a:spcPts val="0"/>
              </a:spcBef>
              <a:spcAft>
                <a:spcPts val="0"/>
              </a:spcAft>
              <a:buSzPts val="12000"/>
              <a:buNone/>
              <a:defRPr sz="15998"/>
            </a:lvl2pPr>
            <a:lvl3pPr lvl="2" algn="ctr">
              <a:spcBef>
                <a:spcPts val="0"/>
              </a:spcBef>
              <a:spcAft>
                <a:spcPts val="0"/>
              </a:spcAft>
              <a:buSzPts val="12000"/>
              <a:buNone/>
              <a:defRPr sz="15998"/>
            </a:lvl3pPr>
            <a:lvl4pPr lvl="3" algn="ctr">
              <a:spcBef>
                <a:spcPts val="0"/>
              </a:spcBef>
              <a:spcAft>
                <a:spcPts val="0"/>
              </a:spcAft>
              <a:buSzPts val="12000"/>
              <a:buNone/>
              <a:defRPr sz="15998"/>
            </a:lvl4pPr>
            <a:lvl5pPr lvl="4" algn="ctr">
              <a:spcBef>
                <a:spcPts val="0"/>
              </a:spcBef>
              <a:spcAft>
                <a:spcPts val="0"/>
              </a:spcAft>
              <a:buSzPts val="12000"/>
              <a:buNone/>
              <a:defRPr sz="15998"/>
            </a:lvl5pPr>
            <a:lvl6pPr lvl="5" algn="ctr">
              <a:spcBef>
                <a:spcPts val="0"/>
              </a:spcBef>
              <a:spcAft>
                <a:spcPts val="0"/>
              </a:spcAft>
              <a:buSzPts val="12000"/>
              <a:buNone/>
              <a:defRPr sz="15998"/>
            </a:lvl6pPr>
            <a:lvl7pPr lvl="6" algn="ctr">
              <a:spcBef>
                <a:spcPts val="0"/>
              </a:spcBef>
              <a:spcAft>
                <a:spcPts val="0"/>
              </a:spcAft>
              <a:buSzPts val="12000"/>
              <a:buNone/>
              <a:defRPr sz="15998"/>
            </a:lvl7pPr>
            <a:lvl8pPr lvl="7" algn="ctr">
              <a:spcBef>
                <a:spcPts val="0"/>
              </a:spcBef>
              <a:spcAft>
                <a:spcPts val="0"/>
              </a:spcAft>
              <a:buSzPts val="12000"/>
              <a:buNone/>
              <a:defRPr sz="15998"/>
            </a:lvl8pPr>
            <a:lvl9pPr lvl="8" algn="ctr">
              <a:spcBef>
                <a:spcPts val="0"/>
              </a:spcBef>
              <a:spcAft>
                <a:spcPts val="0"/>
              </a:spcAft>
              <a:buSzPts val="12000"/>
              <a:buNone/>
              <a:defRPr sz="15998"/>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24" lvl="0" indent="-457143" algn="ctr">
              <a:spcBef>
                <a:spcPts val="0"/>
              </a:spcBef>
              <a:spcAft>
                <a:spcPts val="0"/>
              </a:spcAft>
              <a:buSzPts val="1800"/>
              <a:buChar char="●"/>
              <a:defRPr/>
            </a:lvl1pPr>
            <a:lvl2pPr marL="1219048" lvl="1" indent="-423281" algn="ctr">
              <a:spcBef>
                <a:spcPts val="2133"/>
              </a:spcBef>
              <a:spcAft>
                <a:spcPts val="0"/>
              </a:spcAft>
              <a:buSzPts val="1400"/>
              <a:buChar char="○"/>
              <a:defRPr/>
            </a:lvl2pPr>
            <a:lvl3pPr marL="1828571" lvl="2" indent="-423281" algn="ctr">
              <a:spcBef>
                <a:spcPts val="2133"/>
              </a:spcBef>
              <a:spcAft>
                <a:spcPts val="0"/>
              </a:spcAft>
              <a:buSzPts val="1400"/>
              <a:buChar char="■"/>
              <a:defRPr/>
            </a:lvl3pPr>
            <a:lvl4pPr marL="2438095" lvl="3" indent="-423281" algn="ctr">
              <a:spcBef>
                <a:spcPts val="2133"/>
              </a:spcBef>
              <a:spcAft>
                <a:spcPts val="0"/>
              </a:spcAft>
              <a:buSzPts val="1400"/>
              <a:buChar char="●"/>
              <a:defRPr/>
            </a:lvl4pPr>
            <a:lvl5pPr marL="3047619" lvl="4" indent="-423281" algn="ctr">
              <a:spcBef>
                <a:spcPts val="2133"/>
              </a:spcBef>
              <a:spcAft>
                <a:spcPts val="0"/>
              </a:spcAft>
              <a:buSzPts val="1400"/>
              <a:buChar char="○"/>
              <a:defRPr/>
            </a:lvl5pPr>
            <a:lvl6pPr marL="3657143" lvl="5" indent="-423281" algn="ctr">
              <a:spcBef>
                <a:spcPts val="2133"/>
              </a:spcBef>
              <a:spcAft>
                <a:spcPts val="0"/>
              </a:spcAft>
              <a:buSzPts val="1400"/>
              <a:buChar char="■"/>
              <a:defRPr/>
            </a:lvl6pPr>
            <a:lvl7pPr marL="4266666" lvl="6" indent="-423281" algn="ctr">
              <a:spcBef>
                <a:spcPts val="2133"/>
              </a:spcBef>
              <a:spcAft>
                <a:spcPts val="0"/>
              </a:spcAft>
              <a:buSzPts val="1400"/>
              <a:buChar char="●"/>
              <a:defRPr/>
            </a:lvl7pPr>
            <a:lvl8pPr marL="4876190" lvl="7" indent="-423281" algn="ctr">
              <a:spcBef>
                <a:spcPts val="2133"/>
              </a:spcBef>
              <a:spcAft>
                <a:spcPts val="0"/>
              </a:spcAft>
              <a:buSzPts val="1400"/>
              <a:buChar char="○"/>
              <a:defRPr/>
            </a:lvl8pPr>
            <a:lvl9pPr marL="5485714" lvl="8" indent="-423281"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536950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23272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787410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40"/>
            <a:ext cx="10515600" cy="2852737"/>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331742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516040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64903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490279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20568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p:txBody>
          <a:bodyPr/>
          <a:lstStyle/>
          <a:p>
            <a:fld id="{6C35C536-4314-40BB-BE2E-6E3FF19D8861}"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39566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487515C9-A81D-854D-05B0-2E75C0E7EC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6340" y="228600"/>
            <a:ext cx="1371421" cy="1371600"/>
          </a:xfrm>
          <a:prstGeom prst="rect">
            <a:avLst/>
          </a:prstGeom>
        </p:spPr>
      </p:pic>
    </p:spTree>
    <p:extLst>
      <p:ext uri="{BB962C8B-B14F-4D97-AF65-F5344CB8AC3E}">
        <p14:creationId xmlns:p14="http://schemas.microsoft.com/office/powerpoint/2010/main" val="97304045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a:defRPr sz="4400" kern="1200">
          <a:solidFill>
            <a:schemeClr val="lt1"/>
          </a:solidFill>
        </a:defRPr>
      </a:lvl1pPr>
      <a:extLst/>
    </p:titleStyle>
    <p:bodyStyle>
      <a:lvl1pPr indent="-324868"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587743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defRPr/>
            </a:pPr>
            <a:fld id="{00000000-1234-1234-1234-123412341234}" type="slidenum">
              <a:rPr lang="en-GB" smtClean="0">
                <a:solidFill>
                  <a:srgbClr val="595959"/>
                </a:solidFill>
              </a:rPr>
              <a:pPr>
                <a:defRPr/>
              </a:pPr>
              <a:t>‹#›</a:t>
            </a:fld>
            <a:endParaRPr lang="en-GB">
              <a:solidFill>
                <a:srgbClr val="595959"/>
              </a:solidFill>
            </a:endParaRPr>
          </a:p>
        </p:txBody>
      </p:sp>
    </p:spTree>
    <p:extLst>
      <p:ext uri="{BB962C8B-B14F-4D97-AF65-F5344CB8AC3E}">
        <p14:creationId xmlns:p14="http://schemas.microsoft.com/office/powerpoint/2010/main" val="1762679873"/>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3" name="Picture 2">
            <a:extLst>
              <a:ext uri="{FF2B5EF4-FFF2-40B4-BE49-F238E27FC236}">
                <a16:creationId xmlns:a16="http://schemas.microsoft.com/office/drawing/2014/main" id="{C33061CC-58E9-4F30-4955-E11B0E30A2B1}"/>
              </a:ext>
            </a:extLst>
          </p:cNvPr>
          <p:cNvPicPr>
            <a:picLocks noChangeAspect="1"/>
          </p:cNvPicPr>
          <p:nvPr/>
        </p:nvPicPr>
        <p:blipFill>
          <a:blip r:embed="rId6"/>
          <a:stretch>
            <a:fillRect/>
          </a:stretch>
        </p:blipFill>
        <p:spPr>
          <a:xfrm>
            <a:off x="4115058" y="1905198"/>
            <a:ext cx="7333169" cy="2566304"/>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spTree>
    <p:extLst>
      <p:ext uri="{BB962C8B-B14F-4D97-AF65-F5344CB8AC3E}">
        <p14:creationId xmlns:p14="http://schemas.microsoft.com/office/powerpoint/2010/main" val="385741008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8" presetClass="entr" presetSubtype="0" accel="50000" fill="hold" grpId="0" nodeType="afterEffect">
                                      <p:stCondLst>
                                        <p:cond delay="0"/>
                                      </p:stCondLst>
                                      <p:iterate type="lt">
                                        <p:tmPct val="13293"/>
                                      </p:iterate>
                                      <p:childTnLst>
                                        <p:set>
                                          <p:cBhvr>
                                            <p:cTn id="11" dur="1" fill="hold">
                                              <p:stCondLst>
                                                <p:cond delay="0"/>
                                              </p:stCondLst>
                                            </p:cTn>
                                            <p:tgtEl>
                                              <p:spTgt spid="10"/>
                                            </p:tgtEl>
                                            <p:attrNameLst>
                                              <p:attrName>style.visibility</p:attrName>
                                            </p:attrNameLst>
                                          </p:cBhvr>
                                          <p:to>
                                            <p:strVal val="visible"/>
                                          </p:to>
                                        </p:set>
                                        <p:set>
                                          <p:cBhvr>
                                            <p:cTn id="12" dur="5" fill="hold">
                                              <p:stCondLst>
                                                <p:cond delay="0"/>
                                              </p:stCondLst>
                                            </p:cTn>
                                            <p:tgtEl>
                                              <p:spTgt spid="10"/>
                                            </p:tgtEl>
                                            <p:attrNameLst>
                                              <p:attrName>style.rotation</p:attrName>
                                            </p:attrNameLst>
                                          </p:cBhvr>
                                          <p:to>
                                            <p:strVal val="-45.0"/>
                                          </p:to>
                                        </p:set>
                                        <p:anim calcmode="lin" valueType="num">
                                          <p:cBhvr>
                                            <p:cTn id="13" dur="5" fill="hold">
                                              <p:stCondLst>
                                                <p:cond delay="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4" dur="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5" dur="2" decel="50000" autoRev="1" fill="hold">
                                              <p:stCondLst>
                                                <p:cond delay="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6" dur="1" fill="hold">
                                              <p:stCondLst>
                                                <p:cond delay="9"/>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sp>
        <p:nvSpPr>
          <p:cNvPr id="3" name="TextBox 2">
            <a:extLst>
              <a:ext uri="{FF2B5EF4-FFF2-40B4-BE49-F238E27FC236}">
                <a16:creationId xmlns:a16="http://schemas.microsoft.com/office/drawing/2014/main" id="{4F6D198E-B382-AB39-B358-FC40E681E27C}"/>
              </a:ext>
            </a:extLst>
          </p:cNvPr>
          <p:cNvSpPr txBox="1"/>
          <p:nvPr/>
        </p:nvSpPr>
        <p:spPr>
          <a:xfrm>
            <a:off x="5581650" y="2390775"/>
            <a:ext cx="5553075" cy="1107996"/>
          </a:xfrm>
          <a:prstGeom prst="rect">
            <a:avLst/>
          </a:prstGeom>
          <a:noFill/>
        </p:spPr>
        <p:txBody>
          <a:bodyPr wrap="square" rtlCol="0">
            <a:spAutoFit/>
          </a:bodyPr>
          <a:lstStyle/>
          <a:p>
            <a:r>
              <a:rPr lang="en-US" sz="6600" b="1" dirty="0">
                <a:solidFill>
                  <a:srgbClr val="FF0000"/>
                </a:solidFill>
              </a:rPr>
              <a:t>LUYỆN TẬP</a:t>
            </a:r>
          </a:p>
        </p:txBody>
      </p:sp>
    </p:spTree>
    <p:extLst>
      <p:ext uri="{BB962C8B-B14F-4D97-AF65-F5344CB8AC3E}">
        <p14:creationId xmlns:p14="http://schemas.microsoft.com/office/powerpoint/2010/main" val="1755068508"/>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 name="Group 1">
            <a:extLst>
              <a:ext uri="{FF2B5EF4-FFF2-40B4-BE49-F238E27FC236}">
                <a16:creationId xmlns:a16="http://schemas.microsoft.com/office/drawing/2014/main" id="{0E43A72F-21BF-34A0-E9F3-9FC1FBA99FCD}"/>
              </a:ext>
            </a:extLst>
          </p:cNvPr>
          <p:cNvGrpSpPr/>
          <p:nvPr/>
        </p:nvGrpSpPr>
        <p:grpSpPr>
          <a:xfrm>
            <a:off x="-29682" y="4571852"/>
            <a:ext cx="4277894" cy="2174718"/>
            <a:chOff x="892354" y="3758439"/>
            <a:chExt cx="4278451" cy="2175001"/>
          </a:xfrm>
        </p:grpSpPr>
        <p:pic>
          <p:nvPicPr>
            <p:cNvPr id="3" name="Picture 9">
              <a:extLst>
                <a:ext uri="{FF2B5EF4-FFF2-40B4-BE49-F238E27FC236}">
                  <a16:creationId xmlns:a16="http://schemas.microsoft.com/office/drawing/2014/main" id="{F1CCA770-FC9C-F46F-3BC7-E255EB975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EA707503-20BA-0725-CA51-E3AC4BB7D2D5}"/>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09"/>
              <a:r>
                <a:rPr lang="en-US" sz="2400" b="1" dirty="0" err="1">
                  <a:solidFill>
                    <a:prstClr val="black"/>
                  </a:solidFill>
                  <a:latin typeface="Arial" panose="020B0604020202020204" pitchFamily="34" charset="0"/>
                  <a:cs typeface="Arial" panose="020B0604020202020204" pitchFamily="34" charset="0"/>
                </a:rPr>
                <a:t>Thảo</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luận</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nhóm</a:t>
              </a:r>
              <a:r>
                <a:rPr lang="en-US" sz="2400" b="1" dirty="0">
                  <a:solidFill>
                    <a:prstClr val="black"/>
                  </a:solidFill>
                  <a:latin typeface="Arial" panose="020B0604020202020204" pitchFamily="34" charset="0"/>
                  <a:cs typeface="Arial" panose="020B0604020202020204" pitchFamily="34" charset="0"/>
                </a:rPr>
                <a:t> 4</a:t>
              </a:r>
            </a:p>
          </p:txBody>
        </p:sp>
      </p:grpSp>
      <p:grpSp>
        <p:nvGrpSpPr>
          <p:cNvPr id="12" name="Group 11">
            <a:extLst>
              <a:ext uri="{FF2B5EF4-FFF2-40B4-BE49-F238E27FC236}">
                <a16:creationId xmlns:a16="http://schemas.microsoft.com/office/drawing/2014/main" id="{DD173B3F-DEF2-4998-E631-D5EB49B4B0F6}"/>
              </a:ext>
            </a:extLst>
          </p:cNvPr>
          <p:cNvGrpSpPr/>
          <p:nvPr/>
        </p:nvGrpSpPr>
        <p:grpSpPr>
          <a:xfrm>
            <a:off x="2210306" y="1219488"/>
            <a:ext cx="9523760" cy="1142850"/>
            <a:chOff x="986208" y="1329418"/>
            <a:chExt cx="10219585" cy="4199164"/>
          </a:xfrm>
        </p:grpSpPr>
        <p:grpSp>
          <p:nvGrpSpPr>
            <p:cNvPr id="13" name="Group 12">
              <a:extLst>
                <a:ext uri="{FF2B5EF4-FFF2-40B4-BE49-F238E27FC236}">
                  <a16:creationId xmlns:a16="http://schemas.microsoft.com/office/drawing/2014/main" id="{1001F9E2-3BB3-999C-2DB6-0FB2443AB7E2}"/>
                </a:ext>
              </a:extLst>
            </p:cNvPr>
            <p:cNvGrpSpPr/>
            <p:nvPr/>
          </p:nvGrpSpPr>
          <p:grpSpPr>
            <a:xfrm>
              <a:off x="986208" y="1329418"/>
              <a:ext cx="10219585" cy="4199164"/>
              <a:chOff x="986208" y="774700"/>
              <a:chExt cx="10219585" cy="5308600"/>
            </a:xfrm>
          </p:grpSpPr>
          <p:sp>
            <p:nvSpPr>
              <p:cNvPr id="15" name="Rectangle: Rounded Corners 14">
                <a:extLst>
                  <a:ext uri="{FF2B5EF4-FFF2-40B4-BE49-F238E27FC236}">
                    <a16:creationId xmlns:a16="http://schemas.microsoft.com/office/drawing/2014/main" id="{5322070B-21A7-B9A8-9AEE-6A4F7D5535B6}"/>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A4B9EF10-FAA5-1AFE-CDF0-B192B6D11EAF}"/>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4" name="标题 1">
              <a:extLst>
                <a:ext uri="{FF2B5EF4-FFF2-40B4-BE49-F238E27FC236}">
                  <a16:creationId xmlns:a16="http://schemas.microsoft.com/office/drawing/2014/main" id="{0CDD43CC-1680-C4A1-8948-ABE3D7D0D635}"/>
                </a:ext>
              </a:extLst>
            </p:cNvPr>
            <p:cNvSpPr txBox="1">
              <a:spLocks/>
            </p:cNvSpPr>
            <p:nvPr/>
          </p:nvSpPr>
          <p:spPr>
            <a:xfrm>
              <a:off x="1476748" y="4128863"/>
              <a:ext cx="9121262" cy="119976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pPr>
              <a:r>
                <a:rPr lang="vi-VN" sz="3200" b="1" dirty="0">
                  <a:solidFill>
                    <a:srgbClr val="FF0000"/>
                  </a:solidFill>
                  <a:latin typeface="Cambria" panose="02040503050406030204" pitchFamily="18" charset="0"/>
                  <a:ea typeface="Cambria" panose="02040503050406030204" pitchFamily="18" charset="0"/>
                </a:rPr>
                <a:t>Nêu một số biểu hiện của người bị ngộ độc do ăn phải thực phẩm bị nhiễm nấm mốc.</a:t>
              </a:r>
            </a:p>
          </p:txBody>
        </p:sp>
      </p:grpSp>
      <p:grpSp>
        <p:nvGrpSpPr>
          <p:cNvPr id="22" name="Group 21">
            <a:extLst>
              <a:ext uri="{FF2B5EF4-FFF2-40B4-BE49-F238E27FC236}">
                <a16:creationId xmlns:a16="http://schemas.microsoft.com/office/drawing/2014/main" id="{2336DD83-D2A1-6795-C897-E772ED532D8B}"/>
              </a:ext>
            </a:extLst>
          </p:cNvPr>
          <p:cNvGrpSpPr/>
          <p:nvPr/>
        </p:nvGrpSpPr>
        <p:grpSpPr>
          <a:xfrm>
            <a:off x="3419822" y="3162379"/>
            <a:ext cx="7981603" cy="1142851"/>
            <a:chOff x="986208" y="1329418"/>
            <a:chExt cx="10219585" cy="4199164"/>
          </a:xfrm>
        </p:grpSpPr>
        <p:grpSp>
          <p:nvGrpSpPr>
            <p:cNvPr id="23" name="Group 22">
              <a:extLst>
                <a:ext uri="{FF2B5EF4-FFF2-40B4-BE49-F238E27FC236}">
                  <a16:creationId xmlns:a16="http://schemas.microsoft.com/office/drawing/2014/main" id="{B3B36C0F-E73B-F3BD-FD03-8D030F904367}"/>
                </a:ext>
              </a:extLst>
            </p:cNvPr>
            <p:cNvGrpSpPr/>
            <p:nvPr/>
          </p:nvGrpSpPr>
          <p:grpSpPr>
            <a:xfrm>
              <a:off x="986208" y="1329418"/>
              <a:ext cx="10219585" cy="4199164"/>
              <a:chOff x="986208" y="774700"/>
              <a:chExt cx="10219585" cy="5308600"/>
            </a:xfrm>
          </p:grpSpPr>
          <p:sp>
            <p:nvSpPr>
              <p:cNvPr id="25" name="Rectangle: Rounded Corners 24">
                <a:extLst>
                  <a:ext uri="{FF2B5EF4-FFF2-40B4-BE49-F238E27FC236}">
                    <a16:creationId xmlns:a16="http://schemas.microsoft.com/office/drawing/2014/main" id="{AF9244B3-85F1-3954-F707-F9A64F28E218}"/>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26" name="Rectangle: Rounded Corners 25">
                <a:extLst>
                  <a:ext uri="{FF2B5EF4-FFF2-40B4-BE49-F238E27FC236}">
                    <a16:creationId xmlns:a16="http://schemas.microsoft.com/office/drawing/2014/main" id="{2B72BE90-3068-1A8A-576B-0864CE39A5B1}"/>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24" name="标题 1">
              <a:extLst>
                <a:ext uri="{FF2B5EF4-FFF2-40B4-BE49-F238E27FC236}">
                  <a16:creationId xmlns:a16="http://schemas.microsoft.com/office/drawing/2014/main" id="{C9284A85-AC3D-6750-2E1D-141447EBFB35}"/>
                </a:ext>
              </a:extLst>
            </p:cNvPr>
            <p:cNvSpPr txBox="1">
              <a:spLocks/>
            </p:cNvSpPr>
            <p:nvPr/>
          </p:nvSpPr>
          <p:spPr>
            <a:xfrm>
              <a:off x="1446550" y="4128857"/>
              <a:ext cx="9336145" cy="99980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pPr>
              <a:r>
                <a:rPr lang="nl-NL" sz="3200" b="1" dirty="0">
                  <a:solidFill>
                    <a:srgbClr val="FF0000"/>
                  </a:solidFill>
                  <a:latin typeface="Cambria" panose="02040503050406030204" pitchFamily="18" charset="0"/>
                  <a:ea typeface="Cambria" panose="02040503050406030204" pitchFamily="18" charset="0"/>
                </a:rPr>
                <a:t>Khi bị ngộ độc do nấm mốc, chúng ta cần làm gì?</a:t>
              </a:r>
              <a:endParaRPr lang="en-US" sz="3200" b="1" dirty="0">
                <a:solidFill>
                  <a:srgbClr val="FF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9873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4839" y="2642301"/>
            <a:ext cx="894151" cy="1192192"/>
          </a:xfrm>
          <a:prstGeom prst="rect">
            <a:avLst/>
          </a:prstGeom>
          <a:noFill/>
          <a:ln>
            <a:noFill/>
          </a:ln>
        </p:spPr>
      </p:pic>
      <p:pic>
        <p:nvPicPr>
          <p:cNvPr id="55" name="Google Shape;55;p13"/>
          <p:cNvPicPr preferRelativeResize="0"/>
          <p:nvPr/>
        </p:nvPicPr>
        <p:blipFill>
          <a:blip r:embed="rId4">
            <a:alphaModFix/>
          </a:blip>
          <a:stretch>
            <a:fillRect/>
          </a:stretch>
        </p:blipFill>
        <p:spPr>
          <a:xfrm>
            <a:off x="795" y="447"/>
            <a:ext cx="12190414" cy="6857107"/>
          </a:xfrm>
          <a:prstGeom prst="rect">
            <a:avLst/>
          </a:prstGeom>
          <a:noFill/>
          <a:ln>
            <a:noFill/>
          </a:ln>
        </p:spPr>
      </p:pic>
      <p:pic>
        <p:nvPicPr>
          <p:cNvPr id="56" name="Google Shape;56;p13"/>
          <p:cNvPicPr preferRelativeResize="0"/>
          <p:nvPr/>
        </p:nvPicPr>
        <p:blipFill>
          <a:blip r:embed="rId5">
            <a:alphaModFix/>
          </a:blip>
          <a:stretch>
            <a:fillRect/>
          </a:stretch>
        </p:blipFill>
        <p:spPr>
          <a:xfrm>
            <a:off x="322190" y="1055395"/>
            <a:ext cx="2116692" cy="2315791"/>
          </a:xfrm>
          <a:prstGeom prst="rect">
            <a:avLst/>
          </a:prstGeom>
          <a:noFill/>
          <a:ln>
            <a:noFill/>
          </a:ln>
        </p:spPr>
      </p:pic>
      <p:pic>
        <p:nvPicPr>
          <p:cNvPr id="59" name="Google Shape;59;p13"/>
          <p:cNvPicPr preferRelativeResize="0"/>
          <p:nvPr/>
        </p:nvPicPr>
        <p:blipFill>
          <a:blip r:embed="rId6">
            <a:alphaModFix/>
          </a:blip>
          <a:stretch>
            <a:fillRect/>
          </a:stretch>
        </p:blipFill>
        <p:spPr>
          <a:xfrm>
            <a:off x="-89394" y="449"/>
            <a:ext cx="2762408" cy="1035898"/>
          </a:xfrm>
          <a:prstGeom prst="rect">
            <a:avLst/>
          </a:prstGeom>
          <a:noFill/>
          <a:ln>
            <a:noFill/>
          </a:ln>
        </p:spPr>
      </p:pic>
      <p:pic>
        <p:nvPicPr>
          <p:cNvPr id="60" name="Google Shape;60;p13"/>
          <p:cNvPicPr preferRelativeResize="0"/>
          <p:nvPr/>
        </p:nvPicPr>
        <p:blipFill>
          <a:blip r:embed="rId6">
            <a:alphaModFix/>
          </a:blip>
          <a:stretch>
            <a:fillRect/>
          </a:stretch>
        </p:blipFill>
        <p:spPr>
          <a:xfrm>
            <a:off x="2530931" y="449"/>
            <a:ext cx="2762408" cy="1035898"/>
          </a:xfrm>
          <a:prstGeom prst="rect">
            <a:avLst/>
          </a:prstGeom>
          <a:noFill/>
          <a:ln>
            <a:noFill/>
          </a:ln>
        </p:spPr>
      </p:pic>
      <p:pic>
        <p:nvPicPr>
          <p:cNvPr id="61" name="Google Shape;61;p13"/>
          <p:cNvPicPr preferRelativeResize="0"/>
          <p:nvPr/>
        </p:nvPicPr>
        <p:blipFill>
          <a:blip r:embed="rId6">
            <a:alphaModFix/>
          </a:blip>
          <a:stretch>
            <a:fillRect/>
          </a:stretch>
        </p:blipFill>
        <p:spPr>
          <a:xfrm>
            <a:off x="6808474" y="449"/>
            <a:ext cx="2762408" cy="1035898"/>
          </a:xfrm>
          <a:prstGeom prst="rect">
            <a:avLst/>
          </a:prstGeom>
          <a:noFill/>
          <a:ln>
            <a:noFill/>
          </a:ln>
        </p:spPr>
      </p:pic>
      <p:pic>
        <p:nvPicPr>
          <p:cNvPr id="62" name="Google Shape;62;p13"/>
          <p:cNvPicPr preferRelativeResize="0"/>
          <p:nvPr/>
        </p:nvPicPr>
        <p:blipFill>
          <a:blip r:embed="rId6">
            <a:alphaModFix/>
          </a:blip>
          <a:stretch>
            <a:fillRect/>
          </a:stretch>
        </p:blipFill>
        <p:spPr>
          <a:xfrm>
            <a:off x="9428799" y="449"/>
            <a:ext cx="2762408" cy="1035898"/>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95" y="-99622"/>
            <a:ext cx="1333825" cy="1333825"/>
          </a:xfrm>
          <a:prstGeom prst="rect">
            <a:avLst/>
          </a:prstGeom>
          <a:noFill/>
          <a:ln>
            <a:noFill/>
          </a:ln>
        </p:spPr>
      </p:pic>
      <p:pic>
        <p:nvPicPr>
          <p:cNvPr id="64" name="Google Shape;64;p13"/>
          <p:cNvPicPr preferRelativeResize="0"/>
          <p:nvPr/>
        </p:nvPicPr>
        <p:blipFill>
          <a:blip r:embed="rId8">
            <a:alphaModFix/>
          </a:blip>
          <a:stretch>
            <a:fillRect/>
          </a:stretch>
        </p:blipFill>
        <p:spPr>
          <a:xfrm>
            <a:off x="141361" y="3705932"/>
            <a:ext cx="2330430" cy="2330430"/>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508" y="974984"/>
            <a:ext cx="6370878" cy="3790735"/>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3220" y="1131043"/>
            <a:ext cx="5855372" cy="3235973"/>
          </a:xfrm>
          <a:prstGeom prst="rect">
            <a:avLst/>
          </a:prstGeom>
          <a:solidFill>
            <a:srgbClr val="FFFFFF"/>
          </a:solidFill>
          <a:ln>
            <a:noFill/>
          </a:ln>
        </p:spPr>
        <p:txBody>
          <a:bodyPr spcFirstLastPara="1" wrap="square" lIns="121884" tIns="121884" rIns="121884" bIns="121884" anchor="t" anchorCtr="0">
            <a:noAutofit/>
          </a:bodyPr>
          <a:lstStyle/>
          <a:p>
            <a:pPr algn="ctr" defTabSz="1219048">
              <a:buClr>
                <a:srgbClr val="000000"/>
              </a:buClr>
              <a:defRPr/>
            </a:pPr>
            <a:endParaRPr sz="4667" b="1" kern="0">
              <a:solidFill>
                <a:srgbClr val="FFFF00"/>
              </a:solidFill>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333" y="1195148"/>
            <a:ext cx="1090895" cy="1328669"/>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2792" y="1211925"/>
            <a:ext cx="1090896" cy="1360551"/>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971" y="2128269"/>
            <a:ext cx="5876731" cy="79109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4963" y="2840904"/>
            <a:ext cx="3848726" cy="423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sp>
        <p:nvSpPr>
          <p:cNvPr id="2" name="Rectangle 1">
            <a:extLst>
              <a:ext uri="{FF2B5EF4-FFF2-40B4-BE49-F238E27FC236}">
                <a16:creationId xmlns:a16="http://schemas.microsoft.com/office/drawing/2014/main" id="{D00EE436-C158-EB73-6A2A-65630D8DCA8E}"/>
              </a:ext>
            </a:extLst>
          </p:cNvPr>
          <p:cNvSpPr/>
          <p:nvPr/>
        </p:nvSpPr>
        <p:spPr>
          <a:xfrm>
            <a:off x="1591340" y="790575"/>
            <a:ext cx="9219535" cy="10287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3300" b="1" dirty="0">
                <a:solidFill>
                  <a:srgbClr val="002060"/>
                </a:solidFill>
                <a:latin typeface="Cambria" panose="02040503050406030204" pitchFamily="18" charset="0"/>
                <a:ea typeface="Cambria" panose="02040503050406030204" pitchFamily="18" charset="0"/>
              </a:rPr>
              <a:t>Một số biểu hiện của người bị ngộ độc do ăn phải thực phẩm nhiễm nấm mốc</a:t>
            </a:r>
            <a:endParaRPr lang="en-US" sz="3300" b="1" dirty="0">
              <a:solidFill>
                <a:srgbClr val="002060"/>
              </a:solidFill>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635824DC-E4AF-04BC-5B4E-3482E34ED5E1}"/>
              </a:ext>
            </a:extLst>
          </p:cNvPr>
          <p:cNvCxnSpPr/>
          <p:nvPr/>
        </p:nvCxnSpPr>
        <p:spPr>
          <a:xfrm flipH="1">
            <a:off x="2085975" y="1847850"/>
            <a:ext cx="4067175" cy="6762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Rounded Corners 6">
            <a:extLst>
              <a:ext uri="{FF2B5EF4-FFF2-40B4-BE49-F238E27FC236}">
                <a16:creationId xmlns:a16="http://schemas.microsoft.com/office/drawing/2014/main" id="{DA84ADFF-7559-939F-02A3-B93A7243FCA5}"/>
              </a:ext>
            </a:extLst>
          </p:cNvPr>
          <p:cNvSpPr/>
          <p:nvPr/>
        </p:nvSpPr>
        <p:spPr>
          <a:xfrm>
            <a:off x="1400175" y="2581275"/>
            <a:ext cx="153352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Nôn</a:t>
            </a:r>
            <a:r>
              <a:rPr lang="en-US" sz="4000" b="1" dirty="0">
                <a:solidFill>
                  <a:srgbClr val="FF0000"/>
                </a:solidFill>
              </a:rPr>
              <a:t> </a:t>
            </a:r>
            <a:r>
              <a:rPr lang="en-US" sz="4000" b="1" dirty="0" err="1">
                <a:solidFill>
                  <a:srgbClr val="FF0000"/>
                </a:solidFill>
              </a:rPr>
              <a:t>mửa</a:t>
            </a:r>
            <a:endParaRPr lang="en-US" sz="4000" b="1" dirty="0">
              <a:solidFill>
                <a:srgbClr val="FF0000"/>
              </a:solidFill>
            </a:endParaRPr>
          </a:p>
        </p:txBody>
      </p:sp>
      <p:cxnSp>
        <p:nvCxnSpPr>
          <p:cNvPr id="8" name="Straight Arrow Connector 7">
            <a:extLst>
              <a:ext uri="{FF2B5EF4-FFF2-40B4-BE49-F238E27FC236}">
                <a16:creationId xmlns:a16="http://schemas.microsoft.com/office/drawing/2014/main" id="{140BD01A-C29A-FE24-F943-0EFED7E0368C}"/>
              </a:ext>
            </a:extLst>
          </p:cNvPr>
          <p:cNvCxnSpPr>
            <a:cxnSpLocks/>
          </p:cNvCxnSpPr>
          <p:nvPr/>
        </p:nvCxnSpPr>
        <p:spPr>
          <a:xfrm>
            <a:off x="6200775" y="1866900"/>
            <a:ext cx="0" cy="7905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id="{D5092535-7E29-4BAE-3AE2-A57D910EEE72}"/>
              </a:ext>
            </a:extLst>
          </p:cNvPr>
          <p:cNvSpPr/>
          <p:nvPr/>
        </p:nvSpPr>
        <p:spPr>
          <a:xfrm>
            <a:off x="5238750" y="2657475"/>
            <a:ext cx="19716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Choáng</a:t>
            </a:r>
            <a:r>
              <a:rPr lang="en-US" sz="4000" b="1" dirty="0">
                <a:solidFill>
                  <a:srgbClr val="FF0000"/>
                </a:solidFill>
              </a:rPr>
              <a:t> </a:t>
            </a:r>
            <a:r>
              <a:rPr lang="en-US" sz="4000" b="1" dirty="0" err="1">
                <a:solidFill>
                  <a:srgbClr val="FF0000"/>
                </a:solidFill>
              </a:rPr>
              <a:t>váng</a:t>
            </a:r>
            <a:endParaRPr lang="en-US" sz="4000" b="1" dirty="0">
              <a:solidFill>
                <a:srgbClr val="FF0000"/>
              </a:solidFill>
            </a:endParaRPr>
          </a:p>
        </p:txBody>
      </p:sp>
      <p:cxnSp>
        <p:nvCxnSpPr>
          <p:cNvPr id="12" name="Straight Arrow Connector 11">
            <a:extLst>
              <a:ext uri="{FF2B5EF4-FFF2-40B4-BE49-F238E27FC236}">
                <a16:creationId xmlns:a16="http://schemas.microsoft.com/office/drawing/2014/main" id="{7E9A88F7-0264-57FE-E48E-68A31ABB7568}"/>
              </a:ext>
            </a:extLst>
          </p:cNvPr>
          <p:cNvCxnSpPr>
            <a:cxnSpLocks/>
          </p:cNvCxnSpPr>
          <p:nvPr/>
        </p:nvCxnSpPr>
        <p:spPr>
          <a:xfrm>
            <a:off x="6229350" y="1819275"/>
            <a:ext cx="3962400" cy="84772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Rounded Corners 12">
            <a:extLst>
              <a:ext uri="{FF2B5EF4-FFF2-40B4-BE49-F238E27FC236}">
                <a16:creationId xmlns:a16="http://schemas.microsoft.com/office/drawing/2014/main" id="{F52EA64A-37BF-7471-86AB-AB2CA78FFB0A}"/>
              </a:ext>
            </a:extLst>
          </p:cNvPr>
          <p:cNvSpPr/>
          <p:nvPr/>
        </p:nvSpPr>
        <p:spPr>
          <a:xfrm>
            <a:off x="9229725" y="2667000"/>
            <a:ext cx="19716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FF0000"/>
                </a:solidFill>
              </a:rPr>
              <a:t>Tiêu</a:t>
            </a:r>
            <a:r>
              <a:rPr lang="en-US" sz="4000" b="1" dirty="0">
                <a:solidFill>
                  <a:srgbClr val="FF0000"/>
                </a:solidFill>
              </a:rPr>
              <a:t> </a:t>
            </a:r>
            <a:r>
              <a:rPr lang="en-US" sz="4000" b="1" dirty="0" err="1">
                <a:solidFill>
                  <a:srgbClr val="FF0000"/>
                </a:solidFill>
              </a:rPr>
              <a:t>chảy</a:t>
            </a:r>
            <a:endParaRPr lang="en-US" sz="4000" b="1" dirty="0">
              <a:solidFill>
                <a:srgbClr val="FF0000"/>
              </a:solidFill>
            </a:endParaRPr>
          </a:p>
        </p:txBody>
      </p:sp>
    </p:spTree>
    <p:extLst>
      <p:ext uri="{BB962C8B-B14F-4D97-AF65-F5344CB8AC3E}">
        <p14:creationId xmlns:p14="http://schemas.microsoft.com/office/powerpoint/2010/main" val="14126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Nếu gặp nấm lạ thì không nên lại gần, sờ bàn tay, càng không nên ăn thử để tránh bị dị ứng hoặc ngộ độc.</a:t>
            </a:r>
          </a:p>
        </p:txBody>
      </p:sp>
      <p:sp>
        <p:nvSpPr>
          <p:cNvPr id="2" name="Rectangle 1">
            <a:extLst>
              <a:ext uri="{FF2B5EF4-FFF2-40B4-BE49-F238E27FC236}">
                <a16:creationId xmlns:a16="http://schemas.microsoft.com/office/drawing/2014/main" id="{D00EE436-C158-EB73-6A2A-65630D8DCA8E}"/>
              </a:ext>
            </a:extLst>
          </p:cNvPr>
          <p:cNvSpPr/>
          <p:nvPr/>
        </p:nvSpPr>
        <p:spPr>
          <a:xfrm>
            <a:off x="1591340" y="790575"/>
            <a:ext cx="9219535" cy="1028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r>
              <a:rPr lang="vi-VN" sz="3600" b="1" dirty="0">
                <a:solidFill>
                  <a:srgbClr val="002060"/>
                </a:solidFill>
                <a:latin typeface="Cambria" panose="02040503050406030204" pitchFamily="18" charset="0"/>
                <a:ea typeface="Cambria" panose="02040503050406030204" pitchFamily="18" charset="0"/>
              </a:rPr>
              <a:t>Việc cần làm khi bị ngộ độc thực phẩm do nấm mốc</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635824DC-E4AF-04BC-5B4E-3482E34ED5E1}"/>
              </a:ext>
            </a:extLst>
          </p:cNvPr>
          <p:cNvCxnSpPr/>
          <p:nvPr/>
        </p:nvCxnSpPr>
        <p:spPr>
          <a:xfrm flipH="1">
            <a:off x="2085975" y="1847850"/>
            <a:ext cx="4067175" cy="6762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Rounded Corners 6">
            <a:extLst>
              <a:ext uri="{FF2B5EF4-FFF2-40B4-BE49-F238E27FC236}">
                <a16:creationId xmlns:a16="http://schemas.microsoft.com/office/drawing/2014/main" id="{DA84ADFF-7559-939F-02A3-B93A7243FCA5}"/>
              </a:ext>
            </a:extLst>
          </p:cNvPr>
          <p:cNvSpPr/>
          <p:nvPr/>
        </p:nvSpPr>
        <p:spPr>
          <a:xfrm>
            <a:off x="971549" y="2581275"/>
            <a:ext cx="269557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srgbClr val="FF0000"/>
                </a:solidFill>
              </a:rPr>
              <a:t>Gây</a:t>
            </a:r>
            <a:r>
              <a:rPr lang="en-US" sz="4000" b="1" dirty="0">
                <a:solidFill>
                  <a:srgbClr val="FF0000"/>
                </a:solidFill>
              </a:rPr>
              <a:t> </a:t>
            </a:r>
            <a:r>
              <a:rPr lang="en-US" sz="4000" b="1" dirty="0" err="1">
                <a:solidFill>
                  <a:srgbClr val="FF0000"/>
                </a:solidFill>
              </a:rPr>
              <a:t>nôn</a:t>
            </a:r>
            <a:r>
              <a:rPr lang="en-US" sz="4000" b="1" dirty="0">
                <a:solidFill>
                  <a:srgbClr val="FF0000"/>
                </a:solidFill>
              </a:rPr>
              <a:t> </a:t>
            </a:r>
            <a:r>
              <a:rPr lang="en-US" sz="4000" b="1" dirty="0" err="1">
                <a:solidFill>
                  <a:srgbClr val="FF0000"/>
                </a:solidFill>
              </a:rPr>
              <a:t>hết</a:t>
            </a:r>
            <a:r>
              <a:rPr lang="en-US" sz="4000" b="1" dirty="0">
                <a:solidFill>
                  <a:srgbClr val="FF0000"/>
                </a:solidFill>
              </a:rPr>
              <a:t> </a:t>
            </a:r>
            <a:r>
              <a:rPr lang="en-US" sz="4000" b="1" dirty="0" err="1">
                <a:solidFill>
                  <a:srgbClr val="FF0000"/>
                </a:solidFill>
              </a:rPr>
              <a:t>thức</a:t>
            </a:r>
            <a:r>
              <a:rPr lang="en-US" sz="4000" b="1" dirty="0">
                <a:solidFill>
                  <a:srgbClr val="FF0000"/>
                </a:solidFill>
              </a:rPr>
              <a:t> </a:t>
            </a:r>
            <a:r>
              <a:rPr lang="en-US" sz="4000" b="1" dirty="0" err="1">
                <a:solidFill>
                  <a:srgbClr val="FF0000"/>
                </a:solidFill>
              </a:rPr>
              <a:t>ăn</a:t>
            </a:r>
            <a:r>
              <a:rPr lang="en-US" sz="4000" b="1" dirty="0">
                <a:solidFill>
                  <a:srgbClr val="FF0000"/>
                </a:solidFill>
              </a:rPr>
              <a:t> </a:t>
            </a:r>
            <a:r>
              <a:rPr lang="en-US" sz="4000" b="1" dirty="0" err="1">
                <a:solidFill>
                  <a:srgbClr val="FF0000"/>
                </a:solidFill>
              </a:rPr>
              <a:t>ra</a:t>
            </a:r>
            <a:r>
              <a:rPr lang="en-US" sz="4000" b="1" dirty="0">
                <a:solidFill>
                  <a:srgbClr val="FF0000"/>
                </a:solidFill>
              </a:rPr>
              <a:t> </a:t>
            </a:r>
            <a:r>
              <a:rPr lang="en-US" sz="4000" b="1" dirty="0" err="1">
                <a:solidFill>
                  <a:srgbClr val="FF0000"/>
                </a:solidFill>
              </a:rPr>
              <a:t>ngoài</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140BD01A-C29A-FE24-F943-0EFED7E0368C}"/>
              </a:ext>
            </a:extLst>
          </p:cNvPr>
          <p:cNvCxnSpPr>
            <a:cxnSpLocks/>
          </p:cNvCxnSpPr>
          <p:nvPr/>
        </p:nvCxnSpPr>
        <p:spPr>
          <a:xfrm>
            <a:off x="6200775" y="1866900"/>
            <a:ext cx="0" cy="79057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id="{D5092535-7E29-4BAE-3AE2-A57D910EEE72}"/>
              </a:ext>
            </a:extLst>
          </p:cNvPr>
          <p:cNvSpPr/>
          <p:nvPr/>
        </p:nvSpPr>
        <p:spPr>
          <a:xfrm>
            <a:off x="4933950" y="2657475"/>
            <a:ext cx="2524125"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a:solidFill>
                  <a:srgbClr val="FF0000"/>
                </a:solidFill>
                <a:latin typeface="Calibri"/>
              </a:rPr>
              <a:t>U</a:t>
            </a:r>
            <a:r>
              <a:rPr lang="vi-VN" sz="4000" b="1" dirty="0">
                <a:solidFill>
                  <a:srgbClr val="FF0000"/>
                </a:solidFill>
                <a:latin typeface="Calibri"/>
              </a:rPr>
              <a:t>ống nhiều nước</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7E9A88F7-0264-57FE-E48E-68A31ABB7568}"/>
              </a:ext>
            </a:extLst>
          </p:cNvPr>
          <p:cNvCxnSpPr>
            <a:cxnSpLocks/>
          </p:cNvCxnSpPr>
          <p:nvPr/>
        </p:nvCxnSpPr>
        <p:spPr>
          <a:xfrm>
            <a:off x="6229350" y="1819275"/>
            <a:ext cx="3962400" cy="847725"/>
          </a:xfrm>
          <a:prstGeom prst="straightConnector1">
            <a:avLst/>
          </a:prstGeom>
          <a:ln w="57150">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Rounded Corners 12">
            <a:extLst>
              <a:ext uri="{FF2B5EF4-FFF2-40B4-BE49-F238E27FC236}">
                <a16:creationId xmlns:a16="http://schemas.microsoft.com/office/drawing/2014/main" id="{F52EA64A-37BF-7471-86AB-AB2CA78FFB0A}"/>
              </a:ext>
            </a:extLst>
          </p:cNvPr>
          <p:cNvSpPr/>
          <p:nvPr/>
        </p:nvSpPr>
        <p:spPr>
          <a:xfrm>
            <a:off x="9124951" y="2667000"/>
            <a:ext cx="2076450" cy="1743075"/>
          </a:xfrm>
          <a:prstGeom prst="roundRect">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a:solidFill>
                  <a:srgbClr val="FF0000"/>
                </a:solidFill>
                <a:latin typeface="Calibri"/>
              </a:rPr>
              <a:t>Đ</a:t>
            </a:r>
            <a:r>
              <a:rPr lang="vi-VN" sz="4000" b="1" dirty="0">
                <a:solidFill>
                  <a:srgbClr val="FF0000"/>
                </a:solidFill>
                <a:latin typeface="Calibri"/>
              </a:rPr>
              <a:t>ưa đến cơ sở y tế</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74517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81750" y="914718"/>
            <a:ext cx="10666611" cy="1599991"/>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2023335" y="4828790"/>
              <a:ext cx="8774691" cy="599880"/>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09"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Khi có người thân trong gia đình bị ngộ độc do ăn phải thực phẩm bị nhiễm nấm mốc, em cần làm gì?</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181394"/>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057940" y="1067098"/>
            <a:ext cx="1142851" cy="10653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358933D-341D-D7B3-EBBD-B1BB97E5FA3D}"/>
              </a:ext>
            </a:extLst>
          </p:cNvPr>
          <p:cNvSpPr/>
          <p:nvPr/>
        </p:nvSpPr>
        <p:spPr>
          <a:xfrm>
            <a:off x="3905250" y="3240178"/>
            <a:ext cx="7600950" cy="2554545"/>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a:r>
              <a:rPr lang="vi-VN" sz="32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Khi có người thân trong gia đình bị ngộ độc do ăn phải thực phẩm bị nhiễm nấm mốc, em cần giúp họ gây nôn hết thức ăn ra ngoài, cho uống nhiều nước, đưa đến cơ sở y tế....</a:t>
            </a:r>
            <a:endParaRPr lang="en-US" sz="3200" b="1" dirty="0">
              <a:solidFill>
                <a:srgbClr val="0033CC"/>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545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cxnSp>
        <p:nvCxnSpPr>
          <p:cNvPr id="6" name="Straight Connector 5">
            <a:extLst>
              <a:ext uri="{FF2B5EF4-FFF2-40B4-BE49-F238E27FC236}">
                <a16:creationId xmlns:a16="http://schemas.microsoft.com/office/drawing/2014/main" id="{27AF2C30-8051-EC3B-731B-23C902F7CFFA}"/>
              </a:ext>
            </a:extLst>
          </p:cNvPr>
          <p:cNvCxnSpPr>
            <a:cxnSpLocks/>
            <a:stCxn id="17" idx="2"/>
            <a:endCxn id="7" idx="0"/>
          </p:cNvCxnSpPr>
          <p:nvPr/>
        </p:nvCxnSpPr>
        <p:spPr>
          <a:xfrm flipH="1">
            <a:off x="3733806" y="1895677"/>
            <a:ext cx="2276481" cy="83810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1F72B2CC-9061-0DFD-0B7B-E9BC21EF8BD5}"/>
              </a:ext>
            </a:extLst>
          </p:cNvPr>
          <p:cNvSpPr/>
          <p:nvPr/>
        </p:nvSpPr>
        <p:spPr>
          <a:xfrm>
            <a:off x="1457325" y="2733786"/>
            <a:ext cx="4552962" cy="3019031"/>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defTabSz="914309"/>
            <a:r>
              <a:rPr lang="vi-VN" sz="2800" b="1" dirty="0">
                <a:solidFill>
                  <a:prstClr val="black"/>
                </a:solidFill>
                <a:latin typeface="Cambria" panose="02040503050406030204" pitchFamily="18" charset="0"/>
                <a:ea typeface="Cambria" panose="02040503050406030204" pitchFamily="18" charset="0"/>
              </a:rPr>
              <a:t>Nhóm 1 + 2: </a:t>
            </a:r>
            <a:r>
              <a:rPr lang="vi-VN" sz="2800" dirty="0">
                <a:solidFill>
                  <a:prstClr val="black"/>
                </a:solidFill>
                <a:latin typeface="Cambria" panose="02040503050406030204" pitchFamily="18" charset="0"/>
                <a:ea typeface="Cambria" panose="02040503050406030204" pitchFamily="18" charset="0"/>
              </a:rPr>
              <a:t>Chọn 2 quả dâu chín như nhau và đặt mỗi quả vào một hộp nhựa. 1 hộp để ở trên bàn, 1 hộp để trong ngăn mát tủ lạnh. Sau 3 ngày quan sát 2 quả dâu.</a:t>
            </a:r>
          </a:p>
        </p:txBody>
      </p:sp>
      <p:cxnSp>
        <p:nvCxnSpPr>
          <p:cNvPr id="10" name="Straight Connector 9">
            <a:extLst>
              <a:ext uri="{FF2B5EF4-FFF2-40B4-BE49-F238E27FC236}">
                <a16:creationId xmlns:a16="http://schemas.microsoft.com/office/drawing/2014/main" id="{19EDC3B7-3F8C-773A-6B1A-88CD291B2746}"/>
              </a:ext>
            </a:extLst>
          </p:cNvPr>
          <p:cNvCxnSpPr>
            <a:cxnSpLocks/>
          </p:cNvCxnSpPr>
          <p:nvPr/>
        </p:nvCxnSpPr>
        <p:spPr>
          <a:xfrm>
            <a:off x="6400756" y="1905209"/>
            <a:ext cx="2257469" cy="77131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2680700-5CAB-833E-CE2B-2AAA5D06C2B1}"/>
              </a:ext>
            </a:extLst>
          </p:cNvPr>
          <p:cNvSpPr/>
          <p:nvPr/>
        </p:nvSpPr>
        <p:spPr>
          <a:xfrm>
            <a:off x="7143749" y="2667106"/>
            <a:ext cx="3609975" cy="3009506"/>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just" defTabSz="914309"/>
            <a:r>
              <a:rPr lang="vi-VN" sz="2800" b="1" dirty="0">
                <a:solidFill>
                  <a:prstClr val="black"/>
                </a:solidFill>
                <a:latin typeface="Cambria" panose="02040503050406030204" pitchFamily="18" charset="0"/>
                <a:ea typeface="Cambria" panose="02040503050406030204" pitchFamily="18" charset="0"/>
              </a:rPr>
              <a:t>Nhóm 3 – 4: </a:t>
            </a:r>
            <a:r>
              <a:rPr lang="vi-VN" sz="2800" dirty="0">
                <a:solidFill>
                  <a:prstClr val="black"/>
                </a:solidFill>
                <a:latin typeface="Cambria" panose="02040503050406030204" pitchFamily="18" charset="0"/>
                <a:ea typeface="Cambria" panose="02040503050406030204" pitchFamily="18" charset="0"/>
              </a:rPr>
              <a:t>Chọn 1 quả bắp tươi, 1 quả khô cho vào 2 hộp nhựa để trên bàn. Sau 7 ngày quan sát.</a:t>
            </a:r>
            <a:endParaRPr lang="en-US" sz="2800" dirty="0">
              <a:solidFill>
                <a:prstClr val="black"/>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342C320E-EFBE-04A2-109D-D4D751CB9E11}"/>
              </a:ext>
            </a:extLst>
          </p:cNvPr>
          <p:cNvSpPr/>
          <p:nvPr/>
        </p:nvSpPr>
        <p:spPr>
          <a:xfrm>
            <a:off x="4343629" y="762348"/>
            <a:ext cx="3333315" cy="1133329"/>
          </a:xfrm>
          <a:prstGeom prst="roundRect">
            <a:avLst/>
          </a:prstGeom>
          <a:solidFill>
            <a:srgbClr val="CCFFCC"/>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09"/>
            <a:r>
              <a:rPr lang="en-US" sz="4800" b="1" dirty="0" err="1">
                <a:solidFill>
                  <a:srgbClr val="FF0000"/>
                </a:solidFill>
                <a:latin typeface="Cambria" panose="02040503050406030204" pitchFamily="18" charset="0"/>
                <a:ea typeface="Cambria" panose="02040503050406030204" pitchFamily="18" charset="0"/>
              </a:rPr>
              <a:t>Về</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nhà</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40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1600785" y="1371868"/>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8" name="TextBox 7">
            <a:extLst>
              <a:ext uri="{FF2B5EF4-FFF2-40B4-BE49-F238E27FC236}">
                <a16:creationId xmlns:a16="http://schemas.microsoft.com/office/drawing/2014/main" id="{14352CFE-FCA0-AC08-DE7E-42A625CBA669}"/>
              </a:ext>
            </a:extLst>
          </p:cNvPr>
          <p:cNvSpPr txBox="1"/>
          <p:nvPr/>
        </p:nvSpPr>
        <p:spPr>
          <a:xfrm>
            <a:off x="4146646" y="5867707"/>
            <a:ext cx="3373381" cy="707794"/>
          </a:xfrm>
          <a:prstGeom prst="rect">
            <a:avLst/>
          </a:prstGeom>
          <a:noFill/>
        </p:spPr>
        <p:txBody>
          <a:bodyPr wrap="square" rtlCol="0">
            <a:spAutoFit/>
          </a:bodyPr>
          <a:lstStyle/>
          <a:p>
            <a:pPr algn="ctr" defTabSz="914309">
              <a:defRPr/>
            </a:pPr>
            <a:r>
              <a:rPr lang="en-US" sz="4000" dirty="0">
                <a:solidFill>
                  <a:srgbClr val="F79646">
                    <a:lumMod val="75000"/>
                  </a:srgbClr>
                </a:solidFill>
                <a:latin typeface="#9Slide05 SVNClementine" panose="020F0502020204030203" pitchFamily="34" charset="0"/>
              </a:rPr>
              <a:t>(</a:t>
            </a:r>
            <a:r>
              <a:rPr lang="en-US" sz="4000" dirty="0" err="1">
                <a:solidFill>
                  <a:srgbClr val="F79646">
                    <a:lumMod val="75000"/>
                  </a:srgbClr>
                </a:solidFill>
                <a:latin typeface="#9Slide05 SVNClementine" panose="020F0502020204030203" pitchFamily="34" charset="0"/>
              </a:rPr>
              <a:t>tiết</a:t>
            </a:r>
            <a:r>
              <a:rPr lang="en-US" sz="4000" dirty="0">
                <a:solidFill>
                  <a:srgbClr val="F79646">
                    <a:lumMod val="75000"/>
                  </a:srgbClr>
                </a:solidFill>
                <a:latin typeface="#9Slide05 SVNClementine" panose="020F0502020204030203" pitchFamily="34" charset="0"/>
              </a:rPr>
              <a:t> 4)</a:t>
            </a:r>
            <a:endParaRPr lang="vi-VN" sz="4000" dirty="0">
              <a:solidFill>
                <a:srgbClr val="F79646">
                  <a:lumMod val="75000"/>
                </a:srgbClr>
              </a:solidFill>
              <a:latin typeface="Times New Roman" panose="02020603050405020304" pitchFamily="18" charset="0"/>
            </a:endParaRPr>
          </a:p>
        </p:txBody>
      </p:sp>
      <p:pic>
        <p:nvPicPr>
          <p:cNvPr id="3" name="Picture 2">
            <a:extLst>
              <a:ext uri="{FF2B5EF4-FFF2-40B4-BE49-F238E27FC236}">
                <a16:creationId xmlns:a16="http://schemas.microsoft.com/office/drawing/2014/main" id="{915C0BBC-BFFF-6D16-0EDE-0267DCF67C42}"/>
              </a:ext>
            </a:extLst>
          </p:cNvPr>
          <p:cNvPicPr>
            <a:picLocks noChangeAspect="1"/>
          </p:cNvPicPr>
          <p:nvPr/>
        </p:nvPicPr>
        <p:blipFill>
          <a:blip r:embed="rId3"/>
          <a:stretch>
            <a:fillRect/>
          </a:stretch>
        </p:blipFill>
        <p:spPr>
          <a:xfrm>
            <a:off x="1829356" y="2209959"/>
            <a:ext cx="8722996" cy="3017389"/>
          </a:xfrm>
          <a:prstGeom prst="rect">
            <a:avLst/>
          </a:prstGeom>
        </p:spPr>
      </p:pic>
    </p:spTree>
    <p:extLst>
      <p:ext uri="{BB962C8B-B14F-4D97-AF65-F5344CB8AC3E}">
        <p14:creationId xmlns:p14="http://schemas.microsoft.com/office/powerpoint/2010/main" val="825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500"/>
                                  </p:stCondLst>
                                  <p:iterate type="lt">
                                    <p:tmPct val="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US">
                <a:solidFill>
                  <a:prstClr val="white"/>
                </a:solidFill>
                <a:latin typeface="Calibri"/>
              </a:rPr>
              <a:t>Nếu gặp nấm lạ thì không nên lại gần, sờ bàn tay, càng không nên ăn thử để tránh bị dị ứng hoặc ngộ độc.</a:t>
            </a:r>
          </a:p>
        </p:txBody>
      </p:sp>
      <p:grpSp>
        <p:nvGrpSpPr>
          <p:cNvPr id="9" name="Group 8">
            <a:extLst>
              <a:ext uri="{FF2B5EF4-FFF2-40B4-BE49-F238E27FC236}">
                <a16:creationId xmlns:a16="http://schemas.microsoft.com/office/drawing/2014/main" id="{5510B3A3-E903-6BB1-F6B2-2526A9AC28A1}"/>
              </a:ext>
            </a:extLst>
          </p:cNvPr>
          <p:cNvGrpSpPr/>
          <p:nvPr/>
        </p:nvGrpSpPr>
        <p:grpSpPr>
          <a:xfrm>
            <a:off x="1085850" y="990918"/>
            <a:ext cx="10495836" cy="2038032"/>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99013" y="3984072"/>
              <a:ext cx="8774691" cy="599882"/>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00000"/>
                </a:lnSpc>
                <a:spcBef>
                  <a:spcPts val="0"/>
                </a:spcBef>
                <a:defRPr/>
              </a:pPr>
              <a:r>
                <a:rPr lang="vi-VN" sz="3600" b="1" dirty="0">
                  <a:solidFill>
                    <a:srgbClr val="FF0000"/>
                  </a:solidFill>
                  <a:latin typeface="Cambria" panose="02040503050406030204" pitchFamily="18" charset="0"/>
                  <a:ea typeface="Cambria" panose="02040503050406030204" pitchFamily="18" charset="0"/>
                </a:rPr>
                <a:t>Kể tên một số thức ăn, đồ uống có sử dụng nấm men trong quá trình chế biến.</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996" y="2209969"/>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115090" y="1343323"/>
            <a:ext cx="1142851" cy="106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837981" y="155546"/>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a:endParaRPr>
          </a:p>
        </p:txBody>
      </p:sp>
      <p:sp>
        <p:nvSpPr>
          <p:cNvPr id="6" name="文本框 21">
            <a:extLst>
              <a:ext uri="{FF2B5EF4-FFF2-40B4-BE49-F238E27FC236}">
                <a16:creationId xmlns:a16="http://schemas.microsoft.com/office/drawing/2014/main" id="{A9E3025C-B718-F3E2-15FE-C22883933CA8}"/>
              </a:ext>
            </a:extLst>
          </p:cNvPr>
          <p:cNvSpPr txBox="1"/>
          <p:nvPr/>
        </p:nvSpPr>
        <p:spPr>
          <a:xfrm>
            <a:off x="1676976" y="229017"/>
            <a:ext cx="6798538" cy="707794"/>
          </a:xfrm>
          <a:prstGeom prst="rect">
            <a:avLst/>
          </a:prstGeom>
          <a:noFill/>
        </p:spPr>
        <p:txBody>
          <a:bodyPr wrap="square" rtlCol="0">
            <a:spAutoFit/>
          </a:bodyPr>
          <a:lstStyle/>
          <a:p>
            <a:pPr algn="ctr" defTabSz="914309"/>
            <a:r>
              <a:rPr lang="en-US" altLang="zh-CN" sz="4000" b="1" dirty="0" err="1">
                <a:ln w="12700">
                  <a:noFill/>
                </a:ln>
                <a:solidFill>
                  <a:srgbClr val="002060"/>
                </a:solidFill>
                <a:latin typeface="Calibri"/>
                <a:ea typeface="微软雅黑" panose="020B0503020204020204" pitchFamily="34" charset="-122"/>
              </a:rPr>
              <a:t>Thứ</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ngày</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tháng</a:t>
            </a:r>
            <a:r>
              <a:rPr lang="en-US" altLang="zh-CN" sz="4000" b="1" dirty="0">
                <a:ln w="12700">
                  <a:noFill/>
                </a:ln>
                <a:solidFill>
                  <a:srgbClr val="002060"/>
                </a:solidFill>
                <a:latin typeface="Calibri"/>
                <a:ea typeface="微软雅黑" panose="020B0503020204020204" pitchFamily="34" charset="-122"/>
              </a:rPr>
              <a:t> … </a:t>
            </a:r>
            <a:r>
              <a:rPr lang="en-US" altLang="zh-CN" sz="4000" b="1" dirty="0" err="1">
                <a:ln w="12700">
                  <a:noFill/>
                </a:ln>
                <a:solidFill>
                  <a:srgbClr val="002060"/>
                </a:solidFill>
                <a:latin typeface="Calibri"/>
                <a:ea typeface="微软雅黑" panose="020B0503020204020204" pitchFamily="34" charset="-122"/>
              </a:rPr>
              <a:t>năm</a:t>
            </a:r>
            <a:r>
              <a:rPr lang="en-US" altLang="zh-CN" sz="4000" b="1" dirty="0">
                <a:ln w="12700">
                  <a:noFill/>
                </a:ln>
                <a:solidFill>
                  <a:srgbClr val="002060"/>
                </a:solidFill>
                <a:latin typeface="Calibri"/>
                <a:ea typeface="微软雅黑" panose="020B0503020204020204" pitchFamily="34" charset="-122"/>
              </a:rPr>
              <a:t> …</a:t>
            </a:r>
            <a:endParaRPr lang="zh-CN" altLang="en-US" sz="4000" b="1" dirty="0">
              <a:ln w="12700">
                <a:noFill/>
              </a:ln>
              <a:solidFill>
                <a:srgbClr val="002060"/>
              </a:solidFill>
              <a:latin typeface="Calibri"/>
              <a:ea typeface="微软雅黑" panose="020B0503020204020204" pitchFamily="34" charset="-122"/>
            </a:endParaRPr>
          </a:p>
        </p:txBody>
      </p:sp>
      <p:pic>
        <p:nvPicPr>
          <p:cNvPr id="9" name="Picture 8">
            <a:extLst>
              <a:ext uri="{FF2B5EF4-FFF2-40B4-BE49-F238E27FC236}">
                <a16:creationId xmlns:a16="http://schemas.microsoft.com/office/drawing/2014/main" id="{C2EA980F-B8D9-84D4-143A-6D5591D233C7}"/>
              </a:ext>
            </a:extLst>
          </p:cNvPr>
          <p:cNvPicPr>
            <a:picLocks noChangeAspect="1"/>
          </p:cNvPicPr>
          <p:nvPr/>
        </p:nvPicPr>
        <p:blipFill>
          <a:blip r:embed="rId4"/>
          <a:stretch>
            <a:fillRect/>
          </a:stretch>
        </p:blipFill>
        <p:spPr>
          <a:xfrm>
            <a:off x="3200777" y="686157"/>
            <a:ext cx="3889079" cy="1286200"/>
          </a:xfrm>
          <a:prstGeom prst="rect">
            <a:avLst/>
          </a:prstGeom>
        </p:spPr>
      </p:pic>
      <p:pic>
        <p:nvPicPr>
          <p:cNvPr id="15" name="Picture 14">
            <a:extLst>
              <a:ext uri="{FF2B5EF4-FFF2-40B4-BE49-F238E27FC236}">
                <a16:creationId xmlns:a16="http://schemas.microsoft.com/office/drawing/2014/main" id="{63010BAC-C428-B140-21A4-57459806640A}"/>
              </a:ext>
            </a:extLst>
          </p:cNvPr>
          <p:cNvPicPr>
            <a:picLocks noChangeAspect="1"/>
          </p:cNvPicPr>
          <p:nvPr/>
        </p:nvPicPr>
        <p:blipFill>
          <a:blip r:embed="rId5"/>
          <a:stretch>
            <a:fillRect/>
          </a:stretch>
        </p:blipFill>
        <p:spPr>
          <a:xfrm>
            <a:off x="3676977" y="3476596"/>
            <a:ext cx="3370941" cy="1072849"/>
          </a:xfrm>
          <a:prstGeom prst="rect">
            <a:avLst/>
          </a:prstGeom>
        </p:spPr>
      </p:pic>
      <p:pic>
        <p:nvPicPr>
          <p:cNvPr id="2" name="Picture 1">
            <a:extLst>
              <a:ext uri="{FF2B5EF4-FFF2-40B4-BE49-F238E27FC236}">
                <a16:creationId xmlns:a16="http://schemas.microsoft.com/office/drawing/2014/main" id="{5910926C-3A5A-0201-529D-750DD262408F}"/>
              </a:ext>
            </a:extLst>
          </p:cNvPr>
          <p:cNvPicPr>
            <a:picLocks noChangeAspect="1"/>
          </p:cNvPicPr>
          <p:nvPr/>
        </p:nvPicPr>
        <p:blipFill>
          <a:blip r:embed="rId6"/>
          <a:stretch>
            <a:fillRect/>
          </a:stretch>
        </p:blipFill>
        <p:spPr>
          <a:xfrm>
            <a:off x="558041" y="1113611"/>
            <a:ext cx="2865368" cy="1182727"/>
          </a:xfrm>
          <a:prstGeom prst="rect">
            <a:avLst/>
          </a:prstGeom>
        </p:spPr>
      </p:pic>
      <p:pic>
        <p:nvPicPr>
          <p:cNvPr id="5" name="Picture 4">
            <a:extLst>
              <a:ext uri="{FF2B5EF4-FFF2-40B4-BE49-F238E27FC236}">
                <a16:creationId xmlns:a16="http://schemas.microsoft.com/office/drawing/2014/main" id="{63F74F1C-CAC6-902D-58B3-75F369C6A5E5}"/>
              </a:ext>
            </a:extLst>
          </p:cNvPr>
          <p:cNvPicPr>
            <a:picLocks noChangeAspect="1"/>
          </p:cNvPicPr>
          <p:nvPr/>
        </p:nvPicPr>
        <p:blipFill>
          <a:blip r:embed="rId7"/>
          <a:stretch>
            <a:fillRect/>
          </a:stretch>
        </p:blipFill>
        <p:spPr>
          <a:xfrm>
            <a:off x="919726" y="2120193"/>
            <a:ext cx="8961897" cy="1646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pic>
        <p:nvPicPr>
          <p:cNvPr id="6" name="Picture 5">
            <a:extLst>
              <a:ext uri="{FF2B5EF4-FFF2-40B4-BE49-F238E27FC236}">
                <a16:creationId xmlns:a16="http://schemas.microsoft.com/office/drawing/2014/main" id="{3A326733-1315-90E9-CD6A-6F752F0A53E7}"/>
              </a:ext>
            </a:extLst>
          </p:cNvPr>
          <p:cNvPicPr>
            <a:picLocks noChangeAspect="1"/>
          </p:cNvPicPr>
          <p:nvPr/>
        </p:nvPicPr>
        <p:blipFill>
          <a:blip r:embed="rId7"/>
          <a:stretch>
            <a:fillRect/>
          </a:stretch>
        </p:blipFill>
        <p:spPr>
          <a:xfrm>
            <a:off x="4800769" y="2057579"/>
            <a:ext cx="6528532" cy="2139602"/>
          </a:xfrm>
          <a:prstGeom prst="rect">
            <a:avLst/>
          </a:prstGeom>
        </p:spPr>
      </p:pic>
    </p:spTree>
    <p:extLst>
      <p:ext uri="{BB962C8B-B14F-4D97-AF65-F5344CB8AC3E}">
        <p14:creationId xmlns:p14="http://schemas.microsoft.com/office/powerpoint/2010/main" val="101306817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pic>
        <p:nvPicPr>
          <p:cNvPr id="3" name="Picture 2" descr="A group of mushrooms with different colors&#10;&#10;Description automatically generated">
            <a:extLst>
              <a:ext uri="{FF2B5EF4-FFF2-40B4-BE49-F238E27FC236}">
                <a16:creationId xmlns:a16="http://schemas.microsoft.com/office/drawing/2014/main" id="{F343A895-93F6-84A3-3365-BF98F024A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07" y="3391277"/>
            <a:ext cx="3771007" cy="3771007"/>
          </a:xfrm>
          <a:prstGeom prst="rect">
            <a:avLst/>
          </a:prstGeom>
        </p:spPr>
      </p:pic>
      <p:grpSp>
        <p:nvGrpSpPr>
          <p:cNvPr id="22" name="Graphic 4">
            <a:extLst>
              <a:ext uri="{FF2B5EF4-FFF2-40B4-BE49-F238E27FC236}">
                <a16:creationId xmlns:a16="http://schemas.microsoft.com/office/drawing/2014/main" id="{008E5BC8-75C8-5759-853E-82750A9FEC4F}"/>
              </a:ext>
            </a:extLst>
          </p:cNvPr>
          <p:cNvGrpSpPr/>
          <p:nvPr/>
        </p:nvGrpSpPr>
        <p:grpSpPr>
          <a:xfrm>
            <a:off x="2628901" y="1600439"/>
            <a:ext cx="9028976"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3295650" y="1981661"/>
            <a:ext cx="7757903" cy="2308324"/>
          </a:xfrm>
          <a:prstGeom prst="rect">
            <a:avLst/>
          </a:prstGeom>
          <a:noFill/>
        </p:spPr>
        <p:txBody>
          <a:bodyPr wrap="square" rtlCol="0">
            <a:spAutoFit/>
          </a:bodyPr>
          <a:lstStyle/>
          <a:p>
            <a:pPr algn="ctr" defTabSz="914309"/>
            <a:r>
              <a:rPr lang="en-US" sz="4800" b="1" dirty="0" err="1">
                <a:solidFill>
                  <a:srgbClr val="FF0000"/>
                </a:solidFill>
              </a:rPr>
              <a:t>Hoạt</a:t>
            </a:r>
            <a:r>
              <a:rPr lang="en-US" sz="4800" b="1" dirty="0">
                <a:solidFill>
                  <a:srgbClr val="FF0000"/>
                </a:solidFill>
              </a:rPr>
              <a:t> </a:t>
            </a:r>
            <a:r>
              <a:rPr lang="en-US" sz="4800" b="1" dirty="0" err="1">
                <a:solidFill>
                  <a:srgbClr val="FF0000"/>
                </a:solidFill>
              </a:rPr>
              <a:t>động</a:t>
            </a:r>
            <a:r>
              <a:rPr lang="en-US" sz="4800" b="1" dirty="0">
                <a:solidFill>
                  <a:srgbClr val="FF0000"/>
                </a:solidFill>
              </a:rPr>
              <a:t> 3: </a:t>
            </a:r>
            <a:r>
              <a:rPr lang="en-US" sz="4800" b="1" dirty="0" err="1">
                <a:solidFill>
                  <a:srgbClr val="FF0000"/>
                </a:solidFill>
              </a:rPr>
              <a:t>Tìm</a:t>
            </a:r>
            <a:r>
              <a:rPr lang="en-US" sz="4800" b="1" dirty="0">
                <a:solidFill>
                  <a:srgbClr val="FF0000"/>
                </a:solidFill>
              </a:rPr>
              <a:t> </a:t>
            </a:r>
            <a:r>
              <a:rPr lang="en-US" sz="4800" b="1" dirty="0" err="1">
                <a:solidFill>
                  <a:srgbClr val="FF0000"/>
                </a:solidFill>
              </a:rPr>
              <a:t>hiểu</a:t>
            </a:r>
            <a:r>
              <a:rPr lang="en-US" sz="4800" b="1" dirty="0">
                <a:solidFill>
                  <a:srgbClr val="FF0000"/>
                </a:solidFill>
              </a:rPr>
              <a:t> </a:t>
            </a:r>
            <a:r>
              <a:rPr lang="en-US" sz="4800" b="1" dirty="0" err="1">
                <a:solidFill>
                  <a:srgbClr val="FF0000"/>
                </a:solidFill>
              </a:rPr>
              <a:t>về</a:t>
            </a:r>
            <a:r>
              <a:rPr lang="en-US" sz="4800" b="1" dirty="0">
                <a:solidFill>
                  <a:srgbClr val="FF0000"/>
                </a:solidFill>
              </a:rPr>
              <a:t> </a:t>
            </a:r>
            <a:r>
              <a:rPr lang="en-US" sz="4800" b="1" dirty="0" err="1">
                <a:solidFill>
                  <a:srgbClr val="FF0000"/>
                </a:solidFill>
              </a:rPr>
              <a:t>tác</a:t>
            </a:r>
            <a:r>
              <a:rPr lang="en-US" sz="4800" b="1" dirty="0">
                <a:solidFill>
                  <a:srgbClr val="FF0000"/>
                </a:solidFill>
              </a:rPr>
              <a:t> </a:t>
            </a:r>
            <a:r>
              <a:rPr lang="en-US" sz="4800" b="1" dirty="0" err="1">
                <a:solidFill>
                  <a:srgbClr val="FF0000"/>
                </a:solidFill>
              </a:rPr>
              <a:t>hại</a:t>
            </a:r>
            <a:r>
              <a:rPr lang="en-US" sz="4800" b="1" dirty="0">
                <a:solidFill>
                  <a:srgbClr val="FF0000"/>
                </a:solidFill>
              </a:rPr>
              <a:t> </a:t>
            </a:r>
            <a:r>
              <a:rPr lang="en-US" sz="4800" b="1" dirty="0" err="1">
                <a:solidFill>
                  <a:srgbClr val="FF0000"/>
                </a:solidFill>
              </a:rPr>
              <a:t>của</a:t>
            </a:r>
            <a:r>
              <a:rPr lang="en-US" sz="4800" b="1" dirty="0">
                <a:solidFill>
                  <a:srgbClr val="FF0000"/>
                </a:solidFill>
              </a:rPr>
              <a:t> </a:t>
            </a:r>
            <a:r>
              <a:rPr lang="en-US" sz="4800" b="1" dirty="0" err="1">
                <a:solidFill>
                  <a:srgbClr val="FF0000"/>
                </a:solidFill>
              </a:rPr>
              <a:t>một</a:t>
            </a:r>
            <a:r>
              <a:rPr lang="en-US" sz="4800" b="1" dirty="0">
                <a:solidFill>
                  <a:srgbClr val="FF0000"/>
                </a:solidFill>
              </a:rPr>
              <a:t> </a:t>
            </a:r>
            <a:r>
              <a:rPr lang="en-US" sz="4800" b="1" dirty="0" err="1">
                <a:solidFill>
                  <a:srgbClr val="FF0000"/>
                </a:solidFill>
              </a:rPr>
              <a:t>số</a:t>
            </a:r>
            <a:r>
              <a:rPr lang="en-US" sz="4800" b="1" dirty="0">
                <a:solidFill>
                  <a:srgbClr val="FF0000"/>
                </a:solidFill>
              </a:rPr>
              <a:t> </a:t>
            </a:r>
            <a:r>
              <a:rPr lang="en-US" sz="4800" b="1" dirty="0" err="1">
                <a:solidFill>
                  <a:srgbClr val="FF0000"/>
                </a:solidFill>
              </a:rPr>
              <a:t>nấm</a:t>
            </a:r>
            <a:r>
              <a:rPr lang="en-US" sz="4800" b="1" dirty="0">
                <a:solidFill>
                  <a:srgbClr val="FF0000"/>
                </a:solidFill>
              </a:rPr>
              <a:t> </a:t>
            </a:r>
            <a:r>
              <a:rPr lang="en-US" sz="4800" b="1" dirty="0" err="1">
                <a:solidFill>
                  <a:srgbClr val="FF0000"/>
                </a:solidFill>
              </a:rPr>
              <a:t>mốc</a:t>
            </a:r>
            <a:r>
              <a:rPr lang="en-US" sz="4800" b="1" dirty="0">
                <a:solidFill>
                  <a:srgbClr val="FF0000"/>
                </a:solidFill>
              </a:rPr>
              <a:t> </a:t>
            </a:r>
            <a:r>
              <a:rPr lang="en-US" sz="4800" b="1" dirty="0" err="1">
                <a:solidFill>
                  <a:srgbClr val="FF0000"/>
                </a:solidFill>
              </a:rPr>
              <a:t>gây</a:t>
            </a:r>
            <a:r>
              <a:rPr lang="en-US" sz="4800" b="1" dirty="0">
                <a:solidFill>
                  <a:srgbClr val="FF0000"/>
                </a:solidFill>
              </a:rPr>
              <a:t> </a:t>
            </a:r>
            <a:r>
              <a:rPr lang="en-US" sz="4800" b="1" dirty="0" err="1">
                <a:solidFill>
                  <a:srgbClr val="FF0000"/>
                </a:solidFill>
              </a:rPr>
              <a:t>hỏng</a:t>
            </a:r>
            <a:r>
              <a:rPr lang="en-US" sz="4800" b="1" dirty="0">
                <a:solidFill>
                  <a:srgbClr val="FF0000"/>
                </a:solidFill>
              </a:rPr>
              <a:t> </a:t>
            </a:r>
            <a:r>
              <a:rPr lang="en-US" sz="4800" b="1" dirty="0" err="1">
                <a:solidFill>
                  <a:srgbClr val="FF0000"/>
                </a:solidFill>
              </a:rPr>
              <a:t>thực</a:t>
            </a:r>
            <a:r>
              <a:rPr lang="en-US" sz="4800" b="1" dirty="0">
                <a:solidFill>
                  <a:srgbClr val="FF0000"/>
                </a:solidFill>
              </a:rPr>
              <a:t> </a:t>
            </a:r>
            <a:r>
              <a:rPr lang="en-US" sz="4800" b="1" dirty="0" err="1">
                <a:solidFill>
                  <a:srgbClr val="FF0000"/>
                </a:solidFill>
              </a:rPr>
              <a:t>phẩm</a:t>
            </a:r>
            <a:endParaRPr lang="en-US" sz="4800" b="1" dirty="0">
              <a:solidFill>
                <a:srgbClr val="FF0000"/>
              </a:solidFill>
              <a:latin typeface="Calibri"/>
            </a:endParaRPr>
          </a:p>
        </p:txBody>
      </p:sp>
    </p:spTree>
    <p:extLst>
      <p:ext uri="{BB962C8B-B14F-4D97-AF65-F5344CB8AC3E}">
        <p14:creationId xmlns:p14="http://schemas.microsoft.com/office/powerpoint/2010/main" val="16370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76637"/>
            <a:ext cx="11277036" cy="678091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3E0CF24A-607F-E4B9-BBF7-225C1A5FCEDF}"/>
              </a:ext>
            </a:extLst>
          </p:cNvPr>
          <p:cNvSpPr/>
          <p:nvPr/>
        </p:nvSpPr>
        <p:spPr>
          <a:xfrm>
            <a:off x="686465" y="228600"/>
            <a:ext cx="11315035" cy="1028700"/>
          </a:xfrm>
          <a:prstGeom prst="rect">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3300" b="1" dirty="0">
                <a:solidFill>
                  <a:srgbClr val="002060"/>
                </a:solidFill>
                <a:latin typeface="Cambria" panose="02040503050406030204" pitchFamily="18" charset="0"/>
                <a:ea typeface="Cambria" panose="02040503050406030204" pitchFamily="18" charset="0"/>
              </a:rPr>
              <a:t>Trong những thực phẩm dưới đây, thực phẩm nào bị nhiễm nấm mốc? Vì sao em biết?</a:t>
            </a:r>
            <a:endParaRPr lang="en-US" sz="3300" b="1" dirty="0">
              <a:solidFill>
                <a:srgbClr val="00206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75FD20B-4A80-C75F-3C88-2A83A208C308}"/>
              </a:ext>
            </a:extLst>
          </p:cNvPr>
          <p:cNvPicPr>
            <a:picLocks noChangeAspect="1"/>
          </p:cNvPicPr>
          <p:nvPr/>
        </p:nvPicPr>
        <p:blipFill>
          <a:blip r:embed="rId3"/>
          <a:stretch>
            <a:fillRect/>
          </a:stretch>
        </p:blipFill>
        <p:spPr>
          <a:xfrm>
            <a:off x="1195387" y="1804987"/>
            <a:ext cx="9648825" cy="4124325"/>
          </a:xfrm>
          <a:prstGeom prst="rect">
            <a:avLst/>
          </a:prstGeom>
        </p:spPr>
      </p:pic>
    </p:spTree>
    <p:extLst>
      <p:ext uri="{BB962C8B-B14F-4D97-AF65-F5344CB8AC3E}">
        <p14:creationId xmlns:p14="http://schemas.microsoft.com/office/powerpoint/2010/main" val="421778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76637"/>
            <a:ext cx="11277036" cy="678091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E0CF24A-607F-E4B9-BBF7-225C1A5FCEDF}"/>
              </a:ext>
            </a:extLst>
          </p:cNvPr>
          <p:cNvSpPr/>
          <p:nvPr/>
        </p:nvSpPr>
        <p:spPr>
          <a:xfrm>
            <a:off x="2515266" y="142875"/>
            <a:ext cx="7228810" cy="8286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phẩm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bị</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nhiễm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nấm</a:t>
            </a:r>
            <a:r>
              <a:rPr kumimoji="0" lang="en-US" sz="33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độc</a:t>
            </a:r>
            <a:endParaRPr kumimoji="0" lang="en-US"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B88F9653-C75F-788B-6BF2-979E8A9D3060}"/>
              </a:ext>
            </a:extLst>
          </p:cNvPr>
          <p:cNvPicPr>
            <a:picLocks noChangeAspect="1"/>
          </p:cNvPicPr>
          <p:nvPr/>
        </p:nvPicPr>
        <p:blipFill>
          <a:blip r:embed="rId3"/>
          <a:stretch>
            <a:fillRect/>
          </a:stretch>
        </p:blipFill>
        <p:spPr>
          <a:xfrm>
            <a:off x="814387" y="1319212"/>
            <a:ext cx="2805113" cy="2425137"/>
          </a:xfrm>
          <a:prstGeom prst="rect">
            <a:avLst/>
          </a:prstGeom>
        </p:spPr>
      </p:pic>
      <p:pic>
        <p:nvPicPr>
          <p:cNvPr id="6" name="Picture 5">
            <a:extLst>
              <a:ext uri="{FF2B5EF4-FFF2-40B4-BE49-F238E27FC236}">
                <a16:creationId xmlns:a16="http://schemas.microsoft.com/office/drawing/2014/main" id="{AECF4B0E-C5A0-71FB-DF51-24E80934D24D}"/>
              </a:ext>
            </a:extLst>
          </p:cNvPr>
          <p:cNvPicPr>
            <a:picLocks noChangeAspect="1"/>
          </p:cNvPicPr>
          <p:nvPr/>
        </p:nvPicPr>
        <p:blipFill>
          <a:blip r:embed="rId4"/>
          <a:stretch>
            <a:fillRect/>
          </a:stretch>
        </p:blipFill>
        <p:spPr>
          <a:xfrm>
            <a:off x="3762374" y="1376900"/>
            <a:ext cx="2664855" cy="2385475"/>
          </a:xfrm>
          <a:prstGeom prst="rect">
            <a:avLst/>
          </a:prstGeom>
        </p:spPr>
      </p:pic>
      <p:pic>
        <p:nvPicPr>
          <p:cNvPr id="8" name="Picture 7">
            <a:extLst>
              <a:ext uri="{FF2B5EF4-FFF2-40B4-BE49-F238E27FC236}">
                <a16:creationId xmlns:a16="http://schemas.microsoft.com/office/drawing/2014/main" id="{D1E101EF-5208-086B-EA5B-4FDE88DD42AA}"/>
              </a:ext>
            </a:extLst>
          </p:cNvPr>
          <p:cNvPicPr>
            <a:picLocks noChangeAspect="1"/>
          </p:cNvPicPr>
          <p:nvPr/>
        </p:nvPicPr>
        <p:blipFill>
          <a:blip r:embed="rId5"/>
          <a:stretch>
            <a:fillRect/>
          </a:stretch>
        </p:blipFill>
        <p:spPr>
          <a:xfrm>
            <a:off x="709612" y="4029075"/>
            <a:ext cx="2986469" cy="2324100"/>
          </a:xfrm>
          <a:prstGeom prst="rect">
            <a:avLst/>
          </a:prstGeom>
        </p:spPr>
      </p:pic>
      <p:pic>
        <p:nvPicPr>
          <p:cNvPr id="12" name="Picture 11">
            <a:extLst>
              <a:ext uri="{FF2B5EF4-FFF2-40B4-BE49-F238E27FC236}">
                <a16:creationId xmlns:a16="http://schemas.microsoft.com/office/drawing/2014/main" id="{88766B1A-3FBE-395B-071E-8FE5072CD2A1}"/>
              </a:ext>
            </a:extLst>
          </p:cNvPr>
          <p:cNvPicPr>
            <a:picLocks noChangeAspect="1"/>
          </p:cNvPicPr>
          <p:nvPr/>
        </p:nvPicPr>
        <p:blipFill>
          <a:blip r:embed="rId6"/>
          <a:stretch>
            <a:fillRect/>
          </a:stretch>
        </p:blipFill>
        <p:spPr>
          <a:xfrm>
            <a:off x="3805237" y="4081462"/>
            <a:ext cx="2747963" cy="2271713"/>
          </a:xfrm>
          <a:prstGeom prst="rect">
            <a:avLst/>
          </a:prstGeom>
        </p:spPr>
      </p:pic>
      <p:sp>
        <p:nvSpPr>
          <p:cNvPr id="13" name="Rectangle 12">
            <a:extLst>
              <a:ext uri="{FF2B5EF4-FFF2-40B4-BE49-F238E27FC236}">
                <a16:creationId xmlns:a16="http://schemas.microsoft.com/office/drawing/2014/main" id="{7DD23371-65DB-E49F-C27A-9160B86AE94C}"/>
              </a:ext>
            </a:extLst>
          </p:cNvPr>
          <p:cNvSpPr/>
          <p:nvPr/>
        </p:nvSpPr>
        <p:spPr>
          <a:xfrm>
            <a:off x="6962775" y="2916328"/>
            <a:ext cx="4552950" cy="1938992"/>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a:r>
              <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V</a:t>
            </a:r>
            <a:r>
              <a:rPr lang="vi-VN"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ì thực phẩm đó đã bị biến dạng, đổi màu. </a:t>
            </a:r>
            <a:endParaRPr lang="en-US" sz="4000" b="1" dirty="0">
              <a:solidFill>
                <a:srgbClr val="0033CC"/>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9122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81750" y="914718"/>
            <a:ext cx="10666611" cy="1599991"/>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Calibri" panose="020F0502020204030204"/>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986832" y="4328823"/>
              <a:ext cx="8774691" cy="599881"/>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defTabSz="914309">
                <a:lnSpc>
                  <a:spcPct val="120000"/>
                </a:lnSpc>
                <a:spcBef>
                  <a:spcPts val="0"/>
                </a:spcBef>
                <a:defRPr/>
              </a:pPr>
              <a:r>
                <a:rPr lang="vi-VN" sz="3200" b="1" dirty="0">
                  <a:solidFill>
                    <a:srgbClr val="FF0000"/>
                  </a:solidFill>
                  <a:latin typeface="Cambria" panose="02040503050406030204" pitchFamily="18" charset="0"/>
                  <a:ea typeface="Cambria" panose="02040503050406030204" pitchFamily="18" charset="0"/>
                </a:rPr>
                <a:t>Điều gì sẽ xảy ra nếu chúng ta nếu chúng ta ăn phải những thực phẩm bị nhiễm nấm mốc?</a:t>
              </a: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181394"/>
            <a:ext cx="4527512" cy="4527512"/>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1057940" y="1067098"/>
            <a:ext cx="1142851" cy="106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09">
              <a:defRPr/>
            </a:pPr>
            <a:r>
              <a:rPr lang="en-US">
                <a:solidFill>
                  <a:prstClr val="white"/>
                </a:solidFill>
                <a:latin typeface="Calibri"/>
              </a:rPr>
              <a:t>Nếu gặp nấm lạ thì không nên lại gần, sờ bàn tay, càng không nên ăn thử để tránh bị dị ứng hoặc ngộ độc.</a:t>
            </a:r>
          </a:p>
        </p:txBody>
      </p:sp>
      <p:pic>
        <p:nvPicPr>
          <p:cNvPr id="3" name="Picture 2">
            <a:extLst>
              <a:ext uri="{FF2B5EF4-FFF2-40B4-BE49-F238E27FC236}">
                <a16:creationId xmlns:a16="http://schemas.microsoft.com/office/drawing/2014/main" id="{91D63DC7-4EDF-EBD2-2D0F-DC38EC65A768}"/>
              </a:ext>
            </a:extLst>
          </p:cNvPr>
          <p:cNvPicPr>
            <a:picLocks noChangeAspect="1"/>
          </p:cNvPicPr>
          <p:nvPr/>
        </p:nvPicPr>
        <p:blipFill>
          <a:blip r:embed="rId3"/>
          <a:stretch>
            <a:fillRect/>
          </a:stretch>
        </p:blipFill>
        <p:spPr>
          <a:xfrm>
            <a:off x="666749" y="1737354"/>
            <a:ext cx="11039475" cy="3543706"/>
          </a:xfrm>
          <a:prstGeom prst="rect">
            <a:avLst/>
          </a:prstGeom>
        </p:spPr>
      </p:pic>
    </p:spTree>
    <p:extLst>
      <p:ext uri="{BB962C8B-B14F-4D97-AF65-F5344CB8AC3E}">
        <p14:creationId xmlns:p14="http://schemas.microsoft.com/office/powerpoint/2010/main" val="3129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480</Words>
  <Application>Microsoft Office PowerPoint</Application>
  <PresentationFormat>Widescreen</PresentationFormat>
  <Paragraphs>33</Paragraphs>
  <Slides>17</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#9Slide05 SVNClementine</vt:lpstr>
      <vt:lpstr>Arial</vt:lpstr>
      <vt:lpstr>Calibri</vt:lpstr>
      <vt:lpstr>Cambria</vt:lpstr>
      <vt:lpstr>Georgia</vt:lpstr>
      <vt:lpstr>Times New Roman</vt:lpstr>
      <vt:lpstr>Theme74</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2023-12-29T09:28:49Z</dcterms:created>
  <dcterms:modified xsi:type="dcterms:W3CDTF">2023-12-29T10:07:22Z</dcterms:modified>
</cp:coreProperties>
</file>