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3" r:id="rId3"/>
    <p:sldId id="264" r:id="rId4"/>
    <p:sldId id="265" r:id="rId5"/>
    <p:sldId id="261" r:id="rId6"/>
    <p:sldId id="260" r:id="rId7"/>
    <p:sldId id="259" r:id="rId8"/>
    <p:sldId id="266" r:id="rId9"/>
    <p:sldId id="258" r:id="rId10"/>
    <p:sldId id="27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925A-A747-4DF9-BC99-D5A1E42467CD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35CBC-B1A5-492F-BC6F-204C93DEB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0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35CBC-B1A5-492F-BC6F-204C93DEBA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6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9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1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1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5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8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5F7C9-5E0F-434C-A325-79BCC7DE5B7F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16203-A2D3-4FCF-9C76-C8171346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271757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57717197458_5e71905169265a087124d9ef41ab735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1000" y="838200"/>
            <a:ext cx="8458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33400" y="152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93965" y="5036125"/>
            <a:ext cx="879763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nhỉ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Lan: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ơi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diệt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đấy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ạ.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Ừ,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nữa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nhổ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3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4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67991" y="1115806"/>
            <a:ext cx="7176009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0"/>
            <a:ext cx="9082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990600" y="684937"/>
            <a:ext cx="4976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28600" y="1573961"/>
            <a:ext cx="88700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404998" y="2796031"/>
            <a:ext cx="867709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3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21474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75512" y="242455"/>
            <a:ext cx="265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huống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hthangpc.VN\Desktop\z3157577350548_1583c7356fd7c47845904a6ee0d85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745686"/>
            <a:ext cx="824006" cy="70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19200" y="74568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34842" y="73675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52603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226126" y="1665007"/>
            <a:ext cx="791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6" name="Picture 2" descr="C:\Users\Minhthangpc.VN\Desktop\z3157717197458_5e71905169265a087124d9ef41ab73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40526"/>
            <a:ext cx="8839200" cy="464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57717197458_5e71905169265a087124d9ef41ab73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39"/>
          <a:stretch/>
        </p:blipFill>
        <p:spPr bwMode="auto">
          <a:xfrm>
            <a:off x="762000" y="498762"/>
            <a:ext cx="7620000" cy="47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04800" y="5389415"/>
            <a:ext cx="84581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!”.</a:t>
            </a:r>
          </a:p>
        </p:txBody>
      </p:sp>
    </p:spTree>
    <p:extLst>
      <p:ext uri="{BB962C8B-B14F-4D97-AF65-F5344CB8AC3E}">
        <p14:creationId xmlns:p14="http://schemas.microsoft.com/office/powerpoint/2010/main" val="22290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3157717197458_5e71905169265a087124d9ef41ab73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1000" y="228600"/>
            <a:ext cx="8458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33400" y="5867400"/>
            <a:ext cx="845819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:“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diệt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ạ.”.</a:t>
            </a:r>
          </a:p>
        </p:txBody>
      </p:sp>
    </p:spTree>
    <p:extLst>
      <p:ext uri="{BB962C8B-B14F-4D97-AF65-F5344CB8AC3E}">
        <p14:creationId xmlns:p14="http://schemas.microsoft.com/office/powerpoint/2010/main" val="16729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457200" y="1371600"/>
            <a:ext cx="8229600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nguồn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…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phun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thuốc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sâu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diệt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hưởng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xung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quanh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1" y="5459592"/>
            <a:ext cx="2362200" cy="13544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620000" y="4719627"/>
            <a:ext cx="1295400" cy="1958785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76200" y="4724400"/>
            <a:ext cx="4044097" cy="208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54743" y="314981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 descr="C:\Users\Minhthangpc.VN\Desktop\z3157717197458_5e71905169265a087124d9ef41ab73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2239"/>
          <a:stretch/>
        </p:blipFill>
        <p:spPr bwMode="auto">
          <a:xfrm>
            <a:off x="762000" y="1066801"/>
            <a:ext cx="7620000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381000" y="5334000"/>
            <a:ext cx="85344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Tâm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tôm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đấy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Ừ,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nghiệm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6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344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29</cp:revision>
  <dcterms:created xsi:type="dcterms:W3CDTF">2022-02-04T05:01:02Z</dcterms:created>
  <dcterms:modified xsi:type="dcterms:W3CDTF">2024-02-06T07:43:51Z</dcterms:modified>
</cp:coreProperties>
</file>