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5" r:id="rId3"/>
  </p:sldMasterIdLst>
  <p:notesMasterIdLst>
    <p:notesMasterId r:id="rId17"/>
  </p:notesMasterIdLst>
  <p:sldIdLst>
    <p:sldId id="3180" r:id="rId4"/>
    <p:sldId id="3194" r:id="rId5"/>
    <p:sldId id="3235" r:id="rId6"/>
    <p:sldId id="3234" r:id="rId7"/>
    <p:sldId id="296" r:id="rId8"/>
    <p:sldId id="3233" r:id="rId9"/>
    <p:sldId id="297" r:id="rId10"/>
    <p:sldId id="3236" r:id="rId11"/>
    <p:sldId id="311" r:id="rId12"/>
    <p:sldId id="3237" r:id="rId13"/>
    <p:sldId id="465" r:id="rId14"/>
    <p:sldId id="457" r:id="rId15"/>
    <p:sldId id="323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114721-3C8F-44BC-817E-EAD85F294DEC}" type="datetimeFigureOut">
              <a:rPr lang="en-US" smtClean="0"/>
              <a:t>06/03/2023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873FBA-0BE2-47B7-AAA6-D0518435E043}" type="slidenum">
              <a:rPr lang="en-US" smtClean="0"/>
              <a:t>‹#›</a:t>
            </a:fld>
            <a:endParaRPr lang="en-US"/>
          </a:p>
        </p:txBody>
      </p:sp>
    </p:spTree>
    <p:extLst>
      <p:ext uri="{BB962C8B-B14F-4D97-AF65-F5344CB8AC3E}">
        <p14:creationId xmlns:p14="http://schemas.microsoft.com/office/powerpoint/2010/main" val="3411342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100"/>
              <a:t>Lan Hương soạn: 0354473852</a:t>
            </a:r>
            <a:endParaRPr lang="zh-CN" altLang="en-US" sz="1100"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51B22D-B9B7-460C-AFF5-E4A2A2B766A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73508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66F1B3-F0F6-490A-96A0-0E5075E6CE08}"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302213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66F1B3-F0F6-490A-96A0-0E5075E6CE08}"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317952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66F1B3-F0F6-490A-96A0-0E5075E6CE08}"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692123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66F1B3-F0F6-490A-96A0-0E5075E6CE08}"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934170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51B22D-B9B7-460C-AFF5-E4A2A2B766A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3542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762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06/03/2023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4562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06/03/2023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3743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51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9237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62C42E-CCAE-B981-259C-F2AD562811E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9CEC4B0-332A-96B9-C37F-D830F31878D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718DBF4-8F29-36BC-B338-645EAE379CD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06/03/2023</a:t>
            </a:fld>
            <a:endParaRPr lang="en-US"/>
          </a:p>
        </p:txBody>
      </p:sp>
      <p:sp>
        <p:nvSpPr>
          <p:cNvPr id="5" name="Footer Placeholder 4">
            <a:extLst>
              <a:ext uri="{FF2B5EF4-FFF2-40B4-BE49-F238E27FC236}">
                <a16:creationId xmlns:a16="http://schemas.microsoft.com/office/drawing/2014/main" xmlns="" id="{AED9C2BC-E63C-7AD0-3391-C31F3633BF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A1D9B9A-C026-0038-69DA-35B428DDD98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477876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740AF8-6002-CF12-6E4E-4C8D0CF1D6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BEDC658-9D9F-7DE5-71D6-CF506435D5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3FCCEF-422D-4D15-A2BA-E550D05343C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06/03/2023</a:t>
            </a:fld>
            <a:endParaRPr lang="en-US"/>
          </a:p>
        </p:txBody>
      </p:sp>
      <p:sp>
        <p:nvSpPr>
          <p:cNvPr id="5" name="Footer Placeholder 4">
            <a:extLst>
              <a:ext uri="{FF2B5EF4-FFF2-40B4-BE49-F238E27FC236}">
                <a16:creationId xmlns:a16="http://schemas.microsoft.com/office/drawing/2014/main" xmlns="" id="{FF6EF506-8EE3-25D6-440E-793B707F4D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E2B44BA6-9C2A-2C32-F6FB-6A6C74F8E1C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316553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AA7275-D9E3-76FC-D550-7AF9285581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47CBC6A-92C0-9671-B21D-9B92F078BAE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EFD1904-2D3E-9CE7-E4A7-027B8F5709C0}"/>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06/03/2023</a:t>
            </a:fld>
            <a:endParaRPr lang="en-US"/>
          </a:p>
        </p:txBody>
      </p:sp>
      <p:sp>
        <p:nvSpPr>
          <p:cNvPr id="5" name="Footer Placeholder 4">
            <a:extLst>
              <a:ext uri="{FF2B5EF4-FFF2-40B4-BE49-F238E27FC236}">
                <a16:creationId xmlns:a16="http://schemas.microsoft.com/office/drawing/2014/main" xmlns="" id="{F6A55662-D486-50D4-3178-029541BDB5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22BF6B5-5354-EE04-BAFF-79AE6242F01B}"/>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199505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77ED5-2AC6-3942-296A-D86472A9F9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A1CD2AE-554D-07FC-6410-F8B544C893A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54AE958-012D-EB89-4E44-59C47A4634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67AEEE6-A20E-0343-86EE-24869D53277E}"/>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06/03/2023</a:t>
            </a:fld>
            <a:endParaRPr lang="en-US"/>
          </a:p>
        </p:txBody>
      </p:sp>
      <p:sp>
        <p:nvSpPr>
          <p:cNvPr id="6" name="Footer Placeholder 5">
            <a:extLst>
              <a:ext uri="{FF2B5EF4-FFF2-40B4-BE49-F238E27FC236}">
                <a16:creationId xmlns:a16="http://schemas.microsoft.com/office/drawing/2014/main" xmlns="" id="{2565D7DA-72AD-E3AB-F407-445B98E85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C21ADF75-D184-4B17-7083-B75C382E8F9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688770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1D23CC-BFB5-2EB9-254B-85F404A7C3B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5E4AD98-FB5D-774D-E82B-F0B4D8C405F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2F4B6DD-8208-15E3-FD95-AFF951600AD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E417FEA-6A8D-6D49-EEFF-FD8A8FEE20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7C99A63-47AE-EDD4-688D-7BF69EA4749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2C8DF9C-E9ED-C0E2-6177-2D9286E6B9A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06/03/2023</a:t>
            </a:fld>
            <a:endParaRPr lang="en-US"/>
          </a:p>
        </p:txBody>
      </p:sp>
      <p:sp>
        <p:nvSpPr>
          <p:cNvPr id="8" name="Footer Placeholder 7">
            <a:extLst>
              <a:ext uri="{FF2B5EF4-FFF2-40B4-BE49-F238E27FC236}">
                <a16:creationId xmlns:a16="http://schemas.microsoft.com/office/drawing/2014/main" xmlns="" id="{F5148361-BDD7-67CA-4D26-8BD152A48C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A2587CDB-E2F8-B97F-6DD5-1FB9F529C6B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967560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866B4B-3E08-5A90-6253-1627F534A7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E7699638-A893-C3FF-5689-8B07F8D031A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06/03/2023</a:t>
            </a:fld>
            <a:endParaRPr lang="en-US"/>
          </a:p>
        </p:txBody>
      </p:sp>
      <p:sp>
        <p:nvSpPr>
          <p:cNvPr id="4" name="Footer Placeholder 3">
            <a:extLst>
              <a:ext uri="{FF2B5EF4-FFF2-40B4-BE49-F238E27FC236}">
                <a16:creationId xmlns:a16="http://schemas.microsoft.com/office/drawing/2014/main" xmlns="" id="{7EBC92DC-F1E2-8F6D-FDCD-4F746C7880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25D074AF-0EFC-C6EE-BE9D-F65E669D5B64}"/>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781860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85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6D22DB5-B603-E20A-F86D-A640AB038BD9}"/>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06/03/2023</a:t>
            </a:fld>
            <a:endParaRPr lang="en-US"/>
          </a:p>
        </p:txBody>
      </p:sp>
      <p:sp>
        <p:nvSpPr>
          <p:cNvPr id="3" name="Footer Placeholder 2">
            <a:extLst>
              <a:ext uri="{FF2B5EF4-FFF2-40B4-BE49-F238E27FC236}">
                <a16:creationId xmlns:a16="http://schemas.microsoft.com/office/drawing/2014/main" xmlns="" id="{6CF7CCFA-BCBD-410F-A6C4-6A4B4A8BC1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A55B5EAD-67E1-188C-26C8-2A6ACDDC65B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241928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F11F14-463D-0174-1C93-670CDB3BD5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33D00F3-4693-0EB7-2B8F-B8B8D14946D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90D798F-84DF-6FF3-AD4B-1115045E9D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C001FA6-8826-0E6F-8EC2-FA5AE89E58BD}"/>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06/03/2023</a:t>
            </a:fld>
            <a:endParaRPr lang="en-US"/>
          </a:p>
        </p:txBody>
      </p:sp>
      <p:sp>
        <p:nvSpPr>
          <p:cNvPr id="6" name="Footer Placeholder 5">
            <a:extLst>
              <a:ext uri="{FF2B5EF4-FFF2-40B4-BE49-F238E27FC236}">
                <a16:creationId xmlns:a16="http://schemas.microsoft.com/office/drawing/2014/main" xmlns="" id="{6AABE27F-3EC6-32BC-47B1-9F1E879D91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BE4E342B-579A-A301-7AB8-85CC123BECF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633016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0E6F1D-E381-A70C-6ADD-0F8E16E72CD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254799E-9E2E-5165-23FA-DE71A92B117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586D84C-49B9-AAB5-F29D-CC7B50A7F35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C4D227C-4E06-EEED-7ED8-3527EC49741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06/03/2023</a:t>
            </a:fld>
            <a:endParaRPr lang="en-US"/>
          </a:p>
        </p:txBody>
      </p:sp>
      <p:sp>
        <p:nvSpPr>
          <p:cNvPr id="6" name="Footer Placeholder 5">
            <a:extLst>
              <a:ext uri="{FF2B5EF4-FFF2-40B4-BE49-F238E27FC236}">
                <a16:creationId xmlns:a16="http://schemas.microsoft.com/office/drawing/2014/main" xmlns="" id="{52FBEC63-F59F-0336-BA14-FA69949025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A491CCEC-0081-D6B6-905B-59F532A93C3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45897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19690F-1CB8-73AA-3528-51A61071E2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5FBCC89-C4E5-7C1C-9B6E-4755077D66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7344CF8-8860-331F-D51D-E071E084A2D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06/03/2023</a:t>
            </a:fld>
            <a:endParaRPr lang="en-US"/>
          </a:p>
        </p:txBody>
      </p:sp>
      <p:sp>
        <p:nvSpPr>
          <p:cNvPr id="5" name="Footer Placeholder 4">
            <a:extLst>
              <a:ext uri="{FF2B5EF4-FFF2-40B4-BE49-F238E27FC236}">
                <a16:creationId xmlns:a16="http://schemas.microsoft.com/office/drawing/2014/main" xmlns="" id="{26F91B6C-E1C2-4C0F-2357-060FE27AC2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71C39DD-6982-DFDD-F5CA-29FD62F5603A}"/>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541611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5676958-6DBC-269B-D62E-5220FA81B2C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7F39152-2B43-A209-12F9-BB7A408ED34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499B01D-8147-CF1C-7DB6-EF50C6C3FE48}"/>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06/03/2023</a:t>
            </a:fld>
            <a:endParaRPr lang="en-US"/>
          </a:p>
        </p:txBody>
      </p:sp>
      <p:sp>
        <p:nvSpPr>
          <p:cNvPr id="5" name="Footer Placeholder 4">
            <a:extLst>
              <a:ext uri="{FF2B5EF4-FFF2-40B4-BE49-F238E27FC236}">
                <a16:creationId xmlns:a16="http://schemas.microsoft.com/office/drawing/2014/main" xmlns="" id="{FB58A9E0-5CDB-D242-D574-C14FF2416F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D598157-4741-A7C4-D9D7-CEAF9723784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003214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1404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4843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555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06/03/2023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5666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06/03/2023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8008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06/03/2023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6020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06/03/2023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74116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925431"/>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xmlns="" id="{01073178-E9C4-4B5B-B6FF-78B61E03AA1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06/03/2023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3030514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18685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jpeg"/><Relationship Id="rId1" Type="http://schemas.openxmlformats.org/officeDocument/2006/relationships/slideLayout" Target="../slideLayouts/slideLayout20.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20.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1.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8.svg"/><Relationship Id="rId18" Type="http://schemas.openxmlformats.org/officeDocument/2006/relationships/image" Target="../media/image15.png"/><Relationship Id="rId3" Type="http://schemas.openxmlformats.org/officeDocument/2006/relationships/image" Target="../media/image1.png"/><Relationship Id="rId21" Type="http://schemas.openxmlformats.org/officeDocument/2006/relationships/image" Target="../media/image17.png"/><Relationship Id="rId7" Type="http://schemas.openxmlformats.org/officeDocument/2006/relationships/image" Target="../media/image12.svg"/><Relationship Id="rId12" Type="http://schemas.openxmlformats.org/officeDocument/2006/relationships/image" Target="../media/image12.png"/><Relationship Id="rId17" Type="http://schemas.openxmlformats.org/officeDocument/2006/relationships/image" Target="../media/image22.svg"/><Relationship Id="rId2" Type="http://schemas.openxmlformats.org/officeDocument/2006/relationships/notesSlide" Target="../notesSlides/notesSlide4.xml"/><Relationship Id="rId16" Type="http://schemas.openxmlformats.org/officeDocument/2006/relationships/image" Target="../media/image14.png"/><Relationship Id="rId20"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1.png"/><Relationship Id="rId19" Type="http://schemas.openxmlformats.org/officeDocument/2006/relationships/image" Target="../media/image24.svg"/><Relationship Id="rId4" Type="http://schemas.openxmlformats.org/officeDocument/2006/relationships/image" Target="../media/image8.png"/><Relationship Id="rId9" Type="http://schemas.openxmlformats.org/officeDocument/2006/relationships/image" Target="../media/image14.sv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13" Type="http://schemas.openxmlformats.org/officeDocument/2006/relationships/image" Target="../media/image38.svg"/><Relationship Id="rId18" Type="http://schemas.openxmlformats.org/officeDocument/2006/relationships/image" Target="../media/image26.png"/><Relationship Id="rId26" Type="http://schemas.openxmlformats.org/officeDocument/2006/relationships/image" Target="../media/image30.png"/><Relationship Id="rId39" Type="http://schemas.openxmlformats.org/officeDocument/2006/relationships/image" Target="../media/image38.png"/><Relationship Id="rId21" Type="http://schemas.openxmlformats.org/officeDocument/2006/relationships/image" Target="../media/image46.svg"/><Relationship Id="rId34" Type="http://schemas.openxmlformats.org/officeDocument/2006/relationships/image" Target="../media/image34.png"/><Relationship Id="rId7" Type="http://schemas.openxmlformats.org/officeDocument/2006/relationships/image" Target="../media/image32.svg"/><Relationship Id="rId12" Type="http://schemas.openxmlformats.org/officeDocument/2006/relationships/image" Target="../media/image23.png"/><Relationship Id="rId17" Type="http://schemas.openxmlformats.org/officeDocument/2006/relationships/image" Target="../media/image42.svg"/><Relationship Id="rId25" Type="http://schemas.openxmlformats.org/officeDocument/2006/relationships/image" Target="../media/image50.svg"/><Relationship Id="rId33" Type="http://schemas.openxmlformats.org/officeDocument/2006/relationships/image" Target="../media/image58.svg"/><Relationship Id="rId38" Type="http://schemas.openxmlformats.org/officeDocument/2006/relationships/image" Target="../media/image37.emf"/><Relationship Id="rId2" Type="http://schemas.openxmlformats.org/officeDocument/2006/relationships/image" Target="../media/image18.png"/><Relationship Id="rId16" Type="http://schemas.openxmlformats.org/officeDocument/2006/relationships/image" Target="../media/image25.png"/><Relationship Id="rId20" Type="http://schemas.openxmlformats.org/officeDocument/2006/relationships/image" Target="../media/image27.png"/><Relationship Id="rId29" Type="http://schemas.openxmlformats.org/officeDocument/2006/relationships/image" Target="../media/image54.svg"/><Relationship Id="rId1" Type="http://schemas.openxmlformats.org/officeDocument/2006/relationships/slideLayout" Target="../slideLayouts/slideLayout9.xml"/><Relationship Id="rId6" Type="http://schemas.openxmlformats.org/officeDocument/2006/relationships/image" Target="../media/image20.png"/><Relationship Id="rId11" Type="http://schemas.openxmlformats.org/officeDocument/2006/relationships/image" Target="../media/image36.svg"/><Relationship Id="rId24" Type="http://schemas.openxmlformats.org/officeDocument/2006/relationships/image" Target="../media/image29.png"/><Relationship Id="rId32" Type="http://schemas.openxmlformats.org/officeDocument/2006/relationships/image" Target="../media/image33.png"/><Relationship Id="rId37" Type="http://schemas.openxmlformats.org/officeDocument/2006/relationships/image" Target="../media/image36.emf"/><Relationship Id="rId5" Type="http://schemas.openxmlformats.org/officeDocument/2006/relationships/image" Target="../media/image30.svg"/><Relationship Id="rId15" Type="http://schemas.openxmlformats.org/officeDocument/2006/relationships/image" Target="../media/image40.svg"/><Relationship Id="rId23" Type="http://schemas.openxmlformats.org/officeDocument/2006/relationships/image" Target="../media/image48.svg"/><Relationship Id="rId28" Type="http://schemas.openxmlformats.org/officeDocument/2006/relationships/image" Target="../media/image31.png"/><Relationship Id="rId36"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image" Target="../media/image44.svg"/><Relationship Id="rId31" Type="http://schemas.openxmlformats.org/officeDocument/2006/relationships/image" Target="../media/image56.svg"/><Relationship Id="rId4" Type="http://schemas.openxmlformats.org/officeDocument/2006/relationships/image" Target="../media/image19.png"/><Relationship Id="rId9" Type="http://schemas.openxmlformats.org/officeDocument/2006/relationships/image" Target="../media/image34.svg"/><Relationship Id="rId14" Type="http://schemas.openxmlformats.org/officeDocument/2006/relationships/image" Target="../media/image24.png"/><Relationship Id="rId22" Type="http://schemas.openxmlformats.org/officeDocument/2006/relationships/image" Target="../media/image28.png"/><Relationship Id="rId27" Type="http://schemas.openxmlformats.org/officeDocument/2006/relationships/image" Target="../media/image52.svg"/><Relationship Id="rId30" Type="http://schemas.openxmlformats.org/officeDocument/2006/relationships/image" Target="../media/image32.png"/><Relationship Id="rId35" Type="http://schemas.openxmlformats.org/officeDocument/2006/relationships/image" Target="../media/image60.svg"/><Relationship Id="rId8" Type="http://schemas.openxmlformats.org/officeDocument/2006/relationships/image" Target="../media/image21.png"/><Relationship Id="rId3" Type="http://schemas.openxmlformats.org/officeDocument/2006/relationships/image" Target="../media/image28.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png"/><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68.svg"/><Relationship Id="rId7" Type="http://schemas.openxmlformats.org/officeDocument/2006/relationships/image" Target="../media/image28.svg"/><Relationship Id="rId2" Type="http://schemas.openxmlformats.org/officeDocument/2006/relationships/image" Target="../media/image41.png"/><Relationship Id="rId1" Type="http://schemas.openxmlformats.org/officeDocument/2006/relationships/slideLayout" Target="../slideLayouts/slideLayout9.xml"/><Relationship Id="rId6" Type="http://schemas.openxmlformats.org/officeDocument/2006/relationships/image" Target="../media/image43.png"/><Relationship Id="rId5" Type="http://schemas.openxmlformats.org/officeDocument/2006/relationships/image" Target="../media/image70.svg"/><Relationship Id="rId10" Type="http://schemas.openxmlformats.org/officeDocument/2006/relationships/image" Target="../media/image45.png"/><Relationship Id="rId4" Type="http://schemas.openxmlformats.org/officeDocument/2006/relationships/image" Target="../media/image42.png"/><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pic>
        <p:nvPicPr>
          <p:cNvPr id="26" name="图片 25" descr="卡通人物&#10;&#10;中度可信度描述已自动生成"/>
          <p:cNvPicPr>
            <a:picLocks noChangeAspect="1"/>
          </p:cNvPicPr>
          <p:nvPr>
            <p:custDataLst>
              <p:tags r:id="rId2"/>
            </p:custDataLst>
          </p:nvPr>
        </p:nvPicPr>
        <p:blipFill>
          <a:blip r:embed="rId6" cstate="email"/>
          <a:stretch>
            <a:fillRect/>
          </a:stretch>
        </p:blipFill>
        <p:spPr>
          <a:xfrm>
            <a:off x="287150" y="128336"/>
            <a:ext cx="2273871" cy="2273871"/>
          </a:xfrm>
          <a:prstGeom prst="rect">
            <a:avLst/>
          </a:prstGeom>
        </p:spPr>
      </p:pic>
      <p:pic>
        <p:nvPicPr>
          <p:cNvPr id="3" name="Picture 2">
            <a:extLst>
              <a:ext uri="{FF2B5EF4-FFF2-40B4-BE49-F238E27FC236}">
                <a16:creationId xmlns:a16="http://schemas.microsoft.com/office/drawing/2014/main" xmlns="" id="{4A880AB7-2829-F5DB-60E6-4715D1C2803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480951"/>
            <a:ext cx="3046821" cy="2947315"/>
          </a:xfrm>
          <a:prstGeom prst="rect">
            <a:avLst/>
          </a:prstGeom>
        </p:spPr>
      </p:pic>
      <p:pic>
        <p:nvPicPr>
          <p:cNvPr id="7" name="Picture 6">
            <a:extLst>
              <a:ext uri="{FF2B5EF4-FFF2-40B4-BE49-F238E27FC236}">
                <a16:creationId xmlns:a16="http://schemas.microsoft.com/office/drawing/2014/main" xmlns="" id="{02FFF20C-4451-4695-AD4B-A4E381F84B35}"/>
              </a:ext>
            </a:extLst>
          </p:cNvPr>
          <p:cNvPicPr>
            <a:picLocks noChangeAspect="1"/>
          </p:cNvPicPr>
          <p:nvPr/>
        </p:nvPicPr>
        <p:blipFill>
          <a:blip r:embed="rId8"/>
          <a:stretch>
            <a:fillRect/>
          </a:stretch>
        </p:blipFill>
        <p:spPr>
          <a:xfrm>
            <a:off x="1903322" y="2000191"/>
            <a:ext cx="5401524" cy="2280102"/>
          </a:xfrm>
          <a:prstGeom prst="rect">
            <a:avLst/>
          </a:prstGeom>
        </p:spPr>
      </p:pic>
      <p:sp>
        <p:nvSpPr>
          <p:cNvPr id="8" name="TextBox 7">
            <a:extLst>
              <a:ext uri="{FF2B5EF4-FFF2-40B4-BE49-F238E27FC236}">
                <a16:creationId xmlns:a16="http://schemas.microsoft.com/office/drawing/2014/main" xmlns="" id="{61B03BDB-82BF-4365-BA72-1C5D1643E6DE}"/>
              </a:ext>
            </a:extLst>
          </p:cNvPr>
          <p:cNvSpPr txBox="1"/>
          <p:nvPr/>
        </p:nvSpPr>
        <p:spPr>
          <a:xfrm>
            <a:off x="2213811" y="782053"/>
            <a:ext cx="5005136"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Thứ</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ngày</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tháng</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năm</a:t>
            </a:r>
            <a:r>
              <a:rPr lang="en-US" sz="3200" dirty="0">
                <a:latin typeface="Calibri" panose="020F0502020204030204" pitchFamily="34" charset="0"/>
                <a:cs typeface="Calibri" panose="020F0502020204030204" pitchFamily="34" charset="0"/>
              </a:rPr>
              <a:t>….</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9EBA1"/>
        </a:solidFill>
        <a:effectLst/>
      </p:bgPr>
    </p:bg>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xmlns="" id="{D1F286CE-A3BC-4FA4-9BA8-07E67C15CED1}"/>
              </a:ext>
            </a:extLst>
          </p:cNvPr>
          <p:cNvSpPr/>
          <p:nvPr/>
        </p:nvSpPr>
        <p:spPr>
          <a:xfrm>
            <a:off x="1193584" y="1164961"/>
            <a:ext cx="10236416" cy="5083439"/>
          </a:xfrm>
          <a:prstGeom prst="roundRect">
            <a:avLst/>
          </a:prstGeom>
          <a:solidFill>
            <a:schemeClr val="bg1">
              <a:alpha val="84000"/>
            </a:schemeClr>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xmlns="" id="{10E6EC96-9C14-4FDB-B8D3-9745EC896EC7}"/>
              </a:ext>
            </a:extLst>
          </p:cNvPr>
          <p:cNvSpPr txBox="1"/>
          <p:nvPr/>
        </p:nvSpPr>
        <p:spPr>
          <a:xfrm>
            <a:off x="1626147" y="1592241"/>
            <a:ext cx="9340371" cy="4036811"/>
          </a:xfrm>
          <a:prstGeom prst="rect">
            <a:avLst/>
          </a:prstGeom>
          <a:noFill/>
        </p:spPr>
        <p:txBody>
          <a:bodyPr wrap="square" anchor="b">
            <a:spAutoFit/>
          </a:bodyPr>
          <a:lstStyle/>
          <a:p>
            <a:pPr lvl="0" algn="just">
              <a:lnSpc>
                <a:spcPct val="120000"/>
              </a:lnSpc>
            </a:pPr>
            <a:r>
              <a:rPr lang="en-US" sz="3600" dirty="0">
                <a:solidFill>
                  <a:srgbClr val="222222"/>
                </a:solidFill>
                <a:latin typeface="Calibri" panose="020F0502020204030204" pitchFamily="34" charset="0"/>
                <a:cs typeface="Calibri" panose="020F0502020204030204" pitchFamily="34" charset="0"/>
              </a:rPr>
              <a:t>     </a:t>
            </a:r>
            <a:r>
              <a:rPr lang="vi-VN" sz="3600" dirty="0">
                <a:solidFill>
                  <a:srgbClr val="222222"/>
                </a:solidFill>
                <a:latin typeface="Calibri" panose="020F0502020204030204" pitchFamily="34" charset="0"/>
                <a:cs typeface="Calibri" panose="020F0502020204030204" pitchFamily="34" charset="0"/>
              </a:rPr>
              <a:t>Ước mơ của em là được trở thành một bác sĩ. Khi làm bác sĩ, em có thể khám và chữa bệnh cho mọi người trong gia đình và cả những bệnh nhân có hoàn cảnh khó khăn. Em sẽ học tập thật chăm chỉ, không ngừng cố gắng để đạt được ước mơ của mình.</a:t>
            </a:r>
          </a:p>
        </p:txBody>
      </p:sp>
      <p:pic>
        <p:nvPicPr>
          <p:cNvPr id="23" name="Picture 22">
            <a:extLst>
              <a:ext uri="{FF2B5EF4-FFF2-40B4-BE49-F238E27FC236}">
                <a16:creationId xmlns:a16="http://schemas.microsoft.com/office/drawing/2014/main" xmlns="" id="{570F316A-41C0-4344-A6E5-DFB36DF97F5E}"/>
              </a:ext>
            </a:extLst>
          </p:cNvPr>
          <p:cNvPicPr>
            <a:picLocks noChangeAspect="1"/>
          </p:cNvPicPr>
          <p:nvPr/>
        </p:nvPicPr>
        <p:blipFill>
          <a:blip r:embed="rId2"/>
          <a:stretch>
            <a:fillRect/>
          </a:stretch>
        </p:blipFill>
        <p:spPr>
          <a:xfrm>
            <a:off x="4456034" y="222470"/>
            <a:ext cx="3279932" cy="774259"/>
          </a:xfrm>
          <a:prstGeom prst="rect">
            <a:avLst/>
          </a:prstGeom>
        </p:spPr>
      </p:pic>
    </p:spTree>
    <p:extLst>
      <p:ext uri="{BB962C8B-B14F-4D97-AF65-F5344CB8AC3E}">
        <p14:creationId xmlns:p14="http://schemas.microsoft.com/office/powerpoint/2010/main" val="411855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1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xmlns="" id="{2DD7A096-01FB-7E02-DA72-24175CE1B7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57" y="0"/>
            <a:ext cx="12192000" cy="6858000"/>
          </a:xfrm>
          <a:prstGeom prst="rect">
            <a:avLst/>
          </a:prstGeom>
        </p:spPr>
      </p:pic>
      <p:grpSp>
        <p:nvGrpSpPr>
          <p:cNvPr id="2" name="Group 1">
            <a:extLst>
              <a:ext uri="{FF2B5EF4-FFF2-40B4-BE49-F238E27FC236}">
                <a16:creationId xmlns:a16="http://schemas.microsoft.com/office/drawing/2014/main" xmlns="" id="{81D613AB-1CC6-4742-EAF0-72D60CF2CDBF}"/>
              </a:ext>
            </a:extLst>
          </p:cNvPr>
          <p:cNvGrpSpPr/>
          <p:nvPr/>
        </p:nvGrpSpPr>
        <p:grpSpPr>
          <a:xfrm>
            <a:off x="-883703" y="636862"/>
            <a:ext cx="6326086" cy="6326086"/>
            <a:chOff x="5493176" y="224576"/>
            <a:chExt cx="6326086" cy="6326086"/>
          </a:xfrm>
        </p:grpSpPr>
        <p:pic>
          <p:nvPicPr>
            <p:cNvPr id="5" name="Picture 4" descr="Shape&#10;&#10;Description automatically generated with medium confidence">
              <a:extLst>
                <a:ext uri="{FF2B5EF4-FFF2-40B4-BE49-F238E27FC236}">
                  <a16:creationId xmlns:a16="http://schemas.microsoft.com/office/drawing/2014/main" xmlns="" id="{CE773D16-6368-A2C5-D072-FB05AD224E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3176" y="224576"/>
              <a:ext cx="6326086" cy="6326086"/>
            </a:xfrm>
            <a:prstGeom prst="rect">
              <a:avLst/>
            </a:prstGeom>
          </p:spPr>
        </p:pic>
        <p:pic>
          <p:nvPicPr>
            <p:cNvPr id="4" name="Picture 3" descr="Icon&#10;&#10;Description automatically generated">
              <a:extLst>
                <a:ext uri="{FF2B5EF4-FFF2-40B4-BE49-F238E27FC236}">
                  <a16:creationId xmlns:a16="http://schemas.microsoft.com/office/drawing/2014/main" xmlns="" id="{8781E6AA-8FA5-7562-EAE2-51439284A9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180279" y="3701474"/>
              <a:ext cx="1362666" cy="1746184"/>
            </a:xfrm>
            <a:prstGeom prst="rect">
              <a:avLst/>
            </a:prstGeom>
          </p:spPr>
        </p:pic>
      </p:grpSp>
      <p:grpSp>
        <p:nvGrpSpPr>
          <p:cNvPr id="10" name="Group 9">
            <a:extLst>
              <a:ext uri="{FF2B5EF4-FFF2-40B4-BE49-F238E27FC236}">
                <a16:creationId xmlns:a16="http://schemas.microsoft.com/office/drawing/2014/main" xmlns="" id="{CFA51BEC-6571-26FC-4603-A8B75667128A}"/>
              </a:ext>
            </a:extLst>
          </p:cNvPr>
          <p:cNvGrpSpPr/>
          <p:nvPr/>
        </p:nvGrpSpPr>
        <p:grpSpPr>
          <a:xfrm>
            <a:off x="3399243" y="1812472"/>
            <a:ext cx="5520676" cy="5506142"/>
            <a:chOff x="5494074" y="-76580"/>
            <a:chExt cx="6577773" cy="6577773"/>
          </a:xfrm>
        </p:grpSpPr>
        <p:pic>
          <p:nvPicPr>
            <p:cNvPr id="13" name="Picture 12" descr="Shape&#10;&#10;Description automatically generated with medium confidence">
              <a:extLst>
                <a:ext uri="{FF2B5EF4-FFF2-40B4-BE49-F238E27FC236}">
                  <a16:creationId xmlns:a16="http://schemas.microsoft.com/office/drawing/2014/main" xmlns="" id="{C39C21CF-B414-19AD-524F-236F5015CF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12" name="Picture 11" descr="Icon&#10;&#10;Description automatically generated">
              <a:extLst>
                <a:ext uri="{FF2B5EF4-FFF2-40B4-BE49-F238E27FC236}">
                  <a16:creationId xmlns:a16="http://schemas.microsoft.com/office/drawing/2014/main" xmlns="" id="{A8A02BF1-FDBA-B451-B921-D7193D5C30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5" name="Group 14">
            <a:extLst>
              <a:ext uri="{FF2B5EF4-FFF2-40B4-BE49-F238E27FC236}">
                <a16:creationId xmlns:a16="http://schemas.microsoft.com/office/drawing/2014/main" xmlns="" id="{8C081D96-AF63-A29F-0AF5-9E7E49409060}"/>
              </a:ext>
            </a:extLst>
          </p:cNvPr>
          <p:cNvGrpSpPr/>
          <p:nvPr/>
        </p:nvGrpSpPr>
        <p:grpSpPr>
          <a:xfrm>
            <a:off x="7714299" y="1434691"/>
            <a:ext cx="4998075" cy="4983949"/>
            <a:chOff x="5494074" y="-76580"/>
            <a:chExt cx="6577773" cy="6577773"/>
          </a:xfrm>
        </p:grpSpPr>
        <p:pic>
          <p:nvPicPr>
            <p:cNvPr id="18" name="Picture 17" descr="Shape&#10;&#10;Description automatically generated with medium confidence">
              <a:extLst>
                <a:ext uri="{FF2B5EF4-FFF2-40B4-BE49-F238E27FC236}">
                  <a16:creationId xmlns:a16="http://schemas.microsoft.com/office/drawing/2014/main" xmlns="" id="{E62096E0-4725-C728-F0F9-C26018AFCE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17" name="Picture 16" descr="Icon&#10;&#10;Description automatically generated">
              <a:extLst>
                <a:ext uri="{FF2B5EF4-FFF2-40B4-BE49-F238E27FC236}">
                  <a16:creationId xmlns:a16="http://schemas.microsoft.com/office/drawing/2014/main" xmlns="" id="{B35E8D78-6D8B-9C6E-7006-ACFF1AF2D4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23" name="Group 22">
            <a:extLst>
              <a:ext uri="{FF2B5EF4-FFF2-40B4-BE49-F238E27FC236}">
                <a16:creationId xmlns:a16="http://schemas.microsoft.com/office/drawing/2014/main" xmlns="" id="{D31404AB-2381-F047-5C64-4DBBC5C47B39}"/>
              </a:ext>
            </a:extLst>
          </p:cNvPr>
          <p:cNvGrpSpPr/>
          <p:nvPr/>
        </p:nvGrpSpPr>
        <p:grpSpPr>
          <a:xfrm>
            <a:off x="4620897" y="133592"/>
            <a:ext cx="2602165" cy="1731611"/>
            <a:chOff x="84595" y="2353938"/>
            <a:chExt cx="2340000" cy="1620000"/>
          </a:xfrm>
        </p:grpSpPr>
        <p:sp>
          <p:nvSpPr>
            <p:cNvPr id="24" name="Speech Bubble: Oval 23">
              <a:extLst>
                <a:ext uri="{FF2B5EF4-FFF2-40B4-BE49-F238E27FC236}">
                  <a16:creationId xmlns:a16="http://schemas.microsoft.com/office/drawing/2014/main" xmlns="" id="{B591D4F3-9583-1E2B-2B67-A4F38CF2DAEB}"/>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xmln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xmlns="" id="{EDB19811-9E28-5B4E-8F78-BB3F31D6DF04}"/>
                </a:ext>
              </a:extLst>
            </p:cNvPr>
            <p:cNvSpPr txBox="1"/>
            <p:nvPr/>
          </p:nvSpPr>
          <p:spPr>
            <a:xfrm>
              <a:off x="154825" y="2775657"/>
              <a:ext cx="2116815" cy="83502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Trao</a:t>
              </a:r>
              <a:r>
                <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đổi</a:t>
              </a:r>
              <a:r>
                <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bài</a:t>
              </a:r>
              <a:r>
                <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viết</a:t>
              </a:r>
              <a:endPar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xmlns="" id="{97217779-29C6-F005-F5DA-BF693B96D445}"/>
              </a:ext>
            </a:extLst>
          </p:cNvPr>
          <p:cNvGrpSpPr/>
          <p:nvPr/>
        </p:nvGrpSpPr>
        <p:grpSpPr>
          <a:xfrm>
            <a:off x="7154978" y="0"/>
            <a:ext cx="2340000" cy="1931485"/>
            <a:chOff x="0" y="2686369"/>
            <a:chExt cx="5455920" cy="4503431"/>
          </a:xfrm>
        </p:grpSpPr>
        <p:pic>
          <p:nvPicPr>
            <p:cNvPr id="27" name="Picture 26" descr="A picture containing icon&#10;&#10;Description automatically generated">
              <a:extLst>
                <a:ext uri="{FF2B5EF4-FFF2-40B4-BE49-F238E27FC236}">
                  <a16:creationId xmlns:a16="http://schemas.microsoft.com/office/drawing/2014/main" xmlns="" id="{97F5FA7A-7EF3-EFE4-DB89-320369CFFC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28" name="Picture 27" descr="Icon&#10;&#10;Description automatically generated">
              <a:extLst>
                <a:ext uri="{FF2B5EF4-FFF2-40B4-BE49-F238E27FC236}">
                  <a16:creationId xmlns:a16="http://schemas.microsoft.com/office/drawing/2014/main" xmlns="" id="{A01CAAE7-4933-EA3B-4F52-307D930ECA7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
        <p:nvSpPr>
          <p:cNvPr id="8" name="TextBox 7">
            <a:extLst>
              <a:ext uri="{FF2B5EF4-FFF2-40B4-BE49-F238E27FC236}">
                <a16:creationId xmlns:a16="http://schemas.microsoft.com/office/drawing/2014/main" xmlns="" id="{D6CD151B-D7D6-1559-B45F-C25C92B45B6C}"/>
              </a:ext>
            </a:extLst>
          </p:cNvPr>
          <p:cNvSpPr txBox="1"/>
          <p:nvPr/>
        </p:nvSpPr>
        <p:spPr>
          <a:xfrm>
            <a:off x="4620896" y="3063295"/>
            <a:ext cx="3193301" cy="17081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Câu</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văn</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ngắn</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gọn</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rõ</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ý,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có</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cảm</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xúc</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40835886-6C12-1DED-AA52-EC09E6573031}"/>
              </a:ext>
            </a:extLst>
          </p:cNvPr>
          <p:cNvSpPr txBox="1"/>
          <p:nvPr/>
        </p:nvSpPr>
        <p:spPr>
          <a:xfrm>
            <a:off x="8715348" y="2261135"/>
            <a:ext cx="3000761" cy="283338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Trình</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bày</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đúng</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đoạn</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văn</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s</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ử</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dụng</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dấu</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câu</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hợp</a:t>
            </a:r>
            <a:r>
              <a:rPr kumimoji="0" lang="en-US" sz="35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noProof="0" dirty="0" err="1">
                <a:ln>
                  <a:noFill/>
                </a:ln>
                <a:solidFill>
                  <a:srgbClr val="FF0000"/>
                </a:solidFill>
                <a:effectLst/>
                <a:uLnTx/>
                <a:uFillTx/>
                <a:latin typeface="Calibri" panose="020F0502020204030204"/>
                <a:ea typeface="+mn-ea"/>
                <a:cs typeface="+mn-cs"/>
              </a:rPr>
              <a:t>lí</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xmlns="" id="{CF2DFBA7-9BEC-80E6-4030-5C6E0CFEC9B4}"/>
              </a:ext>
            </a:extLst>
          </p:cNvPr>
          <p:cNvSpPr txBox="1"/>
          <p:nvPr/>
        </p:nvSpPr>
        <p:spPr>
          <a:xfrm>
            <a:off x="390818" y="2153965"/>
            <a:ext cx="3668094" cy="11695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Nêu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được</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ước</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mơ</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của</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mình</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19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9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anim calcmode="lin" valueType="num">
                                      <p:cBhvr>
                                        <p:cTn id="23" dur="500" fill="hold"/>
                                        <p:tgtEl>
                                          <p:spTgt spid="23"/>
                                        </p:tgtEl>
                                        <p:attrNameLst>
                                          <p:attrName>ppt_x</p:attrName>
                                        </p:attrNameLst>
                                      </p:cBhvr>
                                      <p:tavLst>
                                        <p:tav tm="0">
                                          <p:val>
                                            <p:strVal val="#ppt_x"/>
                                          </p:val>
                                        </p:tav>
                                        <p:tav tm="100000">
                                          <p:val>
                                            <p:strVal val="#ppt_x"/>
                                          </p:val>
                                        </p:tav>
                                      </p:tavLst>
                                    </p:anim>
                                    <p:anim calcmode="lin" valueType="num">
                                      <p:cBhvr>
                                        <p:cTn id="2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map chart&#10;&#10;Description automatically generated">
            <a:extLst>
              <a:ext uri="{FF2B5EF4-FFF2-40B4-BE49-F238E27FC236}">
                <a16:creationId xmlns:a16="http://schemas.microsoft.com/office/drawing/2014/main" xmlns="" id="{EEA7F22F-F058-71BC-8FBB-F8C9444E00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xmlns="" id="{30B82A53-9ABE-77F3-1EF0-AE69EA809AF6}"/>
              </a:ext>
            </a:extLst>
          </p:cNvPr>
          <p:cNvGrpSpPr/>
          <p:nvPr/>
        </p:nvGrpSpPr>
        <p:grpSpPr>
          <a:xfrm>
            <a:off x="8832010" y="2079930"/>
            <a:ext cx="3359990" cy="4632539"/>
            <a:chOff x="8744924" y="2143452"/>
            <a:chExt cx="3359990" cy="4632539"/>
          </a:xfrm>
        </p:grpSpPr>
        <p:pic>
          <p:nvPicPr>
            <p:cNvPr id="21" name="Picture 20" descr="A close-up of a logo&#10;&#10;Description automatically generated with low confidence">
              <a:extLst>
                <a:ext uri="{FF2B5EF4-FFF2-40B4-BE49-F238E27FC236}">
                  <a16:creationId xmlns:a16="http://schemas.microsoft.com/office/drawing/2014/main" xmlns="" id="{63499A2D-6B8D-B6CD-1CB3-CF0BC62B03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23" name="Picture 22" descr="Icon&#10;&#10;Description automatically generated">
              <a:extLst>
                <a:ext uri="{FF2B5EF4-FFF2-40B4-BE49-F238E27FC236}">
                  <a16:creationId xmlns:a16="http://schemas.microsoft.com/office/drawing/2014/main" xmlns="" id="{93F29F37-DB58-7C67-5119-ED0ABCE28C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grpSp>
        <p:nvGrpSpPr>
          <p:cNvPr id="5" name="Group 4">
            <a:extLst>
              <a:ext uri="{FF2B5EF4-FFF2-40B4-BE49-F238E27FC236}">
                <a16:creationId xmlns:a16="http://schemas.microsoft.com/office/drawing/2014/main" xmlns="" id="{FF0B191A-7DF6-F2AF-C31E-81C3CE3E0DDA}"/>
              </a:ext>
            </a:extLst>
          </p:cNvPr>
          <p:cNvGrpSpPr/>
          <p:nvPr/>
        </p:nvGrpSpPr>
        <p:grpSpPr>
          <a:xfrm>
            <a:off x="712381" y="0"/>
            <a:ext cx="8506289" cy="6581618"/>
            <a:chOff x="1768556" y="-327736"/>
            <a:chExt cx="6950892" cy="6581618"/>
          </a:xfrm>
        </p:grpSpPr>
        <p:pic>
          <p:nvPicPr>
            <p:cNvPr id="4" name="Picture 3" descr="A group of people in clothing&#10;&#10;Description automatically generated with low confidence">
              <a:extLst>
                <a:ext uri="{FF2B5EF4-FFF2-40B4-BE49-F238E27FC236}">
                  <a16:creationId xmlns:a16="http://schemas.microsoft.com/office/drawing/2014/main" xmlns="" id="{8D59C8B0-3458-407B-207F-A30264B21D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6805" y="-327736"/>
              <a:ext cx="3390254" cy="2133466"/>
            </a:xfrm>
            <a:prstGeom prst="rect">
              <a:avLst/>
            </a:prstGeom>
          </p:spPr>
        </p:pic>
        <p:grpSp>
          <p:nvGrpSpPr>
            <p:cNvPr id="24" name="Group 23">
              <a:extLst>
                <a:ext uri="{FF2B5EF4-FFF2-40B4-BE49-F238E27FC236}">
                  <a16:creationId xmlns:a16="http://schemas.microsoft.com/office/drawing/2014/main" xmlns="" id="{C4C787D9-F78E-4101-DD6A-42F39E236E3D}"/>
                </a:ext>
              </a:extLst>
            </p:cNvPr>
            <p:cNvGrpSpPr/>
            <p:nvPr/>
          </p:nvGrpSpPr>
          <p:grpSpPr>
            <a:xfrm>
              <a:off x="1768556" y="762655"/>
              <a:ext cx="6950892" cy="5491227"/>
              <a:chOff x="2373086" y="523169"/>
              <a:chExt cx="6950892" cy="5491227"/>
            </a:xfrm>
          </p:grpSpPr>
          <p:pic>
            <p:nvPicPr>
              <p:cNvPr id="11" name="图片 1">
                <a:extLst>
                  <a:ext uri="{FF2B5EF4-FFF2-40B4-BE49-F238E27FC236}">
                    <a16:creationId xmlns:a16="http://schemas.microsoft.com/office/drawing/2014/main" xmlns="" id="{7E74D0E5-7C06-C42C-EB6B-04614C093A43}"/>
                  </a:ext>
                </a:extLst>
              </p:cNvPr>
              <p:cNvPicPr>
                <a:picLocks noChangeAspect="1"/>
              </p:cNvPicPr>
              <p:nvPr/>
            </p:nvPicPr>
            <p:blipFill>
              <a:blip r:embed="rId6"/>
              <a:stretch>
                <a:fillRect/>
              </a:stretch>
            </p:blipFill>
            <p:spPr>
              <a:xfrm>
                <a:off x="2373086" y="523169"/>
                <a:ext cx="6950892" cy="5065860"/>
              </a:xfrm>
              <a:prstGeom prst="rect">
                <a:avLst/>
              </a:prstGeom>
            </p:spPr>
          </p:pic>
          <p:sp>
            <p:nvSpPr>
              <p:cNvPr id="15" name="TextBox 14">
                <a:extLst>
                  <a:ext uri="{FF2B5EF4-FFF2-40B4-BE49-F238E27FC236}">
                    <a16:creationId xmlns:a16="http://schemas.microsoft.com/office/drawing/2014/main" xmlns="" id="{4C7DC3DC-3810-5839-12A2-C58A226220E6}"/>
                  </a:ext>
                </a:extLst>
              </p:cNvPr>
              <p:cNvSpPr txBox="1"/>
              <p:nvPr/>
            </p:nvSpPr>
            <p:spPr>
              <a:xfrm>
                <a:off x="3016026" y="997638"/>
                <a:ext cx="5890713" cy="50167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sng" dirty="0" err="1">
                    <a:solidFill>
                      <a:srgbClr val="FF0000"/>
                    </a:solidFill>
                    <a:effectLst/>
                    <a:latin typeface="Cambria" panose="02040503050406030204" pitchFamily="18" charset="0"/>
                    <a:ea typeface="Cambria" panose="02040503050406030204" pitchFamily="18" charset="0"/>
                  </a:rPr>
                  <a:t>Về</a:t>
                </a:r>
                <a:r>
                  <a:rPr lang="en-US" sz="4000" b="1" i="0" u="sng" dirty="0">
                    <a:solidFill>
                      <a:srgbClr val="FF0000"/>
                    </a:solidFill>
                    <a:effectLst/>
                    <a:latin typeface="Cambria" panose="02040503050406030204" pitchFamily="18" charset="0"/>
                    <a:ea typeface="Cambria" panose="02040503050406030204" pitchFamily="18" charset="0"/>
                  </a:rPr>
                  <a:t> </a:t>
                </a:r>
                <a:r>
                  <a:rPr lang="en-US" sz="4000" b="1" i="0" u="sng" dirty="0" err="1">
                    <a:solidFill>
                      <a:srgbClr val="FF0000"/>
                    </a:solidFill>
                    <a:effectLst/>
                    <a:latin typeface="Cambria" panose="02040503050406030204" pitchFamily="18" charset="0"/>
                    <a:ea typeface="Cambria" panose="02040503050406030204" pitchFamily="18" charset="0"/>
                  </a:rPr>
                  <a:t>nhà</a:t>
                </a:r>
                <a:r>
                  <a:rPr lang="en-US" sz="4000" b="1" i="0" u="sng" dirty="0">
                    <a:solidFill>
                      <a:srgbClr val="FF0000"/>
                    </a:solidFill>
                    <a:effectLst/>
                    <a:latin typeface="Cambria" panose="02040503050406030204" pitchFamily="18" charset="0"/>
                    <a:ea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b="0" i="0" dirty="0">
                    <a:solidFill>
                      <a:srgbClr val="000000"/>
                    </a:solidFill>
                    <a:effectLst/>
                    <a:latin typeface="Cambria" panose="02040503050406030204" pitchFamily="18" charset="0"/>
                    <a:ea typeface="Cambria" panose="02040503050406030204" pitchFamily="18" charset="0"/>
                  </a:rPr>
                  <a:t>Tìm đọc câu chuyện, bài văn, bài thơ,… về một người yêu nghề, say mê với công việc hoặc một bài học về cách ứng xử với những người xung quanh.</a:t>
                </a:r>
                <a:br>
                  <a:rPr lang="vi-VN" sz="4000" b="0" i="0" dirty="0">
                    <a:solidFill>
                      <a:srgbClr val="000000"/>
                    </a:solidFill>
                    <a:effectLst/>
                    <a:latin typeface="Cambria" panose="02040503050406030204" pitchFamily="18" charset="0"/>
                    <a:ea typeface="Cambria" panose="02040503050406030204" pitchFamily="18" charset="0"/>
                  </a:rPr>
                </a:br>
                <a:r>
                  <a:rPr lang="vi-VN" sz="4000" b="0" i="0" dirty="0">
                    <a:solidFill>
                      <a:srgbClr val="000000"/>
                    </a:solidFill>
                    <a:effectLst/>
                    <a:latin typeface="Cambria" panose="02040503050406030204" pitchFamily="18" charset="0"/>
                    <a:ea typeface="Cambria" panose="02040503050406030204" pitchFamily="18" charset="0"/>
                  </a:rPr>
                  <a:t/>
                </a:r>
                <a:br>
                  <a:rPr lang="vi-VN" sz="4000" b="0" i="0" dirty="0">
                    <a:solidFill>
                      <a:srgbClr val="000000"/>
                    </a:solidFill>
                    <a:effectLst/>
                    <a:latin typeface="Cambria" panose="02040503050406030204" pitchFamily="18" charset="0"/>
                    <a:ea typeface="Cambria" panose="02040503050406030204" pitchFamily="18" charset="0"/>
                  </a:rPr>
                </a:br>
                <a:endParaRPr kumimoji="0" lang="en-US" sz="4000" b="1" i="0" u="none" strike="noStrike" kern="1200" cap="none" spc="0" normalizeH="0" baseline="0" noProof="0" dirty="0">
                  <a:ln>
                    <a:solidFill>
                      <a:prstClr val="white"/>
                    </a:solid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endParaRPr>
              </a:p>
            </p:txBody>
          </p:sp>
        </p:grpSp>
      </p:grpSp>
    </p:spTree>
    <p:extLst>
      <p:ext uri="{BB962C8B-B14F-4D97-AF65-F5344CB8AC3E}">
        <p14:creationId xmlns:p14="http://schemas.microsoft.com/office/powerpoint/2010/main" val="161240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pic>
        <p:nvPicPr>
          <p:cNvPr id="26" name="图片 25" descr="卡通人物&#10;&#10;中度可信度描述已自动生成"/>
          <p:cNvPicPr>
            <a:picLocks noChangeAspect="1"/>
          </p:cNvPicPr>
          <p:nvPr>
            <p:custDataLst>
              <p:tags r:id="rId2"/>
            </p:custDataLst>
          </p:nvPr>
        </p:nvPicPr>
        <p:blipFill>
          <a:blip r:embed="rId6" cstate="email"/>
          <a:stretch>
            <a:fillRect/>
          </a:stretch>
        </p:blipFill>
        <p:spPr>
          <a:xfrm>
            <a:off x="287150" y="128336"/>
            <a:ext cx="2273871" cy="2273871"/>
          </a:xfrm>
          <a:prstGeom prst="rect">
            <a:avLst/>
          </a:prstGeom>
        </p:spPr>
      </p:pic>
      <p:pic>
        <p:nvPicPr>
          <p:cNvPr id="3" name="Picture 2">
            <a:extLst>
              <a:ext uri="{FF2B5EF4-FFF2-40B4-BE49-F238E27FC236}">
                <a16:creationId xmlns:a16="http://schemas.microsoft.com/office/drawing/2014/main" xmlns="" id="{A29805A3-E0E5-4922-A584-0FE8FB430FEB}"/>
              </a:ext>
            </a:extLst>
          </p:cNvPr>
          <p:cNvPicPr>
            <a:picLocks noChangeAspect="1"/>
          </p:cNvPicPr>
          <p:nvPr/>
        </p:nvPicPr>
        <p:blipFill>
          <a:blip r:embed="rId7"/>
          <a:stretch>
            <a:fillRect/>
          </a:stretch>
        </p:blipFill>
        <p:spPr>
          <a:xfrm>
            <a:off x="782226" y="2192555"/>
            <a:ext cx="7090263" cy="1847248"/>
          </a:xfrm>
          <a:prstGeom prst="rect">
            <a:avLst/>
          </a:prstGeom>
        </p:spPr>
      </p:pic>
    </p:spTree>
    <p:custDataLst>
      <p:tags r:id="rId1"/>
    </p:custDataLst>
    <p:extLst>
      <p:ext uri="{BB962C8B-B14F-4D97-AF65-F5344CB8AC3E}">
        <p14:creationId xmlns:p14="http://schemas.microsoft.com/office/powerpoint/2010/main" val="3991128716"/>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429895" y="381000"/>
            <a:ext cx="11332210" cy="6096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16" name="组合 15"/>
          <p:cNvGrpSpPr/>
          <p:nvPr/>
        </p:nvGrpSpPr>
        <p:grpSpPr>
          <a:xfrm>
            <a:off x="723900" y="844550"/>
            <a:ext cx="6992620" cy="4955540"/>
            <a:chOff x="1020" y="2328"/>
            <a:chExt cx="11012" cy="7804"/>
          </a:xfrm>
        </p:grpSpPr>
        <p:sp>
          <p:nvSpPr>
            <p:cNvPr id="15" name="云形 14"/>
            <p:cNvSpPr/>
            <p:nvPr/>
          </p:nvSpPr>
          <p:spPr>
            <a:xfrm>
              <a:off x="1220" y="2528"/>
              <a:ext cx="10812" cy="7604"/>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等线"/>
                <a:ea typeface="等线" panose="02010600030101010101" pitchFamily="2" charset="-122"/>
                <a:cs typeface="+mn-cs"/>
              </a:endParaRPr>
            </a:p>
          </p:txBody>
        </p:sp>
        <p:sp>
          <p:nvSpPr>
            <p:cNvPr id="7" name="云形 6"/>
            <p:cNvSpPr/>
            <p:nvPr/>
          </p:nvSpPr>
          <p:spPr>
            <a:xfrm>
              <a:off x="1020" y="2328"/>
              <a:ext cx="10812" cy="7604"/>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等线"/>
                <a:ea typeface="等线" panose="02010600030101010101" pitchFamily="2" charset="-122"/>
                <a:cs typeface="+mn-cs"/>
              </a:endParaRPr>
            </a:p>
          </p:txBody>
        </p:sp>
      </p:grpSp>
      <p:pic>
        <p:nvPicPr>
          <p:cNvPr id="17" name="图片 16" descr="微信截图_20211009133125"/>
          <p:cNvPicPr>
            <a:picLocks noChangeAspect="1"/>
          </p:cNvPicPr>
          <p:nvPr/>
        </p:nvPicPr>
        <p:blipFill>
          <a:blip r:embed="rId4"/>
          <a:stretch>
            <a:fillRect/>
          </a:stretch>
        </p:blipFill>
        <p:spPr>
          <a:xfrm>
            <a:off x="7611110" y="1478280"/>
            <a:ext cx="4495800" cy="4514850"/>
          </a:xfrm>
          <a:prstGeom prst="rect">
            <a:avLst/>
          </a:prstGeom>
        </p:spPr>
      </p:pic>
      <p:pic>
        <p:nvPicPr>
          <p:cNvPr id="2" name="Picture 1">
            <a:extLst>
              <a:ext uri="{FF2B5EF4-FFF2-40B4-BE49-F238E27FC236}">
                <a16:creationId xmlns:a16="http://schemas.microsoft.com/office/drawing/2014/main" xmlns="" id="{8DC9F6F3-ACFA-74FA-B204-8D82F15F2EE9}"/>
              </a:ext>
            </a:extLst>
          </p:cNvPr>
          <p:cNvPicPr>
            <a:picLocks noChangeAspect="1"/>
          </p:cNvPicPr>
          <p:nvPr/>
        </p:nvPicPr>
        <p:blipFill>
          <a:blip r:embed="rId5"/>
          <a:stretch>
            <a:fillRect/>
          </a:stretch>
        </p:blipFill>
        <p:spPr>
          <a:xfrm>
            <a:off x="1116286" y="1721515"/>
            <a:ext cx="5706351" cy="4048095"/>
          </a:xfrm>
          <a:prstGeom prst="rect">
            <a:avLst/>
          </a:prstGeom>
        </p:spPr>
      </p:pic>
    </p:spTree>
    <p:extLst>
      <p:ext uri="{BB962C8B-B14F-4D97-AF65-F5344CB8AC3E}">
        <p14:creationId xmlns:p14="http://schemas.microsoft.com/office/powerpoint/2010/main" val="39615614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429895" y="381000"/>
            <a:ext cx="11332210" cy="6096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16" name="组合 15"/>
          <p:cNvGrpSpPr/>
          <p:nvPr/>
        </p:nvGrpSpPr>
        <p:grpSpPr>
          <a:xfrm>
            <a:off x="723900" y="844550"/>
            <a:ext cx="6992620" cy="4955540"/>
            <a:chOff x="1020" y="2328"/>
            <a:chExt cx="11012" cy="7804"/>
          </a:xfrm>
        </p:grpSpPr>
        <p:sp>
          <p:nvSpPr>
            <p:cNvPr id="15" name="云形 14"/>
            <p:cNvSpPr/>
            <p:nvPr/>
          </p:nvSpPr>
          <p:spPr>
            <a:xfrm>
              <a:off x="1220" y="2528"/>
              <a:ext cx="10812" cy="7604"/>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等线"/>
                <a:ea typeface="等线" panose="02010600030101010101" pitchFamily="2" charset="-122"/>
                <a:cs typeface="+mn-cs"/>
              </a:endParaRPr>
            </a:p>
          </p:txBody>
        </p:sp>
        <p:sp>
          <p:nvSpPr>
            <p:cNvPr id="7" name="云形 6"/>
            <p:cNvSpPr/>
            <p:nvPr/>
          </p:nvSpPr>
          <p:spPr>
            <a:xfrm>
              <a:off x="1020" y="2328"/>
              <a:ext cx="10812" cy="7604"/>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等线"/>
                <a:ea typeface="等线" panose="02010600030101010101" pitchFamily="2" charset="-122"/>
                <a:cs typeface="+mn-cs"/>
              </a:endParaRPr>
            </a:p>
          </p:txBody>
        </p:sp>
      </p:grpSp>
      <p:pic>
        <p:nvPicPr>
          <p:cNvPr id="17" name="图片 16" descr="微信截图_20211009133125"/>
          <p:cNvPicPr>
            <a:picLocks noChangeAspect="1"/>
          </p:cNvPicPr>
          <p:nvPr/>
        </p:nvPicPr>
        <p:blipFill>
          <a:blip r:embed="rId4"/>
          <a:stretch>
            <a:fillRect/>
          </a:stretch>
        </p:blipFill>
        <p:spPr>
          <a:xfrm>
            <a:off x="7611110" y="1478280"/>
            <a:ext cx="4495800" cy="4514850"/>
          </a:xfrm>
          <a:prstGeom prst="rect">
            <a:avLst/>
          </a:prstGeom>
        </p:spPr>
      </p:pic>
      <p:pic>
        <p:nvPicPr>
          <p:cNvPr id="3" name="Picture 2">
            <a:extLst>
              <a:ext uri="{FF2B5EF4-FFF2-40B4-BE49-F238E27FC236}">
                <a16:creationId xmlns:a16="http://schemas.microsoft.com/office/drawing/2014/main" xmlns="" id="{4B3BCB63-B231-42CD-A08C-8DFA7178DA32}"/>
              </a:ext>
            </a:extLst>
          </p:cNvPr>
          <p:cNvPicPr>
            <a:picLocks noChangeAspect="1"/>
          </p:cNvPicPr>
          <p:nvPr/>
        </p:nvPicPr>
        <p:blipFill>
          <a:blip r:embed="rId5"/>
          <a:stretch>
            <a:fillRect/>
          </a:stretch>
        </p:blipFill>
        <p:spPr>
          <a:xfrm>
            <a:off x="2084787" y="2151777"/>
            <a:ext cx="4011213" cy="2554445"/>
          </a:xfrm>
          <a:prstGeom prst="rect">
            <a:avLst/>
          </a:prstGeom>
        </p:spPr>
      </p:pic>
    </p:spTree>
    <p:extLst>
      <p:ext uri="{BB962C8B-B14F-4D97-AF65-F5344CB8AC3E}">
        <p14:creationId xmlns:p14="http://schemas.microsoft.com/office/powerpoint/2010/main" val="13380034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429895" y="381000"/>
            <a:ext cx="11332210" cy="6096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8" name="Picture 2">
            <a:extLst>
              <a:ext uri="{FF2B5EF4-FFF2-40B4-BE49-F238E27FC236}">
                <a16:creationId xmlns:a16="http://schemas.microsoft.com/office/drawing/2014/main" xmlns="" id="{89EE76DB-6B89-45EF-B24C-278048D9119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35503">
            <a:off x="-259142" y="-252921"/>
            <a:ext cx="2277275" cy="2173763"/>
          </a:xfrm>
          <a:prstGeom prst="rect">
            <a:avLst/>
          </a:prstGeom>
        </p:spPr>
      </p:pic>
      <p:pic>
        <p:nvPicPr>
          <p:cNvPr id="9" name="Picture 3">
            <a:extLst>
              <a:ext uri="{FF2B5EF4-FFF2-40B4-BE49-F238E27FC236}">
                <a16:creationId xmlns:a16="http://schemas.microsoft.com/office/drawing/2014/main" xmlns="" id="{704A68DD-E1E5-496E-AFEC-4483BDC4FB1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31074">
            <a:off x="10727308" y="-1381105"/>
            <a:ext cx="2515169" cy="5511327"/>
          </a:xfrm>
          <a:prstGeom prst="rect">
            <a:avLst/>
          </a:prstGeom>
        </p:spPr>
      </p:pic>
      <p:pic>
        <p:nvPicPr>
          <p:cNvPr id="10" name="Picture 4">
            <a:extLst>
              <a:ext uri="{FF2B5EF4-FFF2-40B4-BE49-F238E27FC236}">
                <a16:creationId xmlns:a16="http://schemas.microsoft.com/office/drawing/2014/main" xmlns="" id="{F8F5286F-C89A-4518-925A-863D8582916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55739">
            <a:off x="10986350" y="4899904"/>
            <a:ext cx="2323115" cy="2388249"/>
          </a:xfrm>
          <a:prstGeom prst="rect">
            <a:avLst/>
          </a:prstGeom>
        </p:spPr>
      </p:pic>
      <p:pic>
        <p:nvPicPr>
          <p:cNvPr id="11" name="Picture 5">
            <a:extLst>
              <a:ext uri="{FF2B5EF4-FFF2-40B4-BE49-F238E27FC236}">
                <a16:creationId xmlns:a16="http://schemas.microsoft.com/office/drawing/2014/main" xmlns="" id="{F7116D78-DE8B-40A8-BB86-CA5ECA381B5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9490790">
            <a:off x="4219451" y="212202"/>
            <a:ext cx="1167235" cy="615036"/>
          </a:xfrm>
          <a:prstGeom prst="rect">
            <a:avLst/>
          </a:prstGeom>
        </p:spPr>
      </p:pic>
      <p:pic>
        <p:nvPicPr>
          <p:cNvPr id="12" name="Picture 6">
            <a:extLst>
              <a:ext uri="{FF2B5EF4-FFF2-40B4-BE49-F238E27FC236}">
                <a16:creationId xmlns:a16="http://schemas.microsoft.com/office/drawing/2014/main" xmlns="" id="{B02F2981-A848-418A-AC09-48EAAEA2D0B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361682">
            <a:off x="-1810380" y="3244239"/>
            <a:ext cx="2996851" cy="3990964"/>
          </a:xfrm>
          <a:prstGeom prst="rect">
            <a:avLst/>
          </a:prstGeom>
        </p:spPr>
      </p:pic>
      <p:pic>
        <p:nvPicPr>
          <p:cNvPr id="19" name="Picture 11">
            <a:extLst>
              <a:ext uri="{FF2B5EF4-FFF2-40B4-BE49-F238E27FC236}">
                <a16:creationId xmlns:a16="http://schemas.microsoft.com/office/drawing/2014/main" xmlns="" id="{9973BFED-3052-439C-9C19-D66898C7E59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787215">
            <a:off x="523196" y="-57419"/>
            <a:ext cx="528706" cy="2443600"/>
          </a:xfrm>
          <a:prstGeom prst="rect">
            <a:avLst/>
          </a:prstGeom>
        </p:spPr>
      </p:pic>
      <p:pic>
        <p:nvPicPr>
          <p:cNvPr id="20" name="Picture 9">
            <a:extLst>
              <a:ext uri="{FF2B5EF4-FFF2-40B4-BE49-F238E27FC236}">
                <a16:creationId xmlns:a16="http://schemas.microsoft.com/office/drawing/2014/main" xmlns="" id="{4A0B6074-B941-4BF4-B0BB-6465CB277221}"/>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0046438">
            <a:off x="10501501" y="2100378"/>
            <a:ext cx="1954299" cy="1954299"/>
          </a:xfrm>
          <a:prstGeom prst="rect">
            <a:avLst/>
          </a:prstGeom>
        </p:spPr>
      </p:pic>
      <p:pic>
        <p:nvPicPr>
          <p:cNvPr id="21" name="Picture 2">
            <a:extLst>
              <a:ext uri="{FF2B5EF4-FFF2-40B4-BE49-F238E27FC236}">
                <a16:creationId xmlns:a16="http://schemas.microsoft.com/office/drawing/2014/main" xmlns="" id="{D238C150-2FB1-4351-8644-1992E1553F5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288961" y="248783"/>
            <a:ext cx="11614078" cy="6360433"/>
          </a:xfrm>
          <a:prstGeom prst="rect">
            <a:avLst/>
          </a:prstGeom>
        </p:spPr>
      </p:pic>
      <p:sp>
        <p:nvSpPr>
          <p:cNvPr id="22" name="Rectangle: Rounded Corners 21">
            <a:extLst>
              <a:ext uri="{FF2B5EF4-FFF2-40B4-BE49-F238E27FC236}">
                <a16:creationId xmlns:a16="http://schemas.microsoft.com/office/drawing/2014/main" xmlns="" id="{CD34F580-F1F2-4EEC-A8B6-B5E37486B841}"/>
              </a:ext>
            </a:extLst>
          </p:cNvPr>
          <p:cNvSpPr/>
          <p:nvPr/>
        </p:nvSpPr>
        <p:spPr>
          <a:xfrm>
            <a:off x="1109287" y="121742"/>
            <a:ext cx="9992139" cy="844722"/>
          </a:xfrm>
          <a:custGeom>
            <a:avLst/>
            <a:gdLst>
              <a:gd name="connsiteX0" fmla="*/ 0 w 9992139"/>
              <a:gd name="connsiteY0" fmla="*/ 422361 h 844722"/>
              <a:gd name="connsiteX1" fmla="*/ 422361 w 9992139"/>
              <a:gd name="connsiteY1" fmla="*/ 0 h 844722"/>
              <a:gd name="connsiteX2" fmla="*/ 984274 w 9992139"/>
              <a:gd name="connsiteY2" fmla="*/ 0 h 844722"/>
              <a:gd name="connsiteX3" fmla="*/ 1363238 w 9992139"/>
              <a:gd name="connsiteY3" fmla="*/ 0 h 844722"/>
              <a:gd name="connsiteX4" fmla="*/ 2108099 w 9992139"/>
              <a:gd name="connsiteY4" fmla="*/ 0 h 844722"/>
              <a:gd name="connsiteX5" fmla="*/ 2670012 w 9992139"/>
              <a:gd name="connsiteY5" fmla="*/ 0 h 844722"/>
              <a:gd name="connsiteX6" fmla="*/ 3414873 w 9992139"/>
              <a:gd name="connsiteY6" fmla="*/ 0 h 844722"/>
              <a:gd name="connsiteX7" fmla="*/ 3885312 w 9992139"/>
              <a:gd name="connsiteY7" fmla="*/ 0 h 844722"/>
              <a:gd name="connsiteX8" fmla="*/ 4538699 w 9992139"/>
              <a:gd name="connsiteY8" fmla="*/ 0 h 844722"/>
              <a:gd name="connsiteX9" fmla="*/ 5283560 w 9992139"/>
              <a:gd name="connsiteY9" fmla="*/ 0 h 844722"/>
              <a:gd name="connsiteX10" fmla="*/ 5845473 w 9992139"/>
              <a:gd name="connsiteY10" fmla="*/ 0 h 844722"/>
              <a:gd name="connsiteX11" fmla="*/ 6407385 w 9992139"/>
              <a:gd name="connsiteY11" fmla="*/ 0 h 844722"/>
              <a:gd name="connsiteX12" fmla="*/ 6969298 w 9992139"/>
              <a:gd name="connsiteY12" fmla="*/ 0 h 844722"/>
              <a:gd name="connsiteX13" fmla="*/ 7622685 w 9992139"/>
              <a:gd name="connsiteY13" fmla="*/ 0 h 844722"/>
              <a:gd name="connsiteX14" fmla="*/ 8093124 w 9992139"/>
              <a:gd name="connsiteY14" fmla="*/ 0 h 844722"/>
              <a:gd name="connsiteX15" fmla="*/ 8837985 w 9992139"/>
              <a:gd name="connsiteY15" fmla="*/ 0 h 844722"/>
              <a:gd name="connsiteX16" fmla="*/ 9569778 w 9992139"/>
              <a:gd name="connsiteY16" fmla="*/ 0 h 844722"/>
              <a:gd name="connsiteX17" fmla="*/ 9992139 w 9992139"/>
              <a:gd name="connsiteY17" fmla="*/ 422361 h 844722"/>
              <a:gd name="connsiteX18" fmla="*/ 9992139 w 9992139"/>
              <a:gd name="connsiteY18" fmla="*/ 422361 h 844722"/>
              <a:gd name="connsiteX19" fmla="*/ 9569778 w 9992139"/>
              <a:gd name="connsiteY19" fmla="*/ 844722 h 844722"/>
              <a:gd name="connsiteX20" fmla="*/ 8733443 w 9992139"/>
              <a:gd name="connsiteY20" fmla="*/ 844722 h 844722"/>
              <a:gd name="connsiteX21" fmla="*/ 8171530 w 9992139"/>
              <a:gd name="connsiteY21" fmla="*/ 844722 h 844722"/>
              <a:gd name="connsiteX22" fmla="*/ 7518143 w 9992139"/>
              <a:gd name="connsiteY22" fmla="*/ 844722 h 844722"/>
              <a:gd name="connsiteX23" fmla="*/ 7047704 w 9992139"/>
              <a:gd name="connsiteY23" fmla="*/ 844722 h 844722"/>
              <a:gd name="connsiteX24" fmla="*/ 6485792 w 9992139"/>
              <a:gd name="connsiteY24" fmla="*/ 844722 h 844722"/>
              <a:gd name="connsiteX25" fmla="*/ 6015353 w 9992139"/>
              <a:gd name="connsiteY25" fmla="*/ 844722 h 844722"/>
              <a:gd name="connsiteX26" fmla="*/ 5544915 w 9992139"/>
              <a:gd name="connsiteY26" fmla="*/ 844722 h 844722"/>
              <a:gd name="connsiteX27" fmla="*/ 4800053 w 9992139"/>
              <a:gd name="connsiteY27" fmla="*/ 844722 h 844722"/>
              <a:gd name="connsiteX28" fmla="*/ 3963718 w 9992139"/>
              <a:gd name="connsiteY28" fmla="*/ 844722 h 844722"/>
              <a:gd name="connsiteX29" fmla="*/ 3218857 w 9992139"/>
              <a:gd name="connsiteY29" fmla="*/ 844722 h 844722"/>
              <a:gd name="connsiteX30" fmla="*/ 2382522 w 9992139"/>
              <a:gd name="connsiteY30" fmla="*/ 844722 h 844722"/>
              <a:gd name="connsiteX31" fmla="*/ 1729135 w 9992139"/>
              <a:gd name="connsiteY31" fmla="*/ 844722 h 844722"/>
              <a:gd name="connsiteX32" fmla="*/ 1167222 w 9992139"/>
              <a:gd name="connsiteY32" fmla="*/ 844722 h 844722"/>
              <a:gd name="connsiteX33" fmla="*/ 422361 w 9992139"/>
              <a:gd name="connsiteY33" fmla="*/ 844722 h 844722"/>
              <a:gd name="connsiteX34" fmla="*/ 0 w 9992139"/>
              <a:gd name="connsiteY34"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92139" h="844722" fill="none" extrusionOk="0">
                <a:moveTo>
                  <a:pt x="0" y="422361"/>
                </a:moveTo>
                <a:cubicBezTo>
                  <a:pt x="35525" y="196399"/>
                  <a:pt x="179269" y="-12352"/>
                  <a:pt x="422361" y="0"/>
                </a:cubicBezTo>
                <a:cubicBezTo>
                  <a:pt x="658036" y="10322"/>
                  <a:pt x="801614" y="5080"/>
                  <a:pt x="984274" y="0"/>
                </a:cubicBezTo>
                <a:cubicBezTo>
                  <a:pt x="1166934" y="-5080"/>
                  <a:pt x="1249955" y="-16949"/>
                  <a:pt x="1363238" y="0"/>
                </a:cubicBezTo>
                <a:cubicBezTo>
                  <a:pt x="1476521" y="16949"/>
                  <a:pt x="1854956" y="5953"/>
                  <a:pt x="2108099" y="0"/>
                </a:cubicBezTo>
                <a:cubicBezTo>
                  <a:pt x="2361242" y="-5953"/>
                  <a:pt x="2441573" y="-4941"/>
                  <a:pt x="2670012" y="0"/>
                </a:cubicBezTo>
                <a:cubicBezTo>
                  <a:pt x="2898451" y="4941"/>
                  <a:pt x="3259860" y="-35233"/>
                  <a:pt x="3414873" y="0"/>
                </a:cubicBezTo>
                <a:cubicBezTo>
                  <a:pt x="3569886" y="35233"/>
                  <a:pt x="3748419" y="-15898"/>
                  <a:pt x="3885312" y="0"/>
                </a:cubicBezTo>
                <a:cubicBezTo>
                  <a:pt x="4022205" y="15898"/>
                  <a:pt x="4299708" y="6393"/>
                  <a:pt x="4538699" y="0"/>
                </a:cubicBezTo>
                <a:cubicBezTo>
                  <a:pt x="4777690" y="-6393"/>
                  <a:pt x="4934649" y="35834"/>
                  <a:pt x="5283560" y="0"/>
                </a:cubicBezTo>
                <a:cubicBezTo>
                  <a:pt x="5632471" y="-35834"/>
                  <a:pt x="5685884" y="-10632"/>
                  <a:pt x="5845473" y="0"/>
                </a:cubicBezTo>
                <a:cubicBezTo>
                  <a:pt x="6005062" y="10632"/>
                  <a:pt x="6244469" y="-16624"/>
                  <a:pt x="6407385" y="0"/>
                </a:cubicBezTo>
                <a:cubicBezTo>
                  <a:pt x="6570301" y="16624"/>
                  <a:pt x="6789845" y="-18478"/>
                  <a:pt x="6969298" y="0"/>
                </a:cubicBezTo>
                <a:cubicBezTo>
                  <a:pt x="7148751" y="18478"/>
                  <a:pt x="7483105" y="10660"/>
                  <a:pt x="7622685" y="0"/>
                </a:cubicBezTo>
                <a:cubicBezTo>
                  <a:pt x="7762265" y="-10660"/>
                  <a:pt x="7915444" y="-11904"/>
                  <a:pt x="8093124" y="0"/>
                </a:cubicBezTo>
                <a:cubicBezTo>
                  <a:pt x="8270804" y="11904"/>
                  <a:pt x="8476205" y="-20622"/>
                  <a:pt x="8837985" y="0"/>
                </a:cubicBezTo>
                <a:cubicBezTo>
                  <a:pt x="9199765" y="20622"/>
                  <a:pt x="9326743" y="22682"/>
                  <a:pt x="9569778" y="0"/>
                </a:cubicBezTo>
                <a:cubicBezTo>
                  <a:pt x="9795180" y="23049"/>
                  <a:pt x="9940987" y="213919"/>
                  <a:pt x="9992139" y="422361"/>
                </a:cubicBezTo>
                <a:lnTo>
                  <a:pt x="9992139" y="422361"/>
                </a:lnTo>
                <a:cubicBezTo>
                  <a:pt x="10007789" y="599784"/>
                  <a:pt x="9795112" y="845963"/>
                  <a:pt x="9569778" y="844722"/>
                </a:cubicBezTo>
                <a:cubicBezTo>
                  <a:pt x="9165252" y="886061"/>
                  <a:pt x="9112164" y="830230"/>
                  <a:pt x="8733443" y="844722"/>
                </a:cubicBezTo>
                <a:cubicBezTo>
                  <a:pt x="8354722" y="859214"/>
                  <a:pt x="8355412" y="867328"/>
                  <a:pt x="8171530" y="844722"/>
                </a:cubicBezTo>
                <a:cubicBezTo>
                  <a:pt x="7987648" y="822116"/>
                  <a:pt x="7685278" y="830749"/>
                  <a:pt x="7518143" y="844722"/>
                </a:cubicBezTo>
                <a:cubicBezTo>
                  <a:pt x="7351008" y="858695"/>
                  <a:pt x="7270150" y="835780"/>
                  <a:pt x="7047704" y="844722"/>
                </a:cubicBezTo>
                <a:cubicBezTo>
                  <a:pt x="6825258" y="853664"/>
                  <a:pt x="6638825" y="864072"/>
                  <a:pt x="6485792" y="844722"/>
                </a:cubicBezTo>
                <a:cubicBezTo>
                  <a:pt x="6332759" y="825372"/>
                  <a:pt x="6118868" y="842984"/>
                  <a:pt x="6015353" y="844722"/>
                </a:cubicBezTo>
                <a:cubicBezTo>
                  <a:pt x="5911838" y="846460"/>
                  <a:pt x="5656663" y="856180"/>
                  <a:pt x="5544915" y="844722"/>
                </a:cubicBezTo>
                <a:cubicBezTo>
                  <a:pt x="5433167" y="833264"/>
                  <a:pt x="5019878" y="824133"/>
                  <a:pt x="4800053" y="844722"/>
                </a:cubicBezTo>
                <a:cubicBezTo>
                  <a:pt x="4580228" y="865311"/>
                  <a:pt x="4342985" y="847480"/>
                  <a:pt x="3963718" y="844722"/>
                </a:cubicBezTo>
                <a:cubicBezTo>
                  <a:pt x="3584452" y="841964"/>
                  <a:pt x="3518572" y="865160"/>
                  <a:pt x="3218857" y="844722"/>
                </a:cubicBezTo>
                <a:cubicBezTo>
                  <a:pt x="2919142" y="824284"/>
                  <a:pt x="2691753" y="878502"/>
                  <a:pt x="2382522" y="844722"/>
                </a:cubicBezTo>
                <a:cubicBezTo>
                  <a:pt x="2073291" y="810942"/>
                  <a:pt x="1900749" y="829240"/>
                  <a:pt x="1729135" y="844722"/>
                </a:cubicBezTo>
                <a:cubicBezTo>
                  <a:pt x="1557521" y="860204"/>
                  <a:pt x="1303396" y="869813"/>
                  <a:pt x="1167222" y="844722"/>
                </a:cubicBezTo>
                <a:cubicBezTo>
                  <a:pt x="1031048" y="819631"/>
                  <a:pt x="626068" y="848280"/>
                  <a:pt x="422361" y="844722"/>
                </a:cubicBezTo>
                <a:cubicBezTo>
                  <a:pt x="196892" y="839936"/>
                  <a:pt x="31278" y="664078"/>
                  <a:pt x="0" y="422361"/>
                </a:cubicBezTo>
                <a:close/>
              </a:path>
              <a:path w="9992139" h="844722" stroke="0" extrusionOk="0">
                <a:moveTo>
                  <a:pt x="0" y="422361"/>
                </a:moveTo>
                <a:cubicBezTo>
                  <a:pt x="-37759" y="228727"/>
                  <a:pt x="199994" y="46098"/>
                  <a:pt x="422361" y="0"/>
                </a:cubicBezTo>
                <a:cubicBezTo>
                  <a:pt x="541012" y="-4114"/>
                  <a:pt x="723055" y="21046"/>
                  <a:pt x="892800" y="0"/>
                </a:cubicBezTo>
                <a:cubicBezTo>
                  <a:pt x="1062545" y="-21046"/>
                  <a:pt x="1316134" y="-4586"/>
                  <a:pt x="1454712" y="0"/>
                </a:cubicBezTo>
                <a:cubicBezTo>
                  <a:pt x="1593290" y="4586"/>
                  <a:pt x="1669342" y="1820"/>
                  <a:pt x="1833677" y="0"/>
                </a:cubicBezTo>
                <a:cubicBezTo>
                  <a:pt x="1998012" y="-1820"/>
                  <a:pt x="2372257" y="-8838"/>
                  <a:pt x="2578538" y="0"/>
                </a:cubicBezTo>
                <a:cubicBezTo>
                  <a:pt x="2784819" y="8838"/>
                  <a:pt x="2858338" y="13497"/>
                  <a:pt x="2957502" y="0"/>
                </a:cubicBezTo>
                <a:cubicBezTo>
                  <a:pt x="3056666" y="-13497"/>
                  <a:pt x="3351146" y="18192"/>
                  <a:pt x="3610889" y="0"/>
                </a:cubicBezTo>
                <a:cubicBezTo>
                  <a:pt x="3870632" y="-18192"/>
                  <a:pt x="3852470" y="4328"/>
                  <a:pt x="4081328" y="0"/>
                </a:cubicBezTo>
                <a:cubicBezTo>
                  <a:pt x="4310186" y="-4328"/>
                  <a:pt x="4407733" y="-15974"/>
                  <a:pt x="4551766" y="0"/>
                </a:cubicBezTo>
                <a:cubicBezTo>
                  <a:pt x="4695799" y="15974"/>
                  <a:pt x="4765070" y="3195"/>
                  <a:pt x="4930731" y="0"/>
                </a:cubicBezTo>
                <a:cubicBezTo>
                  <a:pt x="5096392" y="-3195"/>
                  <a:pt x="5169936" y="3753"/>
                  <a:pt x="5309695" y="0"/>
                </a:cubicBezTo>
                <a:cubicBezTo>
                  <a:pt x="5449454" y="-3753"/>
                  <a:pt x="5596405" y="16231"/>
                  <a:pt x="5780134" y="0"/>
                </a:cubicBezTo>
                <a:cubicBezTo>
                  <a:pt x="5963863" y="-16231"/>
                  <a:pt x="6063464" y="-12961"/>
                  <a:pt x="6342047" y="0"/>
                </a:cubicBezTo>
                <a:cubicBezTo>
                  <a:pt x="6620630" y="12961"/>
                  <a:pt x="6768531" y="-28006"/>
                  <a:pt x="7086908" y="0"/>
                </a:cubicBezTo>
                <a:cubicBezTo>
                  <a:pt x="7405285" y="28006"/>
                  <a:pt x="7426673" y="-31132"/>
                  <a:pt x="7740295" y="0"/>
                </a:cubicBezTo>
                <a:cubicBezTo>
                  <a:pt x="8053917" y="31132"/>
                  <a:pt x="8036726" y="18468"/>
                  <a:pt x="8302207" y="0"/>
                </a:cubicBezTo>
                <a:cubicBezTo>
                  <a:pt x="8567688" y="-18468"/>
                  <a:pt x="8734854" y="23450"/>
                  <a:pt x="8864120" y="0"/>
                </a:cubicBezTo>
                <a:cubicBezTo>
                  <a:pt x="8993386" y="-23450"/>
                  <a:pt x="9396477" y="24465"/>
                  <a:pt x="9569778" y="0"/>
                </a:cubicBezTo>
                <a:cubicBezTo>
                  <a:pt x="9754849" y="22965"/>
                  <a:pt x="9999295" y="141681"/>
                  <a:pt x="9992139" y="422361"/>
                </a:cubicBezTo>
                <a:lnTo>
                  <a:pt x="9992139" y="422361"/>
                </a:lnTo>
                <a:cubicBezTo>
                  <a:pt x="9983238" y="657870"/>
                  <a:pt x="9831921" y="855972"/>
                  <a:pt x="9569778" y="844722"/>
                </a:cubicBezTo>
                <a:cubicBezTo>
                  <a:pt x="9375087" y="809644"/>
                  <a:pt x="9134917" y="831789"/>
                  <a:pt x="8733443" y="844722"/>
                </a:cubicBezTo>
                <a:cubicBezTo>
                  <a:pt x="8331969" y="857655"/>
                  <a:pt x="8168191" y="859531"/>
                  <a:pt x="7897107" y="844722"/>
                </a:cubicBezTo>
                <a:cubicBezTo>
                  <a:pt x="7626023" y="829913"/>
                  <a:pt x="7475534" y="870834"/>
                  <a:pt x="7243721" y="844722"/>
                </a:cubicBezTo>
                <a:cubicBezTo>
                  <a:pt x="7011908" y="818610"/>
                  <a:pt x="6792179" y="885908"/>
                  <a:pt x="6407385" y="844722"/>
                </a:cubicBezTo>
                <a:cubicBezTo>
                  <a:pt x="6022591" y="803536"/>
                  <a:pt x="6085973" y="866385"/>
                  <a:pt x="5936947" y="844722"/>
                </a:cubicBezTo>
                <a:cubicBezTo>
                  <a:pt x="5787921" y="823059"/>
                  <a:pt x="5604166" y="833756"/>
                  <a:pt x="5375034" y="844722"/>
                </a:cubicBezTo>
                <a:cubicBezTo>
                  <a:pt x="5145902" y="855688"/>
                  <a:pt x="4788293" y="849015"/>
                  <a:pt x="4630173" y="844722"/>
                </a:cubicBezTo>
                <a:cubicBezTo>
                  <a:pt x="4472053" y="840429"/>
                  <a:pt x="4132247" y="860638"/>
                  <a:pt x="3885312" y="844722"/>
                </a:cubicBezTo>
                <a:cubicBezTo>
                  <a:pt x="3638377" y="828806"/>
                  <a:pt x="3385538" y="839855"/>
                  <a:pt x="3231925" y="844722"/>
                </a:cubicBezTo>
                <a:cubicBezTo>
                  <a:pt x="3078312" y="849589"/>
                  <a:pt x="3005818" y="851619"/>
                  <a:pt x="2852960" y="844722"/>
                </a:cubicBezTo>
                <a:cubicBezTo>
                  <a:pt x="2700102" y="837825"/>
                  <a:pt x="2510557" y="843169"/>
                  <a:pt x="2291048" y="844722"/>
                </a:cubicBezTo>
                <a:cubicBezTo>
                  <a:pt x="2071539" y="846275"/>
                  <a:pt x="1913767" y="867447"/>
                  <a:pt x="1546187" y="844722"/>
                </a:cubicBezTo>
                <a:cubicBezTo>
                  <a:pt x="1178607" y="821997"/>
                  <a:pt x="1152893" y="846781"/>
                  <a:pt x="984274" y="844722"/>
                </a:cubicBezTo>
                <a:cubicBezTo>
                  <a:pt x="815655" y="842663"/>
                  <a:pt x="542300" y="837436"/>
                  <a:pt x="422361" y="844722"/>
                </a:cubicBezTo>
                <a:cubicBezTo>
                  <a:pt x="176937" y="833834"/>
                  <a:pt x="-1610" y="664379"/>
                  <a:pt x="0" y="422361"/>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latin typeface="Calibri" panose="020F0502020204030204" pitchFamily="34" charset="0"/>
                <a:cs typeface="Calibri" panose="020F0502020204030204" pitchFamily="34" charset="0"/>
              </a:rPr>
              <a:t>1. Quan </a:t>
            </a:r>
            <a:r>
              <a:rPr lang="en-US" sz="4000" b="1" dirty="0" err="1">
                <a:solidFill>
                  <a:srgbClr val="002060"/>
                </a:solidFill>
                <a:latin typeface="Calibri" panose="020F0502020204030204" pitchFamily="34" charset="0"/>
                <a:cs typeface="Calibri" panose="020F0502020204030204" pitchFamily="34" charset="0"/>
              </a:rPr>
              <a:t>sát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tranh</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và</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trả</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lời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câu</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hỏi</a:t>
            </a:r>
            <a:r>
              <a:rPr lang="en-US" sz="4000" b="1" dirty="0">
                <a:solidFill>
                  <a:srgbClr val="002060"/>
                </a:solidFill>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xmlns="" id="{B3C9437D-790B-47F4-9DB5-F20F183EB284}"/>
              </a:ext>
            </a:extLst>
          </p:cNvPr>
          <p:cNvPicPr>
            <a:picLocks noChangeAspect="1"/>
          </p:cNvPicPr>
          <p:nvPr/>
        </p:nvPicPr>
        <p:blipFill>
          <a:blip r:embed="rId20"/>
          <a:stretch>
            <a:fillRect/>
          </a:stretch>
        </p:blipFill>
        <p:spPr>
          <a:xfrm>
            <a:off x="2209661" y="1007354"/>
            <a:ext cx="7292824" cy="3128712"/>
          </a:xfrm>
          <a:prstGeom prst="rect">
            <a:avLst/>
          </a:prstGeom>
        </p:spPr>
      </p:pic>
      <p:sp>
        <p:nvSpPr>
          <p:cNvPr id="40" name="Rectangle: Rounded Corners 39">
            <a:extLst>
              <a:ext uri="{FF2B5EF4-FFF2-40B4-BE49-F238E27FC236}">
                <a16:creationId xmlns:a16="http://schemas.microsoft.com/office/drawing/2014/main" xmlns="" id="{60F7B9A1-00E2-450B-A7CE-DAAEC58DE8F5}"/>
              </a:ext>
            </a:extLst>
          </p:cNvPr>
          <p:cNvSpPr/>
          <p:nvPr/>
        </p:nvSpPr>
        <p:spPr>
          <a:xfrm>
            <a:off x="1254642" y="4200824"/>
            <a:ext cx="10419907" cy="2295670"/>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000" b="1" dirty="0">
                <a:solidFill>
                  <a:srgbClr val="00B050"/>
                </a:solidFill>
                <a:latin typeface="Calibri" panose="020F0502020204030204" pitchFamily="34" charset="0"/>
                <a:cs typeface="Calibri" panose="020F0502020204030204" pitchFamily="34" charset="0"/>
              </a:rPr>
              <a:t>a. Các bạn trong tranh đang trò chuyện với nhau về điều gì?</a:t>
            </a:r>
          </a:p>
          <a:p>
            <a:pPr algn="just"/>
            <a:r>
              <a:rPr lang="vi-VN" sz="3000" b="1" dirty="0">
                <a:solidFill>
                  <a:srgbClr val="00B050"/>
                </a:solidFill>
                <a:latin typeface="Calibri" panose="020F0502020204030204" pitchFamily="34" charset="0"/>
                <a:cs typeface="Calibri" panose="020F0502020204030204" pitchFamily="34" charset="0"/>
              </a:rPr>
              <a:t>b. Em thích ý kiến của bạn nào? Vì sao?</a:t>
            </a:r>
          </a:p>
          <a:p>
            <a:pPr algn="just"/>
            <a:r>
              <a:rPr lang="vi-VN" sz="3000" b="1" dirty="0">
                <a:solidFill>
                  <a:srgbClr val="00B050"/>
                </a:solidFill>
                <a:latin typeface="Calibri" panose="020F0502020204030204" pitchFamily="34" charset="0"/>
                <a:cs typeface="Calibri" panose="020F0502020204030204" pitchFamily="34" charset="0"/>
              </a:rPr>
              <a:t>c. Nếu tham gia vào cuộc trò chuyện trên, em sẽ nói gì về ước mơ của mình?</a:t>
            </a:r>
          </a:p>
        </p:txBody>
      </p:sp>
      <p:pic>
        <p:nvPicPr>
          <p:cNvPr id="42" name="Picture 41">
            <a:extLst>
              <a:ext uri="{FF2B5EF4-FFF2-40B4-BE49-F238E27FC236}">
                <a16:creationId xmlns:a16="http://schemas.microsoft.com/office/drawing/2014/main" xmlns="" id="{3439CD07-E7E7-40E6-AB73-9460F6B68554}"/>
              </a:ext>
            </a:extLst>
          </p:cNvPr>
          <p:cNvPicPr>
            <a:picLocks noChangeAspect="1"/>
          </p:cNvPicPr>
          <p:nvPr/>
        </p:nvPicPr>
        <p:blipFill>
          <a:blip r:embed="rId21"/>
          <a:stretch>
            <a:fillRect/>
          </a:stretch>
        </p:blipFill>
        <p:spPr>
          <a:xfrm>
            <a:off x="9241736" y="1669312"/>
            <a:ext cx="2334186" cy="2474910"/>
          </a:xfrm>
          <a:prstGeom prst="rect">
            <a:avLst/>
          </a:prstGeom>
        </p:spPr>
      </p:pic>
    </p:spTree>
    <p:extLst>
      <p:ext uri="{BB962C8B-B14F-4D97-AF65-F5344CB8AC3E}">
        <p14:creationId xmlns:p14="http://schemas.microsoft.com/office/powerpoint/2010/main" val="36119306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additive="base">
                                        <p:cTn id="24" dur="500" fill="hold"/>
                                        <p:tgtEl>
                                          <p:spTgt spid="42"/>
                                        </p:tgtEl>
                                        <p:attrNameLst>
                                          <p:attrName>ppt_x</p:attrName>
                                        </p:attrNameLst>
                                      </p:cBhvr>
                                      <p:tavLst>
                                        <p:tav tm="0">
                                          <p:val>
                                            <p:strVal val="#ppt_x"/>
                                          </p:val>
                                        </p:tav>
                                        <p:tav tm="100000">
                                          <p:val>
                                            <p:strVal val="#ppt_x"/>
                                          </p:val>
                                        </p:tav>
                                      </p:tavLst>
                                    </p:anim>
                                    <p:anim calcmode="lin" valueType="num">
                                      <p:cBhvr additive="base">
                                        <p:cTn id="2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7E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56560">
            <a:off x="16437122" y="883497"/>
            <a:ext cx="507251" cy="715355"/>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04847">
            <a:off x="12881582" y="1489423"/>
            <a:ext cx="748207" cy="748207"/>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461588">
            <a:off x="15554162" y="3801117"/>
            <a:ext cx="814259" cy="86456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646022">
            <a:off x="12899398" y="-728168"/>
            <a:ext cx="868995" cy="801056"/>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286641" y="2778612"/>
            <a:ext cx="718275" cy="858807"/>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194065" y="500625"/>
            <a:ext cx="955373" cy="620450"/>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003586">
            <a:off x="15967559" y="1643955"/>
            <a:ext cx="363756" cy="753583"/>
          </a:xfrm>
          <a:prstGeom prst="rect">
            <a:avLst/>
          </a:prstGeom>
        </p:spPr>
      </p:pic>
      <p:pic>
        <p:nvPicPr>
          <p:cNvPr id="9" name="Picture 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920968">
            <a:off x="12997295" y="746367"/>
            <a:ext cx="1290115" cy="422219"/>
          </a:xfrm>
          <a:prstGeom prst="rect">
            <a:avLst/>
          </a:prstGeom>
        </p:spPr>
      </p:pic>
      <p:pic>
        <p:nvPicPr>
          <p:cNvPr id="10" name="Picture 1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129358">
            <a:off x="11199678" y="1677494"/>
            <a:ext cx="559823" cy="532341"/>
          </a:xfrm>
          <a:prstGeom prst="rect">
            <a:avLst/>
          </a:prstGeom>
        </p:spPr>
      </p:pic>
      <p:pic>
        <p:nvPicPr>
          <p:cNvPr id="11" name="Picture 1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1453495">
            <a:off x="12835610" y="3409213"/>
            <a:ext cx="840151" cy="950788"/>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10601344">
            <a:off x="13452356" y="2198797"/>
            <a:ext cx="967987" cy="967987"/>
          </a:xfrm>
          <a:prstGeom prst="rect">
            <a:avLst/>
          </a:prstGeom>
        </p:spPr>
      </p:pic>
      <p:pic>
        <p:nvPicPr>
          <p:cNvPr id="13"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rot="-9438273">
            <a:off x="16551071" y="4318744"/>
            <a:ext cx="266654" cy="1232433"/>
          </a:xfrm>
          <a:prstGeom prst="rect">
            <a:avLst/>
          </a:prstGeom>
        </p:spPr>
      </p:pic>
      <p:pic>
        <p:nvPicPr>
          <p:cNvPr id="14" name="Picture 14"/>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rot="-3659741">
            <a:off x="6770235" y="4872888"/>
            <a:ext cx="609209" cy="622797"/>
          </a:xfrm>
          <a:prstGeom prst="rect">
            <a:avLst/>
          </a:prstGeom>
        </p:spPr>
      </p:pic>
      <p:pic>
        <p:nvPicPr>
          <p:cNvPr id="15" name="Picture 15"/>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rot="1842453">
            <a:off x="11598856" y="4418514"/>
            <a:ext cx="584361" cy="651924"/>
          </a:xfrm>
          <a:prstGeom prst="rect">
            <a:avLst/>
          </a:prstGeom>
        </p:spPr>
      </p:pic>
      <p:pic>
        <p:nvPicPr>
          <p:cNvPr id="16" name="Picture 16"/>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rot="1045001">
            <a:off x="11627898" y="5566308"/>
            <a:ext cx="574822" cy="1079017"/>
          </a:xfrm>
          <a:prstGeom prst="rect">
            <a:avLst/>
          </a:prstGeom>
        </p:spPr>
      </p:pic>
      <p:pic>
        <p:nvPicPr>
          <p:cNvPr id="17" name="Picture 17"/>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rot="-4492633">
            <a:off x="13318052" y="4607435"/>
            <a:ext cx="410867" cy="1208433"/>
          </a:xfrm>
          <a:prstGeom prst="rect">
            <a:avLst/>
          </a:prstGeom>
        </p:spPr>
      </p:pic>
      <p:pic>
        <p:nvPicPr>
          <p:cNvPr id="23" name="Picture 23"/>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15514686" y="2542609"/>
            <a:ext cx="472005" cy="472005"/>
          </a:xfrm>
          <a:prstGeom prst="rect">
            <a:avLst/>
          </a:prstGeom>
        </p:spPr>
      </p:pic>
      <p:pic>
        <p:nvPicPr>
          <p:cNvPr id="25" name="图片 22">
            <a:extLst>
              <a:ext uri="{FF2B5EF4-FFF2-40B4-BE49-F238E27FC236}">
                <a16:creationId xmlns:a16="http://schemas.microsoft.com/office/drawing/2014/main" xmlns="" id="{FAF4A1CD-FF7A-4484-AF99-43DF96F1FFC2}"/>
              </a:ext>
            </a:extLst>
          </p:cNvPr>
          <p:cNvPicPr/>
          <p:nvPr/>
        </p:nvPicPr>
        <p:blipFill>
          <a:blip r:embed="rId36">
            <a:extLst>
              <a:ext uri="{28A0092B-C50C-407E-A947-70E740481C1C}">
                <a14:useLocalDpi xmlns:a14="http://schemas.microsoft.com/office/drawing/2010/main" val="0"/>
              </a:ext>
            </a:extLst>
          </a:blip>
          <a:srcRect/>
          <a:stretch>
            <a:fillRect/>
          </a:stretch>
        </p:blipFill>
        <p:spPr bwMode="auto">
          <a:xfrm>
            <a:off x="6903955" y="1113449"/>
            <a:ext cx="5478771" cy="5744551"/>
          </a:xfrm>
          <a:prstGeom prst="rect">
            <a:avLst/>
          </a:prstGeom>
          <a:noFill/>
          <a:ln>
            <a:noFill/>
          </a:ln>
        </p:spPr>
      </p:pic>
      <p:pic>
        <p:nvPicPr>
          <p:cNvPr id="27" name="Picture 26">
            <a:extLst>
              <a:ext uri="{FF2B5EF4-FFF2-40B4-BE49-F238E27FC236}">
                <a16:creationId xmlns:a16="http://schemas.microsoft.com/office/drawing/2014/main" xmlns="" id="{676BE420-F214-4DDB-9D46-F60D0F081262}"/>
              </a:ext>
            </a:extLst>
          </p:cNvPr>
          <p:cNvPicPr>
            <a:picLocks noChangeAspect="1"/>
          </p:cNvPicPr>
          <p:nvPr/>
        </p:nvPicPr>
        <p:blipFill>
          <a:blip r:embed="rId37"/>
          <a:stretch>
            <a:fillRect/>
          </a:stretch>
        </p:blipFill>
        <p:spPr>
          <a:xfrm>
            <a:off x="3633704" y="3197837"/>
            <a:ext cx="2799365" cy="3660163"/>
          </a:xfrm>
          <a:prstGeom prst="rect">
            <a:avLst/>
          </a:prstGeom>
          <a:effectLst>
            <a:outerShdw blurRad="76200" dir="13500000" sy="23000" kx="1200000" algn="br" rotWithShape="0">
              <a:prstClr val="black">
                <a:alpha val="20000"/>
              </a:prstClr>
            </a:outerShdw>
          </a:effectLst>
        </p:spPr>
      </p:pic>
      <p:pic>
        <p:nvPicPr>
          <p:cNvPr id="28" name="Picture 27">
            <a:extLst>
              <a:ext uri="{FF2B5EF4-FFF2-40B4-BE49-F238E27FC236}">
                <a16:creationId xmlns:a16="http://schemas.microsoft.com/office/drawing/2014/main" xmlns="" id="{A059E7A3-73AC-4B39-BC86-FAD76EB442DC}"/>
              </a:ext>
            </a:extLst>
          </p:cNvPr>
          <p:cNvPicPr>
            <a:picLocks noChangeAspect="1"/>
          </p:cNvPicPr>
          <p:nvPr/>
        </p:nvPicPr>
        <p:blipFill>
          <a:blip r:embed="rId38"/>
          <a:stretch>
            <a:fillRect/>
          </a:stretch>
        </p:blipFill>
        <p:spPr>
          <a:xfrm>
            <a:off x="864580" y="3101919"/>
            <a:ext cx="2540758" cy="3756081"/>
          </a:xfrm>
          <a:prstGeom prst="rect">
            <a:avLst/>
          </a:prstGeom>
          <a:effectLst>
            <a:outerShdw blurRad="76200" dir="13500000" sy="23000" kx="1200000" algn="br" rotWithShape="0">
              <a:prstClr val="black">
                <a:alpha val="20000"/>
              </a:prstClr>
            </a:outerShdw>
          </a:effectLst>
        </p:spPr>
      </p:pic>
      <p:pic>
        <p:nvPicPr>
          <p:cNvPr id="24" name="Picture 23">
            <a:extLst>
              <a:ext uri="{FF2B5EF4-FFF2-40B4-BE49-F238E27FC236}">
                <a16:creationId xmlns:a16="http://schemas.microsoft.com/office/drawing/2014/main" xmlns="" id="{4DD26068-2073-448B-8C7D-A963AF909A5A}"/>
              </a:ext>
            </a:extLst>
          </p:cNvPr>
          <p:cNvPicPr>
            <a:picLocks noChangeAspect="1"/>
          </p:cNvPicPr>
          <p:nvPr/>
        </p:nvPicPr>
        <p:blipFill>
          <a:blip r:embed="rId39"/>
          <a:stretch>
            <a:fillRect/>
          </a:stretch>
        </p:blipFill>
        <p:spPr>
          <a:xfrm>
            <a:off x="19050" y="141865"/>
            <a:ext cx="7023201" cy="279830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750" fill="hold"/>
                                        <p:tgtEl>
                                          <p:spTgt spid="25"/>
                                        </p:tgtEl>
                                        <p:attrNameLst>
                                          <p:attrName>ppt_w</p:attrName>
                                        </p:attrNameLst>
                                      </p:cBhvr>
                                      <p:tavLst>
                                        <p:tav tm="0">
                                          <p:val>
                                            <p:fltVal val="0"/>
                                          </p:val>
                                        </p:tav>
                                        <p:tav tm="100000">
                                          <p:val>
                                            <p:strVal val="#ppt_w"/>
                                          </p:val>
                                        </p:tav>
                                      </p:tavLst>
                                    </p:anim>
                                    <p:anim calcmode="lin" valueType="num">
                                      <p:cBhvr>
                                        <p:cTn id="8" dur="750" fill="hold"/>
                                        <p:tgtEl>
                                          <p:spTgt spid="25"/>
                                        </p:tgtEl>
                                        <p:attrNameLst>
                                          <p:attrName>ppt_h</p:attrName>
                                        </p:attrNameLst>
                                      </p:cBhvr>
                                      <p:tavLst>
                                        <p:tav tm="0">
                                          <p:val>
                                            <p:fltVal val="0"/>
                                          </p:val>
                                        </p:tav>
                                        <p:tav tm="100000">
                                          <p:val>
                                            <p:strVal val="#ppt_h"/>
                                          </p:val>
                                        </p:tav>
                                      </p:tavLst>
                                    </p:anim>
                                    <p:animEffect transition="in" filter="fade">
                                      <p:cBhvr>
                                        <p:cTn id="9"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266700" y="370775"/>
            <a:ext cx="11645899" cy="62484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6" name="Picture 5">
            <a:extLst>
              <a:ext uri="{FF2B5EF4-FFF2-40B4-BE49-F238E27FC236}">
                <a16:creationId xmlns:a16="http://schemas.microsoft.com/office/drawing/2014/main" xmlns="" id="{7DE21532-9D43-48A8-9F5F-1E3167D3EBCF}"/>
              </a:ext>
            </a:extLst>
          </p:cNvPr>
          <p:cNvPicPr>
            <a:picLocks noChangeAspect="1"/>
          </p:cNvPicPr>
          <p:nvPr/>
        </p:nvPicPr>
        <p:blipFill>
          <a:blip r:embed="rId4"/>
          <a:stretch>
            <a:fillRect/>
          </a:stretch>
        </p:blipFill>
        <p:spPr>
          <a:xfrm>
            <a:off x="348964" y="2602238"/>
            <a:ext cx="4935005" cy="23312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Speech Bubble: Rectangle with Corners Rounded 8">
            <a:extLst>
              <a:ext uri="{FF2B5EF4-FFF2-40B4-BE49-F238E27FC236}">
                <a16:creationId xmlns:a16="http://schemas.microsoft.com/office/drawing/2014/main" xmlns="" id="{5AE9FEC8-1515-44E3-8B93-5EBED676E2EC}"/>
              </a:ext>
            </a:extLst>
          </p:cNvPr>
          <p:cNvSpPr/>
          <p:nvPr/>
        </p:nvSpPr>
        <p:spPr>
          <a:xfrm>
            <a:off x="3710763" y="797441"/>
            <a:ext cx="7804297" cy="957956"/>
          </a:xfrm>
          <a:custGeom>
            <a:avLst/>
            <a:gdLst>
              <a:gd name="connsiteX0" fmla="*/ 0 w 7804297"/>
              <a:gd name="connsiteY0" fmla="*/ 159663 h 957956"/>
              <a:gd name="connsiteX1" fmla="*/ 159663 w 7804297"/>
              <a:gd name="connsiteY1" fmla="*/ 0 h 957956"/>
              <a:gd name="connsiteX2" fmla="*/ 1300716 w 7804297"/>
              <a:gd name="connsiteY2" fmla="*/ 0 h 957956"/>
              <a:gd name="connsiteX3" fmla="*/ 1300716 w 7804297"/>
              <a:gd name="connsiteY3" fmla="*/ 0 h 957956"/>
              <a:gd name="connsiteX4" fmla="*/ 3251790 w 7804297"/>
              <a:gd name="connsiteY4" fmla="*/ 0 h 957956"/>
              <a:gd name="connsiteX5" fmla="*/ 7644634 w 7804297"/>
              <a:gd name="connsiteY5" fmla="*/ 0 h 957956"/>
              <a:gd name="connsiteX6" fmla="*/ 7804297 w 7804297"/>
              <a:gd name="connsiteY6" fmla="*/ 159663 h 957956"/>
              <a:gd name="connsiteX7" fmla="*/ 7804297 w 7804297"/>
              <a:gd name="connsiteY7" fmla="*/ 558808 h 957956"/>
              <a:gd name="connsiteX8" fmla="*/ 7804297 w 7804297"/>
              <a:gd name="connsiteY8" fmla="*/ 558808 h 957956"/>
              <a:gd name="connsiteX9" fmla="*/ 7804297 w 7804297"/>
              <a:gd name="connsiteY9" fmla="*/ 798297 h 957956"/>
              <a:gd name="connsiteX10" fmla="*/ 7804297 w 7804297"/>
              <a:gd name="connsiteY10" fmla="*/ 798293 h 957956"/>
              <a:gd name="connsiteX11" fmla="*/ 7644634 w 7804297"/>
              <a:gd name="connsiteY11" fmla="*/ 957956 h 957956"/>
              <a:gd name="connsiteX12" fmla="*/ 3251790 w 7804297"/>
              <a:gd name="connsiteY12" fmla="*/ 957956 h 957956"/>
              <a:gd name="connsiteX13" fmla="*/ 43938 w 7804297"/>
              <a:gd name="connsiteY13" fmla="*/ 1165890 h 957956"/>
              <a:gd name="connsiteX14" fmla="*/ 1300716 w 7804297"/>
              <a:gd name="connsiteY14" fmla="*/ 957956 h 957956"/>
              <a:gd name="connsiteX15" fmla="*/ 159663 w 7804297"/>
              <a:gd name="connsiteY15" fmla="*/ 957956 h 957956"/>
              <a:gd name="connsiteX16" fmla="*/ 0 w 7804297"/>
              <a:gd name="connsiteY16" fmla="*/ 798293 h 957956"/>
              <a:gd name="connsiteX17" fmla="*/ 0 w 7804297"/>
              <a:gd name="connsiteY17" fmla="*/ 798297 h 957956"/>
              <a:gd name="connsiteX18" fmla="*/ 0 w 7804297"/>
              <a:gd name="connsiteY18" fmla="*/ 558808 h 957956"/>
              <a:gd name="connsiteX19" fmla="*/ 0 w 7804297"/>
              <a:gd name="connsiteY19" fmla="*/ 558808 h 957956"/>
              <a:gd name="connsiteX20" fmla="*/ 0 w 7804297"/>
              <a:gd name="connsiteY20" fmla="*/ 159663 h 95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04297" h="957956" fill="none" extrusionOk="0">
                <a:moveTo>
                  <a:pt x="0" y="159663"/>
                </a:moveTo>
                <a:cubicBezTo>
                  <a:pt x="-5425" y="78006"/>
                  <a:pt x="75527" y="-10938"/>
                  <a:pt x="159663" y="0"/>
                </a:cubicBezTo>
                <a:cubicBezTo>
                  <a:pt x="415009" y="80495"/>
                  <a:pt x="1083353" y="-13112"/>
                  <a:pt x="1300716" y="0"/>
                </a:cubicBezTo>
                <a:lnTo>
                  <a:pt x="1300716" y="0"/>
                </a:lnTo>
                <a:cubicBezTo>
                  <a:pt x="2249993" y="160114"/>
                  <a:pt x="2547419" y="-7570"/>
                  <a:pt x="3251790" y="0"/>
                </a:cubicBezTo>
                <a:cubicBezTo>
                  <a:pt x="5445301" y="-165514"/>
                  <a:pt x="6542373" y="-96643"/>
                  <a:pt x="7644634" y="0"/>
                </a:cubicBezTo>
                <a:cubicBezTo>
                  <a:pt x="7740324" y="6043"/>
                  <a:pt x="7795476" y="68624"/>
                  <a:pt x="7804297" y="159663"/>
                </a:cubicBezTo>
                <a:cubicBezTo>
                  <a:pt x="7773845" y="209978"/>
                  <a:pt x="7799994" y="465371"/>
                  <a:pt x="7804297" y="558808"/>
                </a:cubicBezTo>
                <a:lnTo>
                  <a:pt x="7804297" y="558808"/>
                </a:lnTo>
                <a:cubicBezTo>
                  <a:pt x="7814140" y="649847"/>
                  <a:pt x="7823064" y="678862"/>
                  <a:pt x="7804297" y="798297"/>
                </a:cubicBezTo>
                <a:lnTo>
                  <a:pt x="7804297" y="798293"/>
                </a:lnTo>
                <a:cubicBezTo>
                  <a:pt x="7807297" y="893848"/>
                  <a:pt x="7731163" y="957119"/>
                  <a:pt x="7644634" y="957956"/>
                </a:cubicBezTo>
                <a:cubicBezTo>
                  <a:pt x="6054543" y="1105902"/>
                  <a:pt x="4596065" y="870322"/>
                  <a:pt x="3251790" y="957956"/>
                </a:cubicBezTo>
                <a:cubicBezTo>
                  <a:pt x="2887073" y="941082"/>
                  <a:pt x="1145543" y="1049170"/>
                  <a:pt x="43938" y="1165890"/>
                </a:cubicBezTo>
                <a:cubicBezTo>
                  <a:pt x="444133" y="1090327"/>
                  <a:pt x="1179026" y="1020539"/>
                  <a:pt x="1300716" y="957956"/>
                </a:cubicBezTo>
                <a:cubicBezTo>
                  <a:pt x="904667" y="1056423"/>
                  <a:pt x="362561" y="938185"/>
                  <a:pt x="159663" y="957956"/>
                </a:cubicBezTo>
                <a:cubicBezTo>
                  <a:pt x="67537" y="953301"/>
                  <a:pt x="14225" y="895066"/>
                  <a:pt x="0" y="798293"/>
                </a:cubicBezTo>
                <a:lnTo>
                  <a:pt x="0" y="798297"/>
                </a:lnTo>
                <a:cubicBezTo>
                  <a:pt x="17310" y="736044"/>
                  <a:pt x="-18740" y="608735"/>
                  <a:pt x="0" y="558808"/>
                </a:cubicBezTo>
                <a:lnTo>
                  <a:pt x="0" y="558808"/>
                </a:lnTo>
                <a:cubicBezTo>
                  <a:pt x="8175" y="444093"/>
                  <a:pt x="-21652" y="357872"/>
                  <a:pt x="0" y="159663"/>
                </a:cubicBezTo>
                <a:close/>
              </a:path>
              <a:path w="7804297" h="957956" stroke="0" extrusionOk="0">
                <a:moveTo>
                  <a:pt x="0" y="159663"/>
                </a:moveTo>
                <a:cubicBezTo>
                  <a:pt x="1881" y="65361"/>
                  <a:pt x="61649" y="10141"/>
                  <a:pt x="159663" y="0"/>
                </a:cubicBezTo>
                <a:cubicBezTo>
                  <a:pt x="487937" y="-80624"/>
                  <a:pt x="1054999" y="-3089"/>
                  <a:pt x="1300716" y="0"/>
                </a:cubicBezTo>
                <a:lnTo>
                  <a:pt x="1300716" y="0"/>
                </a:lnTo>
                <a:cubicBezTo>
                  <a:pt x="1735970" y="136756"/>
                  <a:pt x="2836116" y="-46743"/>
                  <a:pt x="3251790" y="0"/>
                </a:cubicBezTo>
                <a:cubicBezTo>
                  <a:pt x="5260216" y="-137111"/>
                  <a:pt x="7108899" y="4097"/>
                  <a:pt x="7644634" y="0"/>
                </a:cubicBezTo>
                <a:cubicBezTo>
                  <a:pt x="7740494" y="-917"/>
                  <a:pt x="7797532" y="61808"/>
                  <a:pt x="7804297" y="159663"/>
                </a:cubicBezTo>
                <a:cubicBezTo>
                  <a:pt x="7795825" y="218683"/>
                  <a:pt x="7771001" y="480643"/>
                  <a:pt x="7804297" y="558808"/>
                </a:cubicBezTo>
                <a:lnTo>
                  <a:pt x="7804297" y="558808"/>
                </a:lnTo>
                <a:cubicBezTo>
                  <a:pt x="7801700" y="660486"/>
                  <a:pt x="7807897" y="752855"/>
                  <a:pt x="7804297" y="798297"/>
                </a:cubicBezTo>
                <a:lnTo>
                  <a:pt x="7804297" y="798293"/>
                </a:lnTo>
                <a:cubicBezTo>
                  <a:pt x="7805431" y="883244"/>
                  <a:pt x="7721562" y="944869"/>
                  <a:pt x="7644634" y="957956"/>
                </a:cubicBezTo>
                <a:cubicBezTo>
                  <a:pt x="6731664" y="892396"/>
                  <a:pt x="4065834" y="961016"/>
                  <a:pt x="3251790" y="957956"/>
                </a:cubicBezTo>
                <a:cubicBezTo>
                  <a:pt x="2475032" y="1015850"/>
                  <a:pt x="1447726" y="1204896"/>
                  <a:pt x="43938" y="1165890"/>
                </a:cubicBezTo>
                <a:cubicBezTo>
                  <a:pt x="416992" y="1130153"/>
                  <a:pt x="757948" y="948381"/>
                  <a:pt x="1300716" y="957956"/>
                </a:cubicBezTo>
                <a:cubicBezTo>
                  <a:pt x="839734" y="967065"/>
                  <a:pt x="274544" y="929475"/>
                  <a:pt x="159663" y="957956"/>
                </a:cubicBezTo>
                <a:cubicBezTo>
                  <a:pt x="70781" y="955717"/>
                  <a:pt x="7730" y="898787"/>
                  <a:pt x="0" y="798293"/>
                </a:cubicBezTo>
                <a:lnTo>
                  <a:pt x="0" y="798297"/>
                </a:lnTo>
                <a:cubicBezTo>
                  <a:pt x="-1965" y="679017"/>
                  <a:pt x="-2875" y="628434"/>
                  <a:pt x="0" y="558808"/>
                </a:cubicBezTo>
                <a:lnTo>
                  <a:pt x="0" y="558808"/>
                </a:lnTo>
                <a:cubicBezTo>
                  <a:pt x="5669" y="410307"/>
                  <a:pt x="-12972" y="316820"/>
                  <a:pt x="0" y="159663"/>
                </a:cubicBezTo>
                <a:close/>
              </a:path>
            </a:pathLst>
          </a:custGeom>
          <a:solidFill>
            <a:srgbClr val="CCFFCC"/>
          </a:solidFill>
          <a:ln w="38100">
            <a:solidFill>
              <a:srgbClr val="002060"/>
            </a:solidFill>
            <a:extLst>
              <a:ext uri="{C807C97D-BFC1-408E-A445-0C87EB9F89A2}">
                <ask:lineSketchStyleProps xmlns:ask="http://schemas.microsoft.com/office/drawing/2018/sketchyshapes" xmlns="" sd="3244475365">
                  <a:prstGeom prst="wedgeRoundRectCallout">
                    <a:avLst>
                      <a:gd name="adj1" fmla="val -49437"/>
                      <a:gd name="adj2" fmla="val 71706"/>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libri" panose="020F0502020204030204" pitchFamily="34" charset="0"/>
                <a:cs typeface="Calibri" panose="020F0502020204030204" pitchFamily="34" charset="0"/>
              </a:rPr>
              <a:t>Các bạn trong tranh đang ngồi ở sân trường</a:t>
            </a:r>
            <a:r>
              <a:rPr lang="en-US" sz="3200" dirty="0">
                <a:solidFill>
                  <a:srgbClr val="002060"/>
                </a:solidFill>
                <a:latin typeface="Calibri" panose="020F0502020204030204" pitchFamily="34" charset="0"/>
                <a:cs typeface="Calibri" panose="020F0502020204030204" pitchFamily="34" charset="0"/>
              </a:rPr>
              <a:t>.</a:t>
            </a:r>
          </a:p>
        </p:txBody>
      </p:sp>
      <p:sp>
        <p:nvSpPr>
          <p:cNvPr id="10" name="Speech Bubble: Rectangle with Corners Rounded 9">
            <a:extLst>
              <a:ext uri="{FF2B5EF4-FFF2-40B4-BE49-F238E27FC236}">
                <a16:creationId xmlns:a16="http://schemas.microsoft.com/office/drawing/2014/main" xmlns="" id="{95B324C4-5C30-43C8-AE25-17DC3B742A88}"/>
              </a:ext>
            </a:extLst>
          </p:cNvPr>
          <p:cNvSpPr/>
          <p:nvPr/>
        </p:nvSpPr>
        <p:spPr>
          <a:xfrm>
            <a:off x="5263117" y="1995038"/>
            <a:ext cx="6368903" cy="1344611"/>
          </a:xfrm>
          <a:custGeom>
            <a:avLst/>
            <a:gdLst>
              <a:gd name="connsiteX0" fmla="*/ 0 w 6368903"/>
              <a:gd name="connsiteY0" fmla="*/ 224106 h 1344611"/>
              <a:gd name="connsiteX1" fmla="*/ 224106 w 6368903"/>
              <a:gd name="connsiteY1" fmla="*/ 0 h 1344611"/>
              <a:gd name="connsiteX2" fmla="*/ 1061484 w 6368903"/>
              <a:gd name="connsiteY2" fmla="*/ 0 h 1344611"/>
              <a:gd name="connsiteX3" fmla="*/ 1061484 w 6368903"/>
              <a:gd name="connsiteY3" fmla="*/ 0 h 1344611"/>
              <a:gd name="connsiteX4" fmla="*/ 2653710 w 6368903"/>
              <a:gd name="connsiteY4" fmla="*/ 0 h 1344611"/>
              <a:gd name="connsiteX5" fmla="*/ 6144797 w 6368903"/>
              <a:gd name="connsiteY5" fmla="*/ 0 h 1344611"/>
              <a:gd name="connsiteX6" fmla="*/ 6368903 w 6368903"/>
              <a:gd name="connsiteY6" fmla="*/ 224106 h 1344611"/>
              <a:gd name="connsiteX7" fmla="*/ 6368903 w 6368903"/>
              <a:gd name="connsiteY7" fmla="*/ 784356 h 1344611"/>
              <a:gd name="connsiteX8" fmla="*/ 6368903 w 6368903"/>
              <a:gd name="connsiteY8" fmla="*/ 784356 h 1344611"/>
              <a:gd name="connsiteX9" fmla="*/ 6368903 w 6368903"/>
              <a:gd name="connsiteY9" fmla="*/ 1120509 h 1344611"/>
              <a:gd name="connsiteX10" fmla="*/ 6368903 w 6368903"/>
              <a:gd name="connsiteY10" fmla="*/ 1120505 h 1344611"/>
              <a:gd name="connsiteX11" fmla="*/ 6144797 w 6368903"/>
              <a:gd name="connsiteY11" fmla="*/ 1344611 h 1344611"/>
              <a:gd name="connsiteX12" fmla="*/ 2653710 w 6368903"/>
              <a:gd name="connsiteY12" fmla="*/ 1344611 h 1344611"/>
              <a:gd name="connsiteX13" fmla="*/ 35857 w 6368903"/>
              <a:gd name="connsiteY13" fmla="*/ 1636472 h 1344611"/>
              <a:gd name="connsiteX14" fmla="*/ 1061484 w 6368903"/>
              <a:gd name="connsiteY14" fmla="*/ 1344611 h 1344611"/>
              <a:gd name="connsiteX15" fmla="*/ 224106 w 6368903"/>
              <a:gd name="connsiteY15" fmla="*/ 1344611 h 1344611"/>
              <a:gd name="connsiteX16" fmla="*/ 0 w 6368903"/>
              <a:gd name="connsiteY16" fmla="*/ 1120505 h 1344611"/>
              <a:gd name="connsiteX17" fmla="*/ 0 w 6368903"/>
              <a:gd name="connsiteY17" fmla="*/ 1120509 h 1344611"/>
              <a:gd name="connsiteX18" fmla="*/ 0 w 6368903"/>
              <a:gd name="connsiteY18" fmla="*/ 784356 h 1344611"/>
              <a:gd name="connsiteX19" fmla="*/ 0 w 6368903"/>
              <a:gd name="connsiteY19" fmla="*/ 784356 h 1344611"/>
              <a:gd name="connsiteX20" fmla="*/ 0 w 6368903"/>
              <a:gd name="connsiteY20" fmla="*/ 224106 h 134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68903" h="1344611" fill="none" extrusionOk="0">
                <a:moveTo>
                  <a:pt x="0" y="224106"/>
                </a:moveTo>
                <a:cubicBezTo>
                  <a:pt x="-8757" y="110863"/>
                  <a:pt x="102174" y="-4973"/>
                  <a:pt x="224106" y="0"/>
                </a:cubicBezTo>
                <a:cubicBezTo>
                  <a:pt x="411561" y="-5567"/>
                  <a:pt x="675085" y="49100"/>
                  <a:pt x="1061484" y="0"/>
                </a:cubicBezTo>
                <a:lnTo>
                  <a:pt x="1061484" y="0"/>
                </a:lnTo>
                <a:cubicBezTo>
                  <a:pt x="1269322" y="-32260"/>
                  <a:pt x="1944535" y="93427"/>
                  <a:pt x="2653710" y="0"/>
                </a:cubicBezTo>
                <a:cubicBezTo>
                  <a:pt x="3473725" y="-165514"/>
                  <a:pt x="4493662" y="-96643"/>
                  <a:pt x="6144797" y="0"/>
                </a:cubicBezTo>
                <a:cubicBezTo>
                  <a:pt x="6272633" y="3272"/>
                  <a:pt x="6352238" y="94932"/>
                  <a:pt x="6368903" y="224106"/>
                </a:cubicBezTo>
                <a:cubicBezTo>
                  <a:pt x="6400549" y="320288"/>
                  <a:pt x="6385853" y="582180"/>
                  <a:pt x="6368903" y="784356"/>
                </a:cubicBezTo>
                <a:lnTo>
                  <a:pt x="6368903" y="784356"/>
                </a:lnTo>
                <a:cubicBezTo>
                  <a:pt x="6388141" y="858786"/>
                  <a:pt x="6374369" y="1011851"/>
                  <a:pt x="6368903" y="1120509"/>
                </a:cubicBezTo>
                <a:lnTo>
                  <a:pt x="6368903" y="1120505"/>
                </a:lnTo>
                <a:cubicBezTo>
                  <a:pt x="6374490" y="1258011"/>
                  <a:pt x="6253153" y="1336794"/>
                  <a:pt x="6144797" y="1344611"/>
                </a:cubicBezTo>
                <a:cubicBezTo>
                  <a:pt x="4784055" y="1492557"/>
                  <a:pt x="3913030" y="1256977"/>
                  <a:pt x="2653710" y="1344611"/>
                </a:cubicBezTo>
                <a:cubicBezTo>
                  <a:pt x="2049678" y="1371273"/>
                  <a:pt x="442019" y="1545690"/>
                  <a:pt x="35857" y="1636472"/>
                </a:cubicBezTo>
                <a:cubicBezTo>
                  <a:pt x="186718" y="1582569"/>
                  <a:pt x="823100" y="1502973"/>
                  <a:pt x="1061484" y="1344611"/>
                </a:cubicBezTo>
                <a:cubicBezTo>
                  <a:pt x="958785" y="1395130"/>
                  <a:pt x="484992" y="1405728"/>
                  <a:pt x="224106" y="1344611"/>
                </a:cubicBezTo>
                <a:cubicBezTo>
                  <a:pt x="96341" y="1339900"/>
                  <a:pt x="1834" y="1245383"/>
                  <a:pt x="0" y="1120505"/>
                </a:cubicBezTo>
                <a:lnTo>
                  <a:pt x="0" y="1120509"/>
                </a:lnTo>
                <a:cubicBezTo>
                  <a:pt x="20036" y="1056951"/>
                  <a:pt x="-3255" y="822315"/>
                  <a:pt x="0" y="784356"/>
                </a:cubicBezTo>
                <a:lnTo>
                  <a:pt x="0" y="784356"/>
                </a:lnTo>
                <a:cubicBezTo>
                  <a:pt x="-47730" y="604173"/>
                  <a:pt x="11952" y="356142"/>
                  <a:pt x="0" y="224106"/>
                </a:cubicBezTo>
                <a:close/>
              </a:path>
              <a:path w="6368903" h="1344611" stroke="0" extrusionOk="0">
                <a:moveTo>
                  <a:pt x="0" y="224106"/>
                </a:moveTo>
                <a:cubicBezTo>
                  <a:pt x="2548" y="92045"/>
                  <a:pt x="92891" y="7677"/>
                  <a:pt x="224106" y="0"/>
                </a:cubicBezTo>
                <a:cubicBezTo>
                  <a:pt x="516655" y="73395"/>
                  <a:pt x="697309" y="-7462"/>
                  <a:pt x="1061484" y="0"/>
                </a:cubicBezTo>
                <a:lnTo>
                  <a:pt x="1061484" y="0"/>
                </a:lnTo>
                <a:cubicBezTo>
                  <a:pt x="1713367" y="-96751"/>
                  <a:pt x="2001026" y="-31643"/>
                  <a:pt x="2653710" y="0"/>
                </a:cubicBezTo>
                <a:cubicBezTo>
                  <a:pt x="3401944" y="-137111"/>
                  <a:pt x="4539428" y="4097"/>
                  <a:pt x="6144797" y="0"/>
                </a:cubicBezTo>
                <a:cubicBezTo>
                  <a:pt x="6273063" y="-537"/>
                  <a:pt x="6363086" y="92015"/>
                  <a:pt x="6368903" y="224106"/>
                </a:cubicBezTo>
                <a:cubicBezTo>
                  <a:pt x="6379508" y="387026"/>
                  <a:pt x="6379255" y="520875"/>
                  <a:pt x="6368903" y="784356"/>
                </a:cubicBezTo>
                <a:lnTo>
                  <a:pt x="6368903" y="784356"/>
                </a:lnTo>
                <a:cubicBezTo>
                  <a:pt x="6352075" y="876952"/>
                  <a:pt x="6367457" y="1063326"/>
                  <a:pt x="6368903" y="1120509"/>
                </a:cubicBezTo>
                <a:lnTo>
                  <a:pt x="6368903" y="1120505"/>
                </a:lnTo>
                <a:cubicBezTo>
                  <a:pt x="6369840" y="1241609"/>
                  <a:pt x="6264843" y="1340280"/>
                  <a:pt x="6144797" y="1344611"/>
                </a:cubicBezTo>
                <a:cubicBezTo>
                  <a:pt x="5461223" y="1279051"/>
                  <a:pt x="3073741" y="1347671"/>
                  <a:pt x="2653710" y="1344611"/>
                </a:cubicBezTo>
                <a:cubicBezTo>
                  <a:pt x="1439645" y="1487541"/>
                  <a:pt x="978462" y="1661914"/>
                  <a:pt x="35857" y="1636472"/>
                </a:cubicBezTo>
                <a:cubicBezTo>
                  <a:pt x="497287" y="1538663"/>
                  <a:pt x="942838" y="1334287"/>
                  <a:pt x="1061484" y="1344611"/>
                </a:cubicBezTo>
                <a:cubicBezTo>
                  <a:pt x="785035" y="1382820"/>
                  <a:pt x="564472" y="1384922"/>
                  <a:pt x="224106" y="1344611"/>
                </a:cubicBezTo>
                <a:cubicBezTo>
                  <a:pt x="97507" y="1335596"/>
                  <a:pt x="7467" y="1256172"/>
                  <a:pt x="0" y="1120505"/>
                </a:cubicBezTo>
                <a:lnTo>
                  <a:pt x="0" y="1120509"/>
                </a:lnTo>
                <a:cubicBezTo>
                  <a:pt x="23237" y="954229"/>
                  <a:pt x="-3615" y="896445"/>
                  <a:pt x="0" y="784356"/>
                </a:cubicBezTo>
                <a:lnTo>
                  <a:pt x="0" y="784356"/>
                </a:lnTo>
                <a:cubicBezTo>
                  <a:pt x="-38481" y="665933"/>
                  <a:pt x="-35776" y="331031"/>
                  <a:pt x="0" y="224106"/>
                </a:cubicBezTo>
                <a:close/>
              </a:path>
            </a:pathLst>
          </a:custGeom>
          <a:solidFill>
            <a:srgbClr val="CCFFCC"/>
          </a:solidFill>
          <a:ln w="38100">
            <a:solidFill>
              <a:srgbClr val="002060"/>
            </a:solidFill>
            <a:extLst>
              <a:ext uri="{C807C97D-BFC1-408E-A445-0C87EB9F89A2}">
                <ask:lineSketchStyleProps xmlns:ask="http://schemas.microsoft.com/office/drawing/2018/sketchyshapes" xmlns="" sd="3244475365">
                  <a:prstGeom prst="wedgeRoundRectCallout">
                    <a:avLst>
                      <a:gd name="adj1" fmla="val -49437"/>
                      <a:gd name="adj2" fmla="val 71706"/>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libri" panose="020F0502020204030204" pitchFamily="34" charset="0"/>
                <a:cs typeface="Calibri" panose="020F0502020204030204" pitchFamily="34" charset="0"/>
              </a:rPr>
              <a:t>Có bạn ước được làm bác sĩ để chữa bệnh cho bà. </a:t>
            </a:r>
            <a:endParaRPr lang="en-US" sz="3200" dirty="0">
              <a:solidFill>
                <a:srgbClr val="002060"/>
              </a:solidFill>
              <a:latin typeface="Calibri" panose="020F0502020204030204" pitchFamily="34" charset="0"/>
              <a:cs typeface="Calibri" panose="020F0502020204030204" pitchFamily="34" charset="0"/>
            </a:endParaRPr>
          </a:p>
        </p:txBody>
      </p:sp>
      <p:sp>
        <p:nvSpPr>
          <p:cNvPr id="11" name="Speech Bubble: Rectangle with Corners Rounded 10">
            <a:extLst>
              <a:ext uri="{FF2B5EF4-FFF2-40B4-BE49-F238E27FC236}">
                <a16:creationId xmlns:a16="http://schemas.microsoft.com/office/drawing/2014/main" xmlns="" id="{20B67098-65DF-47B8-82D1-56EB9C9D277E}"/>
              </a:ext>
            </a:extLst>
          </p:cNvPr>
          <p:cNvSpPr/>
          <p:nvPr/>
        </p:nvSpPr>
        <p:spPr>
          <a:xfrm>
            <a:off x="5762848" y="3717513"/>
            <a:ext cx="5922336" cy="1109669"/>
          </a:xfrm>
          <a:custGeom>
            <a:avLst/>
            <a:gdLst>
              <a:gd name="connsiteX0" fmla="*/ 0 w 5922336"/>
              <a:gd name="connsiteY0" fmla="*/ 184949 h 1109669"/>
              <a:gd name="connsiteX1" fmla="*/ 184949 w 5922336"/>
              <a:gd name="connsiteY1" fmla="*/ 0 h 1109669"/>
              <a:gd name="connsiteX2" fmla="*/ 987056 w 5922336"/>
              <a:gd name="connsiteY2" fmla="*/ 0 h 1109669"/>
              <a:gd name="connsiteX3" fmla="*/ 987056 w 5922336"/>
              <a:gd name="connsiteY3" fmla="*/ 0 h 1109669"/>
              <a:gd name="connsiteX4" fmla="*/ 2467640 w 5922336"/>
              <a:gd name="connsiteY4" fmla="*/ 0 h 1109669"/>
              <a:gd name="connsiteX5" fmla="*/ 5737387 w 5922336"/>
              <a:gd name="connsiteY5" fmla="*/ 0 h 1109669"/>
              <a:gd name="connsiteX6" fmla="*/ 5922336 w 5922336"/>
              <a:gd name="connsiteY6" fmla="*/ 184949 h 1109669"/>
              <a:gd name="connsiteX7" fmla="*/ 5922336 w 5922336"/>
              <a:gd name="connsiteY7" fmla="*/ 647307 h 1109669"/>
              <a:gd name="connsiteX8" fmla="*/ 5922336 w 5922336"/>
              <a:gd name="connsiteY8" fmla="*/ 647307 h 1109669"/>
              <a:gd name="connsiteX9" fmla="*/ 5922336 w 5922336"/>
              <a:gd name="connsiteY9" fmla="*/ 924724 h 1109669"/>
              <a:gd name="connsiteX10" fmla="*/ 5922336 w 5922336"/>
              <a:gd name="connsiteY10" fmla="*/ 924720 h 1109669"/>
              <a:gd name="connsiteX11" fmla="*/ 5737387 w 5922336"/>
              <a:gd name="connsiteY11" fmla="*/ 1109669 h 1109669"/>
              <a:gd name="connsiteX12" fmla="*/ 2467640 w 5922336"/>
              <a:gd name="connsiteY12" fmla="*/ 1109669 h 1109669"/>
              <a:gd name="connsiteX13" fmla="*/ 987056 w 5922336"/>
              <a:gd name="connsiteY13" fmla="*/ 1109669 h 1109669"/>
              <a:gd name="connsiteX14" fmla="*/ 987056 w 5922336"/>
              <a:gd name="connsiteY14" fmla="*/ 1109669 h 1109669"/>
              <a:gd name="connsiteX15" fmla="*/ 184949 w 5922336"/>
              <a:gd name="connsiteY15" fmla="*/ 1109669 h 1109669"/>
              <a:gd name="connsiteX16" fmla="*/ 0 w 5922336"/>
              <a:gd name="connsiteY16" fmla="*/ 924720 h 1109669"/>
              <a:gd name="connsiteX17" fmla="*/ 0 w 5922336"/>
              <a:gd name="connsiteY17" fmla="*/ 924724 h 1109669"/>
              <a:gd name="connsiteX18" fmla="*/ -370679 w 5922336"/>
              <a:gd name="connsiteY18" fmla="*/ 616887 h 1109669"/>
              <a:gd name="connsiteX19" fmla="*/ 0 w 5922336"/>
              <a:gd name="connsiteY19" fmla="*/ 647307 h 1109669"/>
              <a:gd name="connsiteX20" fmla="*/ 0 w 5922336"/>
              <a:gd name="connsiteY20" fmla="*/ 184949 h 110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22336" h="1109669" fill="none" extrusionOk="0">
                <a:moveTo>
                  <a:pt x="0" y="184949"/>
                </a:moveTo>
                <a:cubicBezTo>
                  <a:pt x="-11798" y="96987"/>
                  <a:pt x="86680" y="-10487"/>
                  <a:pt x="184949" y="0"/>
                </a:cubicBezTo>
                <a:cubicBezTo>
                  <a:pt x="279462" y="8217"/>
                  <a:pt x="870972" y="-27023"/>
                  <a:pt x="987056" y="0"/>
                </a:cubicBezTo>
                <a:lnTo>
                  <a:pt x="987056" y="0"/>
                </a:lnTo>
                <a:cubicBezTo>
                  <a:pt x="1505739" y="-18175"/>
                  <a:pt x="2152263" y="132493"/>
                  <a:pt x="2467640" y="0"/>
                </a:cubicBezTo>
                <a:cubicBezTo>
                  <a:pt x="3843230" y="-165514"/>
                  <a:pt x="4197731" y="-96643"/>
                  <a:pt x="5737387" y="0"/>
                </a:cubicBezTo>
                <a:cubicBezTo>
                  <a:pt x="5840767" y="993"/>
                  <a:pt x="5917752" y="81318"/>
                  <a:pt x="5922336" y="184949"/>
                </a:cubicBezTo>
                <a:cubicBezTo>
                  <a:pt x="5941382" y="332028"/>
                  <a:pt x="5927926" y="553937"/>
                  <a:pt x="5922336" y="647307"/>
                </a:cubicBezTo>
                <a:lnTo>
                  <a:pt x="5922336" y="647307"/>
                </a:lnTo>
                <a:cubicBezTo>
                  <a:pt x="5917221" y="690649"/>
                  <a:pt x="5899037" y="894944"/>
                  <a:pt x="5922336" y="924724"/>
                </a:cubicBezTo>
                <a:lnTo>
                  <a:pt x="5922336" y="924720"/>
                </a:lnTo>
                <a:cubicBezTo>
                  <a:pt x="5923620" y="1030021"/>
                  <a:pt x="5824860" y="1102229"/>
                  <a:pt x="5737387" y="1109669"/>
                </a:cubicBezTo>
                <a:cubicBezTo>
                  <a:pt x="4309839" y="1257615"/>
                  <a:pt x="3305808" y="1022035"/>
                  <a:pt x="2467640" y="1109669"/>
                </a:cubicBezTo>
                <a:cubicBezTo>
                  <a:pt x="1868110" y="1022219"/>
                  <a:pt x="1475583" y="993401"/>
                  <a:pt x="987056" y="1109669"/>
                </a:cubicBezTo>
                <a:lnTo>
                  <a:pt x="987056" y="1109669"/>
                </a:lnTo>
                <a:cubicBezTo>
                  <a:pt x="880486" y="1175527"/>
                  <a:pt x="298012" y="1149664"/>
                  <a:pt x="184949" y="1109669"/>
                </a:cubicBezTo>
                <a:cubicBezTo>
                  <a:pt x="87385" y="1113997"/>
                  <a:pt x="14231" y="1025340"/>
                  <a:pt x="0" y="924720"/>
                </a:cubicBezTo>
                <a:lnTo>
                  <a:pt x="0" y="924724"/>
                </a:lnTo>
                <a:cubicBezTo>
                  <a:pt x="-141328" y="753287"/>
                  <a:pt x="-269897" y="717627"/>
                  <a:pt x="-370679" y="616887"/>
                </a:cubicBezTo>
                <a:cubicBezTo>
                  <a:pt x="-245032" y="653201"/>
                  <a:pt x="-78211" y="631552"/>
                  <a:pt x="0" y="647307"/>
                </a:cubicBezTo>
                <a:cubicBezTo>
                  <a:pt x="-2649" y="503498"/>
                  <a:pt x="39657" y="248274"/>
                  <a:pt x="0" y="184949"/>
                </a:cubicBezTo>
                <a:close/>
              </a:path>
              <a:path w="5922336" h="1109669" stroke="0" extrusionOk="0">
                <a:moveTo>
                  <a:pt x="0" y="184949"/>
                </a:moveTo>
                <a:cubicBezTo>
                  <a:pt x="3886" y="70156"/>
                  <a:pt x="78746" y="4184"/>
                  <a:pt x="184949" y="0"/>
                </a:cubicBezTo>
                <a:cubicBezTo>
                  <a:pt x="544816" y="-49431"/>
                  <a:pt x="729159" y="-68587"/>
                  <a:pt x="987056" y="0"/>
                </a:cubicBezTo>
                <a:lnTo>
                  <a:pt x="987056" y="0"/>
                </a:lnTo>
                <a:cubicBezTo>
                  <a:pt x="1721189" y="-78419"/>
                  <a:pt x="1761099" y="82495"/>
                  <a:pt x="2467640" y="0"/>
                </a:cubicBezTo>
                <a:cubicBezTo>
                  <a:pt x="3824298" y="-137111"/>
                  <a:pt x="4532076" y="4097"/>
                  <a:pt x="5737387" y="0"/>
                </a:cubicBezTo>
                <a:cubicBezTo>
                  <a:pt x="5844886" y="-639"/>
                  <a:pt x="5920303" y="79896"/>
                  <a:pt x="5922336" y="184949"/>
                </a:cubicBezTo>
                <a:cubicBezTo>
                  <a:pt x="5901277" y="339662"/>
                  <a:pt x="5893711" y="596164"/>
                  <a:pt x="5922336" y="647307"/>
                </a:cubicBezTo>
                <a:lnTo>
                  <a:pt x="5922336" y="647307"/>
                </a:lnTo>
                <a:cubicBezTo>
                  <a:pt x="5939744" y="725451"/>
                  <a:pt x="5941648" y="859431"/>
                  <a:pt x="5922336" y="924724"/>
                </a:cubicBezTo>
                <a:lnTo>
                  <a:pt x="5922336" y="924720"/>
                </a:lnTo>
                <a:cubicBezTo>
                  <a:pt x="5926493" y="1015034"/>
                  <a:pt x="5837966" y="1107847"/>
                  <a:pt x="5737387" y="1109669"/>
                </a:cubicBezTo>
                <a:cubicBezTo>
                  <a:pt x="4877926" y="1044109"/>
                  <a:pt x="3620463" y="1112729"/>
                  <a:pt x="2467640" y="1109669"/>
                </a:cubicBezTo>
                <a:cubicBezTo>
                  <a:pt x="1778661" y="979170"/>
                  <a:pt x="1680641" y="1174070"/>
                  <a:pt x="987056" y="1109669"/>
                </a:cubicBezTo>
                <a:lnTo>
                  <a:pt x="987056" y="1109669"/>
                </a:lnTo>
                <a:cubicBezTo>
                  <a:pt x="785542" y="1074144"/>
                  <a:pt x="531532" y="1092302"/>
                  <a:pt x="184949" y="1109669"/>
                </a:cubicBezTo>
                <a:cubicBezTo>
                  <a:pt x="94972" y="1097651"/>
                  <a:pt x="-3021" y="1026920"/>
                  <a:pt x="0" y="924720"/>
                </a:cubicBezTo>
                <a:lnTo>
                  <a:pt x="0" y="924724"/>
                </a:lnTo>
                <a:cubicBezTo>
                  <a:pt x="-42554" y="856009"/>
                  <a:pt x="-339305" y="660029"/>
                  <a:pt x="-370679" y="616887"/>
                </a:cubicBezTo>
                <a:cubicBezTo>
                  <a:pt x="-291395" y="614387"/>
                  <a:pt x="-104649" y="616141"/>
                  <a:pt x="0" y="647307"/>
                </a:cubicBezTo>
                <a:cubicBezTo>
                  <a:pt x="-7814" y="455671"/>
                  <a:pt x="-18301" y="349439"/>
                  <a:pt x="0" y="184949"/>
                </a:cubicBezTo>
                <a:close/>
              </a:path>
            </a:pathLst>
          </a:custGeom>
          <a:solidFill>
            <a:srgbClr val="CCFFCC"/>
          </a:solidFill>
          <a:ln w="38100">
            <a:solidFill>
              <a:srgbClr val="002060"/>
            </a:solidFill>
            <a:extLst>
              <a:ext uri="{C807C97D-BFC1-408E-A445-0C87EB9F89A2}">
                <ask:lineSketchStyleProps xmlns:ask="http://schemas.microsoft.com/office/drawing/2018/sketchyshapes" xmlns="" sd="3244475365">
                  <a:prstGeom prst="wedgeRoundRectCallout">
                    <a:avLst>
                      <a:gd name="adj1" fmla="val -56259"/>
                      <a:gd name="adj2" fmla="val 5592"/>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libri" panose="020F0502020204030204" pitchFamily="34" charset="0"/>
                <a:cs typeface="Calibri" panose="020F0502020204030204" pitchFamily="34" charset="0"/>
              </a:rPr>
              <a:t>Có bạn ước mơ làm nhà du hành vũ trụ để khám phá bầu trời. </a:t>
            </a:r>
            <a:endParaRPr lang="en-US" sz="3200" dirty="0">
              <a:solidFill>
                <a:srgbClr val="002060"/>
              </a:solidFill>
              <a:latin typeface="Calibri" panose="020F0502020204030204" pitchFamily="34" charset="0"/>
              <a:cs typeface="Calibri" panose="020F0502020204030204" pitchFamily="34" charset="0"/>
            </a:endParaRPr>
          </a:p>
        </p:txBody>
      </p:sp>
      <p:sp>
        <p:nvSpPr>
          <p:cNvPr id="12" name="Speech Bubble: Rectangle with Corners Rounded 11">
            <a:extLst>
              <a:ext uri="{FF2B5EF4-FFF2-40B4-BE49-F238E27FC236}">
                <a16:creationId xmlns:a16="http://schemas.microsoft.com/office/drawing/2014/main" xmlns="" id="{B4F221E5-C454-482B-BF8B-1489FAC9372D}"/>
              </a:ext>
            </a:extLst>
          </p:cNvPr>
          <p:cNvSpPr/>
          <p:nvPr/>
        </p:nvSpPr>
        <p:spPr>
          <a:xfrm>
            <a:off x="5465135" y="5376192"/>
            <a:ext cx="6624083" cy="1109669"/>
          </a:xfrm>
          <a:custGeom>
            <a:avLst/>
            <a:gdLst>
              <a:gd name="connsiteX0" fmla="*/ 0 w 6624083"/>
              <a:gd name="connsiteY0" fmla="*/ 184949 h 1109669"/>
              <a:gd name="connsiteX1" fmla="*/ 184949 w 6624083"/>
              <a:gd name="connsiteY1" fmla="*/ 0 h 1109669"/>
              <a:gd name="connsiteX2" fmla="*/ 1104014 w 6624083"/>
              <a:gd name="connsiteY2" fmla="*/ 0 h 1109669"/>
              <a:gd name="connsiteX3" fmla="*/ -533570 w 6624083"/>
              <a:gd name="connsiteY3" fmla="*/ -180554 h 1109669"/>
              <a:gd name="connsiteX4" fmla="*/ 2760035 w 6624083"/>
              <a:gd name="connsiteY4" fmla="*/ 0 h 1109669"/>
              <a:gd name="connsiteX5" fmla="*/ 6439134 w 6624083"/>
              <a:gd name="connsiteY5" fmla="*/ 0 h 1109669"/>
              <a:gd name="connsiteX6" fmla="*/ 6624083 w 6624083"/>
              <a:gd name="connsiteY6" fmla="*/ 184949 h 1109669"/>
              <a:gd name="connsiteX7" fmla="*/ 6624083 w 6624083"/>
              <a:gd name="connsiteY7" fmla="*/ 184945 h 1109669"/>
              <a:gd name="connsiteX8" fmla="*/ 6624083 w 6624083"/>
              <a:gd name="connsiteY8" fmla="*/ 184945 h 1109669"/>
              <a:gd name="connsiteX9" fmla="*/ 6624083 w 6624083"/>
              <a:gd name="connsiteY9" fmla="*/ 462362 h 1109669"/>
              <a:gd name="connsiteX10" fmla="*/ 6624083 w 6624083"/>
              <a:gd name="connsiteY10" fmla="*/ 924720 h 1109669"/>
              <a:gd name="connsiteX11" fmla="*/ 6439134 w 6624083"/>
              <a:gd name="connsiteY11" fmla="*/ 1109669 h 1109669"/>
              <a:gd name="connsiteX12" fmla="*/ 2760035 w 6624083"/>
              <a:gd name="connsiteY12" fmla="*/ 1109669 h 1109669"/>
              <a:gd name="connsiteX13" fmla="*/ 1104014 w 6624083"/>
              <a:gd name="connsiteY13" fmla="*/ 1109669 h 1109669"/>
              <a:gd name="connsiteX14" fmla="*/ 1104014 w 6624083"/>
              <a:gd name="connsiteY14" fmla="*/ 1109669 h 1109669"/>
              <a:gd name="connsiteX15" fmla="*/ 184949 w 6624083"/>
              <a:gd name="connsiteY15" fmla="*/ 1109669 h 1109669"/>
              <a:gd name="connsiteX16" fmla="*/ 0 w 6624083"/>
              <a:gd name="connsiteY16" fmla="*/ 924720 h 1109669"/>
              <a:gd name="connsiteX17" fmla="*/ 0 w 6624083"/>
              <a:gd name="connsiteY17" fmla="*/ 462362 h 1109669"/>
              <a:gd name="connsiteX18" fmla="*/ 0 w 6624083"/>
              <a:gd name="connsiteY18" fmla="*/ 184945 h 1109669"/>
              <a:gd name="connsiteX19" fmla="*/ 0 w 6624083"/>
              <a:gd name="connsiteY19" fmla="*/ 184945 h 1109669"/>
              <a:gd name="connsiteX20" fmla="*/ 0 w 6624083"/>
              <a:gd name="connsiteY20" fmla="*/ 184949 h 110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24083" h="1109669" fill="none" extrusionOk="0">
                <a:moveTo>
                  <a:pt x="0" y="184949"/>
                </a:moveTo>
                <a:cubicBezTo>
                  <a:pt x="-11798" y="96987"/>
                  <a:pt x="86680" y="-10487"/>
                  <a:pt x="184949" y="0"/>
                </a:cubicBezTo>
                <a:cubicBezTo>
                  <a:pt x="286368" y="-12387"/>
                  <a:pt x="860168" y="71818"/>
                  <a:pt x="1104014" y="0"/>
                </a:cubicBezTo>
                <a:cubicBezTo>
                  <a:pt x="534819" y="65807"/>
                  <a:pt x="51764" y="-9168"/>
                  <a:pt x="-533570" y="-180554"/>
                </a:cubicBezTo>
                <a:cubicBezTo>
                  <a:pt x="-99218" y="-322506"/>
                  <a:pt x="1134465" y="-185901"/>
                  <a:pt x="2760035" y="0"/>
                </a:cubicBezTo>
                <a:cubicBezTo>
                  <a:pt x="3760187" y="32711"/>
                  <a:pt x="5369172" y="-16600"/>
                  <a:pt x="6439134" y="0"/>
                </a:cubicBezTo>
                <a:cubicBezTo>
                  <a:pt x="6531197" y="16121"/>
                  <a:pt x="6626669" y="84419"/>
                  <a:pt x="6624083" y="184949"/>
                </a:cubicBezTo>
                <a:lnTo>
                  <a:pt x="6624083" y="184945"/>
                </a:lnTo>
                <a:lnTo>
                  <a:pt x="6624083" y="184945"/>
                </a:lnTo>
                <a:cubicBezTo>
                  <a:pt x="6618968" y="228287"/>
                  <a:pt x="6600784" y="432582"/>
                  <a:pt x="6624083" y="462362"/>
                </a:cubicBezTo>
                <a:cubicBezTo>
                  <a:pt x="6621028" y="573440"/>
                  <a:pt x="6650130" y="702390"/>
                  <a:pt x="6624083" y="924720"/>
                </a:cubicBezTo>
                <a:cubicBezTo>
                  <a:pt x="6637973" y="1017503"/>
                  <a:pt x="6549591" y="1114803"/>
                  <a:pt x="6439134" y="1109669"/>
                </a:cubicBezTo>
                <a:cubicBezTo>
                  <a:pt x="4736314" y="1069239"/>
                  <a:pt x="4297332" y="1064450"/>
                  <a:pt x="2760035" y="1109669"/>
                </a:cubicBezTo>
                <a:cubicBezTo>
                  <a:pt x="2515622" y="1038353"/>
                  <a:pt x="1676841" y="1076812"/>
                  <a:pt x="1104014" y="1109669"/>
                </a:cubicBezTo>
                <a:lnTo>
                  <a:pt x="1104014" y="1109669"/>
                </a:lnTo>
                <a:cubicBezTo>
                  <a:pt x="720893" y="1046213"/>
                  <a:pt x="470239" y="1035289"/>
                  <a:pt x="184949" y="1109669"/>
                </a:cubicBezTo>
                <a:cubicBezTo>
                  <a:pt x="71882" y="1096789"/>
                  <a:pt x="11086" y="1033563"/>
                  <a:pt x="0" y="924720"/>
                </a:cubicBezTo>
                <a:cubicBezTo>
                  <a:pt x="-8783" y="734560"/>
                  <a:pt x="5581" y="555825"/>
                  <a:pt x="0" y="462362"/>
                </a:cubicBezTo>
                <a:cubicBezTo>
                  <a:pt x="-13088" y="388515"/>
                  <a:pt x="-21823" y="262659"/>
                  <a:pt x="0" y="184945"/>
                </a:cubicBezTo>
                <a:lnTo>
                  <a:pt x="0" y="184945"/>
                </a:lnTo>
                <a:lnTo>
                  <a:pt x="0" y="184949"/>
                </a:lnTo>
                <a:close/>
              </a:path>
              <a:path w="6624083" h="1109669" stroke="0" extrusionOk="0">
                <a:moveTo>
                  <a:pt x="0" y="184949"/>
                </a:moveTo>
                <a:cubicBezTo>
                  <a:pt x="3886" y="70156"/>
                  <a:pt x="78746" y="4184"/>
                  <a:pt x="184949" y="0"/>
                </a:cubicBezTo>
                <a:cubicBezTo>
                  <a:pt x="361358" y="59129"/>
                  <a:pt x="807670" y="67516"/>
                  <a:pt x="1104014" y="0"/>
                </a:cubicBezTo>
                <a:cubicBezTo>
                  <a:pt x="733689" y="-177811"/>
                  <a:pt x="-248974" y="-271335"/>
                  <a:pt x="-533570" y="-180554"/>
                </a:cubicBezTo>
                <a:cubicBezTo>
                  <a:pt x="-118745" y="-295130"/>
                  <a:pt x="2284698" y="-21955"/>
                  <a:pt x="2760035" y="0"/>
                </a:cubicBezTo>
                <a:cubicBezTo>
                  <a:pt x="3607679" y="168654"/>
                  <a:pt x="5176764" y="-61427"/>
                  <a:pt x="6439134" y="0"/>
                </a:cubicBezTo>
                <a:cubicBezTo>
                  <a:pt x="6544171" y="-10970"/>
                  <a:pt x="6612677" y="89846"/>
                  <a:pt x="6624083" y="184949"/>
                </a:cubicBezTo>
                <a:lnTo>
                  <a:pt x="6624083" y="184945"/>
                </a:lnTo>
                <a:lnTo>
                  <a:pt x="6624083" y="184945"/>
                </a:lnTo>
                <a:cubicBezTo>
                  <a:pt x="6641491" y="263089"/>
                  <a:pt x="6643395" y="397069"/>
                  <a:pt x="6624083" y="462362"/>
                </a:cubicBezTo>
                <a:cubicBezTo>
                  <a:pt x="6622069" y="601243"/>
                  <a:pt x="6665650" y="835001"/>
                  <a:pt x="6624083" y="924720"/>
                </a:cubicBezTo>
                <a:cubicBezTo>
                  <a:pt x="6631746" y="1022157"/>
                  <a:pt x="6539404" y="1089580"/>
                  <a:pt x="6439134" y="1109669"/>
                </a:cubicBezTo>
                <a:cubicBezTo>
                  <a:pt x="4757826" y="1117198"/>
                  <a:pt x="3608222" y="1239397"/>
                  <a:pt x="2760035" y="1109669"/>
                </a:cubicBezTo>
                <a:cubicBezTo>
                  <a:pt x="2445760" y="980436"/>
                  <a:pt x="1928787" y="1056146"/>
                  <a:pt x="1104014" y="1109669"/>
                </a:cubicBezTo>
                <a:lnTo>
                  <a:pt x="1104014" y="1109669"/>
                </a:lnTo>
                <a:cubicBezTo>
                  <a:pt x="908412" y="1139712"/>
                  <a:pt x="624849" y="1191369"/>
                  <a:pt x="184949" y="1109669"/>
                </a:cubicBezTo>
                <a:cubicBezTo>
                  <a:pt x="79222" y="1098256"/>
                  <a:pt x="4813" y="1034533"/>
                  <a:pt x="0" y="924720"/>
                </a:cubicBezTo>
                <a:cubicBezTo>
                  <a:pt x="-28891" y="864405"/>
                  <a:pt x="4791" y="551054"/>
                  <a:pt x="0" y="462362"/>
                </a:cubicBezTo>
                <a:cubicBezTo>
                  <a:pt x="21679" y="373367"/>
                  <a:pt x="-15580" y="262661"/>
                  <a:pt x="0" y="184945"/>
                </a:cubicBezTo>
                <a:lnTo>
                  <a:pt x="0" y="184945"/>
                </a:lnTo>
                <a:lnTo>
                  <a:pt x="0" y="184949"/>
                </a:lnTo>
                <a:close/>
              </a:path>
            </a:pathLst>
          </a:custGeom>
          <a:solidFill>
            <a:srgbClr val="CCFFCC"/>
          </a:solidFill>
          <a:ln w="38100">
            <a:solidFill>
              <a:srgbClr val="002060"/>
            </a:solidFill>
            <a:extLst>
              <a:ext uri="{C807C97D-BFC1-408E-A445-0C87EB9F89A2}">
                <ask:lineSketchStyleProps xmlns:ask="http://schemas.microsoft.com/office/drawing/2018/sketchyshapes" xmlns="" sd="3244475365">
                  <a:prstGeom prst="wedgeRoundRectCallout">
                    <a:avLst>
                      <a:gd name="adj1" fmla="val -58055"/>
                      <a:gd name="adj2" fmla="val -66271"/>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libri" panose="020F0502020204030204" pitchFamily="34" charset="0"/>
                <a:cs typeface="Calibri" panose="020F0502020204030204" pitchFamily="34" charset="0"/>
              </a:rPr>
              <a:t>Có bạn muốn làm kĩ sư nông nghiệp để trồng được nhiều cây ăn quả ngon.</a:t>
            </a:r>
            <a:endParaRPr lang="en-US" sz="32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37118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14:presetBounceEnd="66000">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14:bounceEnd="66000">
                                          <p:cBhvr additive="base">
                                            <p:cTn id="12" dur="10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14:presetBounceEnd="66000">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14:bounceEnd="66000">
                                          <p:cBhvr additive="base">
                                            <p:cTn id="18" dur="1000" fill="hold"/>
                                            <p:tgtEl>
                                              <p:spTgt spid="10"/>
                                            </p:tgtEl>
                                            <p:attrNameLst>
                                              <p:attrName>ppt_x</p:attrName>
                                            </p:attrNameLst>
                                          </p:cBhvr>
                                          <p:tavLst>
                                            <p:tav tm="0">
                                              <p:val>
                                                <p:strVal val="#ppt_x"/>
                                              </p:val>
                                            </p:tav>
                                            <p:tav tm="100000">
                                              <p:val>
                                                <p:strVal val="#ppt_x"/>
                                              </p:val>
                                            </p:tav>
                                          </p:tavLst>
                                        </p:anim>
                                        <p:anim calcmode="lin" valueType="num" p14:bounceEnd="66000">
                                          <p:cBhvr additive="base">
                                            <p:cTn id="19"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14:presetBounceEnd="66000">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14:bounceEnd="66000">
                                          <p:cBhvr additive="base">
                                            <p:cTn id="24" dur="10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25"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14:presetBounceEnd="66000">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14:bounceEnd="66000">
                                          <p:cBhvr additive="base">
                                            <p:cTn id="30" dur="10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ppt_x"/>
                                              </p:val>
                                            </p:tav>
                                            <p:tav tm="100000">
                                              <p:val>
                                                <p:strVal val="#ppt_x"/>
                                              </p:val>
                                            </p:tav>
                                          </p:tavLst>
                                        </p:anim>
                                        <p:anim calcmode="lin" valueType="num">
                                          <p:cBhvr additive="base">
                                            <p:cTn id="19"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000" fill="hold"/>
                                            <p:tgtEl>
                                              <p:spTgt spid="11"/>
                                            </p:tgtEl>
                                            <p:attrNameLst>
                                              <p:attrName>ppt_x</p:attrName>
                                            </p:attrNameLst>
                                          </p:cBhvr>
                                          <p:tavLst>
                                            <p:tav tm="0">
                                              <p:val>
                                                <p:strVal val="#ppt_x"/>
                                              </p:val>
                                            </p:tav>
                                            <p:tav tm="100000">
                                              <p:val>
                                                <p:strVal val="#ppt_x"/>
                                              </p:val>
                                            </p:tav>
                                          </p:tavLst>
                                        </p:anim>
                                        <p:anim calcmode="lin" valueType="num">
                                          <p:cBhvr additive="base">
                                            <p:cTn id="25"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ppt_x"/>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4CE95E6-9CC9-4809-82FB-31E8A344650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
                    </a14:imgEffect>
                    <a14:imgEffect>
                      <a14:colorTemperature colorTemp="5900"/>
                    </a14:imgEffect>
                    <a14:imgEffect>
                      <a14:saturation sat="200000"/>
                    </a14:imgEffect>
                  </a14:imgLayer>
                </a14:imgProps>
              </a:ext>
            </a:extLst>
          </a:blip>
          <a:srcRect l="274" r="351"/>
          <a:stretch/>
        </p:blipFill>
        <p:spPr>
          <a:xfrm>
            <a:off x="0" y="0"/>
            <a:ext cx="12192000" cy="6858000"/>
          </a:xfrm>
          <a:prstGeom prst="rect">
            <a:avLst/>
          </a:prstGeom>
        </p:spPr>
      </p:pic>
      <p:pic>
        <p:nvPicPr>
          <p:cNvPr id="3" name="Picture 2">
            <a:extLst>
              <a:ext uri="{FF2B5EF4-FFF2-40B4-BE49-F238E27FC236}">
                <a16:creationId xmlns:a16="http://schemas.microsoft.com/office/drawing/2014/main" xmlns="" id="{01F4EB7E-821A-4AD1-8B0C-576F49456AEE}"/>
              </a:ext>
            </a:extLst>
          </p:cNvPr>
          <p:cNvPicPr>
            <a:picLocks noChangeAspect="1"/>
          </p:cNvPicPr>
          <p:nvPr/>
        </p:nvPicPr>
        <p:blipFill>
          <a:blip r:embed="rId4"/>
          <a:stretch>
            <a:fillRect/>
          </a:stretch>
        </p:blipFill>
        <p:spPr>
          <a:xfrm>
            <a:off x="3265578" y="2379055"/>
            <a:ext cx="5724640" cy="1993565"/>
          </a:xfrm>
          <a:prstGeom prst="rect">
            <a:avLst/>
          </a:prstGeom>
        </p:spPr>
      </p:pic>
    </p:spTree>
    <p:extLst>
      <p:ext uri="{BB962C8B-B14F-4D97-AF65-F5344CB8AC3E}">
        <p14:creationId xmlns:p14="http://schemas.microsoft.com/office/powerpoint/2010/main" val="4243369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621C69C5-282E-45B0-AC39-75AD8A0D6ECD}"/>
              </a:ext>
            </a:extLst>
          </p:cNvPr>
          <p:cNvGrpSpPr/>
          <p:nvPr/>
        </p:nvGrpSpPr>
        <p:grpSpPr>
          <a:xfrm>
            <a:off x="626948" y="1057454"/>
            <a:ext cx="11462959" cy="4817937"/>
            <a:chOff x="695826" y="-1270"/>
            <a:chExt cx="2183387" cy="1900663"/>
          </a:xfrm>
        </p:grpSpPr>
        <p:sp>
          <p:nvSpPr>
            <p:cNvPr id="3" name="Freeform 3">
              <a:extLst>
                <a:ext uri="{FF2B5EF4-FFF2-40B4-BE49-F238E27FC236}">
                  <a16:creationId xmlns:a16="http://schemas.microsoft.com/office/drawing/2014/main" xmlns="" id="{930485E5-B28F-4A1B-9441-C391F1053227}"/>
                </a:ext>
              </a:extLst>
            </p:cNvPr>
            <p:cNvSpPr/>
            <p:nvPr/>
          </p:nvSpPr>
          <p:spPr>
            <a:xfrm>
              <a:off x="695826" y="-1270"/>
              <a:ext cx="2183387" cy="1900663"/>
            </a:xfrm>
            <a:custGeom>
              <a:avLst/>
              <a:gdLst/>
              <a:ahLst/>
              <a:cxnLst/>
              <a:rect l="l" t="t" r="r" b="b"/>
              <a:pathLst>
                <a:path w="3741172" h="1900663">
                  <a:moveTo>
                    <a:pt x="3729742" y="27940"/>
                  </a:moveTo>
                  <a:cubicBezTo>
                    <a:pt x="3720852" y="24130"/>
                    <a:pt x="3711961" y="21590"/>
                    <a:pt x="3703072" y="21590"/>
                  </a:cubicBezTo>
                  <a:cubicBezTo>
                    <a:pt x="3676402" y="20320"/>
                    <a:pt x="3621115" y="20320"/>
                    <a:pt x="3560042" y="17780"/>
                  </a:cubicBezTo>
                  <a:cubicBezTo>
                    <a:pt x="3420444" y="12700"/>
                    <a:pt x="3283754" y="6350"/>
                    <a:pt x="3144156" y="3810"/>
                  </a:cubicBezTo>
                  <a:cubicBezTo>
                    <a:pt x="3030733" y="1270"/>
                    <a:pt x="2920218" y="3810"/>
                    <a:pt x="2806795" y="2540"/>
                  </a:cubicBezTo>
                  <a:cubicBezTo>
                    <a:pt x="2757354" y="2540"/>
                    <a:pt x="2707913" y="0"/>
                    <a:pt x="2658472" y="2540"/>
                  </a:cubicBezTo>
                  <a:cubicBezTo>
                    <a:pt x="2539232" y="10160"/>
                    <a:pt x="2419992" y="11430"/>
                    <a:pt x="2297844" y="8890"/>
                  </a:cubicBezTo>
                  <a:cubicBezTo>
                    <a:pt x="2236770" y="7620"/>
                    <a:pt x="2175696" y="7620"/>
                    <a:pt x="2114622" y="7620"/>
                  </a:cubicBezTo>
                  <a:cubicBezTo>
                    <a:pt x="2004107" y="7620"/>
                    <a:pt x="1893592" y="7620"/>
                    <a:pt x="1783077" y="6350"/>
                  </a:cubicBezTo>
                  <a:cubicBezTo>
                    <a:pt x="1666745" y="5080"/>
                    <a:pt x="520879" y="2540"/>
                    <a:pt x="407456" y="1270"/>
                  </a:cubicBezTo>
                  <a:cubicBezTo>
                    <a:pt x="314390" y="0"/>
                    <a:pt x="224233" y="1270"/>
                    <a:pt x="131168" y="1270"/>
                  </a:cubicBezTo>
                  <a:cubicBezTo>
                    <a:pt x="67186" y="1270"/>
                    <a:pt x="33020" y="3810"/>
                    <a:pt x="5080" y="5080"/>
                  </a:cubicBezTo>
                  <a:cubicBezTo>
                    <a:pt x="3810" y="5080"/>
                    <a:pt x="2540" y="7620"/>
                    <a:pt x="0" y="8890"/>
                  </a:cubicBezTo>
                  <a:cubicBezTo>
                    <a:pt x="1270" y="21590"/>
                    <a:pt x="3810" y="34290"/>
                    <a:pt x="5080" y="46990"/>
                  </a:cubicBezTo>
                  <a:cubicBezTo>
                    <a:pt x="15240" y="124476"/>
                    <a:pt x="16510" y="205692"/>
                    <a:pt x="17780" y="285483"/>
                  </a:cubicBezTo>
                  <a:cubicBezTo>
                    <a:pt x="19050" y="366700"/>
                    <a:pt x="17780" y="447916"/>
                    <a:pt x="16510" y="530557"/>
                  </a:cubicBezTo>
                  <a:cubicBezTo>
                    <a:pt x="15240" y="614622"/>
                    <a:pt x="2540" y="1496601"/>
                    <a:pt x="2540" y="1580667"/>
                  </a:cubicBezTo>
                  <a:cubicBezTo>
                    <a:pt x="2540" y="1663308"/>
                    <a:pt x="1270" y="1745949"/>
                    <a:pt x="0" y="1828589"/>
                  </a:cubicBezTo>
                  <a:cubicBezTo>
                    <a:pt x="0" y="1846053"/>
                    <a:pt x="3810" y="1856213"/>
                    <a:pt x="15240" y="1861293"/>
                  </a:cubicBezTo>
                  <a:cubicBezTo>
                    <a:pt x="22860" y="1865103"/>
                    <a:pt x="31750" y="1867643"/>
                    <a:pt x="40640" y="1868913"/>
                  </a:cubicBezTo>
                  <a:cubicBezTo>
                    <a:pt x="128260" y="1873993"/>
                    <a:pt x="238775" y="1877803"/>
                    <a:pt x="349290" y="1882882"/>
                  </a:cubicBezTo>
                  <a:cubicBezTo>
                    <a:pt x="410364" y="1885422"/>
                    <a:pt x="471438" y="1890503"/>
                    <a:pt x="532512" y="1891772"/>
                  </a:cubicBezTo>
                  <a:cubicBezTo>
                    <a:pt x="634302" y="1894313"/>
                    <a:pt x="1768535" y="1895582"/>
                    <a:pt x="1870325" y="1896853"/>
                  </a:cubicBezTo>
                  <a:cubicBezTo>
                    <a:pt x="1884867" y="1896853"/>
                    <a:pt x="1899408" y="1896853"/>
                    <a:pt x="1913949" y="1896853"/>
                  </a:cubicBezTo>
                  <a:cubicBezTo>
                    <a:pt x="1983748" y="1896853"/>
                    <a:pt x="2056456" y="1895582"/>
                    <a:pt x="2126255" y="1895582"/>
                  </a:cubicBezTo>
                  <a:cubicBezTo>
                    <a:pt x="2207687" y="1895582"/>
                    <a:pt x="2286211" y="1896853"/>
                    <a:pt x="2367643" y="1896853"/>
                  </a:cubicBezTo>
                  <a:cubicBezTo>
                    <a:pt x="2486883" y="1896853"/>
                    <a:pt x="2609031" y="1896853"/>
                    <a:pt x="2728271" y="1896853"/>
                  </a:cubicBezTo>
                  <a:cubicBezTo>
                    <a:pt x="2838786" y="1896853"/>
                    <a:pt x="2949301" y="1898122"/>
                    <a:pt x="3059816" y="1899393"/>
                  </a:cubicBezTo>
                  <a:cubicBezTo>
                    <a:pt x="3109257" y="1899393"/>
                    <a:pt x="3161606" y="1900663"/>
                    <a:pt x="3211047" y="1900663"/>
                  </a:cubicBezTo>
                  <a:cubicBezTo>
                    <a:pt x="3371002" y="1899393"/>
                    <a:pt x="3528050" y="1893043"/>
                    <a:pt x="3680211" y="1893043"/>
                  </a:cubicBezTo>
                  <a:cubicBezTo>
                    <a:pt x="3684022" y="1893043"/>
                    <a:pt x="3689102" y="1890503"/>
                    <a:pt x="3692911" y="1887963"/>
                  </a:cubicBezTo>
                  <a:cubicBezTo>
                    <a:pt x="3697992" y="1884153"/>
                    <a:pt x="3700531" y="1877803"/>
                    <a:pt x="3703072" y="1875263"/>
                  </a:cubicBezTo>
                  <a:cubicBezTo>
                    <a:pt x="3704342" y="1818616"/>
                    <a:pt x="3705611" y="1758772"/>
                    <a:pt x="3706881" y="1698929"/>
                  </a:cubicBezTo>
                  <a:cubicBezTo>
                    <a:pt x="3708152" y="1606314"/>
                    <a:pt x="3718311" y="717211"/>
                    <a:pt x="3719581" y="624596"/>
                  </a:cubicBezTo>
                  <a:cubicBezTo>
                    <a:pt x="3719581" y="569027"/>
                    <a:pt x="3720852" y="513458"/>
                    <a:pt x="3722122" y="457890"/>
                  </a:cubicBezTo>
                  <a:cubicBezTo>
                    <a:pt x="3723392" y="398046"/>
                    <a:pt x="3724661" y="338203"/>
                    <a:pt x="3727202" y="278359"/>
                  </a:cubicBezTo>
                  <a:cubicBezTo>
                    <a:pt x="3728472" y="242738"/>
                    <a:pt x="3728472" y="205692"/>
                    <a:pt x="3733552" y="170071"/>
                  </a:cubicBezTo>
                  <a:cubicBezTo>
                    <a:pt x="3738631" y="127326"/>
                    <a:pt x="3741172" y="86005"/>
                    <a:pt x="3739902" y="44450"/>
                  </a:cubicBezTo>
                  <a:cubicBezTo>
                    <a:pt x="3739902" y="38100"/>
                    <a:pt x="3736092" y="30480"/>
                    <a:pt x="3729742" y="27940"/>
                  </a:cubicBezTo>
                  <a:close/>
                </a:path>
              </a:pathLst>
            </a:custGeom>
            <a:solidFill>
              <a:srgbClr val="FFF9ED"/>
            </a:solidFill>
          </p:spPr>
        </p:sp>
      </p:grpSp>
      <p:grpSp>
        <p:nvGrpSpPr>
          <p:cNvPr id="4" name="Group 10">
            <a:extLst>
              <a:ext uri="{FF2B5EF4-FFF2-40B4-BE49-F238E27FC236}">
                <a16:creationId xmlns:a16="http://schemas.microsoft.com/office/drawing/2014/main" xmlns="" id="{4754B95B-FEC2-4B57-863D-C51D16F29FE4}"/>
              </a:ext>
            </a:extLst>
          </p:cNvPr>
          <p:cNvGrpSpPr/>
          <p:nvPr/>
        </p:nvGrpSpPr>
        <p:grpSpPr>
          <a:xfrm>
            <a:off x="152400" y="4927159"/>
            <a:ext cx="1163644" cy="392862"/>
            <a:chOff x="0" y="0"/>
            <a:chExt cx="3907097" cy="1319089"/>
          </a:xfrm>
        </p:grpSpPr>
        <p:sp>
          <p:nvSpPr>
            <p:cNvPr id="5" name="Freeform 11">
              <a:extLst>
                <a:ext uri="{FF2B5EF4-FFF2-40B4-BE49-F238E27FC236}">
                  <a16:creationId xmlns:a16="http://schemas.microsoft.com/office/drawing/2014/main" xmlns="" id="{2311115F-0CA2-46EA-8249-3A9ACB1D6F03}"/>
                </a:ext>
              </a:extLst>
            </p:cNvPr>
            <p:cNvSpPr/>
            <p:nvPr/>
          </p:nvSpPr>
          <p:spPr>
            <a:xfrm>
              <a:off x="0" y="-4262"/>
              <a:ext cx="3914842" cy="1325575"/>
            </a:xfrm>
            <a:custGeom>
              <a:avLst/>
              <a:gdLst/>
              <a:ahLst/>
              <a:cxnLst/>
              <a:rect l="l" t="t" r="r" b="b"/>
              <a:pathLst>
                <a:path w="3914842" h="1325575">
                  <a:moveTo>
                    <a:pt x="2975943" y="1314388"/>
                  </a:moveTo>
                  <a:cubicBezTo>
                    <a:pt x="2975943" y="1314388"/>
                    <a:pt x="2556190" y="1325575"/>
                    <a:pt x="2093605" y="1322954"/>
                  </a:cubicBezTo>
                  <a:cubicBezTo>
                    <a:pt x="1711879" y="1320791"/>
                    <a:pt x="1057073" y="1312967"/>
                    <a:pt x="1057073" y="1312967"/>
                  </a:cubicBezTo>
                  <a:cubicBezTo>
                    <a:pt x="812931" y="1304133"/>
                    <a:pt x="565145" y="1287151"/>
                    <a:pt x="398404" y="1228974"/>
                  </a:cubicBezTo>
                  <a:cubicBezTo>
                    <a:pt x="120505" y="1132012"/>
                    <a:pt x="0" y="954484"/>
                    <a:pt x="0" y="628801"/>
                  </a:cubicBezTo>
                  <a:lnTo>
                    <a:pt x="0" y="628798"/>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628801"/>
                  </a:cubicBezTo>
                  <a:lnTo>
                    <a:pt x="3905702" y="628803"/>
                  </a:lnTo>
                  <a:cubicBezTo>
                    <a:pt x="3905702" y="1072449"/>
                    <a:pt x="3622706" y="1286547"/>
                    <a:pt x="2975943" y="1314388"/>
                  </a:cubicBezTo>
                  <a:close/>
                </a:path>
              </a:pathLst>
            </a:custGeom>
            <a:solidFill>
              <a:srgbClr val="A09BFF"/>
            </a:solidFill>
          </p:spPr>
        </p:sp>
      </p:grpSp>
      <p:grpSp>
        <p:nvGrpSpPr>
          <p:cNvPr id="6" name="Group 12">
            <a:extLst>
              <a:ext uri="{FF2B5EF4-FFF2-40B4-BE49-F238E27FC236}">
                <a16:creationId xmlns:a16="http://schemas.microsoft.com/office/drawing/2014/main" xmlns="" id="{0E43765F-0664-40CE-A9C0-4CCA555B320F}"/>
              </a:ext>
            </a:extLst>
          </p:cNvPr>
          <p:cNvGrpSpPr/>
          <p:nvPr/>
        </p:nvGrpSpPr>
        <p:grpSpPr>
          <a:xfrm rot="119374">
            <a:off x="123330" y="3786580"/>
            <a:ext cx="1163644" cy="392862"/>
            <a:chOff x="0" y="0"/>
            <a:chExt cx="3907097" cy="1319089"/>
          </a:xfrm>
        </p:grpSpPr>
        <p:sp>
          <p:nvSpPr>
            <p:cNvPr id="7" name="Freeform 13">
              <a:extLst>
                <a:ext uri="{FF2B5EF4-FFF2-40B4-BE49-F238E27FC236}">
                  <a16:creationId xmlns:a16="http://schemas.microsoft.com/office/drawing/2014/main" xmlns="" id="{3116A6ED-11EA-4401-BA3C-F105E9301221}"/>
                </a:ext>
              </a:extLst>
            </p:cNvPr>
            <p:cNvSpPr/>
            <p:nvPr/>
          </p:nvSpPr>
          <p:spPr>
            <a:xfrm>
              <a:off x="0" y="-4262"/>
              <a:ext cx="3914842" cy="1325575"/>
            </a:xfrm>
            <a:custGeom>
              <a:avLst/>
              <a:gdLst/>
              <a:ahLst/>
              <a:cxnLst/>
              <a:rect l="l" t="t" r="r" b="b"/>
              <a:pathLst>
                <a:path w="3914842" h="1325575">
                  <a:moveTo>
                    <a:pt x="2975943" y="1314388"/>
                  </a:moveTo>
                  <a:cubicBezTo>
                    <a:pt x="2975943" y="1314388"/>
                    <a:pt x="2556190" y="1325575"/>
                    <a:pt x="2093605" y="1322954"/>
                  </a:cubicBezTo>
                  <a:cubicBezTo>
                    <a:pt x="1711879" y="1320791"/>
                    <a:pt x="1057073" y="1312967"/>
                    <a:pt x="1057073" y="1312967"/>
                  </a:cubicBezTo>
                  <a:cubicBezTo>
                    <a:pt x="812931" y="1304133"/>
                    <a:pt x="565145" y="1287151"/>
                    <a:pt x="398404" y="1228974"/>
                  </a:cubicBezTo>
                  <a:cubicBezTo>
                    <a:pt x="120505" y="1132012"/>
                    <a:pt x="0" y="954484"/>
                    <a:pt x="0" y="628801"/>
                  </a:cubicBezTo>
                  <a:lnTo>
                    <a:pt x="0" y="628798"/>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628801"/>
                  </a:cubicBezTo>
                  <a:lnTo>
                    <a:pt x="3905702" y="628803"/>
                  </a:lnTo>
                  <a:cubicBezTo>
                    <a:pt x="3905702" y="1072449"/>
                    <a:pt x="3622706" y="1286547"/>
                    <a:pt x="2975943" y="1314388"/>
                  </a:cubicBezTo>
                  <a:close/>
                </a:path>
              </a:pathLst>
            </a:custGeom>
            <a:solidFill>
              <a:srgbClr val="A09BFF"/>
            </a:solidFill>
          </p:spPr>
        </p:sp>
      </p:grpSp>
      <p:grpSp>
        <p:nvGrpSpPr>
          <p:cNvPr id="8" name="Group 14">
            <a:extLst>
              <a:ext uri="{FF2B5EF4-FFF2-40B4-BE49-F238E27FC236}">
                <a16:creationId xmlns:a16="http://schemas.microsoft.com/office/drawing/2014/main" xmlns="" id="{5197F6D7-F935-4A9F-B0BD-0C3ACDDCD456}"/>
              </a:ext>
            </a:extLst>
          </p:cNvPr>
          <p:cNvGrpSpPr/>
          <p:nvPr/>
        </p:nvGrpSpPr>
        <p:grpSpPr>
          <a:xfrm>
            <a:off x="102092" y="2565234"/>
            <a:ext cx="1163644" cy="392862"/>
            <a:chOff x="0" y="0"/>
            <a:chExt cx="3907097" cy="1319089"/>
          </a:xfrm>
        </p:grpSpPr>
        <p:sp>
          <p:nvSpPr>
            <p:cNvPr id="9" name="Freeform 15">
              <a:extLst>
                <a:ext uri="{FF2B5EF4-FFF2-40B4-BE49-F238E27FC236}">
                  <a16:creationId xmlns:a16="http://schemas.microsoft.com/office/drawing/2014/main" xmlns="" id="{ACD43D2E-5CA1-4F3D-BA1A-3609C3F33D30}"/>
                </a:ext>
              </a:extLst>
            </p:cNvPr>
            <p:cNvSpPr/>
            <p:nvPr/>
          </p:nvSpPr>
          <p:spPr>
            <a:xfrm>
              <a:off x="0" y="-4262"/>
              <a:ext cx="3914842" cy="1325575"/>
            </a:xfrm>
            <a:custGeom>
              <a:avLst/>
              <a:gdLst/>
              <a:ahLst/>
              <a:cxnLst/>
              <a:rect l="l" t="t" r="r" b="b"/>
              <a:pathLst>
                <a:path w="3914842" h="1325575">
                  <a:moveTo>
                    <a:pt x="2975943" y="1314388"/>
                  </a:moveTo>
                  <a:cubicBezTo>
                    <a:pt x="2975943" y="1314388"/>
                    <a:pt x="2556190" y="1325575"/>
                    <a:pt x="2093605" y="1322954"/>
                  </a:cubicBezTo>
                  <a:cubicBezTo>
                    <a:pt x="1711879" y="1320791"/>
                    <a:pt x="1057073" y="1312967"/>
                    <a:pt x="1057073" y="1312967"/>
                  </a:cubicBezTo>
                  <a:cubicBezTo>
                    <a:pt x="812931" y="1304133"/>
                    <a:pt x="565145" y="1287151"/>
                    <a:pt x="398404" y="1228974"/>
                  </a:cubicBezTo>
                  <a:cubicBezTo>
                    <a:pt x="120505" y="1132012"/>
                    <a:pt x="0" y="954484"/>
                    <a:pt x="0" y="628801"/>
                  </a:cubicBezTo>
                  <a:lnTo>
                    <a:pt x="0" y="628798"/>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628801"/>
                  </a:cubicBezTo>
                  <a:lnTo>
                    <a:pt x="3905702" y="628803"/>
                  </a:lnTo>
                  <a:cubicBezTo>
                    <a:pt x="3905702" y="1072449"/>
                    <a:pt x="3622706" y="1286547"/>
                    <a:pt x="2975943" y="1314388"/>
                  </a:cubicBezTo>
                  <a:close/>
                </a:path>
              </a:pathLst>
            </a:custGeom>
            <a:solidFill>
              <a:srgbClr val="A09BFF"/>
            </a:solidFill>
          </p:spPr>
        </p:sp>
      </p:grpSp>
      <p:pic>
        <p:nvPicPr>
          <p:cNvPr id="10" name="Picture 17">
            <a:extLst>
              <a:ext uri="{FF2B5EF4-FFF2-40B4-BE49-F238E27FC236}">
                <a16:creationId xmlns:a16="http://schemas.microsoft.com/office/drawing/2014/main" xmlns="" id="{C488D51A-8AAC-4083-BCED-A6554DAC446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387601" y="-1701800"/>
            <a:ext cx="1601411" cy="994047"/>
          </a:xfrm>
          <a:prstGeom prst="rect">
            <a:avLst/>
          </a:prstGeom>
        </p:spPr>
      </p:pic>
      <p:pic>
        <p:nvPicPr>
          <p:cNvPr id="11" name="Picture 18">
            <a:extLst>
              <a:ext uri="{FF2B5EF4-FFF2-40B4-BE49-F238E27FC236}">
                <a16:creationId xmlns:a16="http://schemas.microsoft.com/office/drawing/2014/main" xmlns="" id="{B6AB52FF-ECD4-4AA9-9DC1-4B8C866C7F5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98220" y="432160"/>
            <a:ext cx="6756400" cy="1481006"/>
          </a:xfrm>
          <a:prstGeom prst="rect">
            <a:avLst/>
          </a:prstGeom>
        </p:spPr>
      </p:pic>
      <p:pic>
        <p:nvPicPr>
          <p:cNvPr id="12" name="Picture 2">
            <a:extLst>
              <a:ext uri="{FF2B5EF4-FFF2-40B4-BE49-F238E27FC236}">
                <a16:creationId xmlns:a16="http://schemas.microsoft.com/office/drawing/2014/main" xmlns="" id="{3830FE3B-E025-42CC-AF12-536BA66E42A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456560">
            <a:off x="-3136202" y="6467020"/>
            <a:ext cx="1501891" cy="2118051"/>
          </a:xfrm>
          <a:prstGeom prst="rect">
            <a:avLst/>
          </a:prstGeom>
        </p:spPr>
      </p:pic>
      <p:sp>
        <p:nvSpPr>
          <p:cNvPr id="13" name="TextBox 16">
            <a:extLst>
              <a:ext uri="{FF2B5EF4-FFF2-40B4-BE49-F238E27FC236}">
                <a16:creationId xmlns:a16="http://schemas.microsoft.com/office/drawing/2014/main" xmlns="" id="{89157C92-DFA0-4D31-A0E2-A91AC7A3D885}"/>
              </a:ext>
            </a:extLst>
          </p:cNvPr>
          <p:cNvSpPr txBox="1"/>
          <p:nvPr/>
        </p:nvSpPr>
        <p:spPr>
          <a:xfrm>
            <a:off x="1594884" y="2477751"/>
            <a:ext cx="10597116" cy="3221266"/>
          </a:xfrm>
          <a:prstGeom prst="rect">
            <a:avLst/>
          </a:prstGeom>
        </p:spPr>
        <p:txBody>
          <a:bodyPr wrap="square" lIns="0" tIns="0" rIns="0" bIns="0" rtlCol="0" anchor="t">
            <a:spAutoFit/>
          </a:bodyPr>
          <a:lstStyle/>
          <a:p>
            <a:pPr marL="571500" indent="-571500" defTabSz="609630">
              <a:lnSpc>
                <a:spcPct val="150000"/>
              </a:lnSpc>
              <a:spcBef>
                <a:spcPct val="0"/>
              </a:spcBef>
              <a:buFont typeface="Arial" panose="020B0604020202020204" pitchFamily="34" charset="0"/>
              <a:buChar char="•"/>
            </a:pPr>
            <a:r>
              <a:rPr lang="vi-VN" sz="3600" dirty="0">
                <a:solidFill>
                  <a:srgbClr val="7030A0"/>
                </a:solidFill>
                <a:latin typeface="Cambria" panose="02040503050406030204" pitchFamily="18" charset="0"/>
                <a:ea typeface="Cambria" panose="02040503050406030204" pitchFamily="18" charset="0"/>
                <a:cs typeface="Arial" panose="020B0604020202020204" pitchFamily="34" charset="0"/>
              </a:rPr>
              <a:t>Em ước mơ điều gì?</a:t>
            </a:r>
          </a:p>
          <a:p>
            <a:pPr marL="571500" indent="-571500" defTabSz="609630">
              <a:lnSpc>
                <a:spcPct val="150000"/>
              </a:lnSpc>
              <a:spcBef>
                <a:spcPct val="0"/>
              </a:spcBef>
              <a:buFont typeface="Arial" panose="020B0604020202020204" pitchFamily="34" charset="0"/>
              <a:buChar char="•"/>
            </a:pPr>
            <a:r>
              <a:rPr lang="vi-VN" sz="3600" dirty="0">
                <a:solidFill>
                  <a:srgbClr val="7030A0"/>
                </a:solidFill>
                <a:latin typeface="Cambria" panose="02040503050406030204" pitchFamily="18" charset="0"/>
                <a:ea typeface="Cambria" panose="02040503050406030204" pitchFamily="18" charset="0"/>
                <a:cs typeface="Arial" panose="020B0604020202020204" pitchFamily="34" charset="0"/>
              </a:rPr>
              <a:t>Nếu ước mơ đó trở thành sự thật, em sẽ cảm thấy thế nào?</a:t>
            </a:r>
          </a:p>
          <a:p>
            <a:pPr marL="571500" indent="-571500" defTabSz="609630">
              <a:lnSpc>
                <a:spcPct val="150000"/>
              </a:lnSpc>
              <a:spcBef>
                <a:spcPct val="0"/>
              </a:spcBef>
              <a:buFont typeface="Arial" panose="020B0604020202020204" pitchFamily="34" charset="0"/>
              <a:buChar char="•"/>
            </a:pPr>
            <a:r>
              <a:rPr lang="vi-VN" sz="3600" dirty="0">
                <a:solidFill>
                  <a:srgbClr val="7030A0"/>
                </a:solidFill>
                <a:latin typeface="Cambria" panose="02040503050406030204" pitchFamily="18" charset="0"/>
                <a:ea typeface="Cambria" panose="02040503050406030204" pitchFamily="18" charset="0"/>
                <a:cs typeface="Arial" panose="020B0604020202020204" pitchFamily="34" charset="0"/>
              </a:rPr>
              <a:t>Em sẽ làm gì  để thực hiện ước mơ đó?</a:t>
            </a:r>
          </a:p>
        </p:txBody>
      </p:sp>
      <p:pic>
        <p:nvPicPr>
          <p:cNvPr id="14" name="Picture 5">
            <a:extLst>
              <a:ext uri="{FF2B5EF4-FFF2-40B4-BE49-F238E27FC236}">
                <a16:creationId xmlns:a16="http://schemas.microsoft.com/office/drawing/2014/main" xmlns="" id="{828E16A3-8B57-47A3-AE8B-EE898CE35B1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959" b="100000" l="846" r="97886">
                        <a14:foregroundMark x1="19873" y1="42739" x2="21776" y2="43568"/>
                        <a14:foregroundMark x1="18182" y1="53112" x2="21142" y2="54772"/>
                        <a14:foregroundMark x1="45243" y1="43568" x2="48414" y2="43568"/>
                        <a14:foregroundMark x1="76744" y1="44813" x2="80550" y2="45021"/>
                        <a14:foregroundMark x1="84989" y1="89834" x2="84989" y2="92324"/>
                        <a14:foregroundMark x1="66596" y1="92324" x2="72304" y2="87967"/>
                        <a14:foregroundMark x1="12262" y1="91494" x2="15645" y2="86722"/>
                        <a14:foregroundMark x1="12896" y1="25311" x2="21142" y2="25726"/>
                        <a14:foregroundMark x1="7822" y1="30083" x2="11628" y2="26349"/>
                        <a14:foregroundMark x1="21142" y1="24689" x2="26004" y2="30290"/>
                        <a14:foregroundMark x1="6977" y1="30290" x2="4440" y2="35477"/>
                        <a14:foregroundMark x1="30867" y1="87344" x2="32981" y2="87344"/>
                        <a14:foregroundMark x1="10148" y1="23859" x2="16702" y2="23859"/>
                        <a14:foregroundMark x1="6977" y1="25726" x2="3805" y2="31535"/>
                        <a14:foregroundMark x1="3171" y1="31535" x2="3171" y2="40871"/>
                        <a14:foregroundMark x1="8457" y1="46058" x2="9091" y2="50415"/>
                        <a14:foregroundMark x1="6977" y1="55394" x2="6977" y2="55394"/>
                        <a14:foregroundMark x1="9091" y1="52905" x2="10148" y2="51660"/>
                        <a14:foregroundMark x1="7822" y1="46058" x2="7822" y2="44398"/>
                      </a14:backgroundRemoval>
                    </a14:imgEffect>
                  </a14:imgLayer>
                </a14:imgProps>
              </a:ext>
              <a:ext uri="{28A0092B-C50C-407E-A947-70E740481C1C}">
                <a14:useLocalDpi xmlns:a14="http://schemas.microsoft.com/office/drawing/2010/main" val="0"/>
              </a:ext>
            </a:extLst>
          </a:blip>
          <a:srcRect/>
          <a:stretch>
            <a:fillRect/>
          </a:stretch>
        </p:blipFill>
        <p:spPr>
          <a:xfrm>
            <a:off x="9041920" y="-455584"/>
            <a:ext cx="2790877" cy="2844206"/>
          </a:xfrm>
          <a:prstGeom prst="rect">
            <a:avLst/>
          </a:prstGeom>
        </p:spPr>
      </p:pic>
      <p:pic>
        <p:nvPicPr>
          <p:cNvPr id="15" name="Picture 14">
            <a:extLst>
              <a:ext uri="{FF2B5EF4-FFF2-40B4-BE49-F238E27FC236}">
                <a16:creationId xmlns:a16="http://schemas.microsoft.com/office/drawing/2014/main" xmlns="" id="{A43CDF10-5632-4DB4-A0DC-4A26D09680C9}"/>
              </a:ext>
            </a:extLst>
          </p:cNvPr>
          <p:cNvPicPr>
            <a:picLocks noChangeAspect="1"/>
          </p:cNvPicPr>
          <p:nvPr/>
        </p:nvPicPr>
        <p:blipFill>
          <a:blip r:embed="rId10"/>
          <a:stretch>
            <a:fillRect/>
          </a:stretch>
        </p:blipFill>
        <p:spPr>
          <a:xfrm>
            <a:off x="1347848" y="554393"/>
            <a:ext cx="8742422" cy="1213209"/>
          </a:xfrm>
          <a:prstGeom prst="rect">
            <a:avLst/>
          </a:prstGeom>
        </p:spPr>
      </p:pic>
    </p:spTree>
    <p:extLst>
      <p:ext uri="{BB962C8B-B14F-4D97-AF65-F5344CB8AC3E}">
        <p14:creationId xmlns:p14="http://schemas.microsoft.com/office/powerpoint/2010/main" val="24758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9EBA1"/>
        </a:solidFill>
        <a:effectLst/>
      </p:bgPr>
    </p:bg>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xmlns="" id="{D1F286CE-A3BC-4FA4-9BA8-07E67C15CED1}"/>
              </a:ext>
            </a:extLst>
          </p:cNvPr>
          <p:cNvSpPr/>
          <p:nvPr/>
        </p:nvSpPr>
        <p:spPr>
          <a:xfrm>
            <a:off x="1193584" y="1164961"/>
            <a:ext cx="10236416" cy="5083439"/>
          </a:xfrm>
          <a:prstGeom prst="roundRect">
            <a:avLst/>
          </a:prstGeom>
          <a:solidFill>
            <a:schemeClr val="bg1">
              <a:alpha val="84000"/>
            </a:schemeClr>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xmlns="" id="{10E6EC96-9C14-4FDB-B8D3-9745EC896EC7}"/>
              </a:ext>
            </a:extLst>
          </p:cNvPr>
          <p:cNvSpPr txBox="1"/>
          <p:nvPr/>
        </p:nvSpPr>
        <p:spPr>
          <a:xfrm>
            <a:off x="1626147" y="1592241"/>
            <a:ext cx="9340371" cy="4036811"/>
          </a:xfrm>
          <a:prstGeom prst="rect">
            <a:avLst/>
          </a:prstGeom>
          <a:noFill/>
        </p:spPr>
        <p:txBody>
          <a:bodyPr wrap="square" anchor="b">
            <a:spAutoFit/>
          </a:bodyPr>
          <a:lstStyle/>
          <a:p>
            <a:pPr lvl="0" algn="just">
              <a:lnSpc>
                <a:spcPct val="120000"/>
              </a:lnSpc>
            </a:pPr>
            <a:r>
              <a:rPr lang="en-US" sz="3600" dirty="0">
                <a:solidFill>
                  <a:srgbClr val="222222"/>
                </a:solidFill>
                <a:latin typeface="Calibri" panose="020F0502020204030204" pitchFamily="34" charset="0"/>
                <a:cs typeface="Calibri" panose="020F0502020204030204" pitchFamily="34" charset="0"/>
              </a:rPr>
              <a:t>     </a:t>
            </a:r>
            <a:r>
              <a:rPr lang="vi-VN" sz="3600" dirty="0">
                <a:solidFill>
                  <a:srgbClr val="222222"/>
                </a:solidFill>
                <a:latin typeface="Calibri" panose="020F0502020204030204" pitchFamily="34" charset="0"/>
                <a:cs typeface="Calibri" panose="020F0502020204030204" pitchFamily="34" charset="0"/>
              </a:rPr>
              <a:t>Từ nhỏ, em rất thích vẽ tranh. Em ước sau này mình có thể trở thành một họa sĩ nổi tiếng. Nếu có thể trở thành họa sĩ, em sẽ rất vui và tự hào. Ngay từ bây giờ, em phải chăm chỉ rèn luyện khả năng vẽ tranh của mình để ngày càng tiến bộ hơn.</a:t>
            </a:r>
          </a:p>
        </p:txBody>
      </p:sp>
      <p:pic>
        <p:nvPicPr>
          <p:cNvPr id="23" name="Picture 22">
            <a:extLst>
              <a:ext uri="{FF2B5EF4-FFF2-40B4-BE49-F238E27FC236}">
                <a16:creationId xmlns:a16="http://schemas.microsoft.com/office/drawing/2014/main" xmlns="" id="{570F316A-41C0-4344-A6E5-DFB36DF97F5E}"/>
              </a:ext>
            </a:extLst>
          </p:cNvPr>
          <p:cNvPicPr>
            <a:picLocks noChangeAspect="1"/>
          </p:cNvPicPr>
          <p:nvPr/>
        </p:nvPicPr>
        <p:blipFill>
          <a:blip r:embed="rId2"/>
          <a:stretch>
            <a:fillRect/>
          </a:stretch>
        </p:blipFill>
        <p:spPr>
          <a:xfrm>
            <a:off x="4456034" y="222470"/>
            <a:ext cx="3279932" cy="774259"/>
          </a:xfrm>
          <a:prstGeom prst="rect">
            <a:avLst/>
          </a:prstGeom>
        </p:spPr>
      </p:pic>
    </p:spTree>
    <p:extLst>
      <p:ext uri="{BB962C8B-B14F-4D97-AF65-F5344CB8AC3E}">
        <p14:creationId xmlns:p14="http://schemas.microsoft.com/office/powerpoint/2010/main" val="3689920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1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393751;#104326;#393756;#18047;#156327;"/>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3.xml><?xml version="1.0" encoding="utf-8"?>
<p:tagLst xmlns:a="http://schemas.openxmlformats.org/drawingml/2006/main" xmlns:r="http://schemas.openxmlformats.org/officeDocument/2006/relationships" xmlns:p="http://schemas.openxmlformats.org/presentationml/2006/main">
  <p:tag name="ISLIDE.ICON" val="#393751;#104326;#393756;#18047;#156327;"/>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office">
  <a:themeElements>
    <a:clrScheme name="自定义 1012">
      <a:dk1>
        <a:sysClr val="windowText" lastClr="000000"/>
      </a:dk1>
      <a:lt1>
        <a:sysClr val="window" lastClr="FFFFFF"/>
      </a:lt1>
      <a:dk2>
        <a:srgbClr val="44546A"/>
      </a:dk2>
      <a:lt2>
        <a:srgbClr val="E7E6E6"/>
      </a:lt2>
      <a:accent1>
        <a:srgbClr val="79DBF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367</Words>
  <Application>Microsoft Office PowerPoint</Application>
  <PresentationFormat>Widescreen</PresentationFormat>
  <Paragraphs>27</Paragraphs>
  <Slides>13</Slides>
  <Notes>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宋体</vt:lpstr>
      <vt:lpstr>Arial</vt:lpstr>
      <vt:lpstr>Calibri</vt:lpstr>
      <vt:lpstr>Calibri Light</vt:lpstr>
      <vt:lpstr>Cambria</vt:lpstr>
      <vt:lpstr>方正正中黑简体</vt:lpstr>
      <vt:lpstr>等线</vt:lpstr>
      <vt:lpstr>office</vt:lpstr>
      <vt:lpstr>3_Office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MrsOanh</cp:lastModifiedBy>
  <cp:revision>16</cp:revision>
  <dcterms:created xsi:type="dcterms:W3CDTF">2022-11-26T07:01:41Z</dcterms:created>
  <dcterms:modified xsi:type="dcterms:W3CDTF">2023-03-06T06:18:08Z</dcterms:modified>
</cp:coreProperties>
</file>