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7" r:id="rId2"/>
    <p:sldId id="257" r:id="rId3"/>
    <p:sldId id="258" r:id="rId4"/>
    <p:sldId id="260" r:id="rId5"/>
    <p:sldId id="262" r:id="rId6"/>
    <p:sldId id="266" r:id="rId7"/>
    <p:sldId id="267" r:id="rId8"/>
    <p:sldId id="263" r:id="rId9"/>
    <p:sldId id="268" r:id="rId10"/>
    <p:sldId id="269" r:id="rId11"/>
    <p:sldId id="270" r:id="rId12"/>
    <p:sldId id="271" r:id="rId13"/>
    <p:sldId id="273" r:id="rId14"/>
    <p:sldId id="272" r:id="rId15"/>
    <p:sldId id="264" r:id="rId16"/>
    <p:sldId id="265" r:id="rId17"/>
    <p:sldId id="274" r:id="rId18"/>
    <p:sldId id="275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D5ECFB"/>
    <a:srgbClr val="E4E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9D6E2-30DC-4829-9105-BCF821B67099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A8553-36B9-4FD5-ADB3-3C8CEED2C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61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139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28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111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759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96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52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44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61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91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42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46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46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04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59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6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13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37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5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2047742" y="2448218"/>
            <a:ext cx="7972022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8" y="4953009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79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421228" y="2742313"/>
            <a:ext cx="7598535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Các số có ba chữ số (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tiếp theo, tiết 1)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4429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6" r="4511" b="1"/>
          <a:stretch/>
        </p:blipFill>
        <p:spPr>
          <a:xfrm>
            <a:off x="0" y="1457325"/>
            <a:ext cx="11939992" cy="3543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09224" y="2509531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35828" y="2519052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62432" y="2519052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6761" y="3813216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6637" y="3813216"/>
            <a:ext cx="546335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620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07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20" y="0"/>
            <a:ext cx="11106329" cy="342900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76" y="3429004"/>
            <a:ext cx="10763424" cy="34289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47899" y="2358189"/>
            <a:ext cx="635267" cy="664144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651057" y="2358189"/>
            <a:ext cx="635267" cy="664144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3208" y="2358189"/>
            <a:ext cx="635267" cy="664144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595359" y="2454442"/>
            <a:ext cx="635267" cy="664144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473399" y="2303447"/>
            <a:ext cx="1973180" cy="966134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02004" y="3732208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10957" y="3732207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2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00658" y="3732207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12882" y="3732206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382</a:t>
            </a:r>
            <a:endParaRPr lang="en-US" sz="32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02583" y="3501200"/>
            <a:ext cx="1951480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5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trăm tám mươi hai</a:t>
            </a:r>
            <a:endParaRPr lang="en-US" sz="25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72820" y="4930211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81773" y="4930210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2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71474" y="4930210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83698" y="4930209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405</a:t>
            </a:r>
            <a:endParaRPr lang="en-US" sz="32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73399" y="4699203"/>
            <a:ext cx="1951480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5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 trăm linh năm</a:t>
            </a:r>
            <a:endParaRPr lang="en-US" sz="25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72820" y="6049194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81773" y="6049193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71474" y="6049193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2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83698" y="6049192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560</a:t>
            </a:r>
            <a:endParaRPr lang="en-US" sz="32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73399" y="5818186"/>
            <a:ext cx="1951480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5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trăm sáu mươi</a:t>
            </a:r>
            <a:endParaRPr lang="en-US" sz="25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40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04" y="691422"/>
            <a:ext cx="11652452" cy="388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3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hai ngày21 tháng 3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ba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(50)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3.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mẫu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):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Mẫu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 236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gồm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2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trăm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3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chục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6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đơn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vị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a) 127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gồm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…………………………………………….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b) 360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gồm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…………………………………………….     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c) 802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gồm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…………………………………………….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38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1754526" cy="4369869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4684696" y="1289785"/>
            <a:ext cx="2534251" cy="142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7427896" y="1289785"/>
            <a:ext cx="2534251" cy="142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703293" y="1270534"/>
            <a:ext cx="1051233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805715" y="1780673"/>
            <a:ext cx="1109712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605516" y="1771046"/>
            <a:ext cx="5069928" cy="96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70962" y="2916454"/>
            <a:ext cx="554856" cy="548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371320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856988" y="1035712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941587" y="2016494"/>
            <a:ext cx="11063755" cy="272862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1, 2, 3, 4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BTT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50,51.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trước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So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sánh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c</a:t>
            </a:r>
            <a:r>
              <a:rPr kumimoji="0" lang="en-US" altLang="zh-CN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ác</a:t>
            </a:r>
            <a:r>
              <a:rPr kumimoji="0" lang="en-US" altLang="zh-CN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kumimoji="0" lang="en-US" altLang="zh-CN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có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ba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chữ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52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48649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37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1754526" cy="4369869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4684696" y="13716000"/>
            <a:ext cx="2534251" cy="142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7427896" y="13716000"/>
            <a:ext cx="2534251" cy="142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703293" y="13716000"/>
            <a:ext cx="1051233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805715" y="13716000"/>
            <a:ext cx="1109712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767551" y="13716000"/>
            <a:ext cx="6907893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70962" y="13716000"/>
            <a:ext cx="554856" cy="5486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2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1754526" cy="4369869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4684696" y="1289785"/>
            <a:ext cx="2534251" cy="142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7427896" y="1289785"/>
            <a:ext cx="2534251" cy="142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703293" y="1270534"/>
            <a:ext cx="1051233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805715" y="1780673"/>
            <a:ext cx="1109712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767551" y="1771046"/>
            <a:ext cx="6907893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70962" y="2916454"/>
            <a:ext cx="554856" cy="5486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5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43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6257" y="3570742"/>
            <a:ext cx="7204321" cy="1623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8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01"/>
            <a:ext cx="12180685" cy="6863801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9891" y="1772326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074669" y="1437860"/>
            <a:ext cx="5791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7933" y="2541767"/>
            <a:ext cx="114048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i="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60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60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60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sz="60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60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60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6000" spc="100" noProof="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6000" spc="10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spc="100" noProof="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000" spc="10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0" spc="10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60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465272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743061" y="90019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98057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6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Khám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phá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444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43" y="165215"/>
            <a:ext cx="11811182" cy="55140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52826" y="39174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4464" y="43698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3479" y="48318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0463901">
            <a:off x="3960418" y="5355415"/>
            <a:ext cx="106471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trăm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423" y="45834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99640" y="44453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1857" y="43588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11106" y="420445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 rot="20463901">
            <a:off x="5708523" y="4646431"/>
            <a:ext cx="1031051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chục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20463901">
            <a:off x="7450907" y="3772659"/>
            <a:ext cx="1244251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đơn vị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41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 animBg="1"/>
      <p:bldP spid="8" grpId="0"/>
      <p:bldP spid="9" grpId="0"/>
      <p:bldP spid="10" grpId="0"/>
      <p:bldP spid="11" grpId="0"/>
      <p:bldP spid="12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9" y="0"/>
            <a:ext cx="11890130" cy="43529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66534" y="3118584"/>
            <a:ext cx="718763" cy="567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010323" y="3118584"/>
            <a:ext cx="718763" cy="567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54112" y="3118584"/>
            <a:ext cx="718763" cy="567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533333" y="741145"/>
            <a:ext cx="3882229" cy="10202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77770" y="2834639"/>
            <a:ext cx="718763" cy="399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4006" y="3234088"/>
            <a:ext cx="4354129" cy="452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5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8575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9" y="911163"/>
            <a:ext cx="11944680" cy="40894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39326" y="3219650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48279" y="3219649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84489" y="3219649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7459" y="4270238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263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12480" y="5194365"/>
            <a:ext cx="512351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29983" y="4270238"/>
            <a:ext cx="546335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263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00168" y="5779140"/>
            <a:ext cx="374814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3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0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81393575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291</Words>
  <Application>Microsoft Office PowerPoint</Application>
  <PresentationFormat>Custom</PresentationFormat>
  <Paragraphs>69</Paragraphs>
  <Slides>18</Slides>
  <Notes>4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hai ngày21 tháng 3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Minhthangpc.VN</cp:lastModifiedBy>
  <cp:revision>15</cp:revision>
  <dcterms:created xsi:type="dcterms:W3CDTF">2022-03-07T10:06:20Z</dcterms:created>
  <dcterms:modified xsi:type="dcterms:W3CDTF">2024-03-12T05:14:32Z</dcterms:modified>
</cp:coreProperties>
</file>