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60" r:id="rId4"/>
    <p:sldId id="289" r:id="rId5"/>
    <p:sldId id="280" r:id="rId6"/>
    <p:sldId id="281" r:id="rId7"/>
    <p:sldId id="282" r:id="rId8"/>
    <p:sldId id="283" r:id="rId9"/>
    <p:sldId id="284" r:id="rId10"/>
    <p:sldId id="290" r:id="rId11"/>
    <p:sldId id="291" r:id="rId12"/>
    <p:sldId id="292" r:id="rId13"/>
    <p:sldId id="262" r:id="rId14"/>
    <p:sldId id="266" r:id="rId15"/>
    <p:sldId id="277" r:id="rId16"/>
    <p:sldId id="278" r:id="rId17"/>
    <p:sldId id="298" r:id="rId18"/>
    <p:sldId id="279" r:id="rId19"/>
    <p:sldId id="297" r:id="rId20"/>
    <p:sldId id="264" r:id="rId21"/>
    <p:sldId id="265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5ECFB"/>
    <a:srgbClr val="E4E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D6E2-30DC-4829-9105-BCF821B6709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A8553-36B9-4FD5-ADB3-3C8CEED2C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6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52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22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35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75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8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42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6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4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59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61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8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77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41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81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5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1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54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5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8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35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1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76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523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4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6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7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50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03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FAAFB-4E3E-4198-B08C-E74F1074B12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BE769-34E6-40C0-92DF-91D5E2560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3" r:id="rId9"/>
    <p:sldLayoutId id="2147483661" r:id="rId10"/>
    <p:sldLayoutId id="214748365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82" r:id="rId17"/>
    <p:sldLayoutId id="2147483681" r:id="rId18"/>
    <p:sldLayoutId id="2147483680" r:id="rId19"/>
    <p:sldLayoutId id="2147483679" r:id="rId20"/>
    <p:sldLayoutId id="2147483678" r:id="rId21"/>
    <p:sldLayoutId id="2147483677" r:id="rId22"/>
    <p:sldLayoutId id="2147483669" r:id="rId23"/>
    <p:sldLayoutId id="2147483668" r:id="rId24"/>
    <p:sldLayoutId id="2147483667" r:id="rId25"/>
    <p:sldLayoutId id="2147483666" r:id="rId26"/>
    <p:sldLayoutId id="2147483665" r:id="rId27"/>
    <p:sldLayoutId id="2147483664" r:id="rId28"/>
    <p:sldLayoutId id="2147483662" r:id="rId29"/>
    <p:sldLayoutId id="2147483660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12" Type="http://schemas.openxmlformats.org/officeDocument/2006/relationships/image" Target="../media/image27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11" Type="http://schemas.openxmlformats.org/officeDocument/2006/relationships/slide" Target="slide13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image" Target="../media/image25.png"/><Relationship Id="rId4" Type="http://schemas.openxmlformats.org/officeDocument/2006/relationships/audio" Target="../media/audio3.wav"/><Relationship Id="rId9" Type="http://schemas.openxmlformats.org/officeDocument/2006/relationships/image" Target="../media/image24.png"/><Relationship Id="rId1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6.wav"/><Relationship Id="rId7" Type="http://schemas.openxmlformats.org/officeDocument/2006/relationships/image" Target="../media/image3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" y="0"/>
            <a:ext cx="12179326" cy="686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357" y="2808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8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4266222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768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678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876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46309" y="419801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786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36065" y="3897441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395734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4017" y="2426594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45575" y="2796217"/>
            <a:ext cx="10500851" cy="1265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1670852" y="3044967"/>
            <a:ext cx="97113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59867" y="40617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198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0986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189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5945" y="110823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5575" y="2262653"/>
            <a:ext cx="10500851" cy="179913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876773" y="2280858"/>
            <a:ext cx="1047863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endParaRPr lang="en-US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9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59 &gt;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59 =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Không so sánh được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59 &lt;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6250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73597" y="2556290"/>
            <a:ext cx="10500851" cy="126556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1705102" y="2820756"/>
            <a:ext cx="625042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4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8" y="469782"/>
            <a:ext cx="10585994" cy="4584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7722" y="5352481"/>
            <a:ext cx="8090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1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12224" r="1991" b="2591"/>
          <a:stretch/>
        </p:blipFill>
        <p:spPr>
          <a:xfrm>
            <a:off x="695325" y="752474"/>
            <a:ext cx="10677525" cy="21907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9" y="3730599"/>
            <a:ext cx="10918571" cy="22320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5025" y="1847850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50542" y="132828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95160" y="1872013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5295" y="2314575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50542" y="184784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0542" y="231457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43250" y="482922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60407" y="4302493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05025" y="484622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5160" y="528878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060407" y="479563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60407" y="5288782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82957" y="4860558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1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50" y="355572"/>
            <a:ext cx="11097165" cy="24352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0" y="3301965"/>
            <a:ext cx="11001915" cy="303848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85498" y="153738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95160" y="80566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47273" y="1554380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37408" y="1996942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195159" y="1316104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89282" y="179295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48203" y="153984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356780" y="1530217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144617" y="2276636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75633" y="4483773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95159" y="3733471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137408" y="4500768"/>
            <a:ext cx="345486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27543" y="4943330"/>
            <a:ext cx="3364734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234751" y="427182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44616" y="4747729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38338" y="4486231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46915" y="4476605"/>
            <a:ext cx="1038225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34751" y="5145895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07488" y="5588457"/>
            <a:ext cx="5062889" cy="442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6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34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8" y="848890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7941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24210" y="3331944"/>
            <a:ext cx="10430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577,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0891" y="3980717"/>
            <a:ext cx="811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3142" y="4503937"/>
            <a:ext cx="8255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63142" y="5004642"/>
            <a:ext cx="67826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(7) ta so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27290" y="1243295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47569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567" y="1465924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273" y="1476772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26712" y="1479679"/>
            <a:ext cx="29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1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2" grpId="0"/>
      <p:bldP spid="13" grpId="0"/>
      <p:bldP spid="4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59" y="837662"/>
            <a:ext cx="11675875" cy="248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9829" y="1417633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39829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586721" y="293345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110721" y="2914402"/>
            <a:ext cx="1755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67996" y="292222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291996" y="2903173"/>
            <a:ext cx="175529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27290" y="2262222"/>
            <a:ext cx="2616348" cy="9334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39128" y="1436664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9128" y="24390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81537" y="1417632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381537" y="2436560"/>
            <a:ext cx="4187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2381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04"/>
            <a:ext cx="12192001" cy="682625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02216" y="198981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57" y="28292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65272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79565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057153" y="2242971"/>
            <a:ext cx="10980172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52.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So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sánh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chữ</a:t>
            </a:r>
            <a:r>
              <a:rPr lang="en-US" altLang="zh-CN" sz="40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53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4864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6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9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13617" t="-4016" r="41040" b="1"/>
          <a:stretch/>
        </p:blipFill>
        <p:spPr>
          <a:xfrm rot="5400000">
            <a:off x="-1714630" y="4013070"/>
            <a:ext cx="3866204" cy="401256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8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8"/>
          <p:cNvGrpSpPr>
            <a:grpSpLocks/>
          </p:cNvGrpSpPr>
          <p:nvPr/>
        </p:nvGrpSpPr>
        <p:grpSpPr bwMode="auto">
          <a:xfrm rot="2063438">
            <a:off x="129535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1407514" y="2883618"/>
            <a:ext cx="8077200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3554" y="3117353"/>
            <a:ext cx="73242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TỐC ĐỘ!!!</a:t>
            </a:r>
            <a:endParaRPr lang="en-US" sz="6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2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ẤM BUÔN BÁN, CẤM REU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514" y="-25002"/>
            <a:ext cx="12290601" cy="9894666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7921127" y="99152"/>
            <a:ext cx="4204674" cy="683046"/>
          </a:xfrm>
          <a:prstGeom prst="roundRect">
            <a:avLst/>
          </a:prstGeom>
          <a:ln w="5715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ĐC SHARE MIỄN PHÍ BỞI NK POWERSKILL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4714" y="2811304"/>
            <a:ext cx="2592984" cy="9648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Vào http://fb.com/nkpowerskills tải game miễn phíle 18"/>
          <p:cNvSpPr>
            <a:spLocks noChangeArrowheads="1"/>
          </p:cNvSpPr>
          <p:nvPr/>
        </p:nvSpPr>
        <p:spPr bwMode="auto">
          <a:xfrm>
            <a:off x="9150874" y="259340"/>
            <a:ext cx="818249" cy="396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 smtClean="0">
                <a:latin typeface="Verdana" pitchFamily="34" charset="0"/>
              </a:rPr>
              <a:t>GO!!!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8" name="CẤM BUÔN BÁN, CẤM REUP"/>
          <p:cNvSpPr>
            <a:spLocks noChangeArrowheads="1"/>
          </p:cNvSpPr>
          <p:nvPr/>
        </p:nvSpPr>
        <p:spPr bwMode="auto">
          <a:xfrm>
            <a:off x="10150201" y="259340"/>
            <a:ext cx="874923" cy="3966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r>
              <a:rPr lang="en-US" sz="2000" b="1" dirty="0">
                <a:latin typeface="Verdana" pitchFamily="34" charset="0"/>
              </a:rPr>
              <a:t>GO!!!</a:t>
            </a:r>
          </a:p>
        </p:txBody>
      </p:sp>
      <p:pic>
        <p:nvPicPr>
          <p:cNvPr id="19" name="Vào http://fb.com/nkpowerskills tải game miễn phí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7901" y="4780868"/>
            <a:ext cx="2592985" cy="99763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ĐC SHARE MIỄN PHÍ BỞI NK POWERSKILLS"/>
          <p:cNvGrpSpPr>
            <a:grpSpLocks/>
          </p:cNvGrpSpPr>
          <p:nvPr/>
        </p:nvGrpSpPr>
        <p:grpSpPr bwMode="auto">
          <a:xfrm rot="2063438">
            <a:off x="129535" y="3071595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30" name="ĐC SHARE MIỄN PHÍ BỞI NK POWERSKILLS"/>
          <p:cNvGrpSpPr>
            <a:grpSpLocks/>
          </p:cNvGrpSpPr>
          <p:nvPr/>
        </p:nvGrpSpPr>
        <p:grpSpPr bwMode="auto">
          <a:xfrm rot="2063438">
            <a:off x="532027" y="5074633"/>
            <a:ext cx="1008062" cy="1182687"/>
            <a:chOff x="2744" y="2251"/>
            <a:chExt cx="1170" cy="145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pic>
          <p:nvPicPr>
            <p:cNvPr id="31" name="Picture 9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000080"/>
                </a:clrFrom>
                <a:clrTo>
                  <a:srgbClr val="00008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44" y="2251"/>
              <a:ext cx="1170" cy="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2788" y="2387"/>
              <a:ext cx="46" cy="131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rgbClr val="DDDDDD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50" name="ĐC SHARE MIỄN PHÍ BỞI NK POWERSKILLS">
            <a:hlinkClick r:id="" action="ppaction://noaction" highlightClick="1"/>
          </p:cNvPr>
          <p:cNvSpPr/>
          <p:nvPr/>
        </p:nvSpPr>
        <p:spPr>
          <a:xfrm>
            <a:off x="2164283" y="97096"/>
            <a:ext cx="625131" cy="461503"/>
          </a:xfrm>
          <a:prstGeom prst="actionButtonBlank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Vào http://fb.com/nkpowerskills tải game miễn phí" descr="Káº¿t quáº£ hÃ¬nh áº£nh cho win text 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99" y="1376118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ĐC SHARE MIỄN PHÍ BỞI NK POWERSKILLS"/>
          <p:cNvSpPr/>
          <p:nvPr/>
        </p:nvSpPr>
        <p:spPr>
          <a:xfrm>
            <a:off x="1911176" y="2793735"/>
            <a:ext cx="7444612" cy="16891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MẤT LƯỢT RỒI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13" action="ppaction://hlinksldjump"/>
          </p:cNvPr>
          <p:cNvSpPr/>
          <p:nvPr/>
        </p:nvSpPr>
        <p:spPr>
          <a:xfrm>
            <a:off x="517003" y="99152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132753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hlinkClick r:id="rId15" action="ppaction://hlinksldjump"/>
          </p:cNvPr>
          <p:cNvSpPr/>
          <p:nvPr/>
        </p:nvSpPr>
        <p:spPr>
          <a:xfrm>
            <a:off x="3030853" y="97097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hlinkClick r:id="rId16" action="ppaction://hlinksldjump"/>
          </p:cNvPr>
          <p:cNvSpPr/>
          <p:nvPr/>
        </p:nvSpPr>
        <p:spPr>
          <a:xfrm>
            <a:off x="3835677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Rectangle 33">
            <a:hlinkClick r:id="rId17" action="ppaction://hlinksldjump"/>
          </p:cNvPr>
          <p:cNvSpPr/>
          <p:nvPr/>
        </p:nvSpPr>
        <p:spPr>
          <a:xfrm>
            <a:off x="4659311" y="115979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hlinkClick r:id="rId18" action="ppaction://hlinksldjump"/>
          </p:cNvPr>
          <p:cNvSpPr/>
          <p:nvPr/>
        </p:nvSpPr>
        <p:spPr>
          <a:xfrm>
            <a:off x="5518549" y="125504"/>
            <a:ext cx="617799" cy="4749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9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18333 -4.0740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-4.07407E-6 L -0.49167 3.703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9" y="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6 -4.07407E-6 L -0.83893 -0.00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8333 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-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333 2.59259E-6 L -0.49167 -1.1111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167 2.59259E-6 L -0.81432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st-car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</p:childTnLst>
        </p:cTn>
      </p:par>
    </p:tnLst>
    <p:bldLst>
      <p:bldP spid="150" grpId="0" animBg="1"/>
      <p:bldP spid="150" grpId="1" animBg="1"/>
      <p:bldP spid="3" grpId="0" animBg="1"/>
      <p:bldP spid="3" grpId="3" animBg="1"/>
      <p:bldP spid="2" grpId="0" animBg="1"/>
      <p:bldP spid="27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6082" y="2288365"/>
            <a:ext cx="10500851" cy="126556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500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742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140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7205" y="263380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2835" y="2483199"/>
            <a:ext cx="791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54552" y="2141943"/>
            <a:ext cx="10500851" cy="18106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90560" y="517853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170, 180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37660" y="4133226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161, 162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190, 192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17, 18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92710" y="379199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17154" y="486966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1957" y="2253879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78970" y="2265116"/>
            <a:ext cx="976653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 Cho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150, 160, … , …, 190, 200.</a:t>
            </a:r>
          </a:p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68" t="16186" r="14526" b="16441"/>
          <a:stretch/>
        </p:blipFill>
        <p:spPr>
          <a:xfrm>
            <a:off x="-1" y="-22658"/>
            <a:ext cx="12232281" cy="68806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4552" y="2409962"/>
            <a:ext cx="10500851" cy="15426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71600" y="5196283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Một trăm linh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Một trăm không năm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438" y="4173429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Mười 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18739" y="39384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488741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423" y="183802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07090" y="2738074"/>
            <a:ext cx="44294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3" y="5635387"/>
            <a:ext cx="1786283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698611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440</Words>
  <Application>Microsoft Office PowerPoint</Application>
  <PresentationFormat>Custom</PresentationFormat>
  <Paragraphs>79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34</cp:revision>
  <dcterms:created xsi:type="dcterms:W3CDTF">2022-03-07T10:06:20Z</dcterms:created>
  <dcterms:modified xsi:type="dcterms:W3CDTF">2024-03-12T05:16:23Z</dcterms:modified>
</cp:coreProperties>
</file>