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3" r:id="rId3"/>
    <p:sldId id="259" r:id="rId4"/>
    <p:sldId id="284" r:id="rId5"/>
    <p:sldId id="260" r:id="rId6"/>
    <p:sldId id="280" r:id="rId7"/>
    <p:sldId id="281" r:id="rId8"/>
    <p:sldId id="263" r:id="rId9"/>
    <p:sldId id="282" r:id="rId10"/>
    <p:sldId id="285" r:id="rId11"/>
    <p:sldId id="277" r:id="rId12"/>
    <p:sldId id="279" r:id="rId13"/>
    <p:sldId id="286" r:id="rId14"/>
    <p:sldId id="267" r:id="rId15"/>
    <p:sldId id="273" r:id="rId16"/>
    <p:sldId id="274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A1D3D-3361-A562-CF6A-46DD79CCA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256A7-67D6-FCB7-AC27-3C8DE04BA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C0F54-020A-8060-ACB2-5E10685FC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CE4-22C2-4942-9996-8FE44BFB708E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F7FF7-F943-488C-593D-CBF9D773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E31ED-7021-A30C-ED5B-1B948E8C8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ED8B-FB14-4873-9F28-24F67B166D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395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9858-21B2-698C-C153-A20418B2F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0D6BE-A93B-A442-4CA1-A3D3EE544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B6FE2-AA93-CA51-0297-D3F73C822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CE4-22C2-4942-9996-8FE44BFB708E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5A1B3-FA03-21D5-02FE-21707ABB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CAAE4-1CEB-DEB5-23F8-FD27357B7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ED8B-FB14-4873-9F28-24F67B166D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394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132ABB-C293-46A4-48F3-410621039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6DFBC1-9ABA-7264-1079-AD2D4C0EC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35424-F17F-C13B-CC7A-67AB5925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CE4-22C2-4942-9996-8FE44BFB708E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832E3-0586-0E01-A96F-73AE1506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686FE-6BAE-B8CD-F6F6-FC24E703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ED8B-FB14-4873-9F28-24F67B166D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7909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0255170" y="1"/>
            <a:ext cx="1759352" cy="157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039" y="96983"/>
            <a:ext cx="1322222" cy="16744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1" y="1574157"/>
            <a:ext cx="8354291" cy="338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48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11868" y="1240972"/>
            <a:ext cx="9178027" cy="35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64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0185722" y="1"/>
            <a:ext cx="1886673" cy="1481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97151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ED629-841C-DFCC-F7DC-E8A9AA531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435B2-AEB5-20A8-FC0A-E179E97B7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6241F-748E-9256-D43A-F570A52FC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CE4-22C2-4942-9996-8FE44BFB708E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C341B-CDF3-CEC5-57C5-29E07D5A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3C8A8-0AF7-D333-9AF0-CB47A8359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ED8B-FB14-4873-9F28-24F67B166D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26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A7703-5FE8-037A-2C82-96ADE1833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A907C-9992-03A7-3E5B-5860189EC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12A83-6BF2-30FC-F763-4897EB7A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CE4-22C2-4942-9996-8FE44BFB708E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37545-D495-7F2B-315A-9A030771A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7DFDC-740D-68C3-B361-90744386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ED8B-FB14-4873-9F28-24F67B166D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996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26039-9DE8-3125-8534-B296A4A47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943F1-F167-1F56-A16E-1936F1EA8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F8C61-034B-ABE8-F5E9-324C3BC07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9DAD1-99A4-670C-1CF1-AE002CC4C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CE4-22C2-4942-9996-8FE44BFB708E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F79CE5-14E2-E9FA-269A-F7E0855AE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368B8-A8D0-C569-27DF-DBF41335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ED8B-FB14-4873-9F28-24F67B166D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69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5242B-68EC-4E77-7A8B-04A1A9F8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6521A-52C0-4632-B226-CA4685A8C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AD629-D170-0224-9DE1-6339896FB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5E752F-C27E-4E68-FF30-98F6E9280E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19F8AC-6C66-7167-00A1-07E5746FC7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0BEE59-0B33-82E0-0111-348B96322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CE4-22C2-4942-9996-8FE44BFB708E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A96509-5A60-BE04-AC11-1FD20867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8F1B1E-127A-2903-C3E0-AA632339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ED8B-FB14-4873-9F28-24F67B166D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509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19A6A-D140-3BFB-A08E-6A62F0A07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970B6A-B194-6531-8671-DF86DAF89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CE4-22C2-4942-9996-8FE44BFB708E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AA6034-E2B2-D77C-01F2-63741F3B5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FAE71-4CD6-8388-8EAD-AC017295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ED8B-FB14-4873-9F28-24F67B166D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300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621AF9-BAF5-0244-AE45-3CABC0CE7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CE4-22C2-4942-9996-8FE44BFB708E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132BF-6251-EBBE-053F-A521D404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0F573-E75F-3759-C7B7-D9B44668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ED8B-FB14-4873-9F28-24F67B166D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383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EBBC3-144E-9DC1-0BC3-7653B9D9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DEAC5-2D28-07DB-DB16-DFDEE0FAF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1EFE9-14A0-A9B3-70C4-5A8D0CF56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9013F-D3CB-D0DF-041B-E67E4004A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CE4-22C2-4942-9996-8FE44BFB708E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B1F75-31BB-9008-3CFB-C5D2838D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8EBA0-D2BD-E46B-4C7C-D2AB8B2C2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ED8B-FB14-4873-9F28-24F67B166D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06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8A630-2363-E47B-088A-93D25FF1B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274CB3-414B-9618-44C1-A309BC6730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16689-6DF8-59E1-7E8F-7EEA1CE44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11D72-96C0-46C8-8E86-82CFE505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CE4-22C2-4942-9996-8FE44BFB708E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21BDD-68F9-8916-F656-3587E65F6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E72-80E6-0A81-DF94-8AE6B867A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ED8B-FB14-4873-9F28-24F67B166D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29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F24BE-DFFC-C1CD-BE71-EA9431329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F8881-C53B-A41B-8B70-0AC5EBA7B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696BA-AFEA-A01E-45B6-393CD5F2E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FACE4-22C2-4942-9996-8FE44BFB708E}" type="datetimeFigureOut">
              <a:rPr lang="vi-VN" smtClean="0"/>
              <a:t>28/02/2023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5867D-EFF7-4E5A-7417-DD19842A5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42136-633E-5349-4F42-B4AFF214E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4ED8B-FB14-4873-9F28-24F67B166D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995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22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0B43560-508F-5E04-F5C1-14B9991FBC13}"/>
              </a:ext>
            </a:extLst>
          </p:cNvPr>
          <p:cNvSpPr txBox="1"/>
          <p:nvPr/>
        </p:nvSpPr>
        <p:spPr>
          <a:xfrm>
            <a:off x="2852530" y="4154557"/>
            <a:ext cx="27719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BE84131-B760-190E-E218-77A51C6A33C7}"/>
              </a:ext>
            </a:extLst>
          </p:cNvPr>
          <p:cNvSpPr txBox="1"/>
          <p:nvPr/>
        </p:nvSpPr>
        <p:spPr>
          <a:xfrm>
            <a:off x="566583" y="5387008"/>
            <a:ext cx="7343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6FABD9DF-32B3-90CC-38DB-64F88815B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29E676E-C196-E2A7-7B4F-EBEC15F0A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5" b="90933" l="9752" r="89894">
                        <a14:foregroundMark x1="75177" y1="14508" x2="75177" y2="14508"/>
                        <a14:foregroundMark x1="78546" y1="23057" x2="78546" y2="23057"/>
                        <a14:foregroundMark x1="40248" y1="89378" x2="40248" y2="89378"/>
                        <a14:foregroundMark x1="40248" y1="86399" x2="39716" y2="87953"/>
                        <a14:foregroundMark x1="38475" y1="88731" x2="38475" y2="88731"/>
                        <a14:foregroundMark x1="44504" y1="90415" x2="44504" y2="90415"/>
                        <a14:foregroundMark x1="51241" y1="90026" x2="51241" y2="90026"/>
                        <a14:foregroundMark x1="49113" y1="90933" x2="54610" y2="90933"/>
                        <a14:foregroundMark x1="46631" y1="90933" x2="46631" y2="90933"/>
                        <a14:foregroundMark x1="56738" y1="89767" x2="57979" y2="89767"/>
                        <a14:foregroundMark x1="63121" y1="87306" x2="63121" y2="87306"/>
                        <a14:foregroundMark x1="60638" y1="86269" x2="62411" y2="87565"/>
                        <a14:foregroundMark x1="59043" y1="90026" x2="62234" y2="88860"/>
                        <a14:foregroundMark x1="37234" y1="87953" x2="37234" y2="87953"/>
                        <a14:foregroundMark x1="35638" y1="87824" x2="35638" y2="87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98" y="2514600"/>
            <a:ext cx="3543361" cy="485013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ECBFF25-01D9-9431-9F1E-59090B1B4329}"/>
              </a:ext>
            </a:extLst>
          </p:cNvPr>
          <p:cNvSpPr txBox="1"/>
          <p:nvPr/>
        </p:nvSpPr>
        <p:spPr>
          <a:xfrm>
            <a:off x="3733800" y="1447800"/>
            <a:ext cx="52431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Billo" panose="00000400000000000000" pitchFamily="2" charset="0"/>
              </a:rPr>
              <a:t> </a:t>
            </a:r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Billo" panose="00000400000000000000" pitchFamily="2" charset="0"/>
              </a:rPr>
              <a:t>tập</a:t>
            </a:r>
            <a:endParaRPr lang="en-US" sz="9600" dirty="0">
              <a:ln w="22225">
                <a:solidFill>
                  <a:schemeClr val="accent6">
                    <a:lumMod val="75000"/>
                  </a:schemeClr>
                </a:solidFill>
                <a:prstDash val="sysDash"/>
              </a:ln>
              <a:solidFill>
                <a:schemeClr val="accent6">
                  <a:lumMod val="40000"/>
                  <a:lumOff val="60000"/>
                </a:schemeClr>
              </a:solidFill>
              <a:latin typeface="SVN-Billo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645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A7CFEE5-AD9E-509B-859E-8555AD3B94F5}"/>
              </a:ext>
            </a:extLst>
          </p:cNvPr>
          <p:cNvSpPr txBox="1"/>
          <p:nvPr/>
        </p:nvSpPr>
        <p:spPr>
          <a:xfrm>
            <a:off x="232544" y="1212924"/>
            <a:ext cx="6486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BB4B3019-A7FF-CC92-2629-03A986CA434C}"/>
              </a:ext>
            </a:extLst>
          </p:cNvPr>
          <p:cNvGrpSpPr/>
          <p:nvPr/>
        </p:nvGrpSpPr>
        <p:grpSpPr>
          <a:xfrm>
            <a:off x="1600200" y="3200400"/>
            <a:ext cx="4899993" cy="3118054"/>
            <a:chOff x="5623235" y="4148161"/>
            <a:chExt cx="4899993" cy="311805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BE600DD7-45C0-1A67-CBD3-A321FF49A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1" b="89831" l="9043" r="89894">
                          <a14:foregroundMark x1="32979" y1="50847" x2="31560" y2="68927"/>
                          <a14:foregroundMark x1="31560" y1="68927" x2="34752" y2="81544"/>
                          <a14:foregroundMark x1="67553" y1="51036" x2="73404" y2="68550"/>
                          <a14:foregroundMark x1="73404" y1="68550" x2="74113" y2="81356"/>
                          <a14:foregroundMark x1="9043" y1="30697" x2="9043" y2="30697"/>
                          <a14:foregroundMark x1="66489" y1="17891" x2="66667" y2="39548"/>
                          <a14:foregroundMark x1="48936" y1="36158" x2="48936" y2="36158"/>
                          <a14:foregroundMark x1="83511" y1="28437" x2="83511" y2="28437"/>
                          <a14:foregroundMark x1="51773" y1="58380" x2="68262" y2="55179"/>
                          <a14:foregroundMark x1="26596" y1="55744" x2="23050" y2="66667"/>
                          <a14:foregroundMark x1="46277" y1="67608" x2="46277" y2="67608"/>
                          <a14:foregroundMark x1="86170" y1="55367" x2="86170" y2="55367"/>
                          <a14:foregroundMark x1="29787" y1="82298" x2="29787" y2="82298"/>
                          <a14:foregroundMark x1="29787" y1="83239" x2="29787" y2="83239"/>
                          <a14:foregroundMark x1="21631" y1="83427" x2="21631" y2="83427"/>
                          <a14:foregroundMark x1="62766" y1="87006" x2="62766" y2="87006"/>
                          <a14:foregroundMark x1="35461" y1="86629" x2="35461" y2="86629"/>
                          <a14:foregroundMark x1="31738" y1="83992" x2="31738" y2="83992"/>
                          <a14:foregroundMark x1="38830" y1="78531" x2="38830" y2="78531"/>
                          <a14:foregroundMark x1="58511" y1="79661" x2="58511" y2="79661"/>
                          <a14:foregroundMark x1="58511" y1="82674" x2="58511" y2="82674"/>
                          <a14:foregroundMark x1="59043" y1="83992" x2="59043" y2="83992"/>
                          <a14:foregroundMark x1="59043" y1="84746" x2="59043" y2="84746"/>
                          <a14:foregroundMark x1="84574" y1="60829" x2="84574" y2="60829"/>
                          <a14:foregroundMark x1="84574" y1="58945" x2="84574" y2="58945"/>
                          <a14:foregroundMark x1="42021" y1="39925" x2="42021" y2="39925"/>
                          <a14:foregroundMark x1="62766" y1="15443" x2="62766" y2="15443"/>
                          <a14:foregroundMark x1="62589" y1="15254" x2="62589" y2="15254"/>
                          <a14:foregroundMark x1="69858" y1="81356" x2="69858" y2="81356"/>
                          <a14:foregroundMark x1="39184" y1="82863" x2="39184" y2="82863"/>
                          <a14:foregroundMark x1="68794" y1="79473" x2="68794" y2="79473"/>
                          <a14:foregroundMark x1="66844" y1="81356" x2="66844" y2="81356"/>
                          <a14:foregroundMark x1="70567" y1="82863" x2="70567" y2="82863"/>
                          <a14:foregroundMark x1="77837" y1="78719" x2="77837" y2="78719"/>
                          <a14:foregroundMark x1="77837" y1="65537" x2="77837" y2="65537"/>
                          <a14:foregroundMark x1="77660" y1="65348" x2="79255" y2="72505"/>
                          <a14:foregroundMark x1="79433" y1="63465" x2="82624" y2="64407"/>
                          <a14:foregroundMark x1="49291" y1="56309" x2="51418" y2="61394"/>
                          <a14:foregroundMark x1="50532" y1="55932" x2="48936" y2="55744"/>
                          <a14:foregroundMark x1="48759" y1="55744" x2="48404" y2="58380"/>
                          <a14:foregroundMark x1="49113" y1="59887" x2="49645" y2="60829"/>
                          <a14:backgroundMark x1="67908" y1="79849" x2="68262" y2="81356"/>
                          <a14:backgroundMark x1="82373" y1="71735" x2="84043" y2="74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235" y="4148161"/>
              <a:ext cx="3311831" cy="3118054"/>
            </a:xfrm>
            <a:prstGeom prst="rect">
              <a:avLst/>
            </a:prstGeom>
          </p:spPr>
        </p:pic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03D967EF-70F9-E8BF-1DCB-75C90FF64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9485" y="5103140"/>
              <a:ext cx="2383743" cy="1024217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C173C0E-7D8B-6A36-DAA8-43003E7286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2" t="9845" r="5339" b="3711"/>
          <a:stretch/>
        </p:blipFill>
        <p:spPr>
          <a:xfrm>
            <a:off x="7590099" y="-16178"/>
            <a:ext cx="4601901" cy="6818013"/>
          </a:xfrm>
          <a:prstGeom prst="roundRect">
            <a:avLst>
              <a:gd name="adj" fmla="val 5600"/>
            </a:avLst>
          </a:prstGeom>
        </p:spPr>
      </p:pic>
    </p:spTree>
    <p:extLst>
      <p:ext uri="{BB962C8B-B14F-4D97-AF65-F5344CB8AC3E}">
        <p14:creationId xmlns:p14="http://schemas.microsoft.com/office/powerpoint/2010/main" val="1974128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id="{E4D7246C-D7A8-94B7-368D-6F5CF030ABD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928751" y="753375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46513F8-2267-8C20-5C73-55A8D396B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639" y="1318525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5215F4-86C7-FF02-482C-F94C62AB1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639" y="1318525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C4DB1D8-E4BD-2E44-2E14-9DD3762B7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639" y="1318525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63EEC2C-AC4B-79EA-A948-30CF7803E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639" y="1318525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F38AC5EC-04B6-CE22-D603-F97CAE3BA12A}"/>
              </a:ext>
            </a:extLst>
          </p:cNvPr>
          <p:cNvSpPr>
            <a:spLocks/>
          </p:cNvSpPr>
          <p:nvPr/>
        </p:nvSpPr>
        <p:spPr bwMode="auto">
          <a:xfrm>
            <a:off x="5427476" y="1210575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7B6D855E-7D65-32A1-BBB3-382ECFE712A3}"/>
              </a:ext>
            </a:extLst>
          </p:cNvPr>
          <p:cNvSpPr>
            <a:spLocks/>
          </p:cNvSpPr>
          <p:nvPr/>
        </p:nvSpPr>
        <p:spPr bwMode="auto">
          <a:xfrm>
            <a:off x="6454589" y="1458225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B0275822-BE6B-BD2C-BBBC-0B2698B11A90}"/>
              </a:ext>
            </a:extLst>
          </p:cNvPr>
          <p:cNvSpPr>
            <a:spLocks/>
          </p:cNvSpPr>
          <p:nvPr/>
        </p:nvSpPr>
        <p:spPr bwMode="auto">
          <a:xfrm>
            <a:off x="3955864" y="1437588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A10DC530-7ED5-D27C-BCF1-58CD20A96C54}"/>
              </a:ext>
            </a:extLst>
          </p:cNvPr>
          <p:cNvSpPr>
            <a:spLocks noEditPoints="1"/>
          </p:cNvSpPr>
          <p:nvPr/>
        </p:nvSpPr>
        <p:spPr bwMode="auto">
          <a:xfrm>
            <a:off x="4167001" y="1743975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69D8B9B6-98F3-A781-48F3-9C3457774C32}"/>
              </a:ext>
            </a:extLst>
          </p:cNvPr>
          <p:cNvSpPr>
            <a:spLocks noEditPoints="1"/>
          </p:cNvSpPr>
          <p:nvPr/>
        </p:nvSpPr>
        <p:spPr bwMode="auto">
          <a:xfrm>
            <a:off x="4167001" y="1743975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FBA5D2F1-884E-C2CA-14BC-688B3A767588}"/>
              </a:ext>
            </a:extLst>
          </p:cNvPr>
          <p:cNvSpPr>
            <a:spLocks/>
          </p:cNvSpPr>
          <p:nvPr/>
        </p:nvSpPr>
        <p:spPr bwMode="auto">
          <a:xfrm>
            <a:off x="4167001" y="1743975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1B616B53-EB04-8071-3C26-C7D535BFBF1D}"/>
              </a:ext>
            </a:extLst>
          </p:cNvPr>
          <p:cNvSpPr>
            <a:spLocks/>
          </p:cNvSpPr>
          <p:nvPr/>
        </p:nvSpPr>
        <p:spPr bwMode="auto">
          <a:xfrm>
            <a:off x="7127689" y="1920188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85CADC8-D91F-884E-2961-CE62B5FCA4F8}"/>
              </a:ext>
            </a:extLst>
          </p:cNvPr>
          <p:cNvSpPr>
            <a:spLocks/>
          </p:cNvSpPr>
          <p:nvPr/>
        </p:nvSpPr>
        <p:spPr bwMode="auto">
          <a:xfrm>
            <a:off x="6887976" y="1766200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977CB1A4-7099-3FFC-C3E3-A380CEF1C28D}"/>
              </a:ext>
            </a:extLst>
          </p:cNvPr>
          <p:cNvSpPr>
            <a:spLocks/>
          </p:cNvSpPr>
          <p:nvPr/>
        </p:nvSpPr>
        <p:spPr bwMode="auto">
          <a:xfrm>
            <a:off x="3385951" y="926413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F9FA648F-D640-2E2A-0A39-C1D1F218C0D3}"/>
              </a:ext>
            </a:extLst>
          </p:cNvPr>
          <p:cNvSpPr>
            <a:spLocks noEditPoints="1"/>
          </p:cNvSpPr>
          <p:nvPr/>
        </p:nvSpPr>
        <p:spPr bwMode="auto">
          <a:xfrm>
            <a:off x="3601851" y="2129738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6AE56119-F52D-CA64-1C76-C2AD7B52424B}"/>
              </a:ext>
            </a:extLst>
          </p:cNvPr>
          <p:cNvSpPr>
            <a:spLocks/>
          </p:cNvSpPr>
          <p:nvPr/>
        </p:nvSpPr>
        <p:spPr bwMode="auto">
          <a:xfrm>
            <a:off x="3535176" y="1166125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09522BB0-8C13-8E48-2A1E-6F2FF5C40436}"/>
              </a:ext>
            </a:extLst>
          </p:cNvPr>
          <p:cNvSpPr>
            <a:spLocks/>
          </p:cNvSpPr>
          <p:nvPr/>
        </p:nvSpPr>
        <p:spPr bwMode="auto">
          <a:xfrm>
            <a:off x="3997139" y="5204725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E8FC47E1-FCC0-47CD-3684-06E6B1C216D1}"/>
              </a:ext>
            </a:extLst>
          </p:cNvPr>
          <p:cNvSpPr>
            <a:spLocks noEditPoints="1"/>
          </p:cNvSpPr>
          <p:nvPr/>
        </p:nvSpPr>
        <p:spPr bwMode="auto">
          <a:xfrm>
            <a:off x="4267014" y="5477775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3430672A-F5D1-0E54-3FAF-315389FA0AEA}"/>
              </a:ext>
            </a:extLst>
          </p:cNvPr>
          <p:cNvSpPr>
            <a:spLocks noEditPoints="1"/>
          </p:cNvSpPr>
          <p:nvPr/>
        </p:nvSpPr>
        <p:spPr bwMode="auto">
          <a:xfrm>
            <a:off x="4267014" y="5477775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7A0BCEFE-5D99-1307-6FB2-6E8E2C72D325}"/>
              </a:ext>
            </a:extLst>
          </p:cNvPr>
          <p:cNvSpPr>
            <a:spLocks/>
          </p:cNvSpPr>
          <p:nvPr/>
        </p:nvSpPr>
        <p:spPr bwMode="auto">
          <a:xfrm>
            <a:off x="4267014" y="5477775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2DB7F75E-E5C3-85BA-D887-66FF2D466940}"/>
              </a:ext>
            </a:extLst>
          </p:cNvPr>
          <p:cNvSpPr>
            <a:spLocks/>
          </p:cNvSpPr>
          <p:nvPr/>
        </p:nvSpPr>
        <p:spPr bwMode="auto">
          <a:xfrm>
            <a:off x="6562539" y="5204725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25">
            <a:extLst>
              <a:ext uri="{FF2B5EF4-FFF2-40B4-BE49-F238E27FC236}">
                <a16:creationId xmlns:a16="http://schemas.microsoft.com/office/drawing/2014/main" id="{D554BA73-0B7E-0CEA-51BB-F38B47E1EE72}"/>
              </a:ext>
            </a:extLst>
          </p:cNvPr>
          <p:cNvSpPr>
            <a:spLocks/>
          </p:cNvSpPr>
          <p:nvPr/>
        </p:nvSpPr>
        <p:spPr bwMode="auto">
          <a:xfrm>
            <a:off x="7022914" y="5476188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26">
            <a:extLst>
              <a:ext uri="{FF2B5EF4-FFF2-40B4-BE49-F238E27FC236}">
                <a16:creationId xmlns:a16="http://schemas.microsoft.com/office/drawing/2014/main" id="{CA3DD8B3-B819-83B5-33B4-CBF59879C43F}"/>
              </a:ext>
            </a:extLst>
          </p:cNvPr>
          <p:cNvSpPr>
            <a:spLocks/>
          </p:cNvSpPr>
          <p:nvPr/>
        </p:nvSpPr>
        <p:spPr bwMode="auto">
          <a:xfrm>
            <a:off x="7022914" y="5476188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76BCFD26-CE64-AD15-FFD0-32644513DEB7}"/>
              </a:ext>
            </a:extLst>
          </p:cNvPr>
          <p:cNvSpPr>
            <a:spLocks/>
          </p:cNvSpPr>
          <p:nvPr/>
        </p:nvSpPr>
        <p:spPr bwMode="auto">
          <a:xfrm>
            <a:off x="6724464" y="5476188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96179A51-2F40-AB70-0EBC-3FD12E269501}"/>
              </a:ext>
            </a:extLst>
          </p:cNvPr>
          <p:cNvGrpSpPr/>
          <p:nvPr/>
        </p:nvGrpSpPr>
        <p:grpSpPr>
          <a:xfrm rot="1786145">
            <a:off x="3746314" y="1840813"/>
            <a:ext cx="3829050" cy="3830638"/>
            <a:chOff x="817563" y="2264166"/>
            <a:chExt cx="3829050" cy="3830638"/>
          </a:xfrm>
        </p:grpSpPr>
        <p:sp>
          <p:nvSpPr>
            <p:cNvPr id="27" name="Oval 28">
              <a:extLst>
                <a:ext uri="{FF2B5EF4-FFF2-40B4-BE49-F238E27FC236}">
                  <a16:creationId xmlns:a16="http://schemas.microsoft.com/office/drawing/2014/main" id="{97349139-D3E0-7737-21B5-181C89E5C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hour hand">
              <a:extLst>
                <a:ext uri="{FF2B5EF4-FFF2-40B4-BE49-F238E27FC236}">
                  <a16:creationId xmlns:a16="http://schemas.microsoft.com/office/drawing/2014/main" id="{874A9633-E3EB-EC67-A554-D1EE1FA2B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9" name="Freeform 29">
            <a:extLst>
              <a:ext uri="{FF2B5EF4-FFF2-40B4-BE49-F238E27FC236}">
                <a16:creationId xmlns:a16="http://schemas.microsoft.com/office/drawing/2014/main" id="{3132F164-0550-0938-C4F5-8DDC9EB8B74D}"/>
              </a:ext>
            </a:extLst>
          </p:cNvPr>
          <p:cNvSpPr>
            <a:spLocks noEditPoints="1"/>
          </p:cNvSpPr>
          <p:nvPr/>
        </p:nvSpPr>
        <p:spPr bwMode="auto">
          <a:xfrm>
            <a:off x="3466914" y="1563000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63DEABA5-D600-6B6A-5817-EF6B3E493256}"/>
              </a:ext>
            </a:extLst>
          </p:cNvPr>
          <p:cNvSpPr>
            <a:spLocks noEditPoints="1"/>
          </p:cNvSpPr>
          <p:nvPr/>
        </p:nvSpPr>
        <p:spPr bwMode="auto">
          <a:xfrm>
            <a:off x="3639951" y="1734450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7B79B623-F5C5-E46C-C576-2450A6ED8627}"/>
              </a:ext>
            </a:extLst>
          </p:cNvPr>
          <p:cNvSpPr>
            <a:spLocks noEditPoints="1"/>
          </p:cNvSpPr>
          <p:nvPr/>
        </p:nvSpPr>
        <p:spPr bwMode="auto">
          <a:xfrm>
            <a:off x="3549464" y="1643963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0D7ED364-B258-BB5D-D64F-87319313DD21}"/>
              </a:ext>
            </a:extLst>
          </p:cNvPr>
          <p:cNvGrpSpPr/>
          <p:nvPr/>
        </p:nvGrpSpPr>
        <p:grpSpPr>
          <a:xfrm>
            <a:off x="5384614" y="1988450"/>
            <a:ext cx="566738" cy="566738"/>
            <a:chOff x="2455863" y="2411803"/>
            <a:chExt cx="566738" cy="56673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D9CD777-81AE-4695-9227-FB3497AD6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C95880D-BD12-A4F0-F74F-B093F9C6F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4671B0E-9DA9-F546-63E4-120B2A9B2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D3250BE-5BD6-129C-AB37-A1DDF0EA2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06A9155-7758-2727-5D5D-5D47CC898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E33202C-C6A3-DC67-4390-10B29E969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60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9" name="Freeform 40">
            <a:extLst>
              <a:ext uri="{FF2B5EF4-FFF2-40B4-BE49-F238E27FC236}">
                <a16:creationId xmlns:a16="http://schemas.microsoft.com/office/drawing/2014/main" id="{350758D8-3804-C5AC-B6A8-9FC91116C8B5}"/>
              </a:ext>
            </a:extLst>
          </p:cNvPr>
          <p:cNvSpPr>
            <a:spLocks noEditPoints="1"/>
          </p:cNvSpPr>
          <p:nvPr/>
        </p:nvSpPr>
        <p:spPr bwMode="auto">
          <a:xfrm>
            <a:off x="6173601" y="2428188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id="{315EB594-B7AE-EB48-2DF3-DB497ADD0AD4}"/>
              </a:ext>
            </a:extLst>
          </p:cNvPr>
          <p:cNvGrpSpPr/>
          <p:nvPr/>
        </p:nvGrpSpPr>
        <p:grpSpPr>
          <a:xfrm>
            <a:off x="6651439" y="2690125"/>
            <a:ext cx="585788" cy="587375"/>
            <a:chOff x="3722688" y="3113478"/>
            <a:chExt cx="585788" cy="587375"/>
          </a:xfrm>
        </p:grpSpPr>
        <p:sp>
          <p:nvSpPr>
            <p:cNvPr id="41" name="Freeform 44">
              <a:extLst>
                <a:ext uri="{FF2B5EF4-FFF2-40B4-BE49-F238E27FC236}">
                  <a16:creationId xmlns:a16="http://schemas.microsoft.com/office/drawing/2014/main" id="{E1E478B5-ADFB-D841-5682-1D12A7CD4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45">
              <a:extLst>
                <a:ext uri="{FF2B5EF4-FFF2-40B4-BE49-F238E27FC236}">
                  <a16:creationId xmlns:a16="http://schemas.microsoft.com/office/drawing/2014/main" id="{52B69E24-E4EB-1A41-8E2C-F86A2185B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46">
              <a:extLst>
                <a:ext uri="{FF2B5EF4-FFF2-40B4-BE49-F238E27FC236}">
                  <a16:creationId xmlns:a16="http://schemas.microsoft.com/office/drawing/2014/main" id="{829EE2B2-7DE3-6DE7-3D93-AB627AD0C7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47">
              <a:extLst>
                <a:ext uri="{FF2B5EF4-FFF2-40B4-BE49-F238E27FC236}">
                  <a16:creationId xmlns:a16="http://schemas.microsoft.com/office/drawing/2014/main" id="{2AC0B3A9-A4B3-BA91-7650-0E8EE65AC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48">
              <a:extLst>
                <a:ext uri="{FF2B5EF4-FFF2-40B4-BE49-F238E27FC236}">
                  <a16:creationId xmlns:a16="http://schemas.microsoft.com/office/drawing/2014/main" id="{2F25D8DC-EB56-9CDD-5EEC-005DF17FE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49">
              <a:extLst>
                <a:ext uri="{FF2B5EF4-FFF2-40B4-BE49-F238E27FC236}">
                  <a16:creationId xmlns:a16="http://schemas.microsoft.com/office/drawing/2014/main" id="{A946095B-8EFF-7377-9411-5B7961E10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7" name="Freeform 52">
            <a:extLst>
              <a:ext uri="{FF2B5EF4-FFF2-40B4-BE49-F238E27FC236}">
                <a16:creationId xmlns:a16="http://schemas.microsoft.com/office/drawing/2014/main" id="{02B38A8E-90C6-41EA-BE4D-E64D91680014}"/>
              </a:ext>
            </a:extLst>
          </p:cNvPr>
          <p:cNvSpPr>
            <a:spLocks noEditPoints="1"/>
          </p:cNvSpPr>
          <p:nvPr/>
        </p:nvSpPr>
        <p:spPr bwMode="auto">
          <a:xfrm>
            <a:off x="6922901" y="3555313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8" name="Group 5">
            <a:extLst>
              <a:ext uri="{FF2B5EF4-FFF2-40B4-BE49-F238E27FC236}">
                <a16:creationId xmlns:a16="http://schemas.microsoft.com/office/drawing/2014/main" id="{019C90BC-24AE-8E55-405D-FB6062B254EF}"/>
              </a:ext>
            </a:extLst>
          </p:cNvPr>
          <p:cNvGrpSpPr/>
          <p:nvPr/>
        </p:nvGrpSpPr>
        <p:grpSpPr>
          <a:xfrm>
            <a:off x="6683189" y="4161738"/>
            <a:ext cx="566738" cy="568325"/>
            <a:chOff x="3754438" y="4585091"/>
            <a:chExt cx="566738" cy="568325"/>
          </a:xfrm>
        </p:grpSpPr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46E36F92-5443-7C84-42C3-51D6CA646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Oval 57">
              <a:extLst>
                <a:ext uri="{FF2B5EF4-FFF2-40B4-BE49-F238E27FC236}">
                  <a16:creationId xmlns:a16="http://schemas.microsoft.com/office/drawing/2014/main" id="{274BD128-2DC6-4B3D-0A12-F60B068A4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58">
              <a:extLst>
                <a:ext uri="{FF2B5EF4-FFF2-40B4-BE49-F238E27FC236}">
                  <a16:creationId xmlns:a16="http://schemas.microsoft.com/office/drawing/2014/main" id="{0698864E-4A4E-3F1D-6A7C-65B1EF82B2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59">
              <a:extLst>
                <a:ext uri="{FF2B5EF4-FFF2-40B4-BE49-F238E27FC236}">
                  <a16:creationId xmlns:a16="http://schemas.microsoft.com/office/drawing/2014/main" id="{761C67B5-1374-D4D7-804F-6728D2C95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60">
              <a:extLst>
                <a:ext uri="{FF2B5EF4-FFF2-40B4-BE49-F238E27FC236}">
                  <a16:creationId xmlns:a16="http://schemas.microsoft.com/office/drawing/2014/main" id="{1B111418-F4FE-8B2D-93A1-D0D682D4E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61">
              <a:extLst>
                <a:ext uri="{FF2B5EF4-FFF2-40B4-BE49-F238E27FC236}">
                  <a16:creationId xmlns:a16="http://schemas.microsoft.com/office/drawing/2014/main" id="{5E104231-2F10-B73F-44BB-824210FA6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5" name="Freeform 64">
            <a:extLst>
              <a:ext uri="{FF2B5EF4-FFF2-40B4-BE49-F238E27FC236}">
                <a16:creationId xmlns:a16="http://schemas.microsoft.com/office/drawing/2014/main" id="{E60BD81E-DCF1-60AF-8001-9566FBA90EC0}"/>
              </a:ext>
            </a:extLst>
          </p:cNvPr>
          <p:cNvSpPr>
            <a:spLocks noEditPoints="1"/>
          </p:cNvSpPr>
          <p:nvPr/>
        </p:nvSpPr>
        <p:spPr bwMode="auto">
          <a:xfrm>
            <a:off x="6210114" y="4903100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Freeform 70">
            <a:extLst>
              <a:ext uri="{FF2B5EF4-FFF2-40B4-BE49-F238E27FC236}">
                <a16:creationId xmlns:a16="http://schemas.microsoft.com/office/drawing/2014/main" id="{8B68D4EA-E736-6DD7-1A39-C5E79F85C459}"/>
              </a:ext>
            </a:extLst>
          </p:cNvPr>
          <p:cNvSpPr>
            <a:spLocks noEditPoints="1"/>
          </p:cNvSpPr>
          <p:nvPr/>
        </p:nvSpPr>
        <p:spPr bwMode="auto">
          <a:xfrm>
            <a:off x="4692464" y="2436125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Freeform 78">
            <a:extLst>
              <a:ext uri="{FF2B5EF4-FFF2-40B4-BE49-F238E27FC236}">
                <a16:creationId xmlns:a16="http://schemas.microsoft.com/office/drawing/2014/main" id="{EFAE035B-4B11-B09E-4E14-BD8BAF4D6ECE}"/>
              </a:ext>
            </a:extLst>
          </p:cNvPr>
          <p:cNvSpPr>
            <a:spLocks noEditPoints="1"/>
          </p:cNvSpPr>
          <p:nvPr/>
        </p:nvSpPr>
        <p:spPr bwMode="auto">
          <a:xfrm>
            <a:off x="3941576" y="3709300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Freeform 86">
            <a:extLst>
              <a:ext uri="{FF2B5EF4-FFF2-40B4-BE49-F238E27FC236}">
                <a16:creationId xmlns:a16="http://schemas.microsoft.com/office/drawing/2014/main" id="{BEA50767-9DC4-D619-6960-DF1BBE0A2F7D}"/>
              </a:ext>
            </a:extLst>
          </p:cNvPr>
          <p:cNvSpPr>
            <a:spLocks noEditPoints="1"/>
          </p:cNvSpPr>
          <p:nvPr/>
        </p:nvSpPr>
        <p:spPr bwMode="auto">
          <a:xfrm>
            <a:off x="4652776" y="4925325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9" name="Group 6">
            <a:extLst>
              <a:ext uri="{FF2B5EF4-FFF2-40B4-BE49-F238E27FC236}">
                <a16:creationId xmlns:a16="http://schemas.microsoft.com/office/drawing/2014/main" id="{A44BCAEA-66EB-88C6-AAEC-5F71AF8B3A0C}"/>
              </a:ext>
            </a:extLst>
          </p:cNvPr>
          <p:cNvGrpSpPr/>
          <p:nvPr/>
        </p:nvGrpSpPr>
        <p:grpSpPr>
          <a:xfrm>
            <a:off x="5427476" y="4911038"/>
            <a:ext cx="568325" cy="566738"/>
            <a:chOff x="2498725" y="5334391"/>
            <a:chExt cx="568325" cy="566738"/>
          </a:xfrm>
        </p:grpSpPr>
        <p:sp>
          <p:nvSpPr>
            <p:cNvPr id="60" name="Freeform 88">
              <a:extLst>
                <a:ext uri="{FF2B5EF4-FFF2-40B4-BE49-F238E27FC236}">
                  <a16:creationId xmlns:a16="http://schemas.microsoft.com/office/drawing/2014/main" id="{C09F5929-68C8-AAB2-8B64-E64EF8DD9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Oval 89">
              <a:extLst>
                <a:ext uri="{FF2B5EF4-FFF2-40B4-BE49-F238E27FC236}">
                  <a16:creationId xmlns:a16="http://schemas.microsoft.com/office/drawing/2014/main" id="{81218A15-4564-2E5C-494A-77E4A9011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90">
              <a:extLst>
                <a:ext uri="{FF2B5EF4-FFF2-40B4-BE49-F238E27FC236}">
                  <a16:creationId xmlns:a16="http://schemas.microsoft.com/office/drawing/2014/main" id="{F86E53F5-2279-FDBB-3445-ACE544CC42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91">
              <a:extLst>
                <a:ext uri="{FF2B5EF4-FFF2-40B4-BE49-F238E27FC236}">
                  <a16:creationId xmlns:a16="http://schemas.microsoft.com/office/drawing/2014/main" id="{E89818FA-7EF1-0A0F-9E9B-2CBA14769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Rectangle 92">
              <a:extLst>
                <a:ext uri="{FF2B5EF4-FFF2-40B4-BE49-F238E27FC236}">
                  <a16:creationId xmlns:a16="http://schemas.microsoft.com/office/drawing/2014/main" id="{C4B01AAB-52CB-0738-12AF-F3D33FFC8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Rectangle 93">
              <a:extLst>
                <a:ext uri="{FF2B5EF4-FFF2-40B4-BE49-F238E27FC236}">
                  <a16:creationId xmlns:a16="http://schemas.microsoft.com/office/drawing/2014/main" id="{9AFAC464-088D-0AF7-E13C-198F3C89E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66" name="Group 8">
            <a:extLst>
              <a:ext uri="{FF2B5EF4-FFF2-40B4-BE49-F238E27FC236}">
                <a16:creationId xmlns:a16="http://schemas.microsoft.com/office/drawing/2014/main" id="{C4D20CDA-9BF9-DCD7-830B-4B54FD9A18F1}"/>
              </a:ext>
            </a:extLst>
          </p:cNvPr>
          <p:cNvGrpSpPr/>
          <p:nvPr/>
        </p:nvGrpSpPr>
        <p:grpSpPr>
          <a:xfrm>
            <a:off x="4086039" y="2690125"/>
            <a:ext cx="584200" cy="587375"/>
            <a:chOff x="1157288" y="3113478"/>
            <a:chExt cx="584200" cy="587375"/>
          </a:xfrm>
        </p:grpSpPr>
        <p:sp>
          <p:nvSpPr>
            <p:cNvPr id="67" name="Freeform 72">
              <a:extLst>
                <a:ext uri="{FF2B5EF4-FFF2-40B4-BE49-F238E27FC236}">
                  <a16:creationId xmlns:a16="http://schemas.microsoft.com/office/drawing/2014/main" id="{59F7052B-5B75-8C4B-1712-DD28351C0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73">
              <a:extLst>
                <a:ext uri="{FF2B5EF4-FFF2-40B4-BE49-F238E27FC236}">
                  <a16:creationId xmlns:a16="http://schemas.microsoft.com/office/drawing/2014/main" id="{6671891A-351F-D227-9B86-AC09DD49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74">
              <a:extLst>
                <a:ext uri="{FF2B5EF4-FFF2-40B4-BE49-F238E27FC236}">
                  <a16:creationId xmlns:a16="http://schemas.microsoft.com/office/drawing/2014/main" id="{944C2D56-A5C6-9121-E971-8914ABA288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75">
              <a:extLst>
                <a:ext uri="{FF2B5EF4-FFF2-40B4-BE49-F238E27FC236}">
                  <a16:creationId xmlns:a16="http://schemas.microsoft.com/office/drawing/2014/main" id="{B436F0E2-F4DD-F1A0-77A8-8DCED8134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Rectangle 96">
              <a:extLst>
                <a:ext uri="{FF2B5EF4-FFF2-40B4-BE49-F238E27FC236}">
                  <a16:creationId xmlns:a16="http://schemas.microsoft.com/office/drawing/2014/main" id="{D0774F4B-6C76-CD5B-3527-BE056B540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Rectangle 97">
              <a:extLst>
                <a:ext uri="{FF2B5EF4-FFF2-40B4-BE49-F238E27FC236}">
                  <a16:creationId xmlns:a16="http://schemas.microsoft.com/office/drawing/2014/main" id="{2A89B8F1-5349-7257-B63F-3A0E55ED9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3" name="Group 7">
            <a:extLst>
              <a:ext uri="{FF2B5EF4-FFF2-40B4-BE49-F238E27FC236}">
                <a16:creationId xmlns:a16="http://schemas.microsoft.com/office/drawing/2014/main" id="{6AE09548-FC05-C3A2-0C3A-749527ED9F98}"/>
              </a:ext>
            </a:extLst>
          </p:cNvPr>
          <p:cNvGrpSpPr/>
          <p:nvPr/>
        </p:nvGrpSpPr>
        <p:grpSpPr>
          <a:xfrm>
            <a:off x="4090801" y="4156975"/>
            <a:ext cx="569913" cy="568325"/>
            <a:chOff x="1162050" y="4580328"/>
            <a:chExt cx="569913" cy="568325"/>
          </a:xfrm>
        </p:grpSpPr>
        <p:sp>
          <p:nvSpPr>
            <p:cNvPr id="74" name="Freeform 80">
              <a:extLst>
                <a:ext uri="{FF2B5EF4-FFF2-40B4-BE49-F238E27FC236}">
                  <a16:creationId xmlns:a16="http://schemas.microsoft.com/office/drawing/2014/main" id="{AD61C862-B5A0-0A7C-FCBF-8AC467207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81">
              <a:extLst>
                <a:ext uri="{FF2B5EF4-FFF2-40B4-BE49-F238E27FC236}">
                  <a16:creationId xmlns:a16="http://schemas.microsoft.com/office/drawing/2014/main" id="{18423274-BB23-32B7-2AC2-54AECCFF8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82">
              <a:extLst>
                <a:ext uri="{FF2B5EF4-FFF2-40B4-BE49-F238E27FC236}">
                  <a16:creationId xmlns:a16="http://schemas.microsoft.com/office/drawing/2014/main" id="{A3167805-F017-0A8F-2B7C-1BB31C8F74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83">
              <a:extLst>
                <a:ext uri="{FF2B5EF4-FFF2-40B4-BE49-F238E27FC236}">
                  <a16:creationId xmlns:a16="http://schemas.microsoft.com/office/drawing/2014/main" id="{8741077F-0E27-E39E-1523-62349D09E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Rectangle 100">
              <a:extLst>
                <a:ext uri="{FF2B5EF4-FFF2-40B4-BE49-F238E27FC236}">
                  <a16:creationId xmlns:a16="http://schemas.microsoft.com/office/drawing/2014/main" id="{E556182A-5031-3123-4268-CA551F429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Rectangle 101">
              <a:extLst>
                <a:ext uri="{FF2B5EF4-FFF2-40B4-BE49-F238E27FC236}">
                  <a16:creationId xmlns:a16="http://schemas.microsoft.com/office/drawing/2014/main" id="{5F1BACDE-5365-9B20-E6E1-592A457AD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0" name="Oval 107">
            <a:extLst>
              <a:ext uri="{FF2B5EF4-FFF2-40B4-BE49-F238E27FC236}">
                <a16:creationId xmlns:a16="http://schemas.microsoft.com/office/drawing/2014/main" id="{8672364E-A9C3-9B56-48A6-C75FCD018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076" y="3618813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" name="Oval 108">
            <a:extLst>
              <a:ext uri="{FF2B5EF4-FFF2-40B4-BE49-F238E27FC236}">
                <a16:creationId xmlns:a16="http://schemas.microsoft.com/office/drawing/2014/main" id="{C3247E72-FC83-52EF-46EC-A7EB2EFEF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814" y="3680725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Freeform 109">
            <a:extLst>
              <a:ext uri="{FF2B5EF4-FFF2-40B4-BE49-F238E27FC236}">
                <a16:creationId xmlns:a16="http://schemas.microsoft.com/office/drawing/2014/main" id="{79513B0C-200B-7896-7202-5C2329A53255}"/>
              </a:ext>
            </a:extLst>
          </p:cNvPr>
          <p:cNvSpPr>
            <a:spLocks/>
          </p:cNvSpPr>
          <p:nvPr/>
        </p:nvSpPr>
        <p:spPr bwMode="auto">
          <a:xfrm>
            <a:off x="4736914" y="878788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" name="Freeform 110">
            <a:extLst>
              <a:ext uri="{FF2B5EF4-FFF2-40B4-BE49-F238E27FC236}">
                <a16:creationId xmlns:a16="http://schemas.microsoft.com/office/drawing/2014/main" id="{FC5EB5A7-2FEC-34B0-EA8D-4656BD20D662}"/>
              </a:ext>
            </a:extLst>
          </p:cNvPr>
          <p:cNvSpPr>
            <a:spLocks/>
          </p:cNvSpPr>
          <p:nvPr/>
        </p:nvSpPr>
        <p:spPr bwMode="auto">
          <a:xfrm>
            <a:off x="4892489" y="794650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Freeform 111">
            <a:extLst>
              <a:ext uri="{FF2B5EF4-FFF2-40B4-BE49-F238E27FC236}">
                <a16:creationId xmlns:a16="http://schemas.microsoft.com/office/drawing/2014/main" id="{1E9E68D6-E45A-3979-AC2A-F4A4D09CDA5F}"/>
              </a:ext>
            </a:extLst>
          </p:cNvPr>
          <p:cNvSpPr>
            <a:spLocks/>
          </p:cNvSpPr>
          <p:nvPr/>
        </p:nvSpPr>
        <p:spPr bwMode="auto">
          <a:xfrm>
            <a:off x="2958914" y="1782075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Freeform 112">
            <a:extLst>
              <a:ext uri="{FF2B5EF4-FFF2-40B4-BE49-F238E27FC236}">
                <a16:creationId xmlns:a16="http://schemas.microsoft.com/office/drawing/2014/main" id="{F0E50EE2-8415-D489-8E49-F3FEBA6A5840}"/>
              </a:ext>
            </a:extLst>
          </p:cNvPr>
          <p:cNvSpPr>
            <a:spLocks/>
          </p:cNvSpPr>
          <p:nvPr/>
        </p:nvSpPr>
        <p:spPr bwMode="auto">
          <a:xfrm>
            <a:off x="2823976" y="1897963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" name="Freeform 113">
            <a:extLst>
              <a:ext uri="{FF2B5EF4-FFF2-40B4-BE49-F238E27FC236}">
                <a16:creationId xmlns:a16="http://schemas.microsoft.com/office/drawing/2014/main" id="{E8340F0E-4522-16F1-87CD-811B4D38F04F}"/>
              </a:ext>
            </a:extLst>
          </p:cNvPr>
          <p:cNvSpPr>
            <a:spLocks/>
          </p:cNvSpPr>
          <p:nvPr/>
        </p:nvSpPr>
        <p:spPr bwMode="auto">
          <a:xfrm>
            <a:off x="6268851" y="835925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Freeform 114">
            <a:extLst>
              <a:ext uri="{FF2B5EF4-FFF2-40B4-BE49-F238E27FC236}">
                <a16:creationId xmlns:a16="http://schemas.microsoft.com/office/drawing/2014/main" id="{9F29279E-CA3B-D893-C4C7-582D02691A25}"/>
              </a:ext>
            </a:extLst>
          </p:cNvPr>
          <p:cNvSpPr>
            <a:spLocks/>
          </p:cNvSpPr>
          <p:nvPr/>
        </p:nvSpPr>
        <p:spPr bwMode="auto">
          <a:xfrm>
            <a:off x="6113276" y="753375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Freeform 115">
            <a:extLst>
              <a:ext uri="{FF2B5EF4-FFF2-40B4-BE49-F238E27FC236}">
                <a16:creationId xmlns:a16="http://schemas.microsoft.com/office/drawing/2014/main" id="{30499097-1A8F-D0D7-ABF2-11530D340E96}"/>
              </a:ext>
            </a:extLst>
          </p:cNvPr>
          <p:cNvSpPr>
            <a:spLocks/>
          </p:cNvSpPr>
          <p:nvPr/>
        </p:nvSpPr>
        <p:spPr bwMode="auto">
          <a:xfrm>
            <a:off x="6375214" y="948638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Freeform 116">
            <a:extLst>
              <a:ext uri="{FF2B5EF4-FFF2-40B4-BE49-F238E27FC236}">
                <a16:creationId xmlns:a16="http://schemas.microsoft.com/office/drawing/2014/main" id="{C6337E2A-59BF-33E3-3949-53531D0A699B}"/>
              </a:ext>
            </a:extLst>
          </p:cNvPr>
          <p:cNvSpPr>
            <a:spLocks/>
          </p:cNvSpPr>
          <p:nvPr/>
        </p:nvSpPr>
        <p:spPr bwMode="auto">
          <a:xfrm>
            <a:off x="7702364" y="2237688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Freeform 117">
            <a:extLst>
              <a:ext uri="{FF2B5EF4-FFF2-40B4-BE49-F238E27FC236}">
                <a16:creationId xmlns:a16="http://schemas.microsoft.com/office/drawing/2014/main" id="{E7AA51B2-FCA3-9C43-5D2A-7D40D380F382}"/>
              </a:ext>
            </a:extLst>
          </p:cNvPr>
          <p:cNvSpPr>
            <a:spLocks/>
          </p:cNvSpPr>
          <p:nvPr/>
        </p:nvSpPr>
        <p:spPr bwMode="auto">
          <a:xfrm>
            <a:off x="7424551" y="1188350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91" name="times up">
            <a:extLst>
              <a:ext uri="{FF2B5EF4-FFF2-40B4-BE49-F238E27FC236}">
                <a16:creationId xmlns:a16="http://schemas.microsoft.com/office/drawing/2014/main" id="{7B2056E7-AFDA-1388-D5DF-82A1B5681C24}"/>
              </a:ext>
            </a:extLst>
          </p:cNvPr>
          <p:cNvGrpSpPr/>
          <p:nvPr/>
        </p:nvGrpSpPr>
        <p:grpSpPr>
          <a:xfrm>
            <a:off x="8572128" y="3280744"/>
            <a:ext cx="2636838" cy="799962"/>
            <a:chOff x="4321176" y="185859"/>
            <a:chExt cx="2636838" cy="799962"/>
          </a:xfrm>
        </p:grpSpPr>
        <p:sp>
          <p:nvSpPr>
            <p:cNvPr id="92" name="Rounded Rectangle 123">
              <a:extLst>
                <a:ext uri="{FF2B5EF4-FFF2-40B4-BE49-F238E27FC236}">
                  <a16:creationId xmlns:a16="http://schemas.microsoft.com/office/drawing/2014/main" id="{293654A8-05AB-F496-4FD2-CE32C024A950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ounded Rectangle 124">
              <a:extLst>
                <a:ext uri="{FF2B5EF4-FFF2-40B4-BE49-F238E27FC236}">
                  <a16:creationId xmlns:a16="http://schemas.microsoft.com/office/drawing/2014/main" id="{23D03C53-C702-9AAB-9D04-E0F75F7C10D2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Hết</a:t>
              </a:r>
              <a:r>
                <a:rPr lang="en-GB" sz="4000" dirty="0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GB" sz="4000" dirty="0" err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giờ</a:t>
              </a:r>
              <a:endParaRPr lang="en-GB" sz="40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5" name="Hình ảnh 94">
            <a:extLst>
              <a:ext uri="{FF2B5EF4-FFF2-40B4-BE49-F238E27FC236}">
                <a16:creationId xmlns:a16="http://schemas.microsoft.com/office/drawing/2014/main" id="{22CC4BA6-F4AD-03B9-C0F3-790154069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482" y1="59752" x2="52837" y2="66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157" y="51154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80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495E69A-B99D-A71D-13F7-2542BCFE4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8533AA-6D21-BD4F-A10F-2C04D6D807D2}"/>
              </a:ext>
            </a:extLst>
          </p:cNvPr>
          <p:cNvSpPr txBox="1"/>
          <p:nvPr/>
        </p:nvSpPr>
        <p:spPr>
          <a:xfrm>
            <a:off x="2014330" y="2292645"/>
            <a:ext cx="8812696" cy="85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4000"/>
              </a:lnSpc>
            </a:pPr>
            <a:r>
              <a:rPr lang="en-US" sz="6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6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600" dirty="0">
              <a:ln w="22225">
                <a:solidFill>
                  <a:schemeClr val="accent6">
                    <a:lumMod val="75000"/>
                  </a:schemeClr>
                </a:solidFill>
                <a:prstDash val="sysDash"/>
              </a:ln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871FB-8CD8-4939-CB6E-4CC69473E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5562600" y="3188494"/>
            <a:ext cx="2134985" cy="366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74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ng bóng Lời nói: Hình chữ nhật với Góc Tròn 5">
            <a:extLst>
              <a:ext uri="{FF2B5EF4-FFF2-40B4-BE49-F238E27FC236}">
                <a16:creationId xmlns:a16="http://schemas.microsoft.com/office/drawing/2014/main" id="{BDDA2DDB-7999-C213-679D-3D87D361EF9E}"/>
              </a:ext>
            </a:extLst>
          </p:cNvPr>
          <p:cNvSpPr/>
          <p:nvPr/>
        </p:nvSpPr>
        <p:spPr>
          <a:xfrm>
            <a:off x="4191000" y="1939104"/>
            <a:ext cx="7620000" cy="3379613"/>
          </a:xfrm>
          <a:prstGeom prst="wedgeRoundRectCallout">
            <a:avLst>
              <a:gd name="adj1" fmla="val -66008"/>
              <a:gd name="adj2" fmla="val 237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F8A283C-155B-5CB6-B167-299736BC4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228600"/>
            <a:ext cx="6858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F4629B6-FD73-EFCE-6F56-13D49570221A}"/>
              </a:ext>
            </a:extLst>
          </p:cNvPr>
          <p:cNvSpPr txBox="1"/>
          <p:nvPr/>
        </p:nvSpPr>
        <p:spPr>
          <a:xfrm>
            <a:off x="4381500" y="2014365"/>
            <a:ext cx="7239000" cy="272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1000"/>
              </a:lnSpc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có biết</a:t>
            </a:r>
          </a:p>
          <a:p>
            <a:pPr algn="just">
              <a:lnSpc>
                <a:spcPct val="91000"/>
              </a:lnSpc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tim.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122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09C68E1-BA85-E580-90A4-EBC1A8D9E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F153776-2F32-1D6A-82E1-E59C79A7C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7" b="89905" l="9752" r="94149">
                        <a14:foregroundMark x1="91844" y1="33610" x2="91844" y2="33610"/>
                        <a14:foregroundMark x1="13475" y1="43349" x2="13475" y2="43349"/>
                        <a14:foregroundMark x1="94149" y1="45368" x2="94149" y2="45368"/>
                        <a14:foregroundMark x1="93440" y1="34204" x2="93440" y2="34204"/>
                        <a14:foregroundMark x1="39716" y1="80641" x2="59929" y2="76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27830"/>
            <a:ext cx="3521852" cy="52578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AA98BB-3531-2C19-4DA4-C2DA54D29BC2}"/>
              </a:ext>
            </a:extLst>
          </p:cNvPr>
          <p:cNvSpPr txBox="1"/>
          <p:nvPr/>
        </p:nvSpPr>
        <p:spPr>
          <a:xfrm>
            <a:off x="4876800" y="1143000"/>
            <a:ext cx="4330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9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9600" dirty="0">
              <a:ln w="22225">
                <a:solidFill>
                  <a:schemeClr val="accent6">
                    <a:lumMod val="75000"/>
                  </a:schemeClr>
                </a:solidFill>
                <a:prstDash val="sysDash"/>
              </a:ln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473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E8D9AF6-7FE8-0CC3-5747-8FCC1CF7A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4F315-A2F4-89E6-9FED-00337078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712720"/>
            <a:ext cx="4114800" cy="41148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40BA793-2351-9F2C-6FB4-844EB0719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92376" l="9929" r="89894">
                        <a14:foregroundMark x1="47163" y1="92376" x2="50177" y2="9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49562"/>
            <a:ext cx="4508438" cy="450843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73BB693-1A77-8FFF-A591-89E98AD2A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162" y="149213"/>
            <a:ext cx="1029703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E324C13B-CC1B-FAEA-F793-D349A6A70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5E88B7-8654-440B-C16B-8D7A0F52C06E}"/>
              </a:ext>
            </a:extLst>
          </p:cNvPr>
          <p:cNvSpPr txBox="1"/>
          <p:nvPr/>
        </p:nvSpPr>
        <p:spPr>
          <a:xfrm>
            <a:off x="3657600" y="1981200"/>
            <a:ext cx="5532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n w="349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ysDash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dirty="0">
                <a:ln w="349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ysDash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349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ysDash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dirty="0">
              <a:ln w="34925">
                <a:solidFill>
                  <a:schemeClr val="accent2">
                    <a:lumMod val="60000"/>
                    <a:lumOff val="40000"/>
                  </a:schemeClr>
                </a:solidFill>
                <a:prstDash val="sysDash"/>
              </a:ln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9E9AF68-ADB6-783D-52DE-9E65657A4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89894" l="9929" r="92199">
                        <a14:foregroundMark x1="25532" y1="24645" x2="41135" y2="62766"/>
                        <a14:foregroundMark x1="41135" y1="62766" x2="42199" y2="73759"/>
                        <a14:foregroundMark x1="17376" y1="79610" x2="39184" y2="78723"/>
                        <a14:foregroundMark x1="39184" y1="78723" x2="57801" y2="79610"/>
                        <a14:foregroundMark x1="57801" y1="79610" x2="65780" y2="79255"/>
                        <a14:foregroundMark x1="65780" y1="79255" x2="73936" y2="79433"/>
                        <a14:foregroundMark x1="73936" y1="79433" x2="81560" y2="78723"/>
                        <a14:foregroundMark x1="81560" y1="78723" x2="88830" y2="78723"/>
                        <a14:foregroundMark x1="80142" y1="79965" x2="84397" y2="79610"/>
                        <a14:foregroundMark x1="92199" y1="79078" x2="87234" y2="78901"/>
                        <a14:foregroundMark x1="11879" y1="78723" x2="20213" y2="78369"/>
                        <a14:foregroundMark x1="20213" y1="78369" x2="20567" y2="78369"/>
                        <a14:foregroundMark x1="32801" y1="50355" x2="23582" y2="72163"/>
                        <a14:foregroundMark x1="26773" y1="53723" x2="37943" y2="63652"/>
                        <a14:foregroundMark x1="20745" y1="27305" x2="16312" y2="45745"/>
                        <a14:foregroundMark x1="19326" y1="47872" x2="26241" y2="48759"/>
                        <a14:foregroundMark x1="40957" y1="33511" x2="42553" y2="39539"/>
                        <a14:foregroundMark x1="68262" y1="56206" x2="76418" y2="64007"/>
                        <a14:foregroundMark x1="76418" y1="64007" x2="76418" y2="64007"/>
                        <a14:foregroundMark x1="70567" y1="57979" x2="67199" y2="64894"/>
                        <a14:foregroundMark x1="67199" y1="64894" x2="67021" y2="64894"/>
                        <a14:backgroundMark x1="33865" y1="68262" x2="33333" y2="73227"/>
                        <a14:backgroundMark x1="72518" y1="69504" x2="71986" y2="7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42" y="262447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88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. KĐ">
            <a:hlinkClick r:id="" action="ppaction://media"/>
            <a:extLst>
              <a:ext uri="{FF2B5EF4-FFF2-40B4-BE49-F238E27FC236}">
                <a16:creationId xmlns:a16="http://schemas.microsoft.com/office/drawing/2014/main" id="{4ABDAD50-CA41-6DC8-60C4-A0B8A59CDB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4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AD713222-05B6-E1EC-D0B2-98273EB8B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B3C500C-5195-42C2-CE75-E8242F2C5F41}"/>
              </a:ext>
            </a:extLst>
          </p:cNvPr>
          <p:cNvSpPr txBox="1"/>
          <p:nvPr/>
        </p:nvSpPr>
        <p:spPr>
          <a:xfrm>
            <a:off x="3829878" y="1543879"/>
            <a:ext cx="52790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9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9600" dirty="0">
              <a:ln w="22225">
                <a:solidFill>
                  <a:schemeClr val="accent6">
                    <a:lumMod val="75000"/>
                  </a:schemeClr>
                </a:solidFill>
                <a:prstDash val="sysDash"/>
              </a:ln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C0BA8-9654-4C11-7022-321373AF3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02" b="92415" l="9752" r="89894">
                        <a14:foregroundMark x1="62589" y1="92541" x2="64894" y2="88496"/>
                        <a14:foregroundMark x1="32270" y1="9861" x2="32270" y2="9861"/>
                        <a14:foregroundMark x1="28901" y1="9355" x2="28901" y2="9355"/>
                        <a14:foregroundMark x1="32979" y1="9102" x2="32979" y2="9102"/>
                        <a14:foregroundMark x1="89716" y1="50948" x2="89716" y2="5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783751"/>
            <a:ext cx="304260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85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4E5205D-2D10-810E-997B-73C4CCEF8C3F}"/>
              </a:ext>
            </a:extLst>
          </p:cNvPr>
          <p:cNvSpPr txBox="1"/>
          <p:nvPr/>
        </p:nvSpPr>
        <p:spPr>
          <a:xfrm>
            <a:off x="5237852" y="25078"/>
            <a:ext cx="5407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-18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2800" b="1" spc="-18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-18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sz="2800" b="1" spc="-18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-18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800" b="1" spc="-18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-18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2800" b="1" spc="-18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-18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spc="-18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-18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máu</a:t>
            </a:r>
            <a:r>
              <a:rPr lang="en-US" sz="2800" b="1" spc="-18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-18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800" b="1" spc="-18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-18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sơ</a:t>
            </a:r>
            <a:r>
              <a:rPr lang="en-US" sz="2800" b="1" spc="-18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-18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</a:t>
            </a:r>
            <a:endParaRPr lang="en-US" sz="2800" b="1" spc="-18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15977CF-90B4-0818-4A12-6766088E44C6}"/>
              </a:ext>
            </a:extLst>
          </p:cNvPr>
          <p:cNvSpPr txBox="1"/>
          <p:nvPr/>
        </p:nvSpPr>
        <p:spPr>
          <a:xfrm>
            <a:off x="281609" y="1074573"/>
            <a:ext cx="6689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</a:t>
            </a:r>
            <a:r>
              <a:rPr lang="en-US" sz="36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máu</a:t>
            </a:r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sơ</a:t>
            </a:r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9AAFE1D9-8127-DAF9-252C-79FAC394DF1C}"/>
              </a:ext>
            </a:extLst>
          </p:cNvPr>
          <p:cNvGrpSpPr/>
          <p:nvPr/>
        </p:nvGrpSpPr>
        <p:grpSpPr>
          <a:xfrm>
            <a:off x="1196007" y="3413760"/>
            <a:ext cx="4899993" cy="3118054"/>
            <a:chOff x="5623235" y="4148161"/>
            <a:chExt cx="4899993" cy="311805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B7E6EA5-EAAD-8342-4383-19C3F85E3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1" b="89831" l="9043" r="89894">
                          <a14:foregroundMark x1="32979" y1="50847" x2="31560" y2="68927"/>
                          <a14:foregroundMark x1="31560" y1="68927" x2="34752" y2="81544"/>
                          <a14:foregroundMark x1="67553" y1="51036" x2="73404" y2="68550"/>
                          <a14:foregroundMark x1="73404" y1="68550" x2="74113" y2="81356"/>
                          <a14:foregroundMark x1="9043" y1="30697" x2="9043" y2="30697"/>
                          <a14:foregroundMark x1="66489" y1="17891" x2="66667" y2="39548"/>
                          <a14:foregroundMark x1="48936" y1="36158" x2="48936" y2="36158"/>
                          <a14:foregroundMark x1="83511" y1="28437" x2="83511" y2="28437"/>
                          <a14:foregroundMark x1="51773" y1="58380" x2="68262" y2="55179"/>
                          <a14:foregroundMark x1="26596" y1="55744" x2="23050" y2="66667"/>
                          <a14:foregroundMark x1="46277" y1="67608" x2="46277" y2="67608"/>
                          <a14:foregroundMark x1="86170" y1="55367" x2="86170" y2="55367"/>
                          <a14:foregroundMark x1="29787" y1="82298" x2="29787" y2="82298"/>
                          <a14:foregroundMark x1="29787" y1="83239" x2="29787" y2="83239"/>
                          <a14:foregroundMark x1="21631" y1="83427" x2="21631" y2="83427"/>
                          <a14:foregroundMark x1="62766" y1="87006" x2="62766" y2="87006"/>
                          <a14:foregroundMark x1="35461" y1="86629" x2="35461" y2="86629"/>
                          <a14:foregroundMark x1="31738" y1="83992" x2="31738" y2="83992"/>
                          <a14:foregroundMark x1="38830" y1="78531" x2="38830" y2="78531"/>
                          <a14:foregroundMark x1="58511" y1="79661" x2="58511" y2="79661"/>
                          <a14:foregroundMark x1="58511" y1="82674" x2="58511" y2="82674"/>
                          <a14:foregroundMark x1="59043" y1="83992" x2="59043" y2="83992"/>
                          <a14:foregroundMark x1="59043" y1="84746" x2="59043" y2="84746"/>
                          <a14:foregroundMark x1="84574" y1="60829" x2="84574" y2="60829"/>
                          <a14:foregroundMark x1="84574" y1="58945" x2="84574" y2="58945"/>
                          <a14:foregroundMark x1="42021" y1="39925" x2="42021" y2="39925"/>
                          <a14:foregroundMark x1="62766" y1="15443" x2="62766" y2="15443"/>
                          <a14:foregroundMark x1="62589" y1="15254" x2="62589" y2="15254"/>
                          <a14:foregroundMark x1="69858" y1="81356" x2="69858" y2="81356"/>
                          <a14:foregroundMark x1="39184" y1="82863" x2="39184" y2="82863"/>
                          <a14:foregroundMark x1="68794" y1="79473" x2="68794" y2="79473"/>
                          <a14:foregroundMark x1="66844" y1="81356" x2="66844" y2="81356"/>
                          <a14:foregroundMark x1="70567" y1="82863" x2="70567" y2="82863"/>
                          <a14:foregroundMark x1="77837" y1="78719" x2="77837" y2="78719"/>
                          <a14:foregroundMark x1="77837" y1="65537" x2="77837" y2="65537"/>
                          <a14:foregroundMark x1="77660" y1="65348" x2="79255" y2="72505"/>
                          <a14:foregroundMark x1="79433" y1="63465" x2="82624" y2="64407"/>
                          <a14:foregroundMark x1="49291" y1="56309" x2="51418" y2="61394"/>
                          <a14:foregroundMark x1="50532" y1="55932" x2="48936" y2="55744"/>
                          <a14:foregroundMark x1="48759" y1="55744" x2="48404" y2="58380"/>
                          <a14:foregroundMark x1="49113" y1="59887" x2="49645" y2="60829"/>
                          <a14:backgroundMark x1="67908" y1="79849" x2="68262" y2="81356"/>
                          <a14:backgroundMark x1="82373" y1="71735" x2="84043" y2="74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235" y="4148161"/>
              <a:ext cx="3311831" cy="3118054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A8122F73-F109-DEE1-FF80-1FDBCE15A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9485" y="5103140"/>
              <a:ext cx="2383743" cy="1024217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5DBAB4E-E712-B88C-FECB-E6724C6EA7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49" b="85560" l="23212" r="82229">
                        <a14:foregroundMark x1="51163" y1="19849" x2="51163" y2="19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27" t="18088" r="30595" b="14134"/>
          <a:stretch/>
        </p:blipFill>
        <p:spPr>
          <a:xfrm>
            <a:off x="7543800" y="457200"/>
            <a:ext cx="3566160" cy="62153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30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495E69A-B99D-A71D-13F7-2542BCFE4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8533AA-6D21-BD4F-A10F-2C04D6D807D2}"/>
              </a:ext>
            </a:extLst>
          </p:cNvPr>
          <p:cNvSpPr txBox="1"/>
          <p:nvPr/>
        </p:nvSpPr>
        <p:spPr>
          <a:xfrm>
            <a:off x="2014330" y="2292645"/>
            <a:ext cx="8812696" cy="85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4000"/>
              </a:lnSpc>
            </a:pPr>
            <a:r>
              <a:rPr lang="en-US" sz="6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6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600" dirty="0">
              <a:ln w="22225">
                <a:solidFill>
                  <a:schemeClr val="accent6">
                    <a:lumMod val="75000"/>
                  </a:schemeClr>
                </a:solidFill>
                <a:prstDash val="sysDash"/>
              </a:ln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871FB-8CD8-4939-CB6E-4CC69473E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5562600" y="3188494"/>
            <a:ext cx="2134985" cy="366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38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4E5205D-2D10-810E-997B-73C4CCEF8C3F}"/>
              </a:ext>
            </a:extLst>
          </p:cNvPr>
          <p:cNvSpPr txBox="1"/>
          <p:nvPr/>
        </p:nvSpPr>
        <p:spPr>
          <a:xfrm>
            <a:off x="7363709" y="-77111"/>
            <a:ext cx="2279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-18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Mao mạch phổi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15977CF-90B4-0818-4A12-6766088E44C6}"/>
              </a:ext>
            </a:extLst>
          </p:cNvPr>
          <p:cNvSpPr txBox="1"/>
          <p:nvPr/>
        </p:nvSpPr>
        <p:spPr>
          <a:xfrm>
            <a:off x="6096000" y="6419119"/>
            <a:ext cx="587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Mao mạch ở các cơ quan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5DBAB4E-E712-B88C-FECB-E6724C6EA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849" b="85560" l="23212" r="82229">
                        <a14:foregroundMark x1="51163" y1="19849" x2="51163" y2="19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27" t="18088" r="30595" b="14134"/>
          <a:stretch/>
        </p:blipFill>
        <p:spPr>
          <a:xfrm>
            <a:off x="6911340" y="380999"/>
            <a:ext cx="3566160" cy="5981701"/>
          </a:xfrm>
          <a:prstGeom prst="round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14909" y="808953"/>
            <a:ext cx="152400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Tĩnh mạch đưa máu từ phổi về tim.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515600" y="2877510"/>
            <a:ext cx="1623309" cy="10121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Tim co bóp đẩy máu đi khắp cơ thể.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515600" y="4468230"/>
            <a:ext cx="1623309" cy="17487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mạch đưa máu từ tim đến các cơ quan của cơ thể.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00600" y="914400"/>
            <a:ext cx="1765425" cy="10121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mạch đưa máu từ tim đến phổi.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00600" y="2743200"/>
            <a:ext cx="1703836" cy="17034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Tĩnh mạch đưa máu từ các cơ quan của cơ thể về tim.</a:t>
            </a:r>
          </a:p>
        </p:txBody>
      </p:sp>
      <p:cxnSp>
        <p:nvCxnSpPr>
          <p:cNvPr id="12" name="Straight Connector 11"/>
          <p:cNvCxnSpPr>
            <a:endCxn id="2" idx="1"/>
          </p:cNvCxnSpPr>
          <p:nvPr/>
        </p:nvCxnSpPr>
        <p:spPr>
          <a:xfrm flipV="1">
            <a:off x="9753600" y="1380453"/>
            <a:ext cx="861309" cy="400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0315960" y="3429000"/>
            <a:ext cx="212340" cy="171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128250" y="5071727"/>
            <a:ext cx="419100" cy="1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515100" y="1412204"/>
            <a:ext cx="848609" cy="292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406776" y="3446126"/>
            <a:ext cx="734309" cy="88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Hộp Văn bản 4">
            <a:extLst>
              <a:ext uri="{FF2B5EF4-FFF2-40B4-BE49-F238E27FC236}">
                <a16:creationId xmlns:a16="http://schemas.microsoft.com/office/drawing/2014/main" id="{A15977CF-90B4-0818-4A12-6766088E44C6}"/>
              </a:ext>
            </a:extLst>
          </p:cNvPr>
          <p:cNvSpPr txBox="1"/>
          <p:nvPr/>
        </p:nvSpPr>
        <p:spPr>
          <a:xfrm>
            <a:off x="177548" y="1951953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 và nói về đường đi của máu trong sơ đồ dưới đây:</a:t>
            </a:r>
          </a:p>
        </p:txBody>
      </p:sp>
    </p:spTree>
    <p:extLst>
      <p:ext uri="{BB962C8B-B14F-4D97-AF65-F5344CB8AC3E}">
        <p14:creationId xmlns:p14="http://schemas.microsoft.com/office/powerpoint/2010/main" val="1568647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0875166-4317-0713-0105-8B6AE117A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762000"/>
            <a:ext cx="6858000" cy="6858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C215BAC-C646-0BAE-D809-98F6D6449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9" b="89894" l="9043" r="89894">
                        <a14:foregroundMark x1="9043" y1="28369" x2="9043" y2="28369"/>
                        <a14:foregroundMark x1="89716" y1="42021" x2="89894" y2="48050"/>
                        <a14:foregroundMark x1="9220" y1="16489" x2="12411" y2="19681"/>
                        <a14:foregroundMark x1="13298" y1="19858" x2="9752" y2="16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171" y="-946577"/>
            <a:ext cx="8610600" cy="721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390C508-B709-DFCF-5254-08995DC6DBBD}"/>
              </a:ext>
            </a:extLst>
          </p:cNvPr>
          <p:cNvSpPr txBox="1"/>
          <p:nvPr/>
        </p:nvSpPr>
        <p:spPr>
          <a:xfrm>
            <a:off x="4191000" y="1598135"/>
            <a:ext cx="59969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6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mạch máu gồm:</a:t>
            </a:r>
          </a:p>
          <a:p>
            <a:pPr algn="ctr"/>
            <a:r>
              <a:rPr lang="en-US" sz="4400" spc="-16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mạch, mao mạch và tĩnh mạch</a:t>
            </a:r>
            <a:endParaRPr lang="en-US" sz="6000" spc="-16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04DCF88-7BBE-D4D9-CD63-1A12DCAE24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46567" r="43344" b="16670"/>
          <a:stretch/>
        </p:blipFill>
        <p:spPr>
          <a:xfrm>
            <a:off x="7924800" y="3048000"/>
            <a:ext cx="3733800" cy="37121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7612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E6BDCE53-1452-1CAF-8318-EA69A96D4F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2" t="9845" r="5339" b="3711"/>
          <a:stretch/>
        </p:blipFill>
        <p:spPr>
          <a:xfrm>
            <a:off x="7590099" y="-16178"/>
            <a:ext cx="4601901" cy="6818013"/>
          </a:xfrm>
          <a:prstGeom prst="roundRect">
            <a:avLst>
              <a:gd name="adj" fmla="val 5600"/>
            </a:avLst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F71AD26-1EE7-C791-665F-DACEA9B68E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6108539" y="3429000"/>
            <a:ext cx="1995054" cy="3429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7C2DF4-71B8-76B5-79C1-AF367AF82B79}"/>
              </a:ext>
            </a:extLst>
          </p:cNvPr>
          <p:cNvSpPr txBox="1"/>
          <p:nvPr/>
        </p:nvSpPr>
        <p:spPr>
          <a:xfrm>
            <a:off x="80288" y="762000"/>
            <a:ext cx="69536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ô-xi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các-bô-níc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tim.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5E2B8E5-451D-6715-87A0-1F3E403FD9B0}"/>
              </a:ext>
            </a:extLst>
          </p:cNvPr>
          <p:cNvSpPr txBox="1"/>
          <p:nvPr/>
        </p:nvSpPr>
        <p:spPr>
          <a:xfrm>
            <a:off x="5334000" y="-88130"/>
            <a:ext cx="27863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0D550AA-30E1-3A77-DD1A-4BCBBF6CE4C8}"/>
              </a:ext>
            </a:extLst>
          </p:cNvPr>
          <p:cNvSpPr txBox="1"/>
          <p:nvPr/>
        </p:nvSpPr>
        <p:spPr>
          <a:xfrm>
            <a:off x="80288" y="3866227"/>
            <a:ext cx="59310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phổi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các-bô-níc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ô-xi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tim.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26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285</Words>
  <Application>Microsoft Office PowerPoint</Application>
  <PresentationFormat>Widescreen</PresentationFormat>
  <Paragraphs>33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Raleway</vt:lpstr>
      <vt:lpstr>SVN-Billo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3</cp:revision>
  <dcterms:created xsi:type="dcterms:W3CDTF">2023-02-28T09:12:52Z</dcterms:created>
  <dcterms:modified xsi:type="dcterms:W3CDTF">2023-02-28T09:23:30Z</dcterms:modified>
</cp:coreProperties>
</file>