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0"/>
  </p:notesMasterIdLst>
  <p:sldIdLst>
    <p:sldId id="256" r:id="rId2"/>
    <p:sldId id="261" r:id="rId3"/>
    <p:sldId id="257" r:id="rId4"/>
    <p:sldId id="265" r:id="rId5"/>
    <p:sldId id="300" r:id="rId6"/>
    <p:sldId id="294" r:id="rId7"/>
    <p:sldId id="301" r:id="rId8"/>
    <p:sldId id="259" r:id="rId9"/>
    <p:sldId id="270" r:id="rId10"/>
    <p:sldId id="264" r:id="rId11"/>
    <p:sldId id="295" r:id="rId12"/>
    <p:sldId id="267" r:id="rId13"/>
    <p:sldId id="296" r:id="rId14"/>
    <p:sldId id="302" r:id="rId15"/>
    <p:sldId id="304" r:id="rId16"/>
    <p:sldId id="303" r:id="rId17"/>
    <p:sldId id="305" r:id="rId18"/>
    <p:sldId id="258" r:id="rId19"/>
  </p:sldIdLst>
  <p:sldSz cx="9144000" cy="5143500" type="screen16x9"/>
  <p:notesSz cx="6858000" cy="9144000"/>
  <p:embeddedFontLst>
    <p:embeddedFont>
      <p:font typeface="Amatic SC" panose="020F0502020204030204" pitchFamily="2" charset="-79"/>
      <p:regular r:id="rId21"/>
      <p:bold r:id="rId22"/>
    </p:embeddedFont>
    <p:embeddedFont>
      <p:font typeface="Bebas Neue" panose="020F0502020204030204" pitchFamily="34" charset="0"/>
      <p:regular r:id="rId23"/>
    </p:embeddedFont>
    <p:embeddedFont>
      <p:font typeface="Gwendolyn" panose="020B0604020202020204" charset="0"/>
      <p:regular r:id="rId24"/>
      <p:bold r:id="rId25"/>
    </p:embeddedFont>
    <p:embeddedFont>
      <p:font typeface="Nunito" pitchFamily="2" charset="0"/>
      <p:regular r:id="rId26"/>
      <p:bold r:id="rId27"/>
      <p:italic r:id="rId28"/>
      <p:boldItalic r:id="rId29"/>
    </p:embeddedFont>
    <p:embeddedFont>
      <p:font typeface="Pattaya" panose="020B0604020202020204" charset="-34"/>
      <p:regular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425"/>
    <a:srgbClr val="E50B5E"/>
    <a:srgbClr val="DBF1F5"/>
    <a:srgbClr val="89C7A9"/>
    <a:srgbClr val="F7F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50B166-88DF-4AB2-8832-D9C9D86AAAE1}">
  <a:tblStyle styleId="{FC50B166-88DF-4AB2-8832-D9C9D86AAA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84" d="100"/>
          <a:sy n="84" d="100"/>
        </p:scale>
        <p:origin x="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07301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580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e9ee684f6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e9ee684f6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66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e9ee684f6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e9ee684f6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41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e9cbdaa8c9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e9cbdaa8c9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8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5"/>
        <p:cNvGrpSpPr/>
        <p:nvPr/>
      </p:nvGrpSpPr>
      <p:grpSpPr>
        <a:xfrm>
          <a:off x="0" y="0"/>
          <a:ext cx="0" cy="0"/>
          <a:chOff x="0" y="0"/>
          <a:chExt cx="0" cy="0"/>
        </a:xfrm>
      </p:grpSpPr>
      <p:sp>
        <p:nvSpPr>
          <p:cNvPr id="2826" name="Google Shape;2826;ge9cbdaa8c9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7" name="Google Shape;2827;ge9cbdaa8c9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53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530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6"/>
        <p:cNvGrpSpPr/>
        <p:nvPr/>
      </p:nvGrpSpPr>
      <p:grpSpPr>
        <a:xfrm>
          <a:off x="0" y="0"/>
          <a:ext cx="0" cy="0"/>
          <a:chOff x="0" y="0"/>
          <a:chExt cx="0" cy="0"/>
        </a:xfrm>
      </p:grpSpPr>
      <p:sp>
        <p:nvSpPr>
          <p:cNvPr id="2947" name="Google Shape;2947;ge987d07f86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8" name="Google Shape;2948;ge987d07f86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15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95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ge987d07f86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 name="Google Shape;2714;ge987d07f86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26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9"/>
        <p:cNvGrpSpPr/>
        <p:nvPr/>
      </p:nvGrpSpPr>
      <p:grpSpPr>
        <a:xfrm>
          <a:off x="0" y="0"/>
          <a:ext cx="0" cy="0"/>
          <a:chOff x="0" y="0"/>
          <a:chExt cx="0" cy="0"/>
        </a:xfrm>
      </p:grpSpPr>
      <p:sp>
        <p:nvSpPr>
          <p:cNvPr id="3280" name="Google Shape;3280;ge9ee684f6d_0_2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1" name="Google Shape;3281;ge9ee684f6d_0_2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76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9"/>
        <p:cNvGrpSpPr/>
        <p:nvPr/>
      </p:nvGrpSpPr>
      <p:grpSpPr>
        <a:xfrm>
          <a:off x="0" y="0"/>
          <a:ext cx="0" cy="0"/>
          <a:chOff x="0" y="0"/>
          <a:chExt cx="0" cy="0"/>
        </a:xfrm>
      </p:grpSpPr>
      <p:sp>
        <p:nvSpPr>
          <p:cNvPr id="2910" name="Google Shape;2910;ge827575d3c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1" name="Google Shape;2911;ge827575d3c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43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9"/>
        <p:cNvGrpSpPr/>
        <p:nvPr/>
      </p:nvGrpSpPr>
      <p:grpSpPr>
        <a:xfrm>
          <a:off x="0" y="0"/>
          <a:ext cx="0" cy="0"/>
          <a:chOff x="0" y="0"/>
          <a:chExt cx="0" cy="0"/>
        </a:xfrm>
      </p:grpSpPr>
      <p:sp>
        <p:nvSpPr>
          <p:cNvPr id="3280" name="Google Shape;3280;ge9ee684f6d_0_2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1" name="Google Shape;3281;ge9ee684f6d_0_2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03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22308" y="68542"/>
            <a:ext cx="8966083" cy="5041129"/>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9"/>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txBox="1">
            <a:spLocks noGrp="1"/>
          </p:cNvSpPr>
          <p:nvPr>
            <p:ph type="title"/>
          </p:nvPr>
        </p:nvSpPr>
        <p:spPr>
          <a:xfrm>
            <a:off x="2391900" y="1350250"/>
            <a:ext cx="4360200" cy="11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6" name="Google Shape;756;p9"/>
          <p:cNvSpPr txBox="1">
            <a:spLocks noGrp="1"/>
          </p:cNvSpPr>
          <p:nvPr>
            <p:ph type="subTitle" idx="1"/>
          </p:nvPr>
        </p:nvSpPr>
        <p:spPr>
          <a:xfrm>
            <a:off x="2391925" y="2577050"/>
            <a:ext cx="4360200" cy="121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22308" y="68542"/>
            <a:ext cx="8966083" cy="5041129"/>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9"/>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txBox="1">
            <a:spLocks noGrp="1"/>
          </p:cNvSpPr>
          <p:nvPr>
            <p:ph type="title"/>
          </p:nvPr>
        </p:nvSpPr>
        <p:spPr>
          <a:xfrm>
            <a:off x="2391900" y="1350250"/>
            <a:ext cx="4360200" cy="11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6" name="Google Shape;756;p9"/>
          <p:cNvSpPr txBox="1">
            <a:spLocks noGrp="1"/>
          </p:cNvSpPr>
          <p:nvPr>
            <p:ph type="subTitle" idx="1"/>
          </p:nvPr>
        </p:nvSpPr>
        <p:spPr>
          <a:xfrm>
            <a:off x="2391925" y="2577050"/>
            <a:ext cx="4360200" cy="121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386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1_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43350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6282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69218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120911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1_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8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171752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1_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721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22308" y="68542"/>
            <a:ext cx="8966083" cy="5041129"/>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013722" y="908525"/>
            <a:ext cx="208851" cy="86795"/>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txBox="1">
            <a:spLocks noGrp="1"/>
          </p:cNvSpPr>
          <p:nvPr>
            <p:ph type="title"/>
          </p:nvPr>
        </p:nvSpPr>
        <p:spPr>
          <a:xfrm>
            <a:off x="113340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4" name="Google Shape;2024;p32"/>
          <p:cNvSpPr txBox="1">
            <a:spLocks noGrp="1"/>
          </p:cNvSpPr>
          <p:nvPr>
            <p:ph type="subTitle" idx="1"/>
          </p:nvPr>
        </p:nvSpPr>
        <p:spPr>
          <a:xfrm>
            <a:off x="113340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3466813"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6" name="Google Shape;2026;p32"/>
          <p:cNvSpPr txBox="1">
            <a:spLocks noGrp="1"/>
          </p:cNvSpPr>
          <p:nvPr>
            <p:ph type="subTitle" idx="3"/>
          </p:nvPr>
        </p:nvSpPr>
        <p:spPr>
          <a:xfrm>
            <a:off x="3466813"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585755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8" name="Google Shape;2028;p32"/>
          <p:cNvSpPr txBox="1">
            <a:spLocks noGrp="1"/>
          </p:cNvSpPr>
          <p:nvPr>
            <p:ph type="subTitle" idx="5"/>
          </p:nvPr>
        </p:nvSpPr>
        <p:spPr>
          <a:xfrm>
            <a:off x="585755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933625" y="540000"/>
            <a:ext cx="72768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22308" y="68542"/>
            <a:ext cx="8966083" cy="5041129"/>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013722" y="908525"/>
            <a:ext cx="208851" cy="86795"/>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txBox="1">
            <a:spLocks noGrp="1"/>
          </p:cNvSpPr>
          <p:nvPr>
            <p:ph type="title"/>
          </p:nvPr>
        </p:nvSpPr>
        <p:spPr>
          <a:xfrm>
            <a:off x="113340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4" name="Google Shape;2024;p32"/>
          <p:cNvSpPr txBox="1">
            <a:spLocks noGrp="1"/>
          </p:cNvSpPr>
          <p:nvPr>
            <p:ph type="subTitle" idx="1"/>
          </p:nvPr>
        </p:nvSpPr>
        <p:spPr>
          <a:xfrm>
            <a:off x="113340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3466813"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6" name="Google Shape;2026;p32"/>
          <p:cNvSpPr txBox="1">
            <a:spLocks noGrp="1"/>
          </p:cNvSpPr>
          <p:nvPr>
            <p:ph type="subTitle" idx="3"/>
          </p:nvPr>
        </p:nvSpPr>
        <p:spPr>
          <a:xfrm>
            <a:off x="3466813"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585755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8" name="Google Shape;2028;p32"/>
          <p:cNvSpPr txBox="1">
            <a:spLocks noGrp="1"/>
          </p:cNvSpPr>
          <p:nvPr>
            <p:ph type="subTitle" idx="5"/>
          </p:nvPr>
        </p:nvSpPr>
        <p:spPr>
          <a:xfrm>
            <a:off x="585755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933625" y="540000"/>
            <a:ext cx="72768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74960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1_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7447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1_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23259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89326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64213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4076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8">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CUSTOM_8_1_1">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3A183F-B04D-4675-98D5-5C7B56A85CCC}" type="slidenum">
              <a:rPr lang="en-US" altLang="vi-VN"/>
              <a:pPr/>
              <a:t>‹#›</a:t>
            </a:fld>
            <a:endParaRPr lang="en-US" altLang="vi-VN"/>
          </a:p>
        </p:txBody>
      </p:sp>
    </p:spTree>
    <p:extLst>
      <p:ext uri="{BB962C8B-B14F-4D97-AF65-F5344CB8AC3E}">
        <p14:creationId xmlns:p14="http://schemas.microsoft.com/office/powerpoint/2010/main" val="3824607050"/>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118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884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4936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2129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737408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1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89" r:id="rId2"/>
    <p:sldLayoutId id="2147483649" r:id="rId3"/>
    <p:sldLayoutId id="2147483703" r:id="rId4"/>
    <p:sldLayoutId id="2147483690" r:id="rId5"/>
    <p:sldLayoutId id="2147483650" r:id="rId6"/>
    <p:sldLayoutId id="2147483695" r:id="rId7"/>
    <p:sldLayoutId id="2147483691" r:id="rId8"/>
    <p:sldLayoutId id="2147483693" r:id="rId9"/>
    <p:sldLayoutId id="2147483655" r:id="rId10"/>
    <p:sldLayoutId id="2147483707" r:id="rId11"/>
    <p:sldLayoutId id="2147483657" r:id="rId12"/>
    <p:sldLayoutId id="2147483698" r:id="rId13"/>
    <p:sldLayoutId id="2147483702" r:id="rId14"/>
    <p:sldLayoutId id="2147483660" r:id="rId15"/>
    <p:sldLayoutId id="2147483699" r:id="rId16"/>
    <p:sldLayoutId id="2147483697" r:id="rId17"/>
    <p:sldLayoutId id="2147483661" r:id="rId18"/>
    <p:sldLayoutId id="2147483696" r:id="rId19"/>
    <p:sldLayoutId id="2147483694" r:id="rId20"/>
    <p:sldLayoutId id="2147483678" r:id="rId21"/>
    <p:sldLayoutId id="2147483692" r:id="rId22"/>
    <p:sldLayoutId id="2147483679" r:id="rId23"/>
    <p:sldLayoutId id="2147483701" r:id="rId24"/>
    <p:sldLayoutId id="2147483700" r:id="rId25"/>
    <p:sldLayoutId id="2147483706" r:id="rId26"/>
    <p:sldLayoutId id="2147483705" r:id="rId27"/>
    <p:sldLayoutId id="2147483704" r:id="rId28"/>
    <p:sldLayoutId id="2147483684" r:id="rId29"/>
    <p:sldLayoutId id="2147483685" r:id="rId30"/>
    <p:sldLayoutId id="2147483686" r:id="rId31"/>
    <p:sldLayoutId id="2147483708"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4.gif"/><Relationship Id="rId5" Type="http://schemas.openxmlformats.org/officeDocument/2006/relationships/image" Target="../media/image13.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1"/>
        </a:solidFill>
        <a:effectLst/>
      </p:bgPr>
    </p:bg>
    <p:spTree>
      <p:nvGrpSpPr>
        <p:cNvPr id="1" name="Shape 2654"/>
        <p:cNvGrpSpPr/>
        <p:nvPr/>
      </p:nvGrpSpPr>
      <p:grpSpPr>
        <a:xfrm>
          <a:off x="0" y="0"/>
          <a:ext cx="0" cy="0"/>
          <a:chOff x="0" y="0"/>
          <a:chExt cx="0" cy="0"/>
        </a:xfrm>
      </p:grpSpPr>
      <p:grpSp>
        <p:nvGrpSpPr>
          <p:cNvPr id="241" name="Google Shape;2723;p46"/>
          <p:cNvGrpSpPr/>
          <p:nvPr/>
        </p:nvGrpSpPr>
        <p:grpSpPr>
          <a:xfrm rot="20534480">
            <a:off x="3015606" y="3506777"/>
            <a:ext cx="1370727" cy="852628"/>
            <a:chOff x="2575700" y="1885000"/>
            <a:chExt cx="868425" cy="514500"/>
          </a:xfrm>
        </p:grpSpPr>
        <p:sp>
          <p:nvSpPr>
            <p:cNvPr id="242" name="Google Shape;2724;p46"/>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5;p46"/>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26;p46"/>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27;p46"/>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7" name="Google Shape;2657;p43"/>
          <p:cNvGrpSpPr/>
          <p:nvPr/>
        </p:nvGrpSpPr>
        <p:grpSpPr>
          <a:xfrm>
            <a:off x="2682475" y="1096925"/>
            <a:ext cx="4271575" cy="2112725"/>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43"/>
          <p:cNvGrpSpPr/>
          <p:nvPr/>
        </p:nvGrpSpPr>
        <p:grpSpPr>
          <a:xfrm>
            <a:off x="-131942" y="-240334"/>
            <a:ext cx="9408147" cy="2571207"/>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矩形 28">
            <a:extLst>
              <a:ext uri="{FF2B5EF4-FFF2-40B4-BE49-F238E27FC236}">
                <a16:creationId xmlns:a16="http://schemas.microsoft.com/office/drawing/2014/main" id="{041B1270-5D61-4915-8C33-F7FF185443EF}"/>
              </a:ext>
            </a:extLst>
          </p:cNvPr>
          <p:cNvSpPr/>
          <p:nvPr/>
        </p:nvSpPr>
        <p:spPr>
          <a:xfrm>
            <a:off x="6256299" y="1784452"/>
            <a:ext cx="184731" cy="1200329"/>
          </a:xfrm>
          <a:prstGeom prst="rect">
            <a:avLst/>
          </a:prstGeom>
        </p:spPr>
        <p:txBody>
          <a:bodyPr wrap="none">
            <a:spAutoFit/>
            <a:scene3d>
              <a:camera prst="orthographicFront"/>
              <a:lightRig rig="threePt" dir="t"/>
            </a:scene3d>
            <a:sp3d contourW="12700"/>
          </a:bodyPr>
          <a:lstStyle/>
          <a:p>
            <a:pPr algn="ctr"/>
            <a:endParaRPr lang="zh-CN" altLang="en-US" sz="7200" dirty="0">
              <a:ln>
                <a:solidFill>
                  <a:schemeClr val="tx1"/>
                </a:solidFill>
              </a:ln>
              <a:solidFill>
                <a:schemeClr val="bg1"/>
              </a:solidFill>
              <a:latin typeface="Gwendolyn" pitchFamily="2" charset="0"/>
              <a:ea typeface="汉仪夏日体W" panose="00020600040101010101" pitchFamily="18" charset="-122"/>
            </a:endParaRPr>
          </a:p>
        </p:txBody>
      </p:sp>
      <p:grpSp>
        <p:nvGrpSpPr>
          <p:cNvPr id="2" name="Group 1"/>
          <p:cNvGrpSpPr/>
          <p:nvPr/>
        </p:nvGrpSpPr>
        <p:grpSpPr>
          <a:xfrm>
            <a:off x="2030716" y="3191016"/>
            <a:ext cx="5056056" cy="1402820"/>
            <a:chOff x="2063935" y="3339236"/>
            <a:chExt cx="4696615" cy="1166705"/>
          </a:xfrm>
        </p:grpSpPr>
        <p:grpSp>
          <p:nvGrpSpPr>
            <p:cNvPr id="100" name="Google Shape;1530;p52"/>
            <p:cNvGrpSpPr/>
            <p:nvPr/>
          </p:nvGrpSpPr>
          <p:grpSpPr>
            <a:xfrm>
              <a:off x="2063935" y="3729231"/>
              <a:ext cx="4696615" cy="776710"/>
              <a:chOff x="2593328" y="3953395"/>
              <a:chExt cx="7276244" cy="1190216"/>
            </a:xfrm>
          </p:grpSpPr>
          <p:sp>
            <p:nvSpPr>
              <p:cNvPr id="102" name="Google Shape;1541;p52"/>
              <p:cNvSpPr/>
              <p:nvPr/>
            </p:nvSpPr>
            <p:spPr>
              <a:xfrm>
                <a:off x="4391195" y="4261991"/>
                <a:ext cx="4519609" cy="881604"/>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542;p52"/>
              <p:cNvSpPr/>
              <p:nvPr/>
            </p:nvSpPr>
            <p:spPr>
              <a:xfrm>
                <a:off x="3282444" y="4779143"/>
                <a:ext cx="1188859" cy="364462"/>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543;p52"/>
              <p:cNvSpPr/>
              <p:nvPr/>
            </p:nvSpPr>
            <p:spPr>
              <a:xfrm>
                <a:off x="8156834" y="4838794"/>
                <a:ext cx="754071" cy="304817"/>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544;p52"/>
              <p:cNvSpPr/>
              <p:nvPr/>
            </p:nvSpPr>
            <p:spPr>
              <a:xfrm>
                <a:off x="4113442" y="4778760"/>
                <a:ext cx="688457" cy="360082"/>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6" name="Google Shape;1545;p52"/>
              <p:cNvGrpSpPr/>
              <p:nvPr/>
            </p:nvGrpSpPr>
            <p:grpSpPr>
              <a:xfrm>
                <a:off x="6834326" y="3953395"/>
                <a:ext cx="471073" cy="506454"/>
                <a:chOff x="6401901" y="4476420"/>
                <a:chExt cx="471073" cy="506454"/>
              </a:xfrm>
            </p:grpSpPr>
            <p:sp>
              <p:nvSpPr>
                <p:cNvPr id="138" name="Google Shape;1546;p52"/>
                <p:cNvSpPr/>
                <p:nvPr/>
              </p:nvSpPr>
              <p:spPr>
                <a:xfrm>
                  <a:off x="6515159" y="4557094"/>
                  <a:ext cx="178948" cy="425780"/>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547;p52"/>
                <p:cNvSpPr/>
                <p:nvPr/>
              </p:nvSpPr>
              <p:spPr>
                <a:xfrm>
                  <a:off x="6401901" y="4476420"/>
                  <a:ext cx="262773" cy="77693"/>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548;p52"/>
                <p:cNvSpPr/>
                <p:nvPr/>
              </p:nvSpPr>
              <p:spPr>
                <a:xfrm>
                  <a:off x="6712156" y="4568393"/>
                  <a:ext cx="160817" cy="226510"/>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549;p52"/>
                <p:cNvSpPr/>
                <p:nvPr/>
              </p:nvSpPr>
              <p:spPr>
                <a:xfrm>
                  <a:off x="6685003" y="4568393"/>
                  <a:ext cx="92934" cy="247007"/>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550;p52"/>
                <p:cNvSpPr/>
                <p:nvPr/>
              </p:nvSpPr>
              <p:spPr>
                <a:xfrm>
                  <a:off x="6598898" y="4557094"/>
                  <a:ext cx="95211" cy="248321"/>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551;p52"/>
                <p:cNvSpPr/>
                <p:nvPr/>
              </p:nvSpPr>
              <p:spPr>
                <a:xfrm>
                  <a:off x="6485728" y="4548072"/>
                  <a:ext cx="188058" cy="217401"/>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552;p52"/>
                <p:cNvSpPr/>
                <p:nvPr/>
              </p:nvSpPr>
              <p:spPr>
                <a:xfrm>
                  <a:off x="6411010" y="4545619"/>
                  <a:ext cx="244642" cy="136116"/>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553;p52"/>
                <p:cNvSpPr/>
                <p:nvPr/>
              </p:nvSpPr>
              <p:spPr>
                <a:xfrm>
                  <a:off x="6589876" y="4494727"/>
                  <a:ext cx="169927" cy="118511"/>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554;p52"/>
                <p:cNvSpPr/>
                <p:nvPr/>
              </p:nvSpPr>
              <p:spPr>
                <a:xfrm>
                  <a:off x="6429142" y="4765391"/>
                  <a:ext cx="113255" cy="104233"/>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7" name="Google Shape;1555;p52"/>
              <p:cNvSpPr/>
              <p:nvPr/>
            </p:nvSpPr>
            <p:spPr>
              <a:xfrm>
                <a:off x="5666029" y="4794822"/>
                <a:ext cx="140496" cy="348787"/>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556;p52"/>
              <p:cNvSpPr/>
              <p:nvPr/>
            </p:nvSpPr>
            <p:spPr>
              <a:xfrm>
                <a:off x="5675139" y="4702849"/>
                <a:ext cx="273985" cy="80759"/>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557;p52"/>
              <p:cNvSpPr/>
              <p:nvPr/>
            </p:nvSpPr>
            <p:spPr>
              <a:xfrm>
                <a:off x="5475864" y="4794822"/>
                <a:ext cx="151795" cy="226510"/>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558;p52"/>
              <p:cNvSpPr/>
              <p:nvPr/>
            </p:nvSpPr>
            <p:spPr>
              <a:xfrm>
                <a:off x="5561881" y="4794822"/>
                <a:ext cx="92934" cy="247007"/>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559;p52"/>
              <p:cNvSpPr/>
              <p:nvPr/>
            </p:nvSpPr>
            <p:spPr>
              <a:xfrm>
                <a:off x="5645620" y="4794822"/>
                <a:ext cx="104321" cy="240087"/>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560;p52"/>
              <p:cNvSpPr/>
              <p:nvPr/>
            </p:nvSpPr>
            <p:spPr>
              <a:xfrm>
                <a:off x="5666029" y="4774501"/>
                <a:ext cx="188058" cy="217401"/>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561;p52"/>
              <p:cNvSpPr/>
              <p:nvPr/>
            </p:nvSpPr>
            <p:spPr>
              <a:xfrm>
                <a:off x="5684161" y="4772048"/>
                <a:ext cx="253664" cy="142861"/>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562;p52"/>
              <p:cNvSpPr/>
              <p:nvPr/>
            </p:nvSpPr>
            <p:spPr>
              <a:xfrm>
                <a:off x="5580012" y="4723259"/>
                <a:ext cx="178948" cy="116408"/>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563;p52"/>
              <p:cNvSpPr/>
              <p:nvPr/>
            </p:nvSpPr>
            <p:spPr>
              <a:xfrm>
                <a:off x="5797331" y="4991820"/>
                <a:ext cx="113343" cy="104233"/>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564;p52"/>
              <p:cNvSpPr/>
              <p:nvPr/>
            </p:nvSpPr>
            <p:spPr>
              <a:xfrm>
                <a:off x="7296317" y="4774501"/>
                <a:ext cx="56759" cy="369109"/>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565;p52"/>
              <p:cNvSpPr/>
              <p:nvPr/>
            </p:nvSpPr>
            <p:spPr>
              <a:xfrm>
                <a:off x="7060866" y="4730616"/>
                <a:ext cx="274072" cy="86190"/>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566;p52"/>
              <p:cNvSpPr/>
              <p:nvPr/>
            </p:nvSpPr>
            <p:spPr>
              <a:xfrm>
                <a:off x="7382421" y="4765391"/>
                <a:ext cx="197080" cy="199357"/>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567;p52"/>
              <p:cNvSpPr/>
              <p:nvPr/>
            </p:nvSpPr>
            <p:spPr>
              <a:xfrm>
                <a:off x="7364289" y="4774501"/>
                <a:ext cx="131387" cy="228875"/>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568;p52"/>
              <p:cNvSpPr/>
              <p:nvPr/>
            </p:nvSpPr>
            <p:spPr>
              <a:xfrm>
                <a:off x="7316726" y="4774501"/>
                <a:ext cx="83825" cy="250335"/>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569;p52"/>
              <p:cNvSpPr/>
              <p:nvPr/>
            </p:nvSpPr>
            <p:spPr>
              <a:xfrm>
                <a:off x="7203555" y="4765391"/>
                <a:ext cx="140408" cy="247182"/>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570;p52"/>
              <p:cNvSpPr/>
              <p:nvPr/>
            </p:nvSpPr>
            <p:spPr>
              <a:xfrm>
                <a:off x="7108429" y="4765391"/>
                <a:ext cx="217401" cy="188058"/>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571;p52"/>
              <p:cNvSpPr/>
              <p:nvPr/>
            </p:nvSpPr>
            <p:spPr>
              <a:xfrm>
                <a:off x="7239731" y="4721156"/>
                <a:ext cx="199357" cy="91883"/>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572;p52"/>
              <p:cNvSpPr/>
              <p:nvPr/>
            </p:nvSpPr>
            <p:spPr>
              <a:xfrm>
                <a:off x="7155992" y="5030361"/>
                <a:ext cx="140408" cy="78219"/>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573;p52"/>
              <p:cNvSpPr/>
              <p:nvPr/>
            </p:nvSpPr>
            <p:spPr>
              <a:xfrm>
                <a:off x="4778446" y="4836780"/>
                <a:ext cx="557079" cy="193664"/>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574;p52"/>
              <p:cNvSpPr/>
              <p:nvPr/>
            </p:nvSpPr>
            <p:spPr>
              <a:xfrm flipH="1">
                <a:off x="8685928"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575;p52"/>
              <p:cNvSpPr/>
              <p:nvPr/>
            </p:nvSpPr>
            <p:spPr>
              <a:xfrm>
                <a:off x="2593328"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28" name="Google Shape;1576;p52"/>
              <p:cNvGrpSpPr/>
              <p:nvPr/>
            </p:nvGrpSpPr>
            <p:grpSpPr>
              <a:xfrm flipH="1">
                <a:off x="6206081" y="4180442"/>
                <a:ext cx="384959" cy="413870"/>
                <a:chOff x="6401901" y="4476420"/>
                <a:chExt cx="471071" cy="506449"/>
              </a:xfrm>
            </p:grpSpPr>
            <p:sp>
              <p:nvSpPr>
                <p:cNvPr id="129" name="Google Shape;1577;p52"/>
                <p:cNvSpPr/>
                <p:nvPr/>
              </p:nvSpPr>
              <p:spPr>
                <a:xfrm>
                  <a:off x="6515159" y="4557094"/>
                  <a:ext cx="178946" cy="425775"/>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578;p52"/>
                <p:cNvSpPr/>
                <p:nvPr/>
              </p:nvSpPr>
              <p:spPr>
                <a:xfrm>
                  <a:off x="6401901" y="4476420"/>
                  <a:ext cx="262770" cy="77692"/>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579;p52"/>
                <p:cNvSpPr/>
                <p:nvPr/>
              </p:nvSpPr>
              <p:spPr>
                <a:xfrm>
                  <a:off x="6712156" y="4568393"/>
                  <a:ext cx="160815" cy="226508"/>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580;p52"/>
                <p:cNvSpPr/>
                <p:nvPr/>
              </p:nvSpPr>
              <p:spPr>
                <a:xfrm>
                  <a:off x="6685003" y="4568393"/>
                  <a:ext cx="92933" cy="247004"/>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581;p52"/>
                <p:cNvSpPr/>
                <p:nvPr/>
              </p:nvSpPr>
              <p:spPr>
                <a:xfrm>
                  <a:off x="6598898" y="4557094"/>
                  <a:ext cx="95210" cy="248318"/>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582;p52"/>
                <p:cNvSpPr/>
                <p:nvPr/>
              </p:nvSpPr>
              <p:spPr>
                <a:xfrm>
                  <a:off x="6485728" y="4548072"/>
                  <a:ext cx="188056" cy="217398"/>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583;p52"/>
                <p:cNvSpPr/>
                <p:nvPr/>
              </p:nvSpPr>
              <p:spPr>
                <a:xfrm>
                  <a:off x="6411011" y="4545619"/>
                  <a:ext cx="244639" cy="136115"/>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584;p52"/>
                <p:cNvSpPr/>
                <p:nvPr/>
              </p:nvSpPr>
              <p:spPr>
                <a:xfrm>
                  <a:off x="6589876" y="4494727"/>
                  <a:ext cx="169925" cy="118509"/>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585;p52"/>
                <p:cNvSpPr/>
                <p:nvPr/>
              </p:nvSpPr>
              <p:spPr>
                <a:xfrm>
                  <a:off x="6429142" y="4765391"/>
                  <a:ext cx="113254" cy="104232"/>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98" name="Google Shape;1199;p46"/>
            <p:cNvGrpSpPr/>
            <p:nvPr/>
          </p:nvGrpSpPr>
          <p:grpSpPr>
            <a:xfrm flipH="1">
              <a:off x="4655758" y="3339236"/>
              <a:ext cx="1434837" cy="1163593"/>
              <a:chOff x="3912840" y="2173023"/>
              <a:chExt cx="855553" cy="721253"/>
            </a:xfrm>
          </p:grpSpPr>
          <p:sp>
            <p:nvSpPr>
              <p:cNvPr id="199" name="Google Shape;1200;p46"/>
              <p:cNvSpPr/>
              <p:nvPr/>
            </p:nvSpPr>
            <p:spPr>
              <a:xfrm>
                <a:off x="3919719" y="2715578"/>
                <a:ext cx="454419" cy="160987"/>
              </a:xfrm>
              <a:custGeom>
                <a:avLst/>
                <a:gdLst/>
                <a:ahLst/>
                <a:cxnLst/>
                <a:rect l="l" t="t" r="r" b="b"/>
                <a:pathLst>
                  <a:path w="13676" h="4845" extrusionOk="0">
                    <a:moveTo>
                      <a:pt x="5403" y="1"/>
                    </a:moveTo>
                    <a:cubicBezTo>
                      <a:pt x="3335" y="104"/>
                      <a:pt x="1396" y="854"/>
                      <a:pt x="0" y="2250"/>
                    </a:cubicBezTo>
                    <a:cubicBezTo>
                      <a:pt x="100" y="2242"/>
                      <a:pt x="199" y="2239"/>
                      <a:pt x="298" y="2239"/>
                    </a:cubicBezTo>
                    <a:cubicBezTo>
                      <a:pt x="1581" y="2239"/>
                      <a:pt x="2781" y="2839"/>
                      <a:pt x="3981" y="3439"/>
                    </a:cubicBezTo>
                    <a:cubicBezTo>
                      <a:pt x="5274" y="3982"/>
                      <a:pt x="6566" y="4732"/>
                      <a:pt x="8091" y="4835"/>
                    </a:cubicBezTo>
                    <a:cubicBezTo>
                      <a:pt x="8199" y="4841"/>
                      <a:pt x="8309" y="4845"/>
                      <a:pt x="8421" y="4845"/>
                    </a:cubicBezTo>
                    <a:cubicBezTo>
                      <a:pt x="10071" y="4845"/>
                      <a:pt x="12077" y="4161"/>
                      <a:pt x="13675" y="3749"/>
                    </a:cubicBezTo>
                    <a:cubicBezTo>
                      <a:pt x="13572" y="3103"/>
                      <a:pt x="13262" y="2586"/>
                      <a:pt x="12822" y="2146"/>
                    </a:cubicBezTo>
                    <a:cubicBezTo>
                      <a:pt x="12279" y="1810"/>
                      <a:pt x="11736" y="1500"/>
                      <a:pt x="11219" y="1293"/>
                    </a:cubicBezTo>
                    <a:cubicBezTo>
                      <a:pt x="9384" y="518"/>
                      <a:pt x="7445" y="1"/>
                      <a:pt x="5403"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1201;p46"/>
              <p:cNvSpPr/>
              <p:nvPr/>
            </p:nvSpPr>
            <p:spPr>
              <a:xfrm>
                <a:off x="3912840" y="2732757"/>
                <a:ext cx="465584" cy="107425"/>
              </a:xfrm>
              <a:custGeom>
                <a:avLst/>
                <a:gdLst/>
                <a:ahLst/>
                <a:cxnLst/>
                <a:rect l="l" t="t" r="r" b="b"/>
                <a:pathLst>
                  <a:path w="14012" h="3233" extrusionOk="0">
                    <a:moveTo>
                      <a:pt x="5067" y="1"/>
                    </a:moveTo>
                    <a:cubicBezTo>
                      <a:pt x="4524" y="1"/>
                      <a:pt x="4085" y="1"/>
                      <a:pt x="3542" y="130"/>
                    </a:cubicBezTo>
                    <a:cubicBezTo>
                      <a:pt x="2249" y="337"/>
                      <a:pt x="957" y="776"/>
                      <a:pt x="0" y="1629"/>
                    </a:cubicBezTo>
                    <a:lnTo>
                      <a:pt x="311" y="1940"/>
                    </a:lnTo>
                    <a:cubicBezTo>
                      <a:pt x="1190" y="1087"/>
                      <a:pt x="2379" y="647"/>
                      <a:pt x="3671" y="440"/>
                    </a:cubicBezTo>
                    <a:cubicBezTo>
                      <a:pt x="4085" y="440"/>
                      <a:pt x="4524" y="337"/>
                      <a:pt x="5067" y="337"/>
                    </a:cubicBezTo>
                    <a:cubicBezTo>
                      <a:pt x="5817" y="337"/>
                      <a:pt x="6566" y="440"/>
                      <a:pt x="7316" y="544"/>
                    </a:cubicBezTo>
                    <a:cubicBezTo>
                      <a:pt x="9694" y="880"/>
                      <a:pt x="12176" y="1526"/>
                      <a:pt x="13779" y="3232"/>
                    </a:cubicBezTo>
                    <a:lnTo>
                      <a:pt x="14011" y="3025"/>
                    </a:lnTo>
                    <a:cubicBezTo>
                      <a:pt x="12279" y="1190"/>
                      <a:pt x="9798" y="544"/>
                      <a:pt x="7316" y="234"/>
                    </a:cubicBezTo>
                    <a:cubicBezTo>
                      <a:pt x="6566" y="130"/>
                      <a:pt x="5817" y="1"/>
                      <a:pt x="5067"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1202;p46"/>
              <p:cNvSpPr/>
              <p:nvPr/>
            </p:nvSpPr>
            <p:spPr>
              <a:xfrm>
                <a:off x="4073466" y="2663143"/>
                <a:ext cx="265454" cy="120350"/>
              </a:xfrm>
              <a:custGeom>
                <a:avLst/>
                <a:gdLst/>
                <a:ahLst/>
                <a:cxnLst/>
                <a:rect l="l" t="t" r="r" b="b"/>
                <a:pathLst>
                  <a:path w="7989" h="3622" extrusionOk="0">
                    <a:moveTo>
                      <a:pt x="635" y="0"/>
                    </a:moveTo>
                    <a:cubicBezTo>
                      <a:pt x="489" y="0"/>
                      <a:pt x="346" y="45"/>
                      <a:pt x="233" y="157"/>
                    </a:cubicBezTo>
                    <a:cubicBezTo>
                      <a:pt x="0" y="390"/>
                      <a:pt x="0" y="803"/>
                      <a:pt x="130" y="1139"/>
                    </a:cubicBezTo>
                    <a:cubicBezTo>
                      <a:pt x="337" y="1450"/>
                      <a:pt x="543" y="1682"/>
                      <a:pt x="879" y="1889"/>
                    </a:cubicBezTo>
                    <a:cubicBezTo>
                      <a:pt x="1086" y="2096"/>
                      <a:pt x="1422" y="2225"/>
                      <a:pt x="1732" y="2225"/>
                    </a:cubicBezTo>
                    <a:lnTo>
                      <a:pt x="2586" y="2225"/>
                    </a:lnTo>
                    <a:cubicBezTo>
                      <a:pt x="2818" y="2096"/>
                      <a:pt x="3025" y="2096"/>
                      <a:pt x="3232" y="2096"/>
                    </a:cubicBezTo>
                    <a:cubicBezTo>
                      <a:pt x="3361" y="1993"/>
                      <a:pt x="3464" y="1993"/>
                      <a:pt x="3464" y="1993"/>
                    </a:cubicBezTo>
                    <a:cubicBezTo>
                      <a:pt x="3775" y="1993"/>
                      <a:pt x="4007" y="1889"/>
                      <a:pt x="4317" y="1889"/>
                    </a:cubicBezTo>
                    <a:lnTo>
                      <a:pt x="4757" y="1889"/>
                    </a:lnTo>
                    <a:cubicBezTo>
                      <a:pt x="5171" y="1889"/>
                      <a:pt x="5507" y="1993"/>
                      <a:pt x="5817" y="2225"/>
                    </a:cubicBezTo>
                    <a:cubicBezTo>
                      <a:pt x="5817" y="2225"/>
                      <a:pt x="5946" y="2225"/>
                      <a:pt x="5946" y="2329"/>
                    </a:cubicBezTo>
                    <a:lnTo>
                      <a:pt x="6049" y="2329"/>
                    </a:lnTo>
                    <a:cubicBezTo>
                      <a:pt x="6360" y="2639"/>
                      <a:pt x="6592" y="3182"/>
                      <a:pt x="7006" y="3518"/>
                    </a:cubicBezTo>
                    <a:cubicBezTo>
                      <a:pt x="7239" y="3621"/>
                      <a:pt x="7445" y="3621"/>
                      <a:pt x="7652" y="3621"/>
                    </a:cubicBezTo>
                    <a:cubicBezTo>
                      <a:pt x="7756" y="3621"/>
                      <a:pt x="7885" y="3621"/>
                      <a:pt x="7885" y="3518"/>
                    </a:cubicBezTo>
                    <a:cubicBezTo>
                      <a:pt x="7988" y="3388"/>
                      <a:pt x="7885" y="3285"/>
                      <a:pt x="7756" y="3182"/>
                    </a:cubicBezTo>
                    <a:cubicBezTo>
                      <a:pt x="7342" y="2742"/>
                      <a:pt x="7109" y="2225"/>
                      <a:pt x="6799" y="1786"/>
                    </a:cubicBezTo>
                    <a:lnTo>
                      <a:pt x="6463" y="1450"/>
                    </a:lnTo>
                    <a:cubicBezTo>
                      <a:pt x="6463" y="1450"/>
                      <a:pt x="6360" y="1346"/>
                      <a:pt x="6256" y="1346"/>
                    </a:cubicBezTo>
                    <a:cubicBezTo>
                      <a:pt x="5817" y="1036"/>
                      <a:pt x="5403" y="803"/>
                      <a:pt x="4860" y="803"/>
                    </a:cubicBezTo>
                    <a:cubicBezTo>
                      <a:pt x="4757" y="700"/>
                      <a:pt x="4654" y="700"/>
                      <a:pt x="4524" y="700"/>
                    </a:cubicBezTo>
                    <a:lnTo>
                      <a:pt x="4214" y="700"/>
                    </a:lnTo>
                    <a:cubicBezTo>
                      <a:pt x="3878" y="700"/>
                      <a:pt x="3464" y="803"/>
                      <a:pt x="3128" y="933"/>
                    </a:cubicBezTo>
                    <a:lnTo>
                      <a:pt x="2922" y="933"/>
                    </a:lnTo>
                    <a:cubicBezTo>
                      <a:pt x="2754" y="984"/>
                      <a:pt x="2592" y="1010"/>
                      <a:pt x="2430" y="1010"/>
                    </a:cubicBezTo>
                    <a:cubicBezTo>
                      <a:pt x="2269" y="1010"/>
                      <a:pt x="2107" y="984"/>
                      <a:pt x="1939" y="933"/>
                    </a:cubicBezTo>
                    <a:cubicBezTo>
                      <a:pt x="1732" y="803"/>
                      <a:pt x="1526" y="493"/>
                      <a:pt x="1293" y="286"/>
                    </a:cubicBezTo>
                    <a:cubicBezTo>
                      <a:pt x="1161" y="138"/>
                      <a:pt x="893" y="0"/>
                      <a:pt x="6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1203;p46"/>
              <p:cNvSpPr/>
              <p:nvPr/>
            </p:nvSpPr>
            <p:spPr>
              <a:xfrm>
                <a:off x="4170526" y="2694112"/>
                <a:ext cx="18076" cy="38677"/>
              </a:xfrm>
              <a:custGeom>
                <a:avLst/>
                <a:gdLst/>
                <a:ahLst/>
                <a:cxnLst/>
                <a:rect l="l" t="t" r="r" b="b"/>
                <a:pathLst>
                  <a:path w="544" h="1164" extrusionOk="0">
                    <a:moveTo>
                      <a:pt x="1" y="1"/>
                    </a:moveTo>
                    <a:cubicBezTo>
                      <a:pt x="207" y="311"/>
                      <a:pt x="311" y="750"/>
                      <a:pt x="311" y="1164"/>
                    </a:cubicBezTo>
                    <a:cubicBezTo>
                      <a:pt x="440" y="1061"/>
                      <a:pt x="543" y="1061"/>
                      <a:pt x="543" y="1061"/>
                    </a:cubicBezTo>
                    <a:cubicBezTo>
                      <a:pt x="543" y="647"/>
                      <a:pt x="440" y="311"/>
                      <a:pt x="207"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1204;p46"/>
              <p:cNvSpPr/>
              <p:nvPr/>
            </p:nvSpPr>
            <p:spPr>
              <a:xfrm>
                <a:off x="4223792" y="2686403"/>
                <a:ext cx="11198" cy="39541"/>
              </a:xfrm>
              <a:custGeom>
                <a:avLst/>
                <a:gdLst/>
                <a:ahLst/>
                <a:cxnLst/>
                <a:rect l="l" t="t" r="r" b="b"/>
                <a:pathLst>
                  <a:path w="337" h="1190" extrusionOk="0">
                    <a:moveTo>
                      <a:pt x="0" y="0"/>
                    </a:moveTo>
                    <a:cubicBezTo>
                      <a:pt x="130" y="439"/>
                      <a:pt x="0" y="750"/>
                      <a:pt x="0" y="1189"/>
                    </a:cubicBezTo>
                    <a:lnTo>
                      <a:pt x="233" y="1189"/>
                    </a:lnTo>
                    <a:cubicBezTo>
                      <a:pt x="233" y="750"/>
                      <a:pt x="336" y="439"/>
                      <a:pt x="336" y="103"/>
                    </a:cubicBezTo>
                    <a:cubicBezTo>
                      <a:pt x="233" y="0"/>
                      <a:pt x="130" y="0"/>
                      <a:pt x="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205;p46"/>
              <p:cNvSpPr/>
              <p:nvPr/>
            </p:nvSpPr>
            <p:spPr>
              <a:xfrm>
                <a:off x="4266723" y="2707869"/>
                <a:ext cx="21531" cy="32663"/>
              </a:xfrm>
              <a:custGeom>
                <a:avLst/>
                <a:gdLst/>
                <a:ahLst/>
                <a:cxnLst/>
                <a:rect l="l" t="t" r="r" b="b"/>
                <a:pathLst>
                  <a:path w="648" h="983" extrusionOk="0">
                    <a:moveTo>
                      <a:pt x="440" y="0"/>
                    </a:moveTo>
                    <a:cubicBezTo>
                      <a:pt x="337" y="336"/>
                      <a:pt x="130" y="543"/>
                      <a:pt x="1" y="879"/>
                    </a:cubicBezTo>
                    <a:cubicBezTo>
                      <a:pt x="1" y="879"/>
                      <a:pt x="130" y="879"/>
                      <a:pt x="130" y="983"/>
                    </a:cubicBezTo>
                    <a:lnTo>
                      <a:pt x="233" y="983"/>
                    </a:lnTo>
                    <a:cubicBezTo>
                      <a:pt x="337" y="750"/>
                      <a:pt x="544" y="440"/>
                      <a:pt x="647" y="104"/>
                    </a:cubicBezTo>
                    <a:cubicBezTo>
                      <a:pt x="647" y="104"/>
                      <a:pt x="544" y="0"/>
                      <a:pt x="44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206;p46"/>
              <p:cNvSpPr/>
              <p:nvPr/>
            </p:nvSpPr>
            <p:spPr>
              <a:xfrm>
                <a:off x="4094932" y="2682947"/>
                <a:ext cx="11198" cy="8706"/>
              </a:xfrm>
              <a:custGeom>
                <a:avLst/>
                <a:gdLst/>
                <a:ahLst/>
                <a:cxnLst/>
                <a:rect l="l" t="t" r="r" b="b"/>
                <a:pathLst>
                  <a:path w="337" h="262" extrusionOk="0">
                    <a:moveTo>
                      <a:pt x="233" y="1"/>
                    </a:moveTo>
                    <a:cubicBezTo>
                      <a:pt x="130" y="1"/>
                      <a:pt x="130" y="1"/>
                      <a:pt x="130" y="104"/>
                    </a:cubicBezTo>
                    <a:cubicBezTo>
                      <a:pt x="1" y="207"/>
                      <a:pt x="130" y="207"/>
                      <a:pt x="233" y="207"/>
                    </a:cubicBezTo>
                    <a:cubicBezTo>
                      <a:pt x="233" y="246"/>
                      <a:pt x="243" y="262"/>
                      <a:pt x="256" y="262"/>
                    </a:cubicBezTo>
                    <a:cubicBezTo>
                      <a:pt x="286" y="262"/>
                      <a:pt x="337" y="176"/>
                      <a:pt x="337" y="104"/>
                    </a:cubicBezTo>
                    <a:cubicBezTo>
                      <a:pt x="337" y="104"/>
                      <a:pt x="337" y="1"/>
                      <a:pt x="233"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207;p46"/>
              <p:cNvSpPr/>
              <p:nvPr/>
            </p:nvSpPr>
            <p:spPr>
              <a:xfrm>
                <a:off x="4388704" y="2677464"/>
                <a:ext cx="307521" cy="173880"/>
              </a:xfrm>
              <a:custGeom>
                <a:avLst/>
                <a:gdLst/>
                <a:ahLst/>
                <a:cxnLst/>
                <a:rect l="l" t="t" r="r" b="b"/>
                <a:pathLst>
                  <a:path w="9255" h="5233" extrusionOk="0">
                    <a:moveTo>
                      <a:pt x="8235" y="0"/>
                    </a:moveTo>
                    <a:cubicBezTo>
                      <a:pt x="6869" y="0"/>
                      <a:pt x="5519" y="335"/>
                      <a:pt x="4318" y="1019"/>
                    </a:cubicBezTo>
                    <a:cubicBezTo>
                      <a:pt x="2792" y="1898"/>
                      <a:pt x="1500" y="3087"/>
                      <a:pt x="543" y="4483"/>
                    </a:cubicBezTo>
                    <a:cubicBezTo>
                      <a:pt x="337" y="4689"/>
                      <a:pt x="104" y="5025"/>
                      <a:pt x="1" y="5232"/>
                    </a:cubicBezTo>
                    <a:cubicBezTo>
                      <a:pt x="750" y="4896"/>
                      <a:pt x="1733" y="4586"/>
                      <a:pt x="2586" y="4250"/>
                    </a:cubicBezTo>
                    <a:cubicBezTo>
                      <a:pt x="5067" y="3397"/>
                      <a:pt x="7213" y="1665"/>
                      <a:pt x="9255" y="62"/>
                    </a:cubicBezTo>
                    <a:cubicBezTo>
                      <a:pt x="8915" y="21"/>
                      <a:pt x="8575" y="0"/>
                      <a:pt x="8235" y="0"/>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1208;p46"/>
              <p:cNvSpPr/>
              <p:nvPr/>
            </p:nvSpPr>
            <p:spPr>
              <a:xfrm>
                <a:off x="4385281" y="2676069"/>
                <a:ext cx="315263" cy="180226"/>
              </a:xfrm>
              <a:custGeom>
                <a:avLst/>
                <a:gdLst/>
                <a:ahLst/>
                <a:cxnLst/>
                <a:rect l="l" t="t" r="r" b="b"/>
                <a:pathLst>
                  <a:path w="9488" h="5424" extrusionOk="0">
                    <a:moveTo>
                      <a:pt x="9255" y="1"/>
                    </a:moveTo>
                    <a:cubicBezTo>
                      <a:pt x="8944" y="1"/>
                      <a:pt x="8505" y="104"/>
                      <a:pt x="8195" y="208"/>
                    </a:cubicBezTo>
                    <a:cubicBezTo>
                      <a:pt x="6670" y="750"/>
                      <a:pt x="5170" y="1293"/>
                      <a:pt x="3774" y="2043"/>
                    </a:cubicBezTo>
                    <a:cubicBezTo>
                      <a:pt x="2378" y="2896"/>
                      <a:pt x="1086" y="3878"/>
                      <a:pt x="104" y="5171"/>
                    </a:cubicBezTo>
                    <a:cubicBezTo>
                      <a:pt x="0" y="5274"/>
                      <a:pt x="0" y="5378"/>
                      <a:pt x="104" y="5378"/>
                    </a:cubicBezTo>
                    <a:cubicBezTo>
                      <a:pt x="138" y="5412"/>
                      <a:pt x="161" y="5424"/>
                      <a:pt x="180" y="5424"/>
                    </a:cubicBezTo>
                    <a:cubicBezTo>
                      <a:pt x="218" y="5424"/>
                      <a:pt x="241" y="5378"/>
                      <a:pt x="310" y="5378"/>
                    </a:cubicBezTo>
                    <a:cubicBezTo>
                      <a:pt x="1189" y="4085"/>
                      <a:pt x="2482" y="3129"/>
                      <a:pt x="3878" y="2250"/>
                    </a:cubicBezTo>
                    <a:cubicBezTo>
                      <a:pt x="5274" y="1500"/>
                      <a:pt x="6773" y="957"/>
                      <a:pt x="8298" y="544"/>
                    </a:cubicBezTo>
                    <a:cubicBezTo>
                      <a:pt x="8608" y="414"/>
                      <a:pt x="8944" y="311"/>
                      <a:pt x="9255" y="208"/>
                    </a:cubicBezTo>
                    <a:cubicBezTo>
                      <a:pt x="9358" y="208"/>
                      <a:pt x="9487" y="208"/>
                      <a:pt x="9358" y="104"/>
                    </a:cubicBezTo>
                    <a:cubicBezTo>
                      <a:pt x="9358" y="1"/>
                      <a:pt x="9358" y="1"/>
                      <a:pt x="9255"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1209;p46"/>
              <p:cNvSpPr/>
              <p:nvPr/>
            </p:nvSpPr>
            <p:spPr>
              <a:xfrm>
                <a:off x="4327730" y="2200204"/>
                <a:ext cx="440663" cy="622783"/>
              </a:xfrm>
              <a:custGeom>
                <a:avLst/>
                <a:gdLst/>
                <a:ahLst/>
                <a:cxnLst/>
                <a:rect l="l" t="t" r="r" b="b"/>
                <a:pathLst>
                  <a:path w="13262" h="18743" extrusionOk="0">
                    <a:moveTo>
                      <a:pt x="12072" y="1"/>
                    </a:moveTo>
                    <a:cubicBezTo>
                      <a:pt x="10573" y="414"/>
                      <a:pt x="9151" y="957"/>
                      <a:pt x="7755" y="1603"/>
                    </a:cubicBezTo>
                    <a:cubicBezTo>
                      <a:pt x="6695" y="2043"/>
                      <a:pt x="5610" y="2456"/>
                      <a:pt x="4757" y="3232"/>
                    </a:cubicBezTo>
                    <a:cubicBezTo>
                      <a:pt x="2378" y="4835"/>
                      <a:pt x="983" y="7523"/>
                      <a:pt x="543" y="10341"/>
                    </a:cubicBezTo>
                    <a:cubicBezTo>
                      <a:pt x="0" y="13133"/>
                      <a:pt x="336" y="16028"/>
                      <a:pt x="983" y="18742"/>
                    </a:cubicBezTo>
                    <a:cubicBezTo>
                      <a:pt x="1293" y="18199"/>
                      <a:pt x="1939" y="17656"/>
                      <a:pt x="2482" y="17217"/>
                    </a:cubicBezTo>
                    <a:cubicBezTo>
                      <a:pt x="4214" y="15718"/>
                      <a:pt x="6359" y="14632"/>
                      <a:pt x="8298" y="13339"/>
                    </a:cubicBezTo>
                    <a:cubicBezTo>
                      <a:pt x="10237" y="11944"/>
                      <a:pt x="11969" y="10108"/>
                      <a:pt x="12615" y="7859"/>
                    </a:cubicBezTo>
                    <a:cubicBezTo>
                      <a:pt x="13261" y="5274"/>
                      <a:pt x="12072" y="2586"/>
                      <a:pt x="1207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1210;p46"/>
              <p:cNvSpPr/>
              <p:nvPr/>
            </p:nvSpPr>
            <p:spPr>
              <a:xfrm>
                <a:off x="4356938" y="2189040"/>
                <a:ext cx="375371" cy="637370"/>
              </a:xfrm>
              <a:custGeom>
                <a:avLst/>
                <a:gdLst/>
                <a:ahLst/>
                <a:cxnLst/>
                <a:rect l="l" t="t" r="r" b="b"/>
                <a:pathLst>
                  <a:path w="11297" h="19182" extrusionOk="0">
                    <a:moveTo>
                      <a:pt x="11090" y="1"/>
                    </a:moveTo>
                    <a:cubicBezTo>
                      <a:pt x="8401" y="1629"/>
                      <a:pt x="6023" y="3671"/>
                      <a:pt x="4084" y="6024"/>
                    </a:cubicBezTo>
                    <a:cubicBezTo>
                      <a:pt x="3231" y="7109"/>
                      <a:pt x="2456" y="8299"/>
                      <a:pt x="1810" y="9591"/>
                    </a:cubicBezTo>
                    <a:cubicBezTo>
                      <a:pt x="517" y="12616"/>
                      <a:pt x="207" y="15950"/>
                      <a:pt x="0" y="19078"/>
                    </a:cubicBezTo>
                    <a:lnTo>
                      <a:pt x="414" y="19182"/>
                    </a:lnTo>
                    <a:cubicBezTo>
                      <a:pt x="646" y="15950"/>
                      <a:pt x="853" y="12719"/>
                      <a:pt x="2146" y="9798"/>
                    </a:cubicBezTo>
                    <a:cubicBezTo>
                      <a:pt x="2792" y="8505"/>
                      <a:pt x="3542" y="7316"/>
                      <a:pt x="4395" y="6256"/>
                    </a:cubicBezTo>
                    <a:cubicBezTo>
                      <a:pt x="6230" y="3878"/>
                      <a:pt x="8608" y="1836"/>
                      <a:pt x="11297" y="337"/>
                    </a:cubicBezTo>
                    <a:lnTo>
                      <a:pt x="11090" y="1"/>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1211;p46"/>
              <p:cNvSpPr/>
              <p:nvPr/>
            </p:nvSpPr>
            <p:spPr>
              <a:xfrm>
                <a:off x="4145605" y="2353952"/>
                <a:ext cx="239703" cy="518847"/>
              </a:xfrm>
              <a:custGeom>
                <a:avLst/>
                <a:gdLst/>
                <a:ahLst/>
                <a:cxnLst/>
                <a:rect l="l" t="t" r="r" b="b"/>
                <a:pathLst>
                  <a:path w="7214" h="15615" extrusionOk="0">
                    <a:moveTo>
                      <a:pt x="311" y="1"/>
                    </a:moveTo>
                    <a:lnTo>
                      <a:pt x="1" y="104"/>
                    </a:lnTo>
                    <a:cubicBezTo>
                      <a:pt x="2793" y="5068"/>
                      <a:pt x="5068" y="10238"/>
                      <a:pt x="6877" y="15615"/>
                    </a:cubicBezTo>
                    <a:lnTo>
                      <a:pt x="7213" y="15511"/>
                    </a:lnTo>
                    <a:cubicBezTo>
                      <a:pt x="5378" y="10108"/>
                      <a:pt x="3129" y="4835"/>
                      <a:pt x="31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212;p46"/>
              <p:cNvSpPr/>
              <p:nvPr/>
            </p:nvSpPr>
            <p:spPr>
              <a:xfrm>
                <a:off x="3984148" y="2400339"/>
                <a:ext cx="118556" cy="203618"/>
              </a:xfrm>
              <a:custGeom>
                <a:avLst/>
                <a:gdLst/>
                <a:ahLst/>
                <a:cxnLst/>
                <a:rect l="l" t="t" r="r" b="b"/>
                <a:pathLst>
                  <a:path w="3568" h="6128" extrusionOk="0">
                    <a:moveTo>
                      <a:pt x="3567" y="1"/>
                    </a:moveTo>
                    <a:lnTo>
                      <a:pt x="3567" y="1"/>
                    </a:lnTo>
                    <a:cubicBezTo>
                      <a:pt x="3565" y="9"/>
                      <a:pt x="3563" y="17"/>
                      <a:pt x="3561" y="25"/>
                    </a:cubicBezTo>
                    <a:lnTo>
                      <a:pt x="3561" y="25"/>
                    </a:lnTo>
                    <a:cubicBezTo>
                      <a:pt x="3565" y="17"/>
                      <a:pt x="3567" y="9"/>
                      <a:pt x="3567" y="1"/>
                    </a:cubicBezTo>
                    <a:close/>
                    <a:moveTo>
                      <a:pt x="3561" y="25"/>
                    </a:moveTo>
                    <a:cubicBezTo>
                      <a:pt x="3513" y="104"/>
                      <a:pt x="3223" y="104"/>
                      <a:pt x="3128" y="104"/>
                    </a:cubicBezTo>
                    <a:cubicBezTo>
                      <a:pt x="1835" y="1087"/>
                      <a:pt x="879" y="2482"/>
                      <a:pt x="233" y="3982"/>
                    </a:cubicBezTo>
                    <a:cubicBezTo>
                      <a:pt x="103" y="4421"/>
                      <a:pt x="0" y="4731"/>
                      <a:pt x="0" y="5171"/>
                    </a:cubicBezTo>
                    <a:cubicBezTo>
                      <a:pt x="0" y="5610"/>
                      <a:pt x="0" y="5921"/>
                      <a:pt x="336" y="6127"/>
                    </a:cubicBezTo>
                    <a:cubicBezTo>
                      <a:pt x="543" y="6127"/>
                      <a:pt x="750" y="6127"/>
                      <a:pt x="982" y="6024"/>
                    </a:cubicBezTo>
                    <a:cubicBezTo>
                      <a:pt x="1189" y="5817"/>
                      <a:pt x="1293" y="5714"/>
                      <a:pt x="1396" y="5481"/>
                    </a:cubicBezTo>
                    <a:cubicBezTo>
                      <a:pt x="2477" y="3885"/>
                      <a:pt x="3020" y="1955"/>
                      <a:pt x="3561" y="25"/>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213;p46"/>
              <p:cNvSpPr/>
              <p:nvPr/>
            </p:nvSpPr>
            <p:spPr>
              <a:xfrm>
                <a:off x="4077753" y="2385752"/>
                <a:ext cx="71339" cy="243956"/>
              </a:xfrm>
              <a:custGeom>
                <a:avLst/>
                <a:gdLst/>
                <a:ahLst/>
                <a:cxnLst/>
                <a:rect l="l" t="t" r="r" b="b"/>
                <a:pathLst>
                  <a:path w="2147" h="7342" extrusionOk="0">
                    <a:moveTo>
                      <a:pt x="1603" y="0"/>
                    </a:moveTo>
                    <a:cubicBezTo>
                      <a:pt x="1397" y="104"/>
                      <a:pt x="1164" y="233"/>
                      <a:pt x="957" y="233"/>
                    </a:cubicBezTo>
                    <a:cubicBezTo>
                      <a:pt x="311" y="2275"/>
                      <a:pt x="1" y="4421"/>
                      <a:pt x="414" y="6463"/>
                    </a:cubicBezTo>
                    <a:cubicBezTo>
                      <a:pt x="414" y="6799"/>
                      <a:pt x="647" y="7213"/>
                      <a:pt x="957" y="7342"/>
                    </a:cubicBezTo>
                    <a:cubicBezTo>
                      <a:pt x="1164" y="7342"/>
                      <a:pt x="1500" y="7213"/>
                      <a:pt x="1603" y="7006"/>
                    </a:cubicBezTo>
                    <a:cubicBezTo>
                      <a:pt x="1707" y="6799"/>
                      <a:pt x="1810" y="6463"/>
                      <a:pt x="1810" y="6256"/>
                    </a:cubicBezTo>
                    <a:cubicBezTo>
                      <a:pt x="2146" y="4214"/>
                      <a:pt x="2043" y="2043"/>
                      <a:pt x="1603"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1214;p46"/>
              <p:cNvSpPr/>
              <p:nvPr/>
            </p:nvSpPr>
            <p:spPr>
              <a:xfrm>
                <a:off x="4177405" y="2251941"/>
                <a:ext cx="196740" cy="94333"/>
              </a:xfrm>
              <a:custGeom>
                <a:avLst/>
                <a:gdLst/>
                <a:ahLst/>
                <a:cxnLst/>
                <a:rect l="l" t="t" r="r" b="b"/>
                <a:pathLst>
                  <a:path w="5921" h="2839" extrusionOk="0">
                    <a:moveTo>
                      <a:pt x="5066" y="0"/>
                    </a:moveTo>
                    <a:cubicBezTo>
                      <a:pt x="4926" y="0"/>
                      <a:pt x="4783" y="46"/>
                      <a:pt x="4628" y="46"/>
                    </a:cubicBezTo>
                    <a:cubicBezTo>
                      <a:pt x="3025" y="486"/>
                      <a:pt x="1396" y="1236"/>
                      <a:pt x="0" y="2321"/>
                    </a:cubicBezTo>
                    <a:cubicBezTo>
                      <a:pt x="104" y="2528"/>
                      <a:pt x="336" y="2631"/>
                      <a:pt x="440" y="2838"/>
                    </a:cubicBezTo>
                    <a:cubicBezTo>
                      <a:pt x="2172" y="2631"/>
                      <a:pt x="3981" y="2321"/>
                      <a:pt x="5403" y="1236"/>
                    </a:cubicBezTo>
                    <a:cubicBezTo>
                      <a:pt x="5610" y="1029"/>
                      <a:pt x="5920" y="796"/>
                      <a:pt x="5817" y="486"/>
                    </a:cubicBezTo>
                    <a:cubicBezTo>
                      <a:pt x="5713" y="253"/>
                      <a:pt x="5507" y="46"/>
                      <a:pt x="5274" y="46"/>
                    </a:cubicBezTo>
                    <a:cubicBezTo>
                      <a:pt x="5205" y="12"/>
                      <a:pt x="5136" y="0"/>
                      <a:pt x="5066"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1215;p46"/>
              <p:cNvSpPr/>
              <p:nvPr/>
            </p:nvSpPr>
            <p:spPr>
              <a:xfrm>
                <a:off x="4137896" y="2378874"/>
                <a:ext cx="100513" cy="219135"/>
              </a:xfrm>
              <a:custGeom>
                <a:avLst/>
                <a:gdLst/>
                <a:ahLst/>
                <a:cxnLst/>
                <a:rect l="l" t="t" r="r" b="b"/>
                <a:pathLst>
                  <a:path w="3025" h="6595" extrusionOk="0">
                    <a:moveTo>
                      <a:pt x="336" y="1"/>
                    </a:moveTo>
                    <a:cubicBezTo>
                      <a:pt x="130" y="1"/>
                      <a:pt x="0" y="104"/>
                      <a:pt x="0" y="207"/>
                    </a:cubicBezTo>
                    <a:cubicBezTo>
                      <a:pt x="0" y="1939"/>
                      <a:pt x="440" y="3671"/>
                      <a:pt x="1086" y="5274"/>
                    </a:cubicBezTo>
                    <a:cubicBezTo>
                      <a:pt x="1293" y="5610"/>
                      <a:pt x="1422" y="5920"/>
                      <a:pt x="1629" y="6256"/>
                    </a:cubicBezTo>
                    <a:cubicBezTo>
                      <a:pt x="1798" y="6425"/>
                      <a:pt x="2122" y="6594"/>
                      <a:pt x="2404" y="6594"/>
                    </a:cubicBezTo>
                    <a:cubicBezTo>
                      <a:pt x="2467" y="6594"/>
                      <a:pt x="2528" y="6586"/>
                      <a:pt x="2585" y="6567"/>
                    </a:cubicBezTo>
                    <a:cubicBezTo>
                      <a:pt x="2818" y="6567"/>
                      <a:pt x="2921" y="6256"/>
                      <a:pt x="3025" y="6024"/>
                    </a:cubicBezTo>
                    <a:cubicBezTo>
                      <a:pt x="3025" y="5817"/>
                      <a:pt x="3025" y="5481"/>
                      <a:pt x="2921" y="5274"/>
                    </a:cubicBezTo>
                    <a:cubicBezTo>
                      <a:pt x="2482" y="3335"/>
                      <a:pt x="1525" y="1500"/>
                      <a:pt x="336"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1216;p46"/>
              <p:cNvSpPr/>
              <p:nvPr/>
            </p:nvSpPr>
            <p:spPr>
              <a:xfrm>
                <a:off x="4145605" y="2363223"/>
                <a:ext cx="171819" cy="185310"/>
              </a:xfrm>
              <a:custGeom>
                <a:avLst/>
                <a:gdLst/>
                <a:ahLst/>
                <a:cxnLst/>
                <a:rect l="l" t="t" r="r" b="b"/>
                <a:pathLst>
                  <a:path w="5171" h="5577" extrusionOk="0">
                    <a:moveTo>
                      <a:pt x="787" y="0"/>
                    </a:moveTo>
                    <a:cubicBezTo>
                      <a:pt x="738" y="0"/>
                      <a:pt x="691" y="10"/>
                      <a:pt x="647" y="32"/>
                    </a:cubicBezTo>
                    <a:cubicBezTo>
                      <a:pt x="1" y="265"/>
                      <a:pt x="647" y="1118"/>
                      <a:pt x="854" y="1428"/>
                    </a:cubicBezTo>
                    <a:cubicBezTo>
                      <a:pt x="1190" y="2074"/>
                      <a:pt x="1604" y="2850"/>
                      <a:pt x="2043" y="3496"/>
                    </a:cubicBezTo>
                    <a:cubicBezTo>
                      <a:pt x="2586" y="4349"/>
                      <a:pt x="3232" y="5202"/>
                      <a:pt x="4189" y="5538"/>
                    </a:cubicBezTo>
                    <a:cubicBezTo>
                      <a:pt x="4271" y="5564"/>
                      <a:pt x="4359" y="5577"/>
                      <a:pt x="4446" y="5577"/>
                    </a:cubicBezTo>
                    <a:cubicBezTo>
                      <a:pt x="4711" y="5577"/>
                      <a:pt x="4970" y="5456"/>
                      <a:pt x="5068" y="5202"/>
                    </a:cubicBezTo>
                    <a:cubicBezTo>
                      <a:pt x="5171" y="5202"/>
                      <a:pt x="5171" y="4995"/>
                      <a:pt x="5171" y="4892"/>
                    </a:cubicBezTo>
                    <a:cubicBezTo>
                      <a:pt x="5068" y="4453"/>
                      <a:pt x="4835" y="4142"/>
                      <a:pt x="4628" y="3703"/>
                    </a:cubicBezTo>
                    <a:cubicBezTo>
                      <a:pt x="3775" y="2721"/>
                      <a:pt x="2896" y="1764"/>
                      <a:pt x="2043" y="911"/>
                    </a:cubicBezTo>
                    <a:cubicBezTo>
                      <a:pt x="1743" y="703"/>
                      <a:pt x="1195" y="0"/>
                      <a:pt x="787"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1217;p46"/>
              <p:cNvSpPr/>
              <p:nvPr/>
            </p:nvSpPr>
            <p:spPr>
              <a:xfrm>
                <a:off x="4167104" y="2341857"/>
                <a:ext cx="203585" cy="131249"/>
              </a:xfrm>
              <a:custGeom>
                <a:avLst/>
                <a:gdLst/>
                <a:ahLst/>
                <a:cxnLst/>
                <a:rect l="l" t="t" r="r" b="b"/>
                <a:pathLst>
                  <a:path w="6127" h="3950" extrusionOk="0">
                    <a:moveTo>
                      <a:pt x="228" y="1"/>
                    </a:moveTo>
                    <a:cubicBezTo>
                      <a:pt x="154" y="1"/>
                      <a:pt x="78" y="9"/>
                      <a:pt x="0" y="29"/>
                    </a:cubicBezTo>
                    <a:cubicBezTo>
                      <a:pt x="104" y="132"/>
                      <a:pt x="104" y="262"/>
                      <a:pt x="207" y="365"/>
                    </a:cubicBezTo>
                    <a:cubicBezTo>
                      <a:pt x="1060" y="1554"/>
                      <a:pt x="2146" y="2407"/>
                      <a:pt x="3335" y="3053"/>
                    </a:cubicBezTo>
                    <a:cubicBezTo>
                      <a:pt x="3981" y="3493"/>
                      <a:pt x="4627" y="3906"/>
                      <a:pt x="5377" y="3906"/>
                    </a:cubicBezTo>
                    <a:cubicBezTo>
                      <a:pt x="5438" y="3937"/>
                      <a:pt x="5492" y="3949"/>
                      <a:pt x="5543" y="3949"/>
                    </a:cubicBezTo>
                    <a:cubicBezTo>
                      <a:pt x="5666" y="3949"/>
                      <a:pt x="5774" y="3876"/>
                      <a:pt x="5920" y="3803"/>
                    </a:cubicBezTo>
                    <a:cubicBezTo>
                      <a:pt x="6023" y="3803"/>
                      <a:pt x="6127" y="3596"/>
                      <a:pt x="6127" y="3364"/>
                    </a:cubicBezTo>
                    <a:cubicBezTo>
                      <a:pt x="6127" y="3157"/>
                      <a:pt x="6127" y="2950"/>
                      <a:pt x="6023" y="2847"/>
                    </a:cubicBezTo>
                    <a:cubicBezTo>
                      <a:pt x="5713" y="1968"/>
                      <a:pt x="4938" y="1761"/>
                      <a:pt x="4291" y="1425"/>
                    </a:cubicBezTo>
                    <a:cubicBezTo>
                      <a:pt x="3231" y="1115"/>
                      <a:pt x="2146" y="675"/>
                      <a:pt x="1189" y="262"/>
                    </a:cubicBezTo>
                    <a:cubicBezTo>
                      <a:pt x="833" y="157"/>
                      <a:pt x="544" y="1"/>
                      <a:pt x="228"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1218;p46"/>
              <p:cNvSpPr/>
              <p:nvPr/>
            </p:nvSpPr>
            <p:spPr>
              <a:xfrm>
                <a:off x="4170526" y="2317899"/>
                <a:ext cx="221627" cy="52499"/>
              </a:xfrm>
              <a:custGeom>
                <a:avLst/>
                <a:gdLst/>
                <a:ahLst/>
                <a:cxnLst/>
                <a:rect l="l" t="t" r="r" b="b"/>
                <a:pathLst>
                  <a:path w="6670" h="1580" extrusionOk="0">
                    <a:moveTo>
                      <a:pt x="5339" y="0"/>
                    </a:moveTo>
                    <a:cubicBezTo>
                      <a:pt x="4990" y="0"/>
                      <a:pt x="4641" y="52"/>
                      <a:pt x="4318" y="104"/>
                    </a:cubicBezTo>
                    <a:cubicBezTo>
                      <a:pt x="3232" y="336"/>
                      <a:pt x="2146" y="543"/>
                      <a:pt x="1086" y="750"/>
                    </a:cubicBezTo>
                    <a:cubicBezTo>
                      <a:pt x="647" y="853"/>
                      <a:pt x="311" y="983"/>
                      <a:pt x="1" y="1189"/>
                    </a:cubicBezTo>
                    <a:cubicBezTo>
                      <a:pt x="104" y="1189"/>
                      <a:pt x="104" y="1189"/>
                      <a:pt x="311" y="1293"/>
                    </a:cubicBezTo>
                    <a:cubicBezTo>
                      <a:pt x="981" y="1500"/>
                      <a:pt x="1730" y="1580"/>
                      <a:pt x="2485" y="1580"/>
                    </a:cubicBezTo>
                    <a:cubicBezTo>
                      <a:pt x="2953" y="1580"/>
                      <a:pt x="3423" y="1549"/>
                      <a:pt x="3878" y="1500"/>
                    </a:cubicBezTo>
                    <a:cubicBezTo>
                      <a:pt x="4628" y="1500"/>
                      <a:pt x="5377" y="1500"/>
                      <a:pt x="6127" y="1189"/>
                    </a:cubicBezTo>
                    <a:cubicBezTo>
                      <a:pt x="6256" y="1086"/>
                      <a:pt x="6360" y="1086"/>
                      <a:pt x="6463" y="853"/>
                    </a:cubicBezTo>
                    <a:cubicBezTo>
                      <a:pt x="6567" y="750"/>
                      <a:pt x="6670" y="646"/>
                      <a:pt x="6567" y="440"/>
                    </a:cubicBezTo>
                    <a:cubicBezTo>
                      <a:pt x="6463" y="336"/>
                      <a:pt x="6463" y="336"/>
                      <a:pt x="6360" y="207"/>
                    </a:cubicBezTo>
                    <a:cubicBezTo>
                      <a:pt x="6037" y="52"/>
                      <a:pt x="5688" y="0"/>
                      <a:pt x="5339"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1219;p46"/>
              <p:cNvSpPr/>
              <p:nvPr/>
            </p:nvSpPr>
            <p:spPr>
              <a:xfrm>
                <a:off x="4081208" y="2306336"/>
                <a:ext cx="139157" cy="107557"/>
              </a:xfrm>
              <a:custGeom>
                <a:avLst/>
                <a:gdLst/>
                <a:ahLst/>
                <a:cxnLst/>
                <a:rect l="l" t="t" r="r" b="b"/>
                <a:pathLst>
                  <a:path w="4188" h="3237" extrusionOk="0">
                    <a:moveTo>
                      <a:pt x="3372" y="1"/>
                    </a:moveTo>
                    <a:cubicBezTo>
                      <a:pt x="2981" y="1"/>
                      <a:pt x="2497" y="183"/>
                      <a:pt x="2146" y="348"/>
                    </a:cubicBezTo>
                    <a:cubicBezTo>
                      <a:pt x="1189" y="684"/>
                      <a:pt x="414" y="1537"/>
                      <a:pt x="104" y="2494"/>
                    </a:cubicBezTo>
                    <a:cubicBezTo>
                      <a:pt x="104" y="2726"/>
                      <a:pt x="0" y="3037"/>
                      <a:pt x="207" y="3140"/>
                    </a:cubicBezTo>
                    <a:cubicBezTo>
                      <a:pt x="310" y="3205"/>
                      <a:pt x="420" y="3237"/>
                      <a:pt x="530" y="3237"/>
                    </a:cubicBezTo>
                    <a:cubicBezTo>
                      <a:pt x="640" y="3237"/>
                      <a:pt x="750" y="3205"/>
                      <a:pt x="853" y="3140"/>
                    </a:cubicBezTo>
                    <a:cubicBezTo>
                      <a:pt x="1939" y="2623"/>
                      <a:pt x="2999" y="1848"/>
                      <a:pt x="3774" y="994"/>
                    </a:cubicBezTo>
                    <a:cubicBezTo>
                      <a:pt x="4084" y="555"/>
                      <a:pt x="4188" y="141"/>
                      <a:pt x="3645" y="38"/>
                    </a:cubicBezTo>
                    <a:cubicBezTo>
                      <a:pt x="3562" y="12"/>
                      <a:pt x="3470" y="1"/>
                      <a:pt x="3372"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1220;p46"/>
              <p:cNvSpPr/>
              <p:nvPr/>
            </p:nvSpPr>
            <p:spPr>
              <a:xfrm>
                <a:off x="4378403" y="2593629"/>
                <a:ext cx="207041" cy="300642"/>
              </a:xfrm>
              <a:custGeom>
                <a:avLst/>
                <a:gdLst/>
                <a:ahLst/>
                <a:cxnLst/>
                <a:rect l="l" t="t" r="r" b="b"/>
                <a:pathLst>
                  <a:path w="6231" h="9048" extrusionOk="0">
                    <a:moveTo>
                      <a:pt x="6023" y="0"/>
                    </a:moveTo>
                    <a:cubicBezTo>
                      <a:pt x="3542" y="2585"/>
                      <a:pt x="1396" y="5610"/>
                      <a:pt x="0" y="8841"/>
                    </a:cubicBezTo>
                    <a:lnTo>
                      <a:pt x="311" y="9048"/>
                    </a:lnTo>
                    <a:cubicBezTo>
                      <a:pt x="1706" y="5816"/>
                      <a:pt x="3749" y="2792"/>
                      <a:pt x="6230" y="310"/>
                    </a:cubicBezTo>
                    <a:lnTo>
                      <a:pt x="6023" y="0"/>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1221;p46"/>
              <p:cNvSpPr/>
              <p:nvPr/>
            </p:nvSpPr>
            <p:spPr>
              <a:xfrm>
                <a:off x="4410170" y="2522321"/>
                <a:ext cx="150354" cy="44990"/>
              </a:xfrm>
              <a:custGeom>
                <a:avLst/>
                <a:gdLst/>
                <a:ahLst/>
                <a:cxnLst/>
                <a:rect l="l" t="t" r="r" b="b"/>
                <a:pathLst>
                  <a:path w="4525" h="1354" extrusionOk="0">
                    <a:moveTo>
                      <a:pt x="1293" y="1"/>
                    </a:moveTo>
                    <a:cubicBezTo>
                      <a:pt x="983" y="1"/>
                      <a:pt x="750" y="1"/>
                      <a:pt x="440" y="104"/>
                    </a:cubicBezTo>
                    <a:cubicBezTo>
                      <a:pt x="208" y="104"/>
                      <a:pt x="1" y="207"/>
                      <a:pt x="1" y="518"/>
                    </a:cubicBezTo>
                    <a:cubicBezTo>
                      <a:pt x="1" y="647"/>
                      <a:pt x="1" y="750"/>
                      <a:pt x="104" y="854"/>
                    </a:cubicBezTo>
                    <a:cubicBezTo>
                      <a:pt x="337" y="957"/>
                      <a:pt x="440" y="957"/>
                      <a:pt x="544" y="1060"/>
                    </a:cubicBezTo>
                    <a:cubicBezTo>
                      <a:pt x="1375" y="1277"/>
                      <a:pt x="2249" y="1354"/>
                      <a:pt x="3111" y="1354"/>
                    </a:cubicBezTo>
                    <a:cubicBezTo>
                      <a:pt x="3589" y="1354"/>
                      <a:pt x="4063" y="1330"/>
                      <a:pt x="4525" y="1293"/>
                    </a:cubicBezTo>
                    <a:lnTo>
                      <a:pt x="4421" y="1060"/>
                    </a:lnTo>
                    <a:cubicBezTo>
                      <a:pt x="3439" y="414"/>
                      <a:pt x="2379" y="1"/>
                      <a:pt x="1293"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1222;p46"/>
              <p:cNvSpPr/>
              <p:nvPr/>
            </p:nvSpPr>
            <p:spPr>
              <a:xfrm>
                <a:off x="4413625" y="2568708"/>
                <a:ext cx="161519" cy="61006"/>
              </a:xfrm>
              <a:custGeom>
                <a:avLst/>
                <a:gdLst/>
                <a:ahLst/>
                <a:cxnLst/>
                <a:rect l="l" t="t" r="r" b="b"/>
                <a:pathLst>
                  <a:path w="4861" h="1836" extrusionOk="0">
                    <a:moveTo>
                      <a:pt x="4627" y="1"/>
                    </a:moveTo>
                    <a:cubicBezTo>
                      <a:pt x="3232" y="1"/>
                      <a:pt x="1732" y="207"/>
                      <a:pt x="543" y="854"/>
                    </a:cubicBezTo>
                    <a:cubicBezTo>
                      <a:pt x="336" y="957"/>
                      <a:pt x="0" y="1190"/>
                      <a:pt x="104" y="1396"/>
                    </a:cubicBezTo>
                    <a:cubicBezTo>
                      <a:pt x="104" y="1603"/>
                      <a:pt x="233" y="1707"/>
                      <a:pt x="440" y="1836"/>
                    </a:cubicBezTo>
                    <a:lnTo>
                      <a:pt x="983" y="1836"/>
                    </a:lnTo>
                    <a:cubicBezTo>
                      <a:pt x="2378" y="1603"/>
                      <a:pt x="3671" y="1060"/>
                      <a:pt x="4860" y="311"/>
                    </a:cubicBezTo>
                    <a:cubicBezTo>
                      <a:pt x="4757" y="207"/>
                      <a:pt x="4757" y="104"/>
                      <a:pt x="4627"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1223;p46"/>
              <p:cNvSpPr/>
              <p:nvPr/>
            </p:nvSpPr>
            <p:spPr>
              <a:xfrm>
                <a:off x="4614624" y="2597052"/>
                <a:ext cx="96227" cy="115997"/>
              </a:xfrm>
              <a:custGeom>
                <a:avLst/>
                <a:gdLst/>
                <a:ahLst/>
                <a:cxnLst/>
                <a:rect l="l" t="t" r="r" b="b"/>
                <a:pathLst>
                  <a:path w="2896" h="3491" extrusionOk="0">
                    <a:moveTo>
                      <a:pt x="310" y="1"/>
                    </a:moveTo>
                    <a:cubicBezTo>
                      <a:pt x="207" y="207"/>
                      <a:pt x="104" y="337"/>
                      <a:pt x="0" y="440"/>
                    </a:cubicBezTo>
                    <a:cubicBezTo>
                      <a:pt x="517" y="1500"/>
                      <a:pt x="1060" y="2586"/>
                      <a:pt x="2042" y="3232"/>
                    </a:cubicBezTo>
                    <a:cubicBezTo>
                      <a:pt x="2192" y="3381"/>
                      <a:pt x="2342" y="3490"/>
                      <a:pt x="2501" y="3490"/>
                    </a:cubicBezTo>
                    <a:cubicBezTo>
                      <a:pt x="2562" y="3490"/>
                      <a:pt x="2624" y="3474"/>
                      <a:pt x="2689" y="3439"/>
                    </a:cubicBezTo>
                    <a:cubicBezTo>
                      <a:pt x="2792" y="3335"/>
                      <a:pt x="2895" y="3128"/>
                      <a:pt x="2895" y="3025"/>
                    </a:cubicBezTo>
                    <a:cubicBezTo>
                      <a:pt x="2792" y="2792"/>
                      <a:pt x="2792" y="2689"/>
                      <a:pt x="2689" y="2586"/>
                    </a:cubicBezTo>
                    <a:cubicBezTo>
                      <a:pt x="2042" y="1629"/>
                      <a:pt x="1293" y="750"/>
                      <a:pt x="310"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1224;p46"/>
              <p:cNvSpPr/>
              <p:nvPr/>
            </p:nvSpPr>
            <p:spPr>
              <a:xfrm>
                <a:off x="4453134" y="2582464"/>
                <a:ext cx="132312" cy="107391"/>
              </a:xfrm>
              <a:custGeom>
                <a:avLst/>
                <a:gdLst/>
                <a:ahLst/>
                <a:cxnLst/>
                <a:rect l="l" t="t" r="r" b="b"/>
                <a:pathLst>
                  <a:path w="3982" h="3232" extrusionOk="0">
                    <a:moveTo>
                      <a:pt x="3774" y="0"/>
                    </a:moveTo>
                    <a:cubicBezTo>
                      <a:pt x="2585" y="440"/>
                      <a:pt x="1629" y="1086"/>
                      <a:pt x="750" y="1835"/>
                    </a:cubicBezTo>
                    <a:cubicBezTo>
                      <a:pt x="543" y="1939"/>
                      <a:pt x="336" y="2172"/>
                      <a:pt x="207" y="2378"/>
                    </a:cubicBezTo>
                    <a:cubicBezTo>
                      <a:pt x="104" y="2585"/>
                      <a:pt x="0" y="2818"/>
                      <a:pt x="207" y="3025"/>
                    </a:cubicBezTo>
                    <a:cubicBezTo>
                      <a:pt x="207" y="3128"/>
                      <a:pt x="440" y="3231"/>
                      <a:pt x="647" y="3231"/>
                    </a:cubicBezTo>
                    <a:cubicBezTo>
                      <a:pt x="750" y="3231"/>
                      <a:pt x="983" y="3128"/>
                      <a:pt x="1086" y="3025"/>
                    </a:cubicBezTo>
                    <a:cubicBezTo>
                      <a:pt x="2275" y="2275"/>
                      <a:pt x="3232" y="1293"/>
                      <a:pt x="3981" y="233"/>
                    </a:cubicBezTo>
                    <a:lnTo>
                      <a:pt x="3774" y="0"/>
                    </a:ln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1225;p46"/>
              <p:cNvSpPr/>
              <p:nvPr/>
            </p:nvSpPr>
            <p:spPr>
              <a:xfrm>
                <a:off x="4502943" y="2594294"/>
                <a:ext cx="100546" cy="135070"/>
              </a:xfrm>
              <a:custGeom>
                <a:avLst/>
                <a:gdLst/>
                <a:ahLst/>
                <a:cxnLst/>
                <a:rect l="l" t="t" r="r" b="b"/>
                <a:pathLst>
                  <a:path w="3026" h="4065" extrusionOk="0">
                    <a:moveTo>
                      <a:pt x="2724" y="0"/>
                    </a:moveTo>
                    <a:cubicBezTo>
                      <a:pt x="2439" y="0"/>
                      <a:pt x="2152" y="439"/>
                      <a:pt x="2069" y="523"/>
                    </a:cubicBezTo>
                    <a:cubicBezTo>
                      <a:pt x="1629" y="937"/>
                      <a:pt x="1293" y="1273"/>
                      <a:pt x="983" y="1712"/>
                    </a:cubicBezTo>
                    <a:cubicBezTo>
                      <a:pt x="440" y="2229"/>
                      <a:pt x="1" y="2875"/>
                      <a:pt x="130" y="3522"/>
                    </a:cubicBezTo>
                    <a:cubicBezTo>
                      <a:pt x="130" y="3754"/>
                      <a:pt x="233" y="4065"/>
                      <a:pt x="440" y="4065"/>
                    </a:cubicBezTo>
                    <a:lnTo>
                      <a:pt x="647" y="4065"/>
                    </a:lnTo>
                    <a:cubicBezTo>
                      <a:pt x="880" y="3961"/>
                      <a:pt x="1086" y="3651"/>
                      <a:pt x="1293" y="3418"/>
                    </a:cubicBezTo>
                    <a:cubicBezTo>
                      <a:pt x="1733" y="2772"/>
                      <a:pt x="2172" y="2022"/>
                      <a:pt x="2586" y="1169"/>
                    </a:cubicBezTo>
                    <a:cubicBezTo>
                      <a:pt x="2715" y="937"/>
                      <a:pt x="3025" y="290"/>
                      <a:pt x="2922" y="84"/>
                    </a:cubicBezTo>
                    <a:cubicBezTo>
                      <a:pt x="2858" y="24"/>
                      <a:pt x="2791" y="0"/>
                      <a:pt x="2724" y="0"/>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226;p46"/>
              <p:cNvSpPr/>
              <p:nvPr/>
            </p:nvSpPr>
            <p:spPr>
              <a:xfrm>
                <a:off x="4560495" y="2593629"/>
                <a:ext cx="54161" cy="157199"/>
              </a:xfrm>
              <a:custGeom>
                <a:avLst/>
                <a:gdLst/>
                <a:ahLst/>
                <a:cxnLst/>
                <a:rect l="l" t="t" r="r" b="b"/>
                <a:pathLst>
                  <a:path w="1630" h="4731" extrusionOk="0">
                    <a:moveTo>
                      <a:pt x="1629" y="0"/>
                    </a:moveTo>
                    <a:cubicBezTo>
                      <a:pt x="1500" y="104"/>
                      <a:pt x="1397" y="207"/>
                      <a:pt x="1397" y="207"/>
                    </a:cubicBezTo>
                    <a:cubicBezTo>
                      <a:pt x="750" y="1086"/>
                      <a:pt x="543" y="1939"/>
                      <a:pt x="337" y="2792"/>
                    </a:cubicBezTo>
                    <a:cubicBezTo>
                      <a:pt x="104" y="3335"/>
                      <a:pt x="1" y="3878"/>
                      <a:pt x="104" y="4317"/>
                    </a:cubicBezTo>
                    <a:cubicBezTo>
                      <a:pt x="207" y="4421"/>
                      <a:pt x="207" y="4524"/>
                      <a:pt x="337" y="4627"/>
                    </a:cubicBezTo>
                    <a:cubicBezTo>
                      <a:pt x="440" y="4731"/>
                      <a:pt x="543" y="4731"/>
                      <a:pt x="750" y="4731"/>
                    </a:cubicBezTo>
                    <a:cubicBezTo>
                      <a:pt x="854" y="4627"/>
                      <a:pt x="983" y="4627"/>
                      <a:pt x="983" y="4524"/>
                    </a:cubicBezTo>
                    <a:cubicBezTo>
                      <a:pt x="1397" y="4085"/>
                      <a:pt x="1500" y="3542"/>
                      <a:pt x="1500" y="3128"/>
                    </a:cubicBezTo>
                    <a:cubicBezTo>
                      <a:pt x="1500" y="2378"/>
                      <a:pt x="1629" y="1603"/>
                      <a:pt x="1629" y="853"/>
                    </a:cubicBezTo>
                    <a:lnTo>
                      <a:pt x="1629" y="0"/>
                    </a:ln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227;p46"/>
              <p:cNvSpPr/>
              <p:nvPr/>
            </p:nvSpPr>
            <p:spPr>
              <a:xfrm>
                <a:off x="4603459" y="2597052"/>
                <a:ext cx="67884" cy="140054"/>
              </a:xfrm>
              <a:custGeom>
                <a:avLst/>
                <a:gdLst/>
                <a:ahLst/>
                <a:cxnLst/>
                <a:rect l="l" t="t" r="r" b="b"/>
                <a:pathLst>
                  <a:path w="2043" h="4215" extrusionOk="0">
                    <a:moveTo>
                      <a:pt x="0" y="1"/>
                    </a:moveTo>
                    <a:lnTo>
                      <a:pt x="0" y="337"/>
                    </a:lnTo>
                    <a:cubicBezTo>
                      <a:pt x="0" y="1086"/>
                      <a:pt x="336" y="1939"/>
                      <a:pt x="543" y="2689"/>
                    </a:cubicBezTo>
                    <a:cubicBezTo>
                      <a:pt x="750" y="3128"/>
                      <a:pt x="982" y="3671"/>
                      <a:pt x="1293" y="3982"/>
                    </a:cubicBezTo>
                    <a:cubicBezTo>
                      <a:pt x="1293" y="4085"/>
                      <a:pt x="1396" y="4214"/>
                      <a:pt x="1499" y="4214"/>
                    </a:cubicBezTo>
                    <a:lnTo>
                      <a:pt x="1836" y="4214"/>
                    </a:lnTo>
                    <a:cubicBezTo>
                      <a:pt x="1939" y="4085"/>
                      <a:pt x="1939" y="3982"/>
                      <a:pt x="1939" y="3982"/>
                    </a:cubicBezTo>
                    <a:cubicBezTo>
                      <a:pt x="2042" y="3439"/>
                      <a:pt x="1836" y="3025"/>
                      <a:pt x="1499" y="2586"/>
                    </a:cubicBezTo>
                    <a:cubicBezTo>
                      <a:pt x="1189" y="1939"/>
                      <a:pt x="853" y="1293"/>
                      <a:pt x="440" y="647"/>
                    </a:cubicBezTo>
                    <a:cubicBezTo>
                      <a:pt x="336" y="440"/>
                      <a:pt x="207" y="207"/>
                      <a:pt x="0"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228;p46"/>
              <p:cNvSpPr/>
              <p:nvPr/>
            </p:nvSpPr>
            <p:spPr>
              <a:xfrm>
                <a:off x="4550194" y="2550665"/>
                <a:ext cx="92804" cy="69811"/>
              </a:xfrm>
              <a:custGeom>
                <a:avLst/>
                <a:gdLst/>
                <a:ahLst/>
                <a:cxnLst/>
                <a:rect l="l" t="t" r="r" b="b"/>
                <a:pathLst>
                  <a:path w="2793" h="2101" extrusionOk="0">
                    <a:moveTo>
                      <a:pt x="414" y="1"/>
                    </a:moveTo>
                    <a:cubicBezTo>
                      <a:pt x="311" y="1"/>
                      <a:pt x="104" y="104"/>
                      <a:pt x="0" y="207"/>
                    </a:cubicBezTo>
                    <a:cubicBezTo>
                      <a:pt x="0" y="311"/>
                      <a:pt x="104" y="544"/>
                      <a:pt x="207" y="647"/>
                    </a:cubicBezTo>
                    <a:cubicBezTo>
                      <a:pt x="750" y="1190"/>
                      <a:pt x="1396" y="1733"/>
                      <a:pt x="2249" y="2043"/>
                    </a:cubicBezTo>
                    <a:cubicBezTo>
                      <a:pt x="2318" y="2077"/>
                      <a:pt x="2402" y="2100"/>
                      <a:pt x="2482" y="2100"/>
                    </a:cubicBezTo>
                    <a:cubicBezTo>
                      <a:pt x="2643" y="2100"/>
                      <a:pt x="2792" y="2008"/>
                      <a:pt x="2792" y="1733"/>
                    </a:cubicBezTo>
                    <a:cubicBezTo>
                      <a:pt x="2689" y="1500"/>
                      <a:pt x="2456" y="1086"/>
                      <a:pt x="2249" y="854"/>
                    </a:cubicBezTo>
                    <a:cubicBezTo>
                      <a:pt x="1810" y="311"/>
                      <a:pt x="1164" y="1"/>
                      <a:pt x="414"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229;p46"/>
              <p:cNvSpPr/>
              <p:nvPr/>
            </p:nvSpPr>
            <p:spPr>
              <a:xfrm>
                <a:off x="4438513" y="2353952"/>
                <a:ext cx="25818" cy="33261"/>
              </a:xfrm>
              <a:custGeom>
                <a:avLst/>
                <a:gdLst/>
                <a:ahLst/>
                <a:cxnLst/>
                <a:rect l="l" t="t" r="r" b="b"/>
                <a:pathLst>
                  <a:path w="777" h="1001" extrusionOk="0">
                    <a:moveTo>
                      <a:pt x="234" y="1"/>
                    </a:moveTo>
                    <a:cubicBezTo>
                      <a:pt x="130" y="1"/>
                      <a:pt x="1" y="104"/>
                      <a:pt x="130" y="208"/>
                    </a:cubicBezTo>
                    <a:cubicBezTo>
                      <a:pt x="234" y="415"/>
                      <a:pt x="234" y="647"/>
                      <a:pt x="337" y="854"/>
                    </a:cubicBezTo>
                    <a:cubicBezTo>
                      <a:pt x="337" y="927"/>
                      <a:pt x="389" y="1000"/>
                      <a:pt x="455" y="1000"/>
                    </a:cubicBezTo>
                    <a:cubicBezTo>
                      <a:pt x="483" y="1000"/>
                      <a:pt x="513" y="988"/>
                      <a:pt x="544" y="957"/>
                    </a:cubicBezTo>
                    <a:cubicBezTo>
                      <a:pt x="647" y="957"/>
                      <a:pt x="776" y="854"/>
                      <a:pt x="647" y="751"/>
                    </a:cubicBezTo>
                    <a:cubicBezTo>
                      <a:pt x="544" y="544"/>
                      <a:pt x="544" y="311"/>
                      <a:pt x="440" y="104"/>
                    </a:cubicBezTo>
                    <a:cubicBezTo>
                      <a:pt x="440" y="1"/>
                      <a:pt x="337" y="1"/>
                      <a:pt x="234"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230;p46"/>
              <p:cNvSpPr/>
              <p:nvPr/>
            </p:nvSpPr>
            <p:spPr>
              <a:xfrm>
                <a:off x="4557072" y="2271513"/>
                <a:ext cx="31799" cy="28376"/>
              </a:xfrm>
              <a:custGeom>
                <a:avLst/>
                <a:gdLst/>
                <a:ahLst/>
                <a:cxnLst/>
                <a:rect l="l" t="t" r="r" b="b"/>
                <a:pathLst>
                  <a:path w="957" h="854" extrusionOk="0">
                    <a:moveTo>
                      <a:pt x="310" y="0"/>
                    </a:moveTo>
                    <a:cubicBezTo>
                      <a:pt x="207" y="0"/>
                      <a:pt x="104" y="0"/>
                      <a:pt x="104" y="104"/>
                    </a:cubicBezTo>
                    <a:cubicBezTo>
                      <a:pt x="0" y="104"/>
                      <a:pt x="0" y="207"/>
                      <a:pt x="104" y="310"/>
                    </a:cubicBezTo>
                    <a:cubicBezTo>
                      <a:pt x="310" y="440"/>
                      <a:pt x="440" y="647"/>
                      <a:pt x="543" y="853"/>
                    </a:cubicBezTo>
                    <a:lnTo>
                      <a:pt x="853" y="853"/>
                    </a:lnTo>
                    <a:cubicBezTo>
                      <a:pt x="853" y="750"/>
                      <a:pt x="957" y="647"/>
                      <a:pt x="853" y="543"/>
                    </a:cubicBezTo>
                    <a:cubicBezTo>
                      <a:pt x="750" y="440"/>
                      <a:pt x="543" y="207"/>
                      <a:pt x="310" y="0"/>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231;p46"/>
              <p:cNvSpPr/>
              <p:nvPr/>
            </p:nvSpPr>
            <p:spPr>
              <a:xfrm>
                <a:off x="4406747" y="2182161"/>
                <a:ext cx="225083" cy="196740"/>
              </a:xfrm>
              <a:custGeom>
                <a:avLst/>
                <a:gdLst/>
                <a:ahLst/>
                <a:cxnLst/>
                <a:rect l="l" t="t" r="r" b="b"/>
                <a:pathLst>
                  <a:path w="6774"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5610" y="2586"/>
                      <a:pt x="6256" y="2146"/>
                      <a:pt x="6773" y="1707"/>
                    </a:cubicBezTo>
                    <a:cubicBezTo>
                      <a:pt x="6256" y="1061"/>
                      <a:pt x="5377" y="544"/>
                      <a:pt x="4524" y="208"/>
                    </a:cubicBezTo>
                    <a:cubicBezTo>
                      <a:pt x="4421" y="208"/>
                      <a:pt x="4317" y="104"/>
                      <a:pt x="4188" y="104"/>
                    </a:cubicBezTo>
                    <a:lnTo>
                      <a:pt x="4085" y="104"/>
                    </a:lnTo>
                    <a:cubicBezTo>
                      <a:pt x="3775" y="1"/>
                      <a:pt x="3439" y="1"/>
                      <a:pt x="3128"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232;p46"/>
              <p:cNvSpPr/>
              <p:nvPr/>
            </p:nvSpPr>
            <p:spPr>
              <a:xfrm>
                <a:off x="4406747" y="2182161"/>
                <a:ext cx="168397" cy="196740"/>
              </a:xfrm>
              <a:custGeom>
                <a:avLst/>
                <a:gdLst/>
                <a:ahLst/>
                <a:cxnLst/>
                <a:rect l="l" t="t" r="r" b="b"/>
                <a:pathLst>
                  <a:path w="5068"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4731" y="2586"/>
                      <a:pt x="4524" y="2146"/>
                      <a:pt x="4421" y="1707"/>
                    </a:cubicBezTo>
                    <a:cubicBezTo>
                      <a:pt x="4317" y="1397"/>
                      <a:pt x="4188" y="1061"/>
                      <a:pt x="4188" y="751"/>
                    </a:cubicBezTo>
                    <a:lnTo>
                      <a:pt x="4188" y="104"/>
                    </a:lnTo>
                    <a:lnTo>
                      <a:pt x="4085" y="104"/>
                    </a:lnTo>
                    <a:cubicBezTo>
                      <a:pt x="3775" y="1"/>
                      <a:pt x="3439" y="1"/>
                      <a:pt x="3128"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233;p46"/>
              <p:cNvSpPr/>
              <p:nvPr/>
            </p:nvSpPr>
            <p:spPr>
              <a:xfrm>
                <a:off x="4510685" y="2182161"/>
                <a:ext cx="35254" cy="24954"/>
              </a:xfrm>
              <a:custGeom>
                <a:avLst/>
                <a:gdLst/>
                <a:ahLst/>
                <a:cxnLst/>
                <a:rect l="l" t="t" r="r" b="b"/>
                <a:pathLst>
                  <a:path w="1061" h="751" extrusionOk="0">
                    <a:moveTo>
                      <a:pt x="0" y="1"/>
                    </a:moveTo>
                    <a:cubicBezTo>
                      <a:pt x="104" y="311"/>
                      <a:pt x="414" y="647"/>
                      <a:pt x="750" y="647"/>
                    </a:cubicBezTo>
                    <a:cubicBezTo>
                      <a:pt x="853" y="751"/>
                      <a:pt x="957" y="751"/>
                      <a:pt x="1060" y="751"/>
                    </a:cubicBezTo>
                    <a:lnTo>
                      <a:pt x="1060" y="104"/>
                    </a:lnTo>
                    <a:lnTo>
                      <a:pt x="957" y="104"/>
                    </a:lnTo>
                    <a:cubicBezTo>
                      <a:pt x="647" y="1"/>
                      <a:pt x="311"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234;p46"/>
              <p:cNvSpPr/>
              <p:nvPr/>
            </p:nvSpPr>
            <p:spPr>
              <a:xfrm>
                <a:off x="4446754" y="2206717"/>
                <a:ext cx="49343" cy="39906"/>
              </a:xfrm>
              <a:custGeom>
                <a:avLst/>
                <a:gdLst/>
                <a:ahLst/>
                <a:cxnLst/>
                <a:rect l="l" t="t" r="r" b="b"/>
                <a:pathLst>
                  <a:path w="1485" h="1201" extrusionOk="0">
                    <a:moveTo>
                      <a:pt x="850" y="0"/>
                    </a:moveTo>
                    <a:cubicBezTo>
                      <a:pt x="454" y="0"/>
                      <a:pt x="1" y="584"/>
                      <a:pt x="192" y="968"/>
                    </a:cubicBezTo>
                    <a:cubicBezTo>
                      <a:pt x="296" y="1097"/>
                      <a:pt x="399" y="1201"/>
                      <a:pt x="632" y="1201"/>
                    </a:cubicBezTo>
                    <a:cubicBezTo>
                      <a:pt x="735" y="1201"/>
                      <a:pt x="942" y="1201"/>
                      <a:pt x="1175" y="968"/>
                    </a:cubicBezTo>
                    <a:cubicBezTo>
                      <a:pt x="1485" y="761"/>
                      <a:pt x="1485" y="115"/>
                      <a:pt x="942" y="12"/>
                    </a:cubicBezTo>
                    <a:cubicBezTo>
                      <a:pt x="912" y="4"/>
                      <a:pt x="881" y="0"/>
                      <a:pt x="8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235;p46"/>
              <p:cNvSpPr/>
              <p:nvPr/>
            </p:nvSpPr>
            <p:spPr>
              <a:xfrm>
                <a:off x="4406747" y="2253470"/>
                <a:ext cx="31799" cy="59012"/>
              </a:xfrm>
              <a:custGeom>
                <a:avLst/>
                <a:gdLst/>
                <a:ahLst/>
                <a:cxnLst/>
                <a:rect l="l" t="t" r="r" b="b"/>
                <a:pathLst>
                  <a:path w="957" h="1776" extrusionOk="0">
                    <a:moveTo>
                      <a:pt x="311" y="0"/>
                    </a:moveTo>
                    <a:cubicBezTo>
                      <a:pt x="207" y="440"/>
                      <a:pt x="104" y="750"/>
                      <a:pt x="104" y="1086"/>
                    </a:cubicBezTo>
                    <a:cubicBezTo>
                      <a:pt x="0" y="1293"/>
                      <a:pt x="0" y="1500"/>
                      <a:pt x="0" y="1732"/>
                    </a:cubicBezTo>
                    <a:lnTo>
                      <a:pt x="207" y="1732"/>
                    </a:lnTo>
                    <a:cubicBezTo>
                      <a:pt x="238" y="1763"/>
                      <a:pt x="279" y="1775"/>
                      <a:pt x="325" y="1775"/>
                    </a:cubicBezTo>
                    <a:cubicBezTo>
                      <a:pt x="436" y="1775"/>
                      <a:pt x="574" y="1702"/>
                      <a:pt x="647" y="1629"/>
                    </a:cubicBezTo>
                    <a:cubicBezTo>
                      <a:pt x="647" y="1629"/>
                      <a:pt x="750" y="1500"/>
                      <a:pt x="853" y="1293"/>
                    </a:cubicBezTo>
                    <a:cubicBezTo>
                      <a:pt x="853" y="1086"/>
                      <a:pt x="957" y="853"/>
                      <a:pt x="853" y="647"/>
                    </a:cubicBezTo>
                    <a:cubicBezTo>
                      <a:pt x="750" y="440"/>
                      <a:pt x="543" y="104"/>
                      <a:pt x="3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236;p46"/>
              <p:cNvSpPr/>
              <p:nvPr/>
            </p:nvSpPr>
            <p:spPr>
              <a:xfrm>
                <a:off x="4467721" y="2251310"/>
                <a:ext cx="67884" cy="61172"/>
              </a:xfrm>
              <a:custGeom>
                <a:avLst/>
                <a:gdLst/>
                <a:ahLst/>
                <a:cxnLst/>
                <a:rect l="l" t="t" r="r" b="b"/>
                <a:pathLst>
                  <a:path w="2043" h="1841" extrusionOk="0">
                    <a:moveTo>
                      <a:pt x="1268" y="0"/>
                    </a:moveTo>
                    <a:cubicBezTo>
                      <a:pt x="726" y="0"/>
                      <a:pt x="185" y="667"/>
                      <a:pt x="104" y="1255"/>
                    </a:cubicBezTo>
                    <a:cubicBezTo>
                      <a:pt x="104" y="1255"/>
                      <a:pt x="1" y="1358"/>
                      <a:pt x="104" y="1461"/>
                    </a:cubicBezTo>
                    <a:cubicBezTo>
                      <a:pt x="104" y="1461"/>
                      <a:pt x="104" y="1565"/>
                      <a:pt x="208" y="1694"/>
                    </a:cubicBezTo>
                    <a:cubicBezTo>
                      <a:pt x="354" y="1767"/>
                      <a:pt x="616" y="1840"/>
                      <a:pt x="831" y="1840"/>
                    </a:cubicBezTo>
                    <a:cubicBezTo>
                      <a:pt x="920" y="1840"/>
                      <a:pt x="1000" y="1828"/>
                      <a:pt x="1061" y="1797"/>
                    </a:cubicBezTo>
                    <a:cubicBezTo>
                      <a:pt x="1397" y="1694"/>
                      <a:pt x="1604" y="1461"/>
                      <a:pt x="1836" y="1255"/>
                    </a:cubicBezTo>
                    <a:cubicBezTo>
                      <a:pt x="1836" y="1151"/>
                      <a:pt x="1940" y="918"/>
                      <a:pt x="1940" y="815"/>
                    </a:cubicBezTo>
                    <a:cubicBezTo>
                      <a:pt x="2043" y="608"/>
                      <a:pt x="1940" y="272"/>
                      <a:pt x="1707" y="169"/>
                    </a:cubicBezTo>
                    <a:cubicBezTo>
                      <a:pt x="1567" y="51"/>
                      <a:pt x="1417" y="0"/>
                      <a:pt x="12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237;p46"/>
              <p:cNvSpPr/>
              <p:nvPr/>
            </p:nvSpPr>
            <p:spPr>
              <a:xfrm>
                <a:off x="4428213" y="2334547"/>
                <a:ext cx="46419" cy="37481"/>
              </a:xfrm>
              <a:custGeom>
                <a:avLst/>
                <a:gdLst/>
                <a:ahLst/>
                <a:cxnLst/>
                <a:rect l="l" t="t" r="r" b="b"/>
                <a:pathLst>
                  <a:path w="1397" h="1128" extrusionOk="0">
                    <a:moveTo>
                      <a:pt x="860" y="0"/>
                    </a:moveTo>
                    <a:cubicBezTo>
                      <a:pt x="480" y="0"/>
                      <a:pt x="80" y="478"/>
                      <a:pt x="1" y="895"/>
                    </a:cubicBezTo>
                    <a:lnTo>
                      <a:pt x="1" y="999"/>
                    </a:lnTo>
                    <a:lnTo>
                      <a:pt x="104" y="1128"/>
                    </a:lnTo>
                    <a:cubicBezTo>
                      <a:pt x="544" y="895"/>
                      <a:pt x="957" y="688"/>
                      <a:pt x="1397" y="352"/>
                    </a:cubicBezTo>
                    <a:cubicBezTo>
                      <a:pt x="1397" y="249"/>
                      <a:pt x="1293" y="249"/>
                      <a:pt x="1190" y="145"/>
                    </a:cubicBezTo>
                    <a:cubicBezTo>
                      <a:pt x="1088" y="44"/>
                      <a:pt x="975" y="0"/>
                      <a:pt x="8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238;p46"/>
              <p:cNvSpPr/>
              <p:nvPr/>
            </p:nvSpPr>
            <p:spPr>
              <a:xfrm>
                <a:off x="4593125" y="2173023"/>
                <a:ext cx="13789" cy="55556"/>
              </a:xfrm>
              <a:custGeom>
                <a:avLst/>
                <a:gdLst/>
                <a:ahLst/>
                <a:cxnLst/>
                <a:rect l="l" t="t" r="r" b="b"/>
                <a:pathLst>
                  <a:path w="415" h="1672" extrusionOk="0">
                    <a:moveTo>
                      <a:pt x="225" y="1"/>
                    </a:moveTo>
                    <a:cubicBezTo>
                      <a:pt x="157" y="1"/>
                      <a:pt x="104" y="80"/>
                      <a:pt x="104" y="172"/>
                    </a:cubicBezTo>
                    <a:cubicBezTo>
                      <a:pt x="1" y="586"/>
                      <a:pt x="1" y="1026"/>
                      <a:pt x="1" y="1465"/>
                    </a:cubicBezTo>
                    <a:cubicBezTo>
                      <a:pt x="1" y="1568"/>
                      <a:pt x="104" y="1672"/>
                      <a:pt x="104" y="1672"/>
                    </a:cubicBezTo>
                    <a:cubicBezTo>
                      <a:pt x="208" y="1672"/>
                      <a:pt x="311" y="1568"/>
                      <a:pt x="311" y="1465"/>
                    </a:cubicBezTo>
                    <a:cubicBezTo>
                      <a:pt x="311" y="1026"/>
                      <a:pt x="311" y="586"/>
                      <a:pt x="415" y="172"/>
                    </a:cubicBezTo>
                    <a:cubicBezTo>
                      <a:pt x="415" y="172"/>
                      <a:pt x="415" y="43"/>
                      <a:pt x="311" y="43"/>
                    </a:cubicBezTo>
                    <a:cubicBezTo>
                      <a:pt x="282" y="14"/>
                      <a:pt x="252" y="1"/>
                      <a:pt x="225"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239;p46"/>
              <p:cNvSpPr/>
              <p:nvPr/>
            </p:nvSpPr>
            <p:spPr>
              <a:xfrm>
                <a:off x="4603459" y="2193326"/>
                <a:ext cx="39541" cy="37846"/>
              </a:xfrm>
              <a:custGeom>
                <a:avLst/>
                <a:gdLst/>
                <a:ahLst/>
                <a:cxnLst/>
                <a:rect l="l" t="t" r="r" b="b"/>
                <a:pathLst>
                  <a:path w="1190" h="1139" extrusionOk="0">
                    <a:moveTo>
                      <a:pt x="1018" y="1"/>
                    </a:moveTo>
                    <a:cubicBezTo>
                      <a:pt x="976" y="1"/>
                      <a:pt x="918" y="27"/>
                      <a:pt x="853" y="78"/>
                    </a:cubicBezTo>
                    <a:cubicBezTo>
                      <a:pt x="543" y="311"/>
                      <a:pt x="336" y="621"/>
                      <a:pt x="104" y="854"/>
                    </a:cubicBezTo>
                    <a:cubicBezTo>
                      <a:pt x="0" y="957"/>
                      <a:pt x="0" y="1061"/>
                      <a:pt x="104" y="1061"/>
                    </a:cubicBezTo>
                    <a:cubicBezTo>
                      <a:pt x="104" y="1112"/>
                      <a:pt x="129" y="1138"/>
                      <a:pt x="171" y="1138"/>
                    </a:cubicBezTo>
                    <a:cubicBezTo>
                      <a:pt x="213" y="1138"/>
                      <a:pt x="272" y="1112"/>
                      <a:pt x="336" y="1061"/>
                    </a:cubicBezTo>
                    <a:cubicBezTo>
                      <a:pt x="543" y="854"/>
                      <a:pt x="853" y="518"/>
                      <a:pt x="1086" y="311"/>
                    </a:cubicBezTo>
                    <a:cubicBezTo>
                      <a:pt x="1189" y="311"/>
                      <a:pt x="1189" y="78"/>
                      <a:pt x="1086" y="78"/>
                    </a:cubicBezTo>
                    <a:cubicBezTo>
                      <a:pt x="1086" y="27"/>
                      <a:pt x="1060" y="1"/>
                      <a:pt x="1018"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240;p46"/>
              <p:cNvSpPr/>
              <p:nvPr/>
            </p:nvSpPr>
            <p:spPr>
              <a:xfrm>
                <a:off x="4206612" y="2776950"/>
                <a:ext cx="454419" cy="117326"/>
              </a:xfrm>
              <a:custGeom>
                <a:avLst/>
                <a:gdLst/>
                <a:ahLst/>
                <a:cxnLst/>
                <a:rect l="l" t="t" r="r" b="b"/>
                <a:pathLst>
                  <a:path w="13676" h="3531" extrusionOk="0">
                    <a:moveTo>
                      <a:pt x="6634" y="0"/>
                    </a:moveTo>
                    <a:cubicBezTo>
                      <a:pt x="6042" y="0"/>
                      <a:pt x="5483" y="205"/>
                      <a:pt x="4938" y="506"/>
                    </a:cubicBezTo>
                    <a:cubicBezTo>
                      <a:pt x="4291" y="1049"/>
                      <a:pt x="3878" y="1592"/>
                      <a:pt x="3438" y="2342"/>
                    </a:cubicBezTo>
                    <a:cubicBezTo>
                      <a:pt x="3158" y="2151"/>
                      <a:pt x="2815" y="2068"/>
                      <a:pt x="2455" y="2068"/>
                    </a:cubicBezTo>
                    <a:cubicBezTo>
                      <a:pt x="1985" y="2068"/>
                      <a:pt x="1485" y="2211"/>
                      <a:pt x="1060" y="2445"/>
                    </a:cubicBezTo>
                    <a:cubicBezTo>
                      <a:pt x="647" y="2781"/>
                      <a:pt x="310" y="3091"/>
                      <a:pt x="0" y="3531"/>
                    </a:cubicBezTo>
                    <a:lnTo>
                      <a:pt x="13675" y="3531"/>
                    </a:lnTo>
                    <a:cubicBezTo>
                      <a:pt x="13572" y="2885"/>
                      <a:pt x="13339" y="2135"/>
                      <a:pt x="12925" y="1695"/>
                    </a:cubicBezTo>
                    <a:cubicBezTo>
                      <a:pt x="12589" y="1385"/>
                      <a:pt x="12279" y="1256"/>
                      <a:pt x="11840" y="1153"/>
                    </a:cubicBezTo>
                    <a:cubicBezTo>
                      <a:pt x="11494" y="1069"/>
                      <a:pt x="11093" y="1002"/>
                      <a:pt x="10696" y="1002"/>
                    </a:cubicBezTo>
                    <a:cubicBezTo>
                      <a:pt x="10112" y="1002"/>
                      <a:pt x="9536" y="1146"/>
                      <a:pt x="9151" y="1592"/>
                    </a:cubicBezTo>
                    <a:cubicBezTo>
                      <a:pt x="8815" y="842"/>
                      <a:pt x="8066" y="196"/>
                      <a:pt x="7316" y="93"/>
                    </a:cubicBezTo>
                    <a:cubicBezTo>
                      <a:pt x="7083" y="29"/>
                      <a:pt x="6856" y="0"/>
                      <a:pt x="6634"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42" name="图片 13">
              <a:extLst>
                <a:ext uri="{FF2B5EF4-FFF2-40B4-BE49-F238E27FC236}">
                  <a16:creationId xmlns:a16="http://schemas.microsoft.com/office/drawing/2014/main" id="{62817A13-F9A1-4FA4-A4A6-4C73C0E335B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545" b="79818" l="64870" r="100000"/>
                      </a14:imgEffect>
                    </a14:imgLayer>
                  </a14:imgProps>
                </a:ext>
                <a:ext uri="{28A0092B-C50C-407E-A947-70E740481C1C}">
                  <a14:useLocalDpi xmlns:a14="http://schemas.microsoft.com/office/drawing/2010/main" val="0"/>
                </a:ext>
              </a:extLst>
            </a:blip>
            <a:srcRect l="66432" t="43250" b="20136"/>
            <a:stretch/>
          </p:blipFill>
          <p:spPr>
            <a:xfrm rot="4243396">
              <a:off x="5344189" y="3587708"/>
              <a:ext cx="449570" cy="468885"/>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5190" y="634750"/>
            <a:ext cx="3816427" cy="1993565"/>
          </a:xfrm>
          <a:prstGeom prst="rect">
            <a:avLst/>
          </a:prstGeom>
        </p:spPr>
      </p:pic>
      <p:sp>
        <p:nvSpPr>
          <p:cNvPr id="5" name="TextBox 4"/>
          <p:cNvSpPr txBox="1"/>
          <p:nvPr/>
        </p:nvSpPr>
        <p:spPr>
          <a:xfrm>
            <a:off x="1817222" y="2016609"/>
            <a:ext cx="5854154"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Quốc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tế</a:t>
            </a:r>
            <a:r>
              <a:rPr lang="en-US" sz="3200" b="1" dirty="0">
                <a:solidFill>
                  <a:srgbClr val="FF0000"/>
                </a:solidFill>
                <a:latin typeface="Times New Roman" panose="02020603050405020304" pitchFamily="18" charset="0"/>
                <a:cs typeface="Times New Roman" panose="02020603050405020304" pitchFamily="18" charset="0"/>
              </a:rPr>
              <a:t> Lao </a:t>
            </a:r>
            <a:r>
              <a:rPr lang="en-US" sz="3200" b="1" dirty="0" err="1">
                <a:solidFill>
                  <a:srgbClr val="FF0000"/>
                </a:solidFill>
                <a:latin typeface="Times New Roman" panose="02020603050405020304" pitchFamily="18" charset="0"/>
                <a:cs typeface="Times New Roman" panose="02020603050405020304" pitchFamily="18" charset="0"/>
              </a:rPr>
              <a:t>động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579" y="211200"/>
            <a:ext cx="8079455" cy="769441"/>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TRƯỜNG TIỂU HỌC ÁI MỘ A</a:t>
            </a:r>
          </a:p>
        </p:txBody>
      </p:sp>
      <p:sp>
        <p:nvSpPr>
          <p:cNvPr id="6" name="TextBox 5"/>
          <p:cNvSpPr txBox="1"/>
          <p:nvPr/>
        </p:nvSpPr>
        <p:spPr>
          <a:xfrm>
            <a:off x="4739883" y="2798161"/>
            <a:ext cx="3379567" cy="369332"/>
          </a:xfrm>
          <a:prstGeom prst="rect">
            <a:avLst/>
          </a:prstGeom>
          <a:noFill/>
        </p:spPr>
        <p:txBody>
          <a:bodyPr wrap="square" rtlCol="0">
            <a:spAutoFit/>
          </a:bodyPr>
          <a:lstStyle/>
          <a:p>
            <a:r>
              <a:rPr lang="en-US" sz="1800" b="1" dirty="0" err="1">
                <a:solidFill>
                  <a:srgbClr val="7030A0"/>
                </a:solidFill>
                <a:latin typeface="Times New Roman" panose="02020603050405020304" pitchFamily="18" charset="0"/>
                <a:cs typeface="Times New Roman" panose="02020603050405020304" pitchFamily="18" charset="0"/>
              </a:rPr>
              <a:t>Giáo</a:t>
            </a:r>
            <a:r>
              <a:rPr lang="en-US" sz="1800" b="1" dirty="0">
                <a:solidFill>
                  <a:srgbClr val="7030A0"/>
                </a:solidFill>
                <a:latin typeface="Times New Roman" panose="02020603050405020304" pitchFamily="18" charset="0"/>
                <a:cs typeface="Times New Roman" panose="02020603050405020304" pitchFamily="18" charset="0"/>
              </a:rPr>
              <a:t> </a:t>
            </a:r>
            <a:r>
              <a:rPr lang="en-US" sz="1800" b="1" dirty="0" err="1">
                <a:solidFill>
                  <a:srgbClr val="7030A0"/>
                </a:solidFill>
                <a:latin typeface="Times New Roman" panose="02020603050405020304" pitchFamily="18" charset="0"/>
                <a:cs typeface="Times New Roman" panose="02020603050405020304" pitchFamily="18" charset="0"/>
              </a:rPr>
              <a:t>viên</a:t>
            </a:r>
            <a:r>
              <a:rPr lang="en-US" sz="1800" b="1" dirty="0">
                <a:solidFill>
                  <a:srgbClr val="7030A0"/>
                </a:solidFill>
                <a:latin typeface="Times New Roman" panose="02020603050405020304" pitchFamily="18" charset="0"/>
                <a:cs typeface="Times New Roman" panose="02020603050405020304" pitchFamily="18" charset="0"/>
              </a:rPr>
              <a:t> : Đặng Sáu</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61"/>
                                        </p:tgtEl>
                                        <p:attrNameLst>
                                          <p:attrName>style.visibility</p:attrName>
                                        </p:attrNameLst>
                                      </p:cBhvr>
                                      <p:to>
                                        <p:strVal val="visible"/>
                                      </p:to>
                                    </p:set>
                                    <p:anim calcmode="lin" valueType="num">
                                      <p:cBhvr additive="base">
                                        <p:cTn id="7" dur="500" fill="hold"/>
                                        <p:tgtEl>
                                          <p:spTgt spid="2661"/>
                                        </p:tgtEl>
                                        <p:attrNameLst>
                                          <p:attrName>ppt_x</p:attrName>
                                        </p:attrNameLst>
                                      </p:cBhvr>
                                      <p:tavLst>
                                        <p:tav tm="0">
                                          <p:val>
                                            <p:strVal val="#ppt_x"/>
                                          </p:val>
                                        </p:tav>
                                        <p:tav tm="100000">
                                          <p:val>
                                            <p:strVal val="#ppt_x"/>
                                          </p:val>
                                        </p:tav>
                                      </p:tavLst>
                                    </p:anim>
                                    <p:anim calcmode="lin" valueType="num">
                                      <p:cBhvr additive="base">
                                        <p:cTn id="8" dur="500" fill="hold"/>
                                        <p:tgtEl>
                                          <p:spTgt spid="2661"/>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nodeType="withEffect">
                                  <p:stCondLst>
                                    <p:cond delay="0"/>
                                  </p:stCondLst>
                                  <p:childTnLst>
                                    <p:set>
                                      <p:cBhvr>
                                        <p:cTn id="13" dur="1" fill="hold">
                                          <p:stCondLst>
                                            <p:cond delay="0"/>
                                          </p:stCondLst>
                                        </p:cTn>
                                        <p:tgtEl>
                                          <p:spTgt spid="241"/>
                                        </p:tgtEl>
                                        <p:attrNameLst>
                                          <p:attrName>style.visibility</p:attrName>
                                        </p:attrNameLst>
                                      </p:cBhvr>
                                      <p:to>
                                        <p:strVal val="visible"/>
                                      </p:to>
                                    </p:set>
                                    <p:animEffect transition="in" filter="wipe(down)">
                                      <p:cBhvr>
                                        <p:cTn id="14"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2"/>
        <p:cNvGrpSpPr/>
        <p:nvPr/>
      </p:nvGrpSpPr>
      <p:grpSpPr>
        <a:xfrm>
          <a:off x="0" y="0"/>
          <a:ext cx="0" cy="0"/>
          <a:chOff x="0" y="0"/>
          <a:chExt cx="0" cy="0"/>
        </a:xfrm>
      </p:grpSpPr>
      <p:grpSp>
        <p:nvGrpSpPr>
          <p:cNvPr id="2915" name="Google Shape;2915;p51"/>
          <p:cNvGrpSpPr/>
          <p:nvPr/>
        </p:nvGrpSpPr>
        <p:grpSpPr>
          <a:xfrm flipH="1">
            <a:off x="6384629" y="3988348"/>
            <a:ext cx="2759371" cy="2497162"/>
            <a:chOff x="932545" y="3624723"/>
            <a:chExt cx="2759371" cy="2497162"/>
          </a:xfrm>
        </p:grpSpPr>
        <p:sp>
          <p:nvSpPr>
            <p:cNvPr id="2916" name="Google Shape;2916;p51"/>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51"/>
          <p:cNvGrpSpPr/>
          <p:nvPr/>
        </p:nvGrpSpPr>
        <p:grpSpPr>
          <a:xfrm>
            <a:off x="-150273" y="-638802"/>
            <a:ext cx="9444547" cy="2571207"/>
            <a:chOff x="-168342" y="-240334"/>
            <a:chExt cx="9444547" cy="2571207"/>
          </a:xfrm>
        </p:grpSpPr>
        <p:grpSp>
          <p:nvGrpSpPr>
            <p:cNvPr id="2927" name="Google Shape;2927;p51"/>
            <p:cNvGrpSpPr/>
            <p:nvPr/>
          </p:nvGrpSpPr>
          <p:grpSpPr>
            <a:xfrm rot="-1799975">
              <a:off x="-84104" y="459634"/>
              <a:ext cx="3113747" cy="1171270"/>
              <a:chOff x="0" y="539998"/>
              <a:chExt cx="3901889" cy="1467738"/>
            </a:xfrm>
          </p:grpSpPr>
          <p:sp>
            <p:nvSpPr>
              <p:cNvPr id="2928" name="Google Shape;2928;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4" name="Google Shape;2934;p51"/>
            <p:cNvGrpSpPr/>
            <p:nvPr/>
          </p:nvGrpSpPr>
          <p:grpSpPr>
            <a:xfrm rot="1799975" flipH="1">
              <a:off x="6078221" y="459634"/>
              <a:ext cx="3113747" cy="1171270"/>
              <a:chOff x="0" y="539998"/>
              <a:chExt cx="3901889" cy="1467738"/>
            </a:xfrm>
          </p:grpSpPr>
          <p:sp>
            <p:nvSpPr>
              <p:cNvPr id="2935" name="Google Shape;2935;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41" name="Google Shape;2941;p51"/>
          <p:cNvGrpSpPr/>
          <p:nvPr/>
        </p:nvGrpSpPr>
        <p:grpSpPr>
          <a:xfrm>
            <a:off x="131132" y="4486885"/>
            <a:ext cx="868425" cy="514500"/>
            <a:chOff x="2575700" y="1885000"/>
            <a:chExt cx="868425" cy="514500"/>
          </a:xfrm>
        </p:grpSpPr>
        <p:sp>
          <p:nvSpPr>
            <p:cNvPr id="2942" name="Google Shape;2942;p51"/>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1"/>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1"/>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1"/>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933157" y="1296676"/>
            <a:ext cx="7325416" cy="948042"/>
            <a:chOff x="986378" y="1464330"/>
            <a:chExt cx="7325416" cy="702307"/>
          </a:xfrm>
        </p:grpSpPr>
        <p:sp>
          <p:nvSpPr>
            <p:cNvPr id="38" name="Rounded Rectangle 37"/>
            <p:cNvSpPr/>
            <p:nvPr/>
          </p:nvSpPr>
          <p:spPr>
            <a:xfrm>
              <a:off x="1467160" y="1464330"/>
              <a:ext cx="6844634" cy="702307"/>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800" dirty="0">
                  <a:solidFill>
                    <a:srgbClr val="002060"/>
                  </a:solidFill>
                  <a:latin typeface="Pattaya" panose="00000500000000000000" pitchFamily="2" charset="-34"/>
                  <a:cs typeface="Pattaya" panose="00000500000000000000" pitchFamily="2" charset="-34"/>
                </a:rPr>
                <a:t>Ngồi viết đúng tư thế, trình bày đúng hình thức </a:t>
              </a:r>
              <a:r>
                <a:rPr lang="vi-VN" sz="2800">
                  <a:solidFill>
                    <a:srgbClr val="002060"/>
                  </a:solidFill>
                  <a:latin typeface="Pattaya" panose="00000500000000000000" pitchFamily="2" charset="-34"/>
                  <a:cs typeface="Pattaya" panose="00000500000000000000" pitchFamily="2" charset="-34"/>
                </a:rPr>
                <a:t>bài </a:t>
              </a:r>
              <a:r>
                <a:rPr lang="en-US" sz="2800">
                  <a:solidFill>
                    <a:srgbClr val="002060"/>
                  </a:solidFill>
                  <a:latin typeface="Pattaya" panose="00000500000000000000" pitchFamily="2" charset="-34"/>
                  <a:cs typeface="Pattaya" panose="00000500000000000000" pitchFamily="2" charset="-34"/>
                </a:rPr>
                <a:t>văn</a:t>
              </a:r>
              <a:r>
                <a:rPr lang="vi-VN" sz="2800">
                  <a:solidFill>
                    <a:srgbClr val="002060"/>
                  </a:solidFill>
                  <a:latin typeface="Pattaya" panose="00000500000000000000" pitchFamily="2" charset="-34"/>
                  <a:cs typeface="Pattaya" panose="00000500000000000000" pitchFamily="2" charset="-34"/>
                </a:rPr>
                <a:t>.</a:t>
              </a:r>
              <a:endParaRPr lang="en-US" sz="2800" dirty="0">
                <a:solidFill>
                  <a:srgbClr val="002060"/>
                </a:solidFill>
                <a:latin typeface="Pattaya" panose="00000500000000000000" pitchFamily="2" charset="-34"/>
                <a:cs typeface="Pattaya" panose="00000500000000000000" pitchFamily="2" charset="-34"/>
              </a:endParaRPr>
            </a:p>
          </p:txBody>
        </p:sp>
        <p:pic>
          <p:nvPicPr>
            <p:cNvPr id="39" name="Picture 2" descr="F:\1-原创素材\1_mm1102\PPT\PPT_014\materaials\pageimg_g20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378" y="1598929"/>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50" name="组合 49">
            <a:extLst>
              <a:ext uri="{FF2B5EF4-FFF2-40B4-BE49-F238E27FC236}">
                <a16:creationId xmlns:a16="http://schemas.microsoft.com/office/drawing/2014/main" id="{4C8D34E7-7F28-4B84-AA7C-C3DB527EAAFB}"/>
              </a:ext>
            </a:extLst>
          </p:cNvPr>
          <p:cNvGrpSpPr/>
          <p:nvPr/>
        </p:nvGrpSpPr>
        <p:grpSpPr>
          <a:xfrm>
            <a:off x="3810513" y="369085"/>
            <a:ext cx="1522975" cy="766580"/>
            <a:chOff x="1371601" y="3098340"/>
            <a:chExt cx="2905327" cy="2180491"/>
          </a:xfrm>
        </p:grpSpPr>
        <p:grpSp>
          <p:nvGrpSpPr>
            <p:cNvPr id="51" name="组合 1">
              <a:extLst>
                <a:ext uri="{FF2B5EF4-FFF2-40B4-BE49-F238E27FC236}">
                  <a16:creationId xmlns:a16="http://schemas.microsoft.com/office/drawing/2014/main" id="{587566F6-FDE5-4C08-AFA1-838B45AD7523}"/>
                </a:ext>
              </a:extLst>
            </p:cNvPr>
            <p:cNvGrpSpPr/>
            <p:nvPr/>
          </p:nvGrpSpPr>
          <p:grpSpPr>
            <a:xfrm>
              <a:off x="1371601" y="3098340"/>
              <a:ext cx="2905327" cy="2180491"/>
              <a:chOff x="1371601" y="3288840"/>
              <a:chExt cx="2905327" cy="2180491"/>
            </a:xfrm>
          </p:grpSpPr>
          <p:sp>
            <p:nvSpPr>
              <p:cNvPr id="53" name="MH_Other_16">
                <a:extLst>
                  <a:ext uri="{FF2B5EF4-FFF2-40B4-BE49-F238E27FC236}">
                    <a16:creationId xmlns:a16="http://schemas.microsoft.com/office/drawing/2014/main" id="{761D4AA3-EE43-4A93-8D51-AE0A634883C0}"/>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MH_SubTitle_1">
                <a:extLst>
                  <a:ext uri="{FF2B5EF4-FFF2-40B4-BE49-F238E27FC236}">
                    <a16:creationId xmlns:a16="http://schemas.microsoft.com/office/drawing/2014/main" id="{91519D9C-6FC3-4C54-8752-19F3B5C2B41C}"/>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3600" b="1" dirty="0">
                    <a:solidFill>
                      <a:schemeClr val="accent6">
                        <a:lumMod val="75000"/>
                      </a:schemeClr>
                    </a:solidFill>
                    <a:latin typeface="Pattaya" panose="00000500000000000000" pitchFamily="2" charset="-34"/>
                    <a:ea typeface="+mn-ea"/>
                    <a:cs typeface="Pattaya" panose="00000500000000000000" pitchFamily="2" charset="-34"/>
                  </a:rPr>
                  <a:t>Lưu ý</a:t>
                </a:r>
                <a:endParaRPr lang="zh-CN" altLang="en-US" sz="3600" b="1" dirty="0">
                  <a:solidFill>
                    <a:schemeClr val="accent6">
                      <a:lumMod val="75000"/>
                    </a:schemeClr>
                  </a:solidFill>
                  <a:latin typeface="Pattaya" panose="00000500000000000000" pitchFamily="2" charset="-34"/>
                  <a:ea typeface="+mn-ea"/>
                  <a:cs typeface="Pattaya" panose="00000500000000000000" pitchFamily="2" charset="-34"/>
                </a:endParaRPr>
              </a:p>
            </p:txBody>
          </p:sp>
        </p:grpSp>
        <p:sp>
          <p:nvSpPr>
            <p:cNvPr id="52" name="文本框 31">
              <a:extLst>
                <a:ext uri="{FF2B5EF4-FFF2-40B4-BE49-F238E27FC236}">
                  <a16:creationId xmlns:a16="http://schemas.microsoft.com/office/drawing/2014/main" id="{288A453B-EEDD-40B9-B7E5-1D9E3E6B1F81}"/>
                </a:ext>
              </a:extLst>
            </p:cNvPr>
            <p:cNvSpPr txBox="1"/>
            <p:nvPr/>
          </p:nvSpPr>
          <p:spPr>
            <a:xfrm>
              <a:off x="1765669" y="4032013"/>
              <a:ext cx="2049296" cy="829393"/>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5" name="Group 4"/>
          <p:cNvGrpSpPr/>
          <p:nvPr/>
        </p:nvGrpSpPr>
        <p:grpSpPr>
          <a:xfrm>
            <a:off x="911213" y="2409464"/>
            <a:ext cx="7347359" cy="591104"/>
            <a:chOff x="1286986" y="2333485"/>
            <a:chExt cx="7347359" cy="591104"/>
          </a:xfrm>
        </p:grpSpPr>
        <p:sp>
          <p:nvSpPr>
            <p:cNvPr id="44" name="Rounded Rectangle 43"/>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Pattaya" panose="00000500000000000000" pitchFamily="2" charset="-34"/>
                  <a:cs typeface="Pattaya" panose="00000500000000000000" pitchFamily="2" charset="-34"/>
                </a:rPr>
                <a:t>Viết hoa chữ cái đầu mỗi </a:t>
              </a:r>
              <a:r>
                <a:rPr lang="vi-VN" sz="2800">
                  <a:solidFill>
                    <a:srgbClr val="002060"/>
                  </a:solidFill>
                  <a:latin typeface="Pattaya" panose="00000500000000000000" pitchFamily="2" charset="-34"/>
                  <a:cs typeface="Pattaya" panose="00000500000000000000" pitchFamily="2" charset="-34"/>
                </a:rPr>
                <a:t>câu thơ</a:t>
              </a:r>
              <a:r>
                <a:rPr lang="en-US" sz="2800">
                  <a:solidFill>
                    <a:srgbClr val="002060"/>
                  </a:solidFill>
                  <a:latin typeface="Pattaya" panose="00000500000000000000" pitchFamily="2" charset="-34"/>
                  <a:cs typeface="Pattaya" panose="00000500000000000000" pitchFamily="2" charset="-34"/>
                </a:rPr>
                <a:t>, viết đúng tên riêng</a:t>
              </a:r>
              <a:r>
                <a:rPr lang="vi-VN" sz="2800">
                  <a:solidFill>
                    <a:srgbClr val="002060"/>
                  </a:solidFill>
                  <a:latin typeface="Pattaya" panose="00000500000000000000" pitchFamily="2" charset="-34"/>
                  <a:cs typeface="Pattaya" panose="00000500000000000000" pitchFamily="2" charset="-34"/>
                </a:rPr>
                <a:t>.</a:t>
              </a:r>
              <a:endParaRPr lang="en-US" sz="2800" dirty="0">
                <a:solidFill>
                  <a:srgbClr val="002060"/>
                </a:solidFill>
                <a:latin typeface="Pattaya" panose="00000500000000000000" pitchFamily="2" charset="-34"/>
                <a:cs typeface="Pattaya" panose="00000500000000000000" pitchFamily="2" charset="-34"/>
              </a:endParaRPr>
            </a:p>
          </p:txBody>
        </p:sp>
        <p:pic>
          <p:nvPicPr>
            <p:cNvPr id="55" name="Picture 2" descr="F:\1-原创素材\1_mm1102\PPT\PPT_014\materaials\pageimg_g20h.png"/>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286986" y="233348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11213" y="3193298"/>
            <a:ext cx="7347359" cy="578210"/>
            <a:chOff x="1305702" y="3127527"/>
            <a:chExt cx="7347359" cy="578210"/>
          </a:xfrm>
        </p:grpSpPr>
        <p:sp>
          <p:nvSpPr>
            <p:cNvPr id="41" name="Rounded Rectangle 40"/>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Pattaya" panose="00000500000000000000" pitchFamily="2" charset="-34"/>
                  <a:cs typeface="Pattaya" panose="00000500000000000000" pitchFamily="2" charset="-34"/>
                </a:rPr>
                <a:t>Ghi dấu thanh đúng vị trí.</a:t>
              </a:r>
              <a:endParaRPr lang="en-US" sz="2800" dirty="0">
                <a:solidFill>
                  <a:srgbClr val="002060"/>
                </a:solidFill>
                <a:latin typeface="Pattaya" panose="00000500000000000000" pitchFamily="2" charset="-34"/>
                <a:cs typeface="Pattaya" panose="00000500000000000000" pitchFamily="2" charset="-34"/>
              </a:endParaRPr>
            </a:p>
          </p:txBody>
        </p:sp>
        <p:pic>
          <p:nvPicPr>
            <p:cNvPr id="56" name="Picture 2" descr="F:\1-原创素材\1_mm1102\PPT\PPT_014\materaials\pageimg_g20h.png"/>
            <p:cNvPicPr>
              <a:picLocks noChangeAspect="1" noChangeArrowheads="1"/>
            </p:cNvPicPr>
            <p:nvPr/>
          </p:nvPicPr>
          <p:blipFill>
            <a:blip r:embed="rId5">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305702" y="3127527"/>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908787" y="4014421"/>
            <a:ext cx="7349785" cy="567651"/>
            <a:chOff x="1312708" y="3927097"/>
            <a:chExt cx="7349785" cy="567651"/>
          </a:xfrm>
        </p:grpSpPr>
        <p:sp>
          <p:nvSpPr>
            <p:cNvPr id="47" name="Rounded Rectangle 46"/>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Pattaya" panose="00000500000000000000" pitchFamily="2" charset="-34"/>
                  <a:cs typeface="Pattaya" panose="00000500000000000000" pitchFamily="2" charset="-34"/>
                </a:rPr>
                <a:t>Đọc lại bài, kiểm tra lỗi chính tả.</a:t>
              </a:r>
              <a:endParaRPr lang="en-US" sz="2800" dirty="0">
                <a:solidFill>
                  <a:srgbClr val="002060"/>
                </a:solidFill>
                <a:latin typeface="Pattaya" panose="00000500000000000000" pitchFamily="2" charset="-34"/>
                <a:cs typeface="Pattaya" panose="00000500000000000000" pitchFamily="2" charset="-34"/>
              </a:endParaRPr>
            </a:p>
          </p:txBody>
        </p:sp>
        <p:pic>
          <p:nvPicPr>
            <p:cNvPr id="57" name="Picture 2" descr="F:\1-原创素材\1_mm1102\PPT\PPT_014\materaials\pageimg_g20h.png"/>
            <p:cNvPicPr>
              <a:picLocks noChangeAspect="1" noChangeArrowheads="1"/>
            </p:cNvPicPr>
            <p:nvPr/>
          </p:nvPicPr>
          <p:blipFill>
            <a:blip r:embed="rId5">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312708" y="39322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5"/>
                                        </p:tgtEl>
                                        <p:attrNameLst>
                                          <p:attrName>r</p:attrName>
                                        </p:attrNameLst>
                                      </p:cBhvr>
                                    </p:animRot>
                                    <p:animRot by="-240000">
                                      <p:cBhvr>
                                        <p:cTn id="26" dur="200" fill="hold">
                                          <p:stCondLst>
                                            <p:cond delay="200"/>
                                          </p:stCondLst>
                                        </p:cTn>
                                        <p:tgtEl>
                                          <p:spTgt spid="5"/>
                                        </p:tgtEl>
                                        <p:attrNameLst>
                                          <p:attrName>r</p:attrName>
                                        </p:attrNameLst>
                                      </p:cBhvr>
                                    </p:animRot>
                                    <p:animRot by="240000">
                                      <p:cBhvr>
                                        <p:cTn id="27" dur="200" fill="hold">
                                          <p:stCondLst>
                                            <p:cond delay="400"/>
                                          </p:stCondLst>
                                        </p:cTn>
                                        <p:tgtEl>
                                          <p:spTgt spid="5"/>
                                        </p:tgtEl>
                                        <p:attrNameLst>
                                          <p:attrName>r</p:attrName>
                                        </p:attrNameLst>
                                      </p:cBhvr>
                                    </p:animRot>
                                    <p:animRot by="-240000">
                                      <p:cBhvr>
                                        <p:cTn id="28" dur="200" fill="hold">
                                          <p:stCondLst>
                                            <p:cond delay="600"/>
                                          </p:stCondLst>
                                        </p:cTn>
                                        <p:tgtEl>
                                          <p:spTgt spid="5"/>
                                        </p:tgtEl>
                                        <p:attrNameLst>
                                          <p:attrName>r</p:attrName>
                                        </p:attrNameLst>
                                      </p:cBhvr>
                                    </p:animRot>
                                    <p:animRot by="120000">
                                      <p:cBhvr>
                                        <p:cTn id="29" dur="200" fill="hold">
                                          <p:stCondLst>
                                            <p:cond delay="80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7"/>
                                        </p:tgtEl>
                                        <p:attrNameLst>
                                          <p:attrName>r</p:attrName>
                                        </p:attrNameLst>
                                      </p:cBhvr>
                                    </p:animRot>
                                    <p:animRot by="-240000">
                                      <p:cBhvr>
                                        <p:cTn id="48" dur="200" fill="hold">
                                          <p:stCondLst>
                                            <p:cond delay="200"/>
                                          </p:stCondLst>
                                        </p:cTn>
                                        <p:tgtEl>
                                          <p:spTgt spid="7"/>
                                        </p:tgtEl>
                                        <p:attrNameLst>
                                          <p:attrName>r</p:attrName>
                                        </p:attrNameLst>
                                      </p:cBhvr>
                                    </p:animRot>
                                    <p:animRot by="240000">
                                      <p:cBhvr>
                                        <p:cTn id="49" dur="200" fill="hold">
                                          <p:stCondLst>
                                            <p:cond delay="400"/>
                                          </p:stCondLst>
                                        </p:cTn>
                                        <p:tgtEl>
                                          <p:spTgt spid="7"/>
                                        </p:tgtEl>
                                        <p:attrNameLst>
                                          <p:attrName>r</p:attrName>
                                        </p:attrNameLst>
                                      </p:cBhvr>
                                    </p:animRot>
                                    <p:animRot by="-240000">
                                      <p:cBhvr>
                                        <p:cTn id="50" dur="200" fill="hold">
                                          <p:stCondLst>
                                            <p:cond delay="600"/>
                                          </p:stCondLst>
                                        </p:cTn>
                                        <p:tgtEl>
                                          <p:spTgt spid="7"/>
                                        </p:tgtEl>
                                        <p:attrNameLst>
                                          <p:attrName>r</p:attrName>
                                        </p:attrNameLst>
                                      </p:cBhvr>
                                    </p:animRot>
                                    <p:animRot by="120000">
                                      <p:cBhvr>
                                        <p:cTn id="5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2"/>
        <p:cNvGrpSpPr/>
        <p:nvPr/>
      </p:nvGrpSpPr>
      <p:grpSpPr>
        <a:xfrm>
          <a:off x="0" y="0"/>
          <a:ext cx="0" cy="0"/>
          <a:chOff x="0" y="0"/>
          <a:chExt cx="0" cy="0"/>
        </a:xfrm>
      </p:grpSpPr>
      <p:sp>
        <p:nvSpPr>
          <p:cNvPr id="3283" name="Google Shape;3283;p57"/>
          <p:cNvSpPr/>
          <p:nvPr/>
        </p:nvSpPr>
        <p:spPr>
          <a:xfrm>
            <a:off x="1876415" y="1053989"/>
            <a:ext cx="5356500" cy="3150900"/>
          </a:xfrm>
          <a:prstGeom prst="roundRect">
            <a:avLst>
              <a:gd name="adj" fmla="val 1361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7"/>
          <p:cNvSpPr/>
          <p:nvPr/>
        </p:nvSpPr>
        <p:spPr>
          <a:xfrm flipH="1">
            <a:off x="2192139" y="116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7"/>
          <p:cNvSpPr/>
          <p:nvPr/>
        </p:nvSpPr>
        <p:spPr>
          <a:xfrm flipH="1">
            <a:off x="3867628" y="832430"/>
            <a:ext cx="1408531"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7"/>
          <p:cNvSpPr/>
          <p:nvPr/>
        </p:nvSpPr>
        <p:spPr>
          <a:xfrm flipH="1">
            <a:off x="4724731" y="3959850"/>
            <a:ext cx="1024970"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0" name="Google Shape;3290;p57"/>
          <p:cNvGrpSpPr/>
          <p:nvPr/>
        </p:nvGrpSpPr>
        <p:grpSpPr>
          <a:xfrm>
            <a:off x="-548224" y="-472308"/>
            <a:ext cx="10242221" cy="1872176"/>
            <a:chOff x="-548224" y="-472308"/>
            <a:chExt cx="10242221" cy="1872176"/>
          </a:xfrm>
        </p:grpSpPr>
        <p:grpSp>
          <p:nvGrpSpPr>
            <p:cNvPr id="3291" name="Google Shape;3291;p57"/>
            <p:cNvGrpSpPr/>
            <p:nvPr/>
          </p:nvGrpSpPr>
          <p:grpSpPr>
            <a:xfrm rot="-818038">
              <a:off x="-454052" y="-121837"/>
              <a:ext cx="3113653" cy="1171234"/>
              <a:chOff x="0" y="539998"/>
              <a:chExt cx="3901889" cy="1467738"/>
            </a:xfrm>
          </p:grpSpPr>
          <p:sp>
            <p:nvSpPr>
              <p:cNvPr id="3292" name="Google Shape;3292;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8" name="Google Shape;3298;p57"/>
            <p:cNvGrpSpPr/>
            <p:nvPr/>
          </p:nvGrpSpPr>
          <p:grpSpPr>
            <a:xfrm rot="818038" flipH="1">
              <a:off x="6486173" y="-121837"/>
              <a:ext cx="3113653" cy="1171234"/>
              <a:chOff x="0" y="539998"/>
              <a:chExt cx="3901889" cy="1467738"/>
            </a:xfrm>
          </p:grpSpPr>
          <p:sp>
            <p:nvSpPr>
              <p:cNvPr id="3299" name="Google Shape;3299;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5" name="Google Shape;3305;p57"/>
          <p:cNvGrpSpPr/>
          <p:nvPr/>
        </p:nvGrpSpPr>
        <p:grpSpPr>
          <a:xfrm>
            <a:off x="6815937" y="3163762"/>
            <a:ext cx="868425" cy="514500"/>
            <a:chOff x="2575700" y="1885000"/>
            <a:chExt cx="868425" cy="514500"/>
          </a:xfrm>
        </p:grpSpPr>
        <p:sp>
          <p:nvSpPr>
            <p:cNvPr id="3306" name="Google Shape;3306;p57"/>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7"/>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7"/>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7"/>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2170232" y="1762716"/>
            <a:ext cx="4803536" cy="1618069"/>
          </a:xfrm>
        </p:spPr>
        <p:txBody>
          <a:bodyPr/>
          <a:lstStyle/>
          <a:p>
            <a:r>
              <a:rPr lang="vi-VN" sz="8800" dirty="0">
                <a:solidFill>
                  <a:srgbClr val="E50B5E"/>
                </a:solidFill>
                <a:latin typeface="Pattaya" panose="00000500000000000000" pitchFamily="2" charset="-34"/>
                <a:cs typeface="Pattaya" panose="00000500000000000000" pitchFamily="2" charset="-34"/>
              </a:rPr>
              <a:t>Luyện tập</a:t>
            </a:r>
            <a:endParaRPr lang="en-US" sz="8800" dirty="0">
              <a:solidFill>
                <a:srgbClr val="E50B5E"/>
              </a:solidFill>
              <a:latin typeface="Pattaya" panose="00000500000000000000" pitchFamily="2" charset="-34"/>
              <a:cs typeface="Pattaya" panose="00000500000000000000" pitchFamily="2" charset="-34"/>
            </a:endParaRPr>
          </a:p>
        </p:txBody>
      </p:sp>
      <p:grpSp>
        <p:nvGrpSpPr>
          <p:cNvPr id="28" name="Google Shape;4067;p77"/>
          <p:cNvGrpSpPr/>
          <p:nvPr/>
        </p:nvGrpSpPr>
        <p:grpSpPr>
          <a:xfrm rot="-536064">
            <a:off x="66952" y="3026747"/>
            <a:ext cx="1765351" cy="1991753"/>
            <a:chOff x="1917725" y="3910125"/>
            <a:chExt cx="1279950" cy="1444100"/>
          </a:xfrm>
        </p:grpSpPr>
        <p:sp>
          <p:nvSpPr>
            <p:cNvPr id="29" name="Google Shape;4068;p7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069;p7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070;p7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071;p7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072;p7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073;p7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074;p7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075;p7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76;p7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077;p7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078;p7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79;p7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080;p7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81;p7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82;p7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83;p7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84;p7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85;p7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86;p7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87;p7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88;p7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89;p7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0;p7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1;p7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092;p7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093;p7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094;p7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095;p7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96;p7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97;p7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98;p7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99;p7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0;p7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1;p7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02;p7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03;p7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04;p7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05;p7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2843;p48"/>
          <p:cNvGrpSpPr/>
          <p:nvPr/>
        </p:nvGrpSpPr>
        <p:grpSpPr>
          <a:xfrm rot="20922424" flipH="1">
            <a:off x="1252250" y="1881341"/>
            <a:ext cx="791500" cy="1666876"/>
            <a:chOff x="7212850" y="2109375"/>
            <a:chExt cx="439600" cy="913400"/>
          </a:xfrm>
        </p:grpSpPr>
        <p:sp>
          <p:nvSpPr>
            <p:cNvPr id="68"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4849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90"/>
                                        </p:tgtEl>
                                        <p:attrNameLst>
                                          <p:attrName>style.visibility</p:attrName>
                                        </p:attrNameLst>
                                      </p:cBhvr>
                                      <p:to>
                                        <p:strVal val="visible"/>
                                      </p:to>
                                    </p:set>
                                    <p:anim calcmode="lin" valueType="num">
                                      <p:cBhvr additive="base">
                                        <p:cTn id="7" dur="500" fill="hold"/>
                                        <p:tgtEl>
                                          <p:spTgt spid="3290"/>
                                        </p:tgtEl>
                                        <p:attrNameLst>
                                          <p:attrName>ppt_x</p:attrName>
                                        </p:attrNameLst>
                                      </p:cBhvr>
                                      <p:tavLst>
                                        <p:tav tm="0">
                                          <p:val>
                                            <p:strVal val="#ppt_x"/>
                                          </p:val>
                                        </p:tav>
                                        <p:tav tm="100000">
                                          <p:val>
                                            <p:strVal val="#ppt_x"/>
                                          </p:val>
                                        </p:tav>
                                      </p:tavLst>
                                    </p:anim>
                                    <p:anim calcmode="lin" valueType="num">
                                      <p:cBhvr additive="base">
                                        <p:cTn id="8" dur="500" fill="hold"/>
                                        <p:tgtEl>
                                          <p:spTgt spid="32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41" name="Text Box 5"/>
          <p:cNvSpPr txBox="1">
            <a:spLocks noChangeArrowheads="1"/>
          </p:cNvSpPr>
          <p:nvPr/>
        </p:nvSpPr>
        <p:spPr bwMode="auto">
          <a:xfrm>
            <a:off x="882796" y="1162915"/>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Arial" panose="020B0604020202020204" pitchFamily="34" charset="0"/>
              <a:buNone/>
            </a:pPr>
            <a:r>
              <a:rPr lang="en-US" altLang="en-US" sz="2400" b="1">
                <a:latin typeface="Pattaya" panose="020B0604020202020204" charset="-34"/>
                <a:cs typeface="Pattaya" panose="020B0604020202020204" charset="-34"/>
              </a:rPr>
              <a:t>Tìm các tên riêng trong câu chuyện sau và cho biết những tên riêng đó được viết như thế nào?</a:t>
            </a:r>
            <a:endParaRPr lang="en-US" altLang="en-US" sz="2400" b="1">
              <a:solidFill>
                <a:srgbClr val="FF0000"/>
              </a:solidFill>
              <a:latin typeface="Pattaya" panose="020B0604020202020204" charset="-34"/>
              <a:cs typeface="Pattaya" panose="020B0604020202020204" charset="-34"/>
            </a:endParaRPr>
          </a:p>
        </p:txBody>
      </p:sp>
      <p:grpSp>
        <p:nvGrpSpPr>
          <p:cNvPr id="42" name="Google Shape;3290;p57"/>
          <p:cNvGrpSpPr/>
          <p:nvPr/>
        </p:nvGrpSpPr>
        <p:grpSpPr>
          <a:xfrm>
            <a:off x="-548224" y="-472308"/>
            <a:ext cx="10242221" cy="1872176"/>
            <a:chOff x="-548224" y="-472308"/>
            <a:chExt cx="10242221" cy="1872176"/>
          </a:xfrm>
        </p:grpSpPr>
        <p:grpSp>
          <p:nvGrpSpPr>
            <p:cNvPr id="43" name="Google Shape;3291;p57"/>
            <p:cNvGrpSpPr/>
            <p:nvPr/>
          </p:nvGrpSpPr>
          <p:grpSpPr>
            <a:xfrm rot="-818038">
              <a:off x="-454052" y="-121837"/>
              <a:ext cx="3113653" cy="1171234"/>
              <a:chOff x="0" y="539998"/>
              <a:chExt cx="3901889" cy="1467738"/>
            </a:xfrm>
          </p:grpSpPr>
          <p:sp>
            <p:nvSpPr>
              <p:cNvPr id="51" name="Google Shape;3292;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93;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94;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95;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96;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97;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3298;p57"/>
            <p:cNvGrpSpPr/>
            <p:nvPr/>
          </p:nvGrpSpPr>
          <p:grpSpPr>
            <a:xfrm rot="818038" flipH="1">
              <a:off x="6486173" y="-121837"/>
              <a:ext cx="3113653" cy="1171234"/>
              <a:chOff x="0" y="539998"/>
              <a:chExt cx="3901889" cy="1467738"/>
            </a:xfrm>
          </p:grpSpPr>
          <p:sp>
            <p:nvSpPr>
              <p:cNvPr id="45" name="Google Shape;3299;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00;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01;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02;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03;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04;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2" presetClass="entr" presetSubtype="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ppt_x"/>
                                          </p:val>
                                        </p:tav>
                                        <p:tav tm="100000">
                                          <p:val>
                                            <p:strVal val="#ppt_x"/>
                                          </p:val>
                                        </p:tav>
                                      </p:tavLst>
                                    </p:anim>
                                    <p:anim calcmode="lin" valueType="num">
                                      <p:cBhvr additive="base">
                                        <p:cTn id="1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39" name="Text Box 6"/>
          <p:cNvSpPr txBox="1">
            <a:spLocks noChangeArrowheads="1"/>
          </p:cNvSpPr>
          <p:nvPr/>
        </p:nvSpPr>
        <p:spPr bwMode="auto">
          <a:xfrm>
            <a:off x="351992" y="634847"/>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1600" b="1">
                <a:solidFill>
                  <a:srgbClr val="000099"/>
                </a:solidFill>
                <a:cs typeface="Times New Roman" panose="02020603050405020304" pitchFamily="18" charset="0"/>
              </a:rPr>
              <a:t>    </a:t>
            </a:r>
            <a:r>
              <a:rPr lang="vi-VN" altLang="en-US" sz="1600" b="1">
                <a:solidFill>
                  <a:srgbClr val="000099"/>
                </a:solidFill>
                <a:cs typeface="Times New Roman" panose="02020603050405020304" pitchFamily="18" charset="0"/>
              </a:rPr>
              <a:t>Ơ-gien Pô-chi-ê sinh trưởng trong một gia đình công nhân nghèo ở Pa-ri, thủ đô nước Pháp. Thuở nhỏ, ông không có điều kiện đi học. Năm 15 tuổi, ông theo cha làm thợ đóng gói, rồi chạy việc cho một hiệu bán giày. Mãi về sau, ông mới học đọc, học viết và làm thợ in hoa trên vải.</a:t>
            </a:r>
          </a:p>
          <a:p>
            <a:pPr algn="just"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Tháng 3-1871, Pô-chi-ê tham gia Công xã Pa-ri. Công xã thất bại, ông bị truy nã gắt gao, phải trốn trong nhà một người bạn. Chính trong giờ phút khó khăn này, nhớ lại những ngày chiến đấu hào hùng, ông đã sáng tác bài thơ </a:t>
            </a:r>
            <a:r>
              <a:rPr lang="vi-VN" altLang="en-US" sz="1600" b="1" i="1">
                <a:solidFill>
                  <a:srgbClr val="000099"/>
                </a:solidFill>
                <a:cs typeface="Times New Roman" panose="02020603050405020304" pitchFamily="18" charset="0"/>
              </a:rPr>
              <a:t>Quốc tế ca</a:t>
            </a:r>
            <a:r>
              <a:rPr lang="vi-VN" altLang="en-US" sz="1600" b="1">
                <a:solidFill>
                  <a:srgbClr val="000099"/>
                </a:solidFill>
                <a:cs typeface="Times New Roman" panose="02020603050405020304" pitchFamily="18" charset="0"/>
              </a:rPr>
              <a:t>. Bài thơ được nhạc sĩ Pi-e Đơ-gây-tê phổ nhạc năm 1888, nhanh chóng truyền đi khắp nơi và trở thành bài ca của giai cấp công nhân thế giới.</a:t>
            </a:r>
          </a:p>
          <a:p>
            <a:pPr algn="ctr" eaLnBrk="1" hangingPunct="1">
              <a:spcBef>
                <a:spcPct val="50000"/>
              </a:spcBef>
              <a:buFont typeface="Arial" panose="020B0604020202020204" pitchFamily="34" charset="0"/>
              <a:buNone/>
            </a:pPr>
            <a:r>
              <a:rPr lang="vi-VN" altLang="en-US" sz="1600" b="1" i="1">
                <a:solidFill>
                  <a:srgbClr val="000099"/>
                </a:solidFill>
                <a:cs typeface="Times New Roman" panose="02020603050405020304" pitchFamily="18" charset="0"/>
              </a:rPr>
              <a:t>Vùng lên, hỡi các nô lệ ở thế gian!</a:t>
            </a:r>
          </a:p>
          <a:p>
            <a:pPr algn="ctr" eaLnBrk="1" hangingPunct="1">
              <a:spcBef>
                <a:spcPct val="50000"/>
              </a:spcBef>
              <a:buFont typeface="Arial" panose="020B0604020202020204" pitchFamily="34" charset="0"/>
              <a:buNone/>
            </a:pPr>
            <a:r>
              <a:rPr lang="vi-VN" altLang="en-US" sz="1600" b="1" i="1">
                <a:solidFill>
                  <a:srgbClr val="000099"/>
                </a:solidFill>
                <a:cs typeface="Times New Roman" panose="02020603050405020304" pitchFamily="18" charset="0"/>
              </a:rPr>
              <a:t>Vùng lên, hỡi ai cực khổ bần hàn!</a:t>
            </a:r>
          </a:p>
          <a:p>
            <a:pPr algn="just"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Lời ca hùng tráng vang lên trong các cuộc đấu tranh sục sôi của người lao động có sức mạnh kì lạ, lay động hàng triệu con tim, thôi thúc những người bị áp bức, bóc lột siết chặt hàng ngũ phấn đấu cho một ngày mai tươi sáng, một thế giới công bằng.</a:t>
            </a:r>
          </a:p>
          <a:p>
            <a:pPr algn="r" eaLnBrk="1" hangingPunct="1">
              <a:spcBef>
                <a:spcPct val="50000"/>
              </a:spcBef>
              <a:buFont typeface="Arial" panose="020B0604020202020204" pitchFamily="34" charset="0"/>
              <a:buNone/>
            </a:pPr>
            <a:r>
              <a:rPr lang="vi-VN" altLang="en-US" b="1">
                <a:solidFill>
                  <a:srgbClr val="000099"/>
                </a:solidFill>
                <a:cs typeface="Times New Roman" panose="02020603050405020304" pitchFamily="18" charset="0"/>
              </a:rPr>
              <a:t>NGUYẾN HOÀNG</a:t>
            </a:r>
            <a:endParaRPr lang="en-US" altLang="en-US" b="1">
              <a:solidFill>
                <a:srgbClr val="000099"/>
              </a:solidFill>
              <a:cs typeface="Times New Roman" panose="02020603050405020304" pitchFamily="18" charset="0"/>
            </a:endParaRPr>
          </a:p>
        </p:txBody>
      </p:sp>
      <p:sp>
        <p:nvSpPr>
          <p:cNvPr id="40" name="Text Box 5"/>
          <p:cNvSpPr txBox="1">
            <a:spLocks noChangeArrowheads="1"/>
          </p:cNvSpPr>
          <p:nvPr/>
        </p:nvSpPr>
        <p:spPr bwMode="auto">
          <a:xfrm>
            <a:off x="2656609" y="173182"/>
            <a:ext cx="4866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Arial" panose="020B0604020202020204" pitchFamily="34" charset="0"/>
              <a:buNone/>
            </a:pPr>
            <a:r>
              <a:rPr lang="vi-VN" altLang="en-US" sz="2400" b="1" i="1">
                <a:solidFill>
                  <a:srgbClr val="C00000"/>
                </a:solidFill>
                <a:cs typeface="Times New Roman" panose="02020603050405020304" pitchFamily="18" charset="0"/>
              </a:rPr>
              <a:t>Tác giả bài </a:t>
            </a:r>
            <a:r>
              <a:rPr lang="vi-VN" altLang="en-US" sz="2400" b="1">
                <a:solidFill>
                  <a:srgbClr val="C00000"/>
                </a:solidFill>
                <a:cs typeface="Times New Roman" panose="02020603050405020304" pitchFamily="18" charset="0"/>
              </a:rPr>
              <a:t>Quốc tế ca</a:t>
            </a:r>
            <a:endParaRPr lang="en-US" altLang="en-US" sz="2400" b="1">
              <a:solidFill>
                <a:srgbClr val="C00000"/>
              </a:solidFill>
              <a:cs typeface="Times New Roman" panose="02020603050405020304" pitchFamily="18" charset="0"/>
            </a:endParaRPr>
          </a:p>
        </p:txBody>
      </p:sp>
    </p:spTree>
    <p:extLst>
      <p:ext uri="{BB962C8B-B14F-4D97-AF65-F5344CB8AC3E}">
        <p14:creationId xmlns:p14="http://schemas.microsoft.com/office/powerpoint/2010/main" val="344023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372775" y="666019"/>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1600" b="1">
                <a:solidFill>
                  <a:srgbClr val="000099"/>
                </a:solidFill>
                <a:cs typeface="Times New Roman" panose="02020603050405020304" pitchFamily="18" charset="0"/>
              </a:rPr>
              <a:t>    </a:t>
            </a:r>
            <a:r>
              <a:rPr lang="vi-VN" altLang="en-US" sz="1600" b="1">
                <a:solidFill>
                  <a:srgbClr val="C00000"/>
                </a:solidFill>
                <a:cs typeface="Times New Roman" panose="02020603050405020304" pitchFamily="18" charset="0"/>
              </a:rPr>
              <a:t>Ơ-gien Pô-chi-ê </a:t>
            </a:r>
            <a:r>
              <a:rPr lang="vi-VN" altLang="en-US" sz="1600" b="1">
                <a:solidFill>
                  <a:srgbClr val="000099"/>
                </a:solidFill>
                <a:cs typeface="Times New Roman" panose="02020603050405020304" pitchFamily="18" charset="0"/>
              </a:rPr>
              <a:t>sinh trưởng trong một gia đình công nhân nghèo ở </a:t>
            </a:r>
            <a:r>
              <a:rPr lang="vi-VN" altLang="en-US" sz="1600" b="1">
                <a:solidFill>
                  <a:srgbClr val="C00000"/>
                </a:solidFill>
                <a:cs typeface="Times New Roman" panose="02020603050405020304" pitchFamily="18" charset="0"/>
              </a:rPr>
              <a:t>Pa-ri</a:t>
            </a:r>
            <a:r>
              <a:rPr lang="vi-VN" altLang="en-US" sz="1600" b="1">
                <a:solidFill>
                  <a:srgbClr val="000099"/>
                </a:solidFill>
                <a:cs typeface="Times New Roman" panose="02020603050405020304" pitchFamily="18" charset="0"/>
              </a:rPr>
              <a:t>, thủ đô nước </a:t>
            </a:r>
            <a:r>
              <a:rPr lang="vi-VN" altLang="en-US" sz="1600" b="1">
                <a:solidFill>
                  <a:srgbClr val="C00000"/>
                </a:solidFill>
                <a:cs typeface="Times New Roman" panose="02020603050405020304" pitchFamily="18" charset="0"/>
              </a:rPr>
              <a:t>Pháp</a:t>
            </a:r>
            <a:r>
              <a:rPr lang="vi-VN" altLang="en-US" sz="1600" b="1">
                <a:solidFill>
                  <a:srgbClr val="000099"/>
                </a:solidFill>
                <a:cs typeface="Times New Roman" panose="02020603050405020304" pitchFamily="18" charset="0"/>
              </a:rPr>
              <a:t>. Thuở nhỏ, ông không có điều kiện đi học. Năm 15 tuổi, ông theo cha làm thợ đóng gói, rồi chạy việc cho một hiệu bán giày. Mãi về sau, ông mới học đọc, học viết và làm thợ in hoa trên vải.</a:t>
            </a:r>
          </a:p>
          <a:p>
            <a:pPr algn="just"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Tháng 3-1871, Pô-chi-ê tham gia </a:t>
            </a:r>
            <a:r>
              <a:rPr lang="vi-VN" altLang="en-US" sz="1600" b="1">
                <a:solidFill>
                  <a:srgbClr val="C00000"/>
                </a:solidFill>
                <a:cs typeface="Times New Roman" panose="02020603050405020304" pitchFamily="18" charset="0"/>
              </a:rPr>
              <a:t>Công xã Pa-ri. </a:t>
            </a:r>
            <a:r>
              <a:rPr lang="vi-VN" altLang="en-US" sz="1600" b="1">
                <a:solidFill>
                  <a:srgbClr val="000099"/>
                </a:solidFill>
                <a:cs typeface="Times New Roman" panose="02020603050405020304" pitchFamily="18" charset="0"/>
              </a:rPr>
              <a:t>Công xã thất bại, ông bị truy nã gắt gao, phải trốn trong nhà một người bạn. Chính trong giờ phút khó khăn này, nhớ lại những ngày chiến đấu hào hùng, ông đã sáng tác bài thơ </a:t>
            </a:r>
            <a:r>
              <a:rPr lang="vi-VN" altLang="en-US" sz="1600" b="1" i="1">
                <a:solidFill>
                  <a:srgbClr val="C00000"/>
                </a:solidFill>
                <a:cs typeface="Times New Roman" panose="02020603050405020304" pitchFamily="18" charset="0"/>
              </a:rPr>
              <a:t>Quốc tế ca</a:t>
            </a:r>
            <a:r>
              <a:rPr lang="vi-VN" altLang="en-US" sz="1600" b="1">
                <a:solidFill>
                  <a:srgbClr val="000099"/>
                </a:solidFill>
                <a:cs typeface="Times New Roman" panose="02020603050405020304" pitchFamily="18" charset="0"/>
              </a:rPr>
              <a:t>. Bài thơ được nhạc sĩ </a:t>
            </a:r>
            <a:r>
              <a:rPr lang="vi-VN" altLang="en-US" sz="1600" b="1">
                <a:solidFill>
                  <a:srgbClr val="C00000"/>
                </a:solidFill>
                <a:cs typeface="Times New Roman" panose="02020603050405020304" pitchFamily="18" charset="0"/>
              </a:rPr>
              <a:t>Pi-e Đơ-gây-tê </a:t>
            </a:r>
            <a:r>
              <a:rPr lang="vi-VN" altLang="en-US" sz="1600" b="1">
                <a:solidFill>
                  <a:srgbClr val="000099"/>
                </a:solidFill>
                <a:cs typeface="Times New Roman" panose="02020603050405020304" pitchFamily="18" charset="0"/>
              </a:rPr>
              <a:t>phổ nhạc năm 1888, nhanh chóng truyền đi khắp nơi và trở thành bài ca của giai cấp công nhân thế giới.</a:t>
            </a:r>
          </a:p>
          <a:p>
            <a:pPr algn="ctr" eaLnBrk="1" hangingPunct="1">
              <a:spcBef>
                <a:spcPct val="50000"/>
              </a:spcBef>
              <a:buFont typeface="Arial" panose="020B0604020202020204" pitchFamily="34" charset="0"/>
              <a:buNone/>
            </a:pPr>
            <a:r>
              <a:rPr lang="vi-VN" altLang="en-US" sz="1600" b="1" i="1">
                <a:solidFill>
                  <a:srgbClr val="000099"/>
                </a:solidFill>
                <a:cs typeface="Times New Roman" panose="02020603050405020304" pitchFamily="18" charset="0"/>
              </a:rPr>
              <a:t>Vùng lên, hỡi các nô lệ ở thế gian!</a:t>
            </a:r>
          </a:p>
          <a:p>
            <a:pPr algn="ctr" eaLnBrk="1" hangingPunct="1">
              <a:spcBef>
                <a:spcPct val="50000"/>
              </a:spcBef>
              <a:buFont typeface="Arial" panose="020B0604020202020204" pitchFamily="34" charset="0"/>
              <a:buNone/>
            </a:pPr>
            <a:r>
              <a:rPr lang="vi-VN" altLang="en-US" sz="1600" b="1" i="1">
                <a:solidFill>
                  <a:srgbClr val="000099"/>
                </a:solidFill>
                <a:cs typeface="Times New Roman" panose="02020603050405020304" pitchFamily="18" charset="0"/>
              </a:rPr>
              <a:t>Vùng lên, hỡi ai cực khổ bần hàn!</a:t>
            </a:r>
          </a:p>
          <a:p>
            <a:pPr algn="just"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Lời ca hùng tráng vang lên trong các cuộc đấu tranh sục sôi của người lao động có sức mạnh kì lạ, lay động hàng triệu con tim, thôi thúc những người bị áp bức, bóc lột siết chặt hàng ngũ phấn đấu cho một ngày mai tươi sáng, một thế giới công bằng.</a:t>
            </a:r>
          </a:p>
          <a:p>
            <a:pPr algn="r"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NGUYẾN HOÀNG</a:t>
            </a:r>
            <a:endParaRPr lang="en-US" altLang="en-US" sz="1600" b="1">
              <a:solidFill>
                <a:srgbClr val="000099"/>
              </a:solidFill>
              <a:cs typeface="Times New Roman" panose="02020603050405020304" pitchFamily="18" charset="0"/>
            </a:endParaRPr>
          </a:p>
        </p:txBody>
      </p:sp>
      <p:sp>
        <p:nvSpPr>
          <p:cNvPr id="12" name="Text Box 5"/>
          <p:cNvSpPr txBox="1">
            <a:spLocks noChangeArrowheads="1"/>
          </p:cNvSpPr>
          <p:nvPr/>
        </p:nvSpPr>
        <p:spPr bwMode="auto">
          <a:xfrm>
            <a:off x="2618509" y="204354"/>
            <a:ext cx="4125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Arial" panose="020B0604020202020204" pitchFamily="34" charset="0"/>
              <a:buNone/>
            </a:pPr>
            <a:r>
              <a:rPr lang="vi-VN" altLang="en-US" sz="2400" b="1" i="1">
                <a:solidFill>
                  <a:srgbClr val="C00000"/>
                </a:solidFill>
                <a:cs typeface="Times New Roman" panose="02020603050405020304" pitchFamily="18" charset="0"/>
              </a:rPr>
              <a:t>Tác giả bài </a:t>
            </a:r>
            <a:r>
              <a:rPr lang="vi-VN" altLang="en-US" sz="2400" b="1">
                <a:solidFill>
                  <a:srgbClr val="C00000"/>
                </a:solidFill>
                <a:cs typeface="Times New Roman" panose="02020603050405020304" pitchFamily="18" charset="0"/>
              </a:rPr>
              <a:t>Quốc tế ca</a:t>
            </a:r>
            <a:endParaRPr lang="en-US" altLang="en-US" sz="2400" b="1">
              <a:solidFill>
                <a:srgbClr val="C00000"/>
              </a:solidFill>
              <a:cs typeface="Times New Roman" panose="02020603050405020304" pitchFamily="18" charset="0"/>
            </a:endParaRPr>
          </a:p>
        </p:txBody>
      </p:sp>
    </p:spTree>
    <p:extLst>
      <p:ext uri="{BB962C8B-B14F-4D97-AF65-F5344CB8AC3E}">
        <p14:creationId xmlns:p14="http://schemas.microsoft.com/office/powerpoint/2010/main" val="39871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15939196"/>
              </p:ext>
            </p:extLst>
          </p:nvPr>
        </p:nvGraphicFramePr>
        <p:xfrm>
          <a:off x="879763" y="533400"/>
          <a:ext cx="7162800" cy="4267200"/>
        </p:xfrm>
        <a:graphic>
          <a:graphicData uri="http://schemas.openxmlformats.org/drawingml/2006/table">
            <a:tbl>
              <a:tblPr firstRow="1" firstCol="1" bandRow="1">
                <a:tableStyleId>{72833802-FEF1-4C79-8D5D-14CF1EAF98D9}</a:tableStyleId>
              </a:tblPr>
              <a:tblGrid>
                <a:gridCol w="2154788">
                  <a:extLst>
                    <a:ext uri="{9D8B030D-6E8A-4147-A177-3AD203B41FA5}">
                      <a16:colId xmlns:a16="http://schemas.microsoft.com/office/drawing/2014/main" val="20000"/>
                    </a:ext>
                  </a:extLst>
                </a:gridCol>
                <a:gridCol w="5008012">
                  <a:extLst>
                    <a:ext uri="{9D8B030D-6E8A-4147-A177-3AD203B41FA5}">
                      <a16:colId xmlns:a16="http://schemas.microsoft.com/office/drawing/2014/main" val="20001"/>
                    </a:ext>
                  </a:extLst>
                </a:gridCol>
              </a:tblGrid>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Tên riêng</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rgbClr val="002060"/>
                          </a:solidFill>
                          <a:effectLst/>
                          <a:latin typeface="Times New Roman" pitchFamily="18" charset="0"/>
                          <a:cs typeface="Times New Roman" pitchFamily="18" charset="0"/>
                        </a:rPr>
                        <a:t>Cách viết</a:t>
                      </a:r>
                      <a:endParaRPr lang="en-US" sz="180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Ơ-gien Pô-chi-ê, Pi-e Đơ-gây-tê, Pa-ri</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a:solidFill>
                            <a:srgbClr val="002060"/>
                          </a:solidFill>
                          <a:effectLst/>
                          <a:latin typeface="Times New Roman" pitchFamily="18" charset="0"/>
                          <a:cs typeface="Times New Roman" pitchFamily="18" charset="0"/>
                        </a:rPr>
                        <a:t> </a:t>
                      </a:r>
                      <a:endParaRPr lang="en-US" sz="180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Pháp</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a:solidFill>
                            <a:srgbClr val="002060"/>
                          </a:solidFill>
                          <a:effectLst/>
                          <a:latin typeface="Times New Roman" pitchFamily="18" charset="0"/>
                          <a:cs typeface="Times New Roman" pitchFamily="18" charset="0"/>
                        </a:rPr>
                        <a:t> </a:t>
                      </a:r>
                      <a:endParaRPr lang="en-US" sz="180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Công xã Pa-ri</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a:solidFill>
                            <a:srgbClr val="002060"/>
                          </a:solidFill>
                          <a:effectLst/>
                          <a:latin typeface="Times New Roman" pitchFamily="18" charset="0"/>
                          <a:cs typeface="Times New Roman" pitchFamily="18" charset="0"/>
                        </a:rPr>
                        <a:t> </a:t>
                      </a:r>
                      <a:endParaRPr lang="en-US" sz="180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Quốc tế ca</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dirty="0">
                          <a:solidFill>
                            <a:srgbClr val="002060"/>
                          </a:solidFill>
                          <a:effectLst/>
                          <a:latin typeface="Times New Roman" pitchFamily="18" charset="0"/>
                          <a:cs typeface="Times New Roman" pitchFamily="18" charset="0"/>
                        </a:rPr>
                        <a:t> </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Rectangle 11"/>
          <p:cNvSpPr/>
          <p:nvPr/>
        </p:nvSpPr>
        <p:spPr>
          <a:xfrm>
            <a:off x="3022889" y="991877"/>
            <a:ext cx="5019674" cy="1015663"/>
          </a:xfrm>
          <a:prstGeom prst="rect">
            <a:avLst/>
          </a:prstGeom>
        </p:spPr>
        <p:txBody>
          <a:bodyPr wrap="square">
            <a:spAutoFit/>
          </a:bodyPr>
          <a:lstStyle/>
          <a:p>
            <a:pPr algn="ctr"/>
            <a:r>
              <a:rPr lang="en-US" sz="2000">
                <a:solidFill>
                  <a:srgbClr val="002060"/>
                </a:solidFill>
                <a:latin typeface="Times New Roman" pitchFamily="18" charset="0"/>
                <a:cs typeface="Times New Roman" pitchFamily="18" charset="0"/>
              </a:rPr>
              <a:t>Viết hoa chữ cái đầu mỗi bộ phận của tên. Giữa các tiếng trong một bộ phận của tên được ngăn cách bằng dấu gạch nối.</a:t>
            </a:r>
            <a:endParaRPr lang="en-US" sz="1800">
              <a:solidFill>
                <a:srgbClr val="002060"/>
              </a:solidFill>
              <a:latin typeface="Times New Roman" pitchFamily="18" charset="0"/>
              <a:cs typeface="Times New Roman" pitchFamily="18" charset="0"/>
            </a:endParaRPr>
          </a:p>
        </p:txBody>
      </p:sp>
      <p:sp>
        <p:nvSpPr>
          <p:cNvPr id="13" name="Rectangle 12"/>
          <p:cNvSpPr/>
          <p:nvPr/>
        </p:nvSpPr>
        <p:spPr>
          <a:xfrm>
            <a:off x="3024621" y="2143780"/>
            <a:ext cx="4924424" cy="707886"/>
          </a:xfrm>
          <a:prstGeom prst="rect">
            <a:avLst/>
          </a:prstGeom>
        </p:spPr>
        <p:txBody>
          <a:bodyPr wrap="square">
            <a:spAutoFit/>
          </a:bodyPr>
          <a:lstStyle/>
          <a:p>
            <a:pPr algn="ctr"/>
            <a:r>
              <a:rPr lang="en-US" sz="2000">
                <a:solidFill>
                  <a:srgbClr val="002060"/>
                </a:solidFill>
                <a:latin typeface="Times New Roman" pitchFamily="18" charset="0"/>
                <a:cs typeface="Times New Roman" pitchFamily="18" charset="0"/>
              </a:rPr>
              <a:t>Viết hoa chữ cái đầu vì đây là tên riêng nước ngoài nhưng đọc theo âm Hán Việt.</a:t>
            </a:r>
            <a:endParaRPr lang="en-US" sz="1800">
              <a:solidFill>
                <a:srgbClr val="002060"/>
              </a:solidFill>
              <a:latin typeface="Times New Roman" pitchFamily="18" charset="0"/>
              <a:cs typeface="Times New Roman" pitchFamily="18" charset="0"/>
            </a:endParaRPr>
          </a:p>
        </p:txBody>
      </p:sp>
      <p:sp>
        <p:nvSpPr>
          <p:cNvPr id="14" name="Rectangle 13"/>
          <p:cNvSpPr/>
          <p:nvPr/>
        </p:nvSpPr>
        <p:spPr>
          <a:xfrm>
            <a:off x="3105727" y="3048776"/>
            <a:ext cx="4572000" cy="707886"/>
          </a:xfrm>
          <a:prstGeom prst="rect">
            <a:avLst/>
          </a:prstGeom>
        </p:spPr>
        <p:txBody>
          <a:bodyPr>
            <a:spAutoFit/>
          </a:bodyPr>
          <a:lstStyle/>
          <a:p>
            <a:pPr algn="ctr"/>
            <a:r>
              <a:rPr lang="en-US" sz="2000">
                <a:solidFill>
                  <a:srgbClr val="002060"/>
                </a:solidFill>
                <a:latin typeface="Times New Roman" pitchFamily="18" charset="0"/>
                <a:cs typeface="Times New Roman" pitchFamily="18" charset="0"/>
              </a:rPr>
              <a:t>Tên một cuộc cách mạng. Viết hoa chữ cái đầu mỗi bộ phận tạo thành tên đó.</a:t>
            </a:r>
            <a:endParaRPr lang="en-US" sz="1800">
              <a:solidFill>
                <a:srgbClr val="002060"/>
              </a:solidFill>
              <a:latin typeface="Times New Roman" pitchFamily="18" charset="0"/>
              <a:cs typeface="Times New Roman" pitchFamily="18" charset="0"/>
            </a:endParaRPr>
          </a:p>
        </p:txBody>
      </p:sp>
      <p:sp>
        <p:nvSpPr>
          <p:cNvPr id="15" name="Rectangle 14"/>
          <p:cNvSpPr/>
          <p:nvPr/>
        </p:nvSpPr>
        <p:spPr>
          <a:xfrm>
            <a:off x="3198957" y="4015770"/>
            <a:ext cx="4572000" cy="707886"/>
          </a:xfrm>
          <a:prstGeom prst="rect">
            <a:avLst/>
          </a:prstGeom>
        </p:spPr>
        <p:txBody>
          <a:bodyPr>
            <a:spAutoFit/>
          </a:bodyPr>
          <a:lstStyle/>
          <a:p>
            <a:pPr algn="ctr"/>
            <a:r>
              <a:rPr lang="en-US" sz="2000">
                <a:solidFill>
                  <a:srgbClr val="002060"/>
                </a:solidFill>
                <a:latin typeface="Times New Roman" pitchFamily="18" charset="0"/>
                <a:cs typeface="Times New Roman" pitchFamily="18" charset="0"/>
              </a:rPr>
              <a:t>Tên một tác phẩm. Viết hoa chữ cái đầu tạo thành tên riêng đó.</a:t>
            </a:r>
            <a:endParaRPr lang="en-US" sz="1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33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7299" y="170727"/>
            <a:ext cx="3262746" cy="47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008" y="69141"/>
            <a:ext cx="3474027" cy="496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43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805" y="661799"/>
            <a:ext cx="6534780" cy="523220"/>
          </a:xfrm>
          <a:prstGeom prst="rect">
            <a:avLst/>
          </a:prstGeom>
        </p:spPr>
        <p:txBody>
          <a:bodyPr wrap="square">
            <a:spAutoFit/>
          </a:bodyPr>
          <a:lstStyle/>
          <a:p>
            <a:r>
              <a:rPr lang="en-US" altLang="en-US" sz="2800" b="1">
                <a:solidFill>
                  <a:srgbClr val="000099"/>
                </a:solidFill>
                <a:latin typeface="Pattaya" panose="020B0604020202020204" charset="-34"/>
                <a:cs typeface="Pattaya" panose="020B0604020202020204" charset="-34"/>
              </a:rPr>
              <a:t>Nêu c</a:t>
            </a:r>
            <a:r>
              <a:rPr lang="vi-VN" altLang="en-US" sz="2800" b="1">
                <a:solidFill>
                  <a:srgbClr val="000099"/>
                </a:solidFill>
                <a:latin typeface="Pattaya" panose="020B0604020202020204" charset="-34"/>
                <a:cs typeface="Pattaya" panose="020B0604020202020204" charset="-34"/>
              </a:rPr>
              <a:t>ách viết tên người, tên địa lí nước ngoài</a:t>
            </a:r>
            <a:r>
              <a:rPr lang="en-US" altLang="en-US" sz="2800" b="1">
                <a:solidFill>
                  <a:srgbClr val="000099"/>
                </a:solidFill>
                <a:latin typeface="Pattaya" panose="020B0604020202020204" charset="-34"/>
                <a:cs typeface="Pattaya" panose="020B0604020202020204" charset="-34"/>
              </a:rPr>
              <a:t>?</a:t>
            </a:r>
            <a:endParaRPr lang="en-US" sz="2800">
              <a:latin typeface="Pattaya" panose="020B0604020202020204" charset="-34"/>
              <a:cs typeface="Pattaya" panose="020B0604020202020204" charset="-34"/>
            </a:endParaRPr>
          </a:p>
        </p:txBody>
      </p:sp>
      <p:sp>
        <p:nvSpPr>
          <p:cNvPr id="3" name="TextBox 2"/>
          <p:cNvSpPr txBox="1">
            <a:spLocks noChangeArrowheads="1"/>
          </p:cNvSpPr>
          <p:nvPr/>
        </p:nvSpPr>
        <p:spPr bwMode="auto">
          <a:xfrm>
            <a:off x="1122218" y="1392382"/>
            <a:ext cx="72424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400">
                <a:solidFill>
                  <a:srgbClr val="002060"/>
                </a:solidFill>
                <a:cs typeface="Times New Roman" panose="02020603050405020304" pitchFamily="18" charset="0"/>
              </a:rPr>
              <a:t>- </a:t>
            </a:r>
            <a:r>
              <a:rPr lang="en-US" altLang="en-US" sz="2400">
                <a:solidFill>
                  <a:srgbClr val="002060"/>
                </a:solidFill>
                <a:cs typeface="Times New Roman" panose="02020603050405020304" pitchFamily="18" charset="0"/>
              </a:rPr>
              <a:t>Khi </a:t>
            </a:r>
            <a:r>
              <a:rPr lang="vi-VN" altLang="en-US" sz="2400">
                <a:solidFill>
                  <a:srgbClr val="002060"/>
                </a:solidFill>
                <a:cs typeface="Times New Roman" panose="02020603050405020304" pitchFamily="18" charset="0"/>
              </a:rPr>
              <a:t>viết tên riêng nước ngoài </a:t>
            </a:r>
            <a:r>
              <a:rPr lang="en-US" altLang="en-US" sz="2400">
                <a:solidFill>
                  <a:srgbClr val="002060"/>
                </a:solidFill>
                <a:cs typeface="Times New Roman" panose="02020603050405020304" pitchFamily="18" charset="0"/>
              </a:rPr>
              <a:t>cần viết hoa chữ cái đầu tiên của mỗi </a:t>
            </a:r>
            <a:r>
              <a:rPr lang="vi-VN" altLang="en-US" sz="2400">
                <a:solidFill>
                  <a:srgbClr val="002060"/>
                </a:solidFill>
                <a:cs typeface="Times New Roman" panose="02020603050405020304" pitchFamily="18" charset="0"/>
              </a:rPr>
              <a:t>bộ phận </a:t>
            </a:r>
            <a:r>
              <a:rPr lang="en-US" altLang="en-US" sz="2400">
                <a:solidFill>
                  <a:srgbClr val="002060"/>
                </a:solidFill>
                <a:cs typeface="Times New Roman" panose="02020603050405020304" pitchFamily="18" charset="0"/>
              </a:rPr>
              <a:t>tạo thành tên đó</a:t>
            </a:r>
            <a:r>
              <a:rPr lang="vi-VN" altLang="en-US" sz="2400">
                <a:solidFill>
                  <a:srgbClr val="002060"/>
                </a:solidFill>
                <a:cs typeface="Times New Roman" panose="02020603050405020304" pitchFamily="18" charset="0"/>
              </a:rPr>
              <a:t>. Giữa các tiếng trong cùng một bộ phận phải có dấu gạch nối.</a:t>
            </a:r>
          </a:p>
          <a:p>
            <a:pPr algn="just"/>
            <a:r>
              <a:rPr lang="vi-VN" altLang="vi-VN" sz="2400">
                <a:solidFill>
                  <a:srgbClr val="002060"/>
                </a:solidFill>
              </a:rPr>
              <a:t>- Có một số tên người, tên địa lí nước ngoài viết giống như cách viết tên riêng Việt Nam. Đó là những tên riêng được phiên âm theo âm Hán Việt.</a:t>
            </a:r>
            <a:endParaRPr lang="en-US" altLang="vi-VN" sz="2400">
              <a:solidFill>
                <a:srgbClr val="002060"/>
              </a:solidFill>
            </a:endParaRPr>
          </a:p>
        </p:txBody>
      </p:sp>
    </p:spTree>
    <p:extLst>
      <p:ext uri="{BB962C8B-B14F-4D97-AF65-F5344CB8AC3E}">
        <p14:creationId xmlns:p14="http://schemas.microsoft.com/office/powerpoint/2010/main" val="61328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grpSp>
        <p:nvGrpSpPr>
          <p:cNvPr id="2700" name="Google Shape;2700;p45"/>
          <p:cNvGrpSpPr/>
          <p:nvPr/>
        </p:nvGrpSpPr>
        <p:grpSpPr>
          <a:xfrm>
            <a:off x="1178962" y="1985086"/>
            <a:ext cx="6881594" cy="1173326"/>
            <a:chOff x="1178962" y="1985086"/>
            <a:chExt cx="6881594" cy="1173326"/>
          </a:xfrm>
        </p:grpSpPr>
        <p:sp>
          <p:nvSpPr>
            <p:cNvPr id="2701" name="Google Shape;2701;p45"/>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5"/>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45"/>
          <p:cNvGrpSpPr/>
          <p:nvPr/>
        </p:nvGrpSpPr>
        <p:grpSpPr>
          <a:xfrm>
            <a:off x="341670" y="354489"/>
            <a:ext cx="8155560" cy="4346674"/>
            <a:chOff x="341670" y="354489"/>
            <a:chExt cx="8155560" cy="4346674"/>
          </a:xfrm>
        </p:grpSpPr>
        <p:sp>
          <p:nvSpPr>
            <p:cNvPr id="2710" name="Google Shape;2710;p45"/>
            <p:cNvSpPr/>
            <p:nvPr/>
          </p:nvSpPr>
          <p:spPr>
            <a:xfrm rot="-899254"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5"/>
            <p:cNvSpPr/>
            <p:nvPr/>
          </p:nvSpPr>
          <p:spPr>
            <a:xfrm rot="-1860815" flipH="1">
              <a:off x="322179" y="694811"/>
              <a:ext cx="1408453" cy="315118"/>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p:cNvGrpSpPr/>
          <p:nvPr/>
        </p:nvGrpSpPr>
        <p:grpSpPr>
          <a:xfrm>
            <a:off x="478226" y="663008"/>
            <a:ext cx="7946582" cy="4038154"/>
            <a:chOff x="339046" y="287676"/>
            <a:chExt cx="7946582" cy="4247929"/>
          </a:xfrm>
        </p:grpSpPr>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63747" y="544529"/>
              <a:ext cx="5521881" cy="3991076"/>
            </a:xfrm>
            <a:prstGeom prst="rect">
              <a:avLst/>
            </a:prstGeom>
          </p:spPr>
        </p:pic>
        <p:pic>
          <p:nvPicPr>
            <p:cNvPr id="27" name="Picture 26"/>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28" name="TextBox 27"/>
          <p:cNvSpPr txBox="1"/>
          <p:nvPr/>
        </p:nvSpPr>
        <p:spPr>
          <a:xfrm>
            <a:off x="3300782" y="2163169"/>
            <a:ext cx="5139914" cy="523220"/>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Chuẩn bị bài chính tả </a:t>
            </a:r>
            <a:r>
              <a:rPr lang="vi-VN" sz="2800">
                <a:solidFill>
                  <a:srgbClr val="FF0066"/>
                </a:solidFill>
                <a:latin typeface="Pattaya" panose="00000500000000000000" pitchFamily="2" charset="-34"/>
                <a:cs typeface="Pattaya" panose="00000500000000000000" pitchFamily="2" charset="-34"/>
              </a:rPr>
              <a:t>tuần 2</a:t>
            </a:r>
            <a:r>
              <a:rPr lang="en-US" sz="2800">
                <a:solidFill>
                  <a:srgbClr val="FF0066"/>
                </a:solidFill>
                <a:latin typeface="Pattaya" panose="00000500000000000000" pitchFamily="2" charset="-34"/>
                <a:cs typeface="Pattaya" panose="00000500000000000000" pitchFamily="2" charset="-34"/>
              </a:rPr>
              <a:t>7</a:t>
            </a:r>
            <a:r>
              <a:rPr lang="vi-VN" sz="2800">
                <a:solidFill>
                  <a:srgbClr val="FF0066"/>
                </a:solidFill>
                <a:latin typeface="Pattaya" panose="00000500000000000000" pitchFamily="2" charset="-34"/>
                <a:cs typeface="Pattaya" panose="00000500000000000000" pitchFamily="2" charset="-34"/>
              </a:rPr>
              <a:t>.</a:t>
            </a:r>
            <a:endParaRPr lang="en-US" sz="2800" dirty="0">
              <a:solidFill>
                <a:srgbClr val="FF0066"/>
              </a:solidFill>
              <a:latin typeface="Pattaya" panose="00000500000000000000" pitchFamily="2" charset="-34"/>
              <a:cs typeface="Pattaya" panose="00000500000000000000" pitchFamily="2" charset="-34"/>
            </a:endParaRPr>
          </a:p>
        </p:txBody>
      </p:sp>
      <p:sp>
        <p:nvSpPr>
          <p:cNvPr id="29" name="Google Shape;478;p45">
            <a:extLst>
              <a:ext uri="{FF2B5EF4-FFF2-40B4-BE49-F238E27FC236}">
                <a16:creationId xmlns:a16="http://schemas.microsoft.com/office/drawing/2014/main" id="{147E758D-10A8-4968-B9AF-755A0762BB00}"/>
              </a:ext>
            </a:extLst>
          </p:cNvPr>
          <p:cNvSpPr txBox="1">
            <a:spLocks/>
          </p:cNvSpPr>
          <p:nvPr/>
        </p:nvSpPr>
        <p:spPr>
          <a:xfrm>
            <a:off x="4655086" y="249211"/>
            <a:ext cx="2017562" cy="603159"/>
          </a:xfrm>
          <a:prstGeom prst="doubleWave">
            <a:avLst/>
          </a:prstGeom>
          <a:solidFill>
            <a:schemeClr val="accent6">
              <a:lumMod val="40000"/>
              <a:lumOff val="60000"/>
            </a:schemeClr>
          </a:solidFill>
          <a:ln w="28575">
            <a:solidFill>
              <a:schemeClr val="bg1"/>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solidFill>
                  <a:srgbClr val="002060"/>
                </a:solidFill>
                <a:latin typeface="Pattaya" panose="00000500000000000000" pitchFamily="2" charset="-34"/>
                <a:cs typeface="Pattaya" panose="00000500000000000000" pitchFamily="2" charset="-34"/>
              </a:rPr>
              <a:t>Dặn</a:t>
            </a:r>
            <a:r>
              <a:rPr lang="en-US" sz="3200" b="1" dirty="0">
                <a:solidFill>
                  <a:srgbClr val="002060"/>
                </a:solidFill>
                <a:latin typeface="Pattaya" panose="00000500000000000000" pitchFamily="2" charset="-34"/>
                <a:cs typeface="Pattaya" panose="00000500000000000000" pitchFamily="2" charset="-34"/>
              </a:rPr>
              <a:t> </a:t>
            </a:r>
            <a:r>
              <a:rPr lang="en-US" sz="3200" b="1" dirty="0" err="1">
                <a:solidFill>
                  <a:srgbClr val="002060"/>
                </a:solidFill>
                <a:latin typeface="Pattaya" panose="00000500000000000000" pitchFamily="2" charset="-34"/>
                <a:cs typeface="Pattaya" panose="00000500000000000000" pitchFamily="2" charset="-34"/>
              </a:rPr>
              <a:t>dò</a:t>
            </a:r>
            <a:endParaRPr lang="vi-VN" sz="3200" b="1" dirty="0">
              <a:solidFill>
                <a:srgbClr val="002060"/>
              </a:solidFill>
              <a:latin typeface="Pattaya" panose="00000500000000000000" pitchFamily="2" charset="-34"/>
              <a:cs typeface="Pattaya" panose="00000500000000000000" pitchFamily="2" charset="-34"/>
            </a:endParaRPr>
          </a:p>
        </p:txBody>
      </p:sp>
      <p:sp>
        <p:nvSpPr>
          <p:cNvPr id="31" name="TextBox 30"/>
          <p:cNvSpPr txBox="1"/>
          <p:nvPr/>
        </p:nvSpPr>
        <p:spPr>
          <a:xfrm>
            <a:off x="3373254" y="2417933"/>
            <a:ext cx="4756936" cy="707886"/>
          </a:xfrm>
          <a:prstGeom prst="rect">
            <a:avLst/>
          </a:prstGeom>
          <a:noFill/>
        </p:spPr>
        <p:txBody>
          <a:bodyPr wrap="square" rtlCol="0">
            <a:spAutoFit/>
          </a:bodyPr>
          <a:lstStyle/>
          <a:p>
            <a:pPr algn="ctr"/>
            <a:r>
              <a:rPr lang="vi-VN" sz="4000" dirty="0">
                <a:solidFill>
                  <a:srgbClr val="FF0066"/>
                </a:solidFill>
                <a:latin typeface="Pattaya" panose="00000500000000000000" pitchFamily="2" charset="-34"/>
                <a:cs typeface="Pattaya" panose="00000500000000000000" pitchFamily="2" charset="-34"/>
              </a:rPr>
              <a:t>Chào tạm biệt các em!</a:t>
            </a:r>
            <a:endParaRPr lang="en-US" sz="4000" dirty="0">
              <a:solidFill>
                <a:srgbClr val="FF0066"/>
              </a:solidFill>
              <a:latin typeface="Pattaya" panose="00000500000000000000" pitchFamily="2" charset="-34"/>
              <a:cs typeface="Pattaya" panose="00000500000000000000" pitchFamily="2" charset="-34"/>
            </a:endParaRPr>
          </a:p>
        </p:txBody>
      </p:sp>
      <p:pic>
        <p:nvPicPr>
          <p:cNvPr id="32" name="Picture 4" descr="gif for power poin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809" y="2859987"/>
            <a:ext cx="2722760" cy="2134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8"/>
        <p:cNvGrpSpPr/>
        <p:nvPr/>
      </p:nvGrpSpPr>
      <p:grpSpPr>
        <a:xfrm>
          <a:off x="0" y="0"/>
          <a:ext cx="0" cy="0"/>
          <a:chOff x="0" y="0"/>
          <a:chExt cx="0" cy="0"/>
        </a:xfrm>
      </p:grpSpPr>
      <p:grpSp>
        <p:nvGrpSpPr>
          <p:cNvPr id="63" name="Google Shape;2843;p48"/>
          <p:cNvGrpSpPr/>
          <p:nvPr/>
        </p:nvGrpSpPr>
        <p:grpSpPr>
          <a:xfrm rot="19671070" flipH="1">
            <a:off x="907604" y="3588417"/>
            <a:ext cx="439600" cy="913400"/>
            <a:chOff x="7212850" y="2109375"/>
            <a:chExt cx="439600" cy="913400"/>
          </a:xfrm>
        </p:grpSpPr>
        <p:sp>
          <p:nvSpPr>
            <p:cNvPr id="64"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843;p48"/>
          <p:cNvGrpSpPr/>
          <p:nvPr/>
        </p:nvGrpSpPr>
        <p:grpSpPr>
          <a:xfrm rot="20129724" flipH="1">
            <a:off x="867914" y="2357070"/>
            <a:ext cx="439600" cy="913400"/>
            <a:chOff x="7212850" y="2109375"/>
            <a:chExt cx="439600" cy="913400"/>
          </a:xfrm>
        </p:grpSpPr>
        <p:sp>
          <p:nvSpPr>
            <p:cNvPr id="59"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3" name="Google Shape;2843;p48"/>
          <p:cNvGrpSpPr/>
          <p:nvPr/>
        </p:nvGrpSpPr>
        <p:grpSpPr>
          <a:xfrm rot="20129724" flipH="1">
            <a:off x="916545" y="1003425"/>
            <a:ext cx="439600" cy="913400"/>
            <a:chOff x="7212850" y="2109375"/>
            <a:chExt cx="439600" cy="913400"/>
          </a:xfrm>
        </p:grpSpPr>
        <p:sp>
          <p:nvSpPr>
            <p:cNvPr id="2844"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组合 49">
            <a:extLst>
              <a:ext uri="{FF2B5EF4-FFF2-40B4-BE49-F238E27FC236}">
                <a16:creationId xmlns:a16="http://schemas.microsoft.com/office/drawing/2014/main" id="{4C8D34E7-7F28-4B84-AA7C-C3DB527EAAFB}"/>
              </a:ext>
            </a:extLst>
          </p:cNvPr>
          <p:cNvGrpSpPr/>
          <p:nvPr/>
        </p:nvGrpSpPr>
        <p:grpSpPr>
          <a:xfrm>
            <a:off x="3376349" y="0"/>
            <a:ext cx="2391302" cy="1058876"/>
            <a:chOff x="1371601" y="3098340"/>
            <a:chExt cx="2905327" cy="2180491"/>
          </a:xfrm>
        </p:grpSpPr>
        <p:grpSp>
          <p:nvGrpSpPr>
            <p:cNvPr id="28" name="组合 1">
              <a:extLst>
                <a:ext uri="{FF2B5EF4-FFF2-40B4-BE49-F238E27FC236}">
                  <a16:creationId xmlns:a16="http://schemas.microsoft.com/office/drawing/2014/main" id="{587566F6-FDE5-4C08-AFA1-838B45AD7523}"/>
                </a:ext>
              </a:extLst>
            </p:cNvPr>
            <p:cNvGrpSpPr/>
            <p:nvPr/>
          </p:nvGrpSpPr>
          <p:grpSpPr>
            <a:xfrm>
              <a:off x="1371601" y="3098340"/>
              <a:ext cx="2905327" cy="2180491"/>
              <a:chOff x="1371601" y="3288840"/>
              <a:chExt cx="2905327" cy="2180491"/>
            </a:xfrm>
          </p:grpSpPr>
          <p:sp>
            <p:nvSpPr>
              <p:cNvPr id="30" name="MH_Other_16">
                <a:extLst>
                  <a:ext uri="{FF2B5EF4-FFF2-40B4-BE49-F238E27FC236}">
                    <a16:creationId xmlns:a16="http://schemas.microsoft.com/office/drawing/2014/main" id="{761D4AA3-EE43-4A93-8D51-AE0A634883C0}"/>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MH_SubTitle_1">
                <a:extLst>
                  <a:ext uri="{FF2B5EF4-FFF2-40B4-BE49-F238E27FC236}">
                    <a16:creationId xmlns:a16="http://schemas.microsoft.com/office/drawing/2014/main" id="{91519D9C-6FC3-4C54-8752-19F3B5C2B41C}"/>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000" b="1" dirty="0">
                    <a:solidFill>
                      <a:schemeClr val="accent6">
                        <a:lumMod val="75000"/>
                      </a:schemeClr>
                    </a:solidFill>
                    <a:latin typeface="Pattaya" panose="00000500000000000000" pitchFamily="2" charset="-34"/>
                    <a:ea typeface="+mn-ea"/>
                    <a:cs typeface="Pattaya" panose="00000500000000000000" pitchFamily="2" charset="-34"/>
                  </a:rPr>
                  <a:t>Mục tiêu</a:t>
                </a:r>
                <a:endParaRPr lang="zh-CN" altLang="en-US" sz="4000" b="1" dirty="0">
                  <a:solidFill>
                    <a:schemeClr val="accent6">
                      <a:lumMod val="75000"/>
                    </a:schemeClr>
                  </a:solidFill>
                  <a:latin typeface="Pattaya" panose="00000500000000000000" pitchFamily="2" charset="-34"/>
                  <a:ea typeface="+mn-ea"/>
                  <a:cs typeface="Pattaya" panose="00000500000000000000" pitchFamily="2" charset="-34"/>
                </a:endParaRPr>
              </a:p>
            </p:txBody>
          </p:sp>
        </p:grpSp>
        <p:sp>
          <p:nvSpPr>
            <p:cNvPr id="29" name="文本框 31">
              <a:extLst>
                <a:ext uri="{FF2B5EF4-FFF2-40B4-BE49-F238E27FC236}">
                  <a16:creationId xmlns:a16="http://schemas.microsoft.com/office/drawing/2014/main" id="{288A453B-EEDD-40B9-B7E5-1D9E3E6B1F81}"/>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34" name="Group 33">
            <a:extLst>
              <a:ext uri="{FF2B5EF4-FFF2-40B4-BE49-F238E27FC236}">
                <a16:creationId xmlns:a16="http://schemas.microsoft.com/office/drawing/2014/main" id="{F1D2DFE5-EE8A-46DB-A135-F8C9011447F8}"/>
              </a:ext>
            </a:extLst>
          </p:cNvPr>
          <p:cNvGrpSpPr/>
          <p:nvPr/>
        </p:nvGrpSpPr>
        <p:grpSpPr>
          <a:xfrm>
            <a:off x="1291109" y="1219681"/>
            <a:ext cx="7064020" cy="996725"/>
            <a:chOff x="2130789" y="1294899"/>
            <a:chExt cx="9735629" cy="1072527"/>
          </a:xfrm>
        </p:grpSpPr>
        <p:sp>
          <p:nvSpPr>
            <p:cNvPr id="35" name="圆角矩形 7"/>
            <p:cNvSpPr/>
            <p:nvPr/>
          </p:nvSpPr>
          <p:spPr>
            <a:xfrm>
              <a:off x="2130789" y="1294899"/>
              <a:ext cx="9341419"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4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a:t>
              </a:r>
              <a:r>
                <a:rPr lang="vi-VN" altLang="zh-CN" sz="2400" kern="1200">
                  <a:solidFill>
                    <a:srgbClr val="002060"/>
                  </a:solidFill>
                  <a:latin typeface="Pattaya" panose="00000500000000000000" pitchFamily="2" charset="-34"/>
                  <a:ea typeface="黑体" panose="02010609060101010101" pitchFamily="49" charset="-122"/>
                  <a:cs typeface="Pattaya" panose="00000500000000000000" pitchFamily="2" charset="-34"/>
                </a:rPr>
                <a:t>chính tả</a:t>
              </a:r>
              <a:r>
                <a:rPr lang="en-US" altLang="zh-CN" sz="2400" kern="120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vi-VN" altLang="zh-CN" sz="2400" kern="1200">
                  <a:solidFill>
                    <a:srgbClr val="002060"/>
                  </a:solidFill>
                  <a:latin typeface="Pattaya" panose="00000500000000000000" pitchFamily="2" charset="-34"/>
                  <a:ea typeface="黑体" panose="02010609060101010101" pitchFamily="49" charset="-122"/>
                  <a:cs typeface="Pattaya" panose="00000500000000000000" pitchFamily="2" charset="-34"/>
                </a:rPr>
                <a:t>đúng bài </a:t>
              </a:r>
              <a:r>
                <a:rPr lang="en-US" altLang="zh-CN" sz="2400" kern="1200">
                  <a:solidFill>
                    <a:schemeClr val="tx2"/>
                  </a:solidFill>
                  <a:latin typeface="Pattaya" panose="00000500000000000000" pitchFamily="2" charset="-34"/>
                  <a:ea typeface="黑体" panose="02010609060101010101" pitchFamily="49" charset="-122"/>
                  <a:cs typeface="Pattaya" panose="00000500000000000000" pitchFamily="2" charset="-34"/>
                </a:rPr>
                <a:t>Lịch sử Ngày Quốc tế Lao động</a:t>
              </a:r>
              <a:r>
                <a:rPr lang="vi-VN" altLang="zh-CN" sz="2400" kern="120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4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36" name="矩形 39"/>
            <p:cNvSpPr>
              <a:spLocks noChangeArrowheads="1"/>
            </p:cNvSpPr>
            <p:nvPr/>
          </p:nvSpPr>
          <p:spPr bwMode="auto">
            <a:xfrm>
              <a:off x="2209800" y="1504685"/>
              <a:ext cx="9656618" cy="7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rtl="0" eaLnBrk="1" fontAlgn="auto" latinLnBrk="0" hangingPunct="1">
                <a:lnSpc>
                  <a:spcPct val="150000"/>
                </a:lnSpc>
                <a:spcBef>
                  <a:spcPts val="1000"/>
                </a:spcBef>
                <a:spcAft>
                  <a:spcPts val="0"/>
                </a:spcAft>
                <a:buClrTx/>
                <a:buSzTx/>
                <a:buFontTx/>
                <a:buNone/>
                <a:tabLst/>
                <a:defRPr/>
              </a:pPr>
              <a:endParaRPr kumimoji="0" lang="zh-CN" altLang="en-US" sz="28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41" name="Group 40">
            <a:extLst>
              <a:ext uri="{FF2B5EF4-FFF2-40B4-BE49-F238E27FC236}">
                <a16:creationId xmlns:a16="http://schemas.microsoft.com/office/drawing/2014/main" id="{F1D2DFE5-EE8A-46DB-A135-F8C9011447F8}"/>
              </a:ext>
            </a:extLst>
          </p:cNvPr>
          <p:cNvGrpSpPr/>
          <p:nvPr/>
        </p:nvGrpSpPr>
        <p:grpSpPr>
          <a:xfrm>
            <a:off x="1263131" y="2516716"/>
            <a:ext cx="7020628" cy="996725"/>
            <a:chOff x="2130789" y="1294899"/>
            <a:chExt cx="9735629" cy="1072527"/>
          </a:xfrm>
        </p:grpSpPr>
        <p:sp>
          <p:nvSpPr>
            <p:cNvPr id="42" name="圆角矩形 7"/>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2060"/>
                  </a:solidFill>
                  <a:latin typeface="Pattaya" panose="020B0604020202020204" charset="-34"/>
                  <a:cs typeface="Pattaya" panose="020B0604020202020204" charset="-34"/>
                </a:rPr>
                <a:t>Nắm vững được quy tắc viết hoa tên riêng nước ngoài, tên ngày lễ.</a:t>
              </a:r>
            </a:p>
          </p:txBody>
        </p:sp>
        <p:sp>
          <p:nvSpPr>
            <p:cNvPr id="43"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0" name="Group 49">
            <a:extLst>
              <a:ext uri="{FF2B5EF4-FFF2-40B4-BE49-F238E27FC236}">
                <a16:creationId xmlns:a16="http://schemas.microsoft.com/office/drawing/2014/main" id="{F1D2DFE5-EE8A-46DB-A135-F8C9011447F8}"/>
              </a:ext>
            </a:extLst>
          </p:cNvPr>
          <p:cNvGrpSpPr/>
          <p:nvPr/>
        </p:nvGrpSpPr>
        <p:grpSpPr>
          <a:xfrm>
            <a:off x="1263131" y="3812002"/>
            <a:ext cx="6957532" cy="708114"/>
            <a:chOff x="2209800" y="1451658"/>
            <a:chExt cx="9656618" cy="761967"/>
          </a:xfrm>
        </p:grpSpPr>
        <p:sp>
          <p:nvSpPr>
            <p:cNvPr id="51" name="圆角矩形 7"/>
            <p:cNvSpPr/>
            <p:nvPr/>
          </p:nvSpPr>
          <p:spPr>
            <a:xfrm>
              <a:off x="2217745" y="1451658"/>
              <a:ext cx="9439783"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4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4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52" name="矩形 39"/>
            <p:cNvSpPr>
              <a:spLocks noChangeArrowheads="1"/>
            </p:cNvSpPr>
            <p:nvPr/>
          </p:nvSpPr>
          <p:spPr bwMode="auto">
            <a:xfrm>
              <a:off x="2209800" y="1504685"/>
              <a:ext cx="9656618" cy="7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rtl="0" eaLnBrk="1" fontAlgn="auto" latinLnBrk="0" hangingPunct="1">
                <a:lnSpc>
                  <a:spcPct val="150000"/>
                </a:lnSpc>
                <a:spcBef>
                  <a:spcPts val="1000"/>
                </a:spcBef>
                <a:spcAft>
                  <a:spcPts val="0"/>
                </a:spcAft>
                <a:buClrTx/>
                <a:buSzTx/>
                <a:buFontTx/>
                <a:buNone/>
                <a:tabLst/>
                <a:defRPr/>
              </a:pPr>
              <a:endParaRPr kumimoji="0" lang="zh-CN" altLang="en-US" sz="28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843"/>
                                        </p:tgtEl>
                                        <p:attrNameLst>
                                          <p:attrName>style.visibility</p:attrName>
                                        </p:attrNameLst>
                                      </p:cBhvr>
                                      <p:to>
                                        <p:strVal val="visible"/>
                                      </p:to>
                                    </p:set>
                                    <p:anim calcmode="lin" valueType="num">
                                      <p:cBhvr additive="base">
                                        <p:cTn id="18" dur="500" fill="hold"/>
                                        <p:tgtEl>
                                          <p:spTgt spid="2843"/>
                                        </p:tgtEl>
                                        <p:attrNameLst>
                                          <p:attrName>ppt_x</p:attrName>
                                        </p:attrNameLst>
                                      </p:cBhvr>
                                      <p:tavLst>
                                        <p:tav tm="0">
                                          <p:val>
                                            <p:strVal val="#ppt_x"/>
                                          </p:val>
                                        </p:tav>
                                        <p:tav tm="100000">
                                          <p:val>
                                            <p:strVal val="#ppt_x"/>
                                          </p:val>
                                        </p:tav>
                                      </p:tavLst>
                                    </p:anim>
                                    <p:anim calcmode="lin" valueType="num">
                                      <p:cBhvr additive="base">
                                        <p:cTn id="19" dur="500" fill="hold"/>
                                        <p:tgtEl>
                                          <p:spTgt spid="284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34"/>
                                        </p:tgtEl>
                                        <p:attrNameLst>
                                          <p:attrName>r</p:attrName>
                                        </p:attrNameLst>
                                      </p:cBhvr>
                                    </p:animRot>
                                    <p:animRot by="-240000">
                                      <p:cBhvr>
                                        <p:cTn id="23" dur="200" fill="hold">
                                          <p:stCondLst>
                                            <p:cond delay="200"/>
                                          </p:stCondLst>
                                        </p:cTn>
                                        <p:tgtEl>
                                          <p:spTgt spid="34"/>
                                        </p:tgtEl>
                                        <p:attrNameLst>
                                          <p:attrName>r</p:attrName>
                                        </p:attrNameLst>
                                      </p:cBhvr>
                                    </p:animRot>
                                    <p:animRot by="240000">
                                      <p:cBhvr>
                                        <p:cTn id="24" dur="200" fill="hold">
                                          <p:stCondLst>
                                            <p:cond delay="400"/>
                                          </p:stCondLst>
                                        </p:cTn>
                                        <p:tgtEl>
                                          <p:spTgt spid="34"/>
                                        </p:tgtEl>
                                        <p:attrNameLst>
                                          <p:attrName>r</p:attrName>
                                        </p:attrNameLst>
                                      </p:cBhvr>
                                    </p:animRot>
                                    <p:animRot by="-240000">
                                      <p:cBhvr>
                                        <p:cTn id="25" dur="200" fill="hold">
                                          <p:stCondLst>
                                            <p:cond delay="600"/>
                                          </p:stCondLst>
                                        </p:cTn>
                                        <p:tgtEl>
                                          <p:spTgt spid="34"/>
                                        </p:tgtEl>
                                        <p:attrNameLst>
                                          <p:attrName>r</p:attrName>
                                        </p:attrNameLst>
                                      </p:cBhvr>
                                    </p:animRot>
                                    <p:animRot by="120000">
                                      <p:cBhvr>
                                        <p:cTn id="26" dur="200" fill="hold">
                                          <p:stCondLst>
                                            <p:cond delay="800"/>
                                          </p:stCondLst>
                                        </p:cTn>
                                        <p:tgtEl>
                                          <p:spTgt spid="34"/>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2843"/>
                                        </p:tgtEl>
                                        <p:attrNameLst>
                                          <p:attrName>r</p:attrName>
                                        </p:attrNameLst>
                                      </p:cBhvr>
                                    </p:animRot>
                                    <p:animRot by="-240000">
                                      <p:cBhvr>
                                        <p:cTn id="29" dur="200" fill="hold">
                                          <p:stCondLst>
                                            <p:cond delay="200"/>
                                          </p:stCondLst>
                                        </p:cTn>
                                        <p:tgtEl>
                                          <p:spTgt spid="2843"/>
                                        </p:tgtEl>
                                        <p:attrNameLst>
                                          <p:attrName>r</p:attrName>
                                        </p:attrNameLst>
                                      </p:cBhvr>
                                    </p:animRot>
                                    <p:animRot by="240000">
                                      <p:cBhvr>
                                        <p:cTn id="30" dur="200" fill="hold">
                                          <p:stCondLst>
                                            <p:cond delay="400"/>
                                          </p:stCondLst>
                                        </p:cTn>
                                        <p:tgtEl>
                                          <p:spTgt spid="2843"/>
                                        </p:tgtEl>
                                        <p:attrNameLst>
                                          <p:attrName>r</p:attrName>
                                        </p:attrNameLst>
                                      </p:cBhvr>
                                    </p:animRot>
                                    <p:animRot by="-240000">
                                      <p:cBhvr>
                                        <p:cTn id="31" dur="200" fill="hold">
                                          <p:stCondLst>
                                            <p:cond delay="600"/>
                                          </p:stCondLst>
                                        </p:cTn>
                                        <p:tgtEl>
                                          <p:spTgt spid="2843"/>
                                        </p:tgtEl>
                                        <p:attrNameLst>
                                          <p:attrName>r</p:attrName>
                                        </p:attrNameLst>
                                      </p:cBhvr>
                                    </p:animRot>
                                    <p:animRot by="120000">
                                      <p:cBhvr>
                                        <p:cTn id="32" dur="200" fill="hold">
                                          <p:stCondLst>
                                            <p:cond delay="800"/>
                                          </p:stCondLst>
                                        </p:cTn>
                                        <p:tgtEl>
                                          <p:spTgt spid="284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ppt_x"/>
                                          </p:val>
                                        </p:tav>
                                        <p:tav tm="100000">
                                          <p:val>
                                            <p:strVal val="#ppt_x"/>
                                          </p:val>
                                        </p:tav>
                                      </p:tavLst>
                                    </p:anim>
                                    <p:anim calcmode="lin" valueType="num">
                                      <p:cBhvr additive="base">
                                        <p:cTn id="42" dur="500" fill="hold"/>
                                        <p:tgtEl>
                                          <p:spTgt spid="5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32" presetClass="emph" presetSubtype="0" fill="hold" nodeType="afterEffect">
                                  <p:stCondLst>
                                    <p:cond delay="0"/>
                                  </p:stCondLst>
                                  <p:childTnLst>
                                    <p:animRot by="120000">
                                      <p:cBhvr>
                                        <p:cTn id="45" dur="100" fill="hold">
                                          <p:stCondLst>
                                            <p:cond delay="0"/>
                                          </p:stCondLst>
                                        </p:cTn>
                                        <p:tgtEl>
                                          <p:spTgt spid="41"/>
                                        </p:tgtEl>
                                        <p:attrNameLst>
                                          <p:attrName>r</p:attrName>
                                        </p:attrNameLst>
                                      </p:cBhvr>
                                    </p:animRot>
                                    <p:animRot by="-240000">
                                      <p:cBhvr>
                                        <p:cTn id="46" dur="200" fill="hold">
                                          <p:stCondLst>
                                            <p:cond delay="200"/>
                                          </p:stCondLst>
                                        </p:cTn>
                                        <p:tgtEl>
                                          <p:spTgt spid="41"/>
                                        </p:tgtEl>
                                        <p:attrNameLst>
                                          <p:attrName>r</p:attrName>
                                        </p:attrNameLst>
                                      </p:cBhvr>
                                    </p:animRot>
                                    <p:animRot by="240000">
                                      <p:cBhvr>
                                        <p:cTn id="47" dur="200" fill="hold">
                                          <p:stCondLst>
                                            <p:cond delay="400"/>
                                          </p:stCondLst>
                                        </p:cTn>
                                        <p:tgtEl>
                                          <p:spTgt spid="41"/>
                                        </p:tgtEl>
                                        <p:attrNameLst>
                                          <p:attrName>r</p:attrName>
                                        </p:attrNameLst>
                                      </p:cBhvr>
                                    </p:animRot>
                                    <p:animRot by="-240000">
                                      <p:cBhvr>
                                        <p:cTn id="48" dur="200" fill="hold">
                                          <p:stCondLst>
                                            <p:cond delay="600"/>
                                          </p:stCondLst>
                                        </p:cTn>
                                        <p:tgtEl>
                                          <p:spTgt spid="41"/>
                                        </p:tgtEl>
                                        <p:attrNameLst>
                                          <p:attrName>r</p:attrName>
                                        </p:attrNameLst>
                                      </p:cBhvr>
                                    </p:animRot>
                                    <p:animRot by="120000">
                                      <p:cBhvr>
                                        <p:cTn id="49" dur="200" fill="hold">
                                          <p:stCondLst>
                                            <p:cond delay="800"/>
                                          </p:stCondLst>
                                        </p:cTn>
                                        <p:tgtEl>
                                          <p:spTgt spid="41"/>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58"/>
                                        </p:tgtEl>
                                        <p:attrNameLst>
                                          <p:attrName>r</p:attrName>
                                        </p:attrNameLst>
                                      </p:cBhvr>
                                    </p:animRot>
                                    <p:animRot by="-240000">
                                      <p:cBhvr>
                                        <p:cTn id="52" dur="200" fill="hold">
                                          <p:stCondLst>
                                            <p:cond delay="200"/>
                                          </p:stCondLst>
                                        </p:cTn>
                                        <p:tgtEl>
                                          <p:spTgt spid="58"/>
                                        </p:tgtEl>
                                        <p:attrNameLst>
                                          <p:attrName>r</p:attrName>
                                        </p:attrNameLst>
                                      </p:cBhvr>
                                    </p:animRot>
                                    <p:animRot by="240000">
                                      <p:cBhvr>
                                        <p:cTn id="53" dur="200" fill="hold">
                                          <p:stCondLst>
                                            <p:cond delay="400"/>
                                          </p:stCondLst>
                                        </p:cTn>
                                        <p:tgtEl>
                                          <p:spTgt spid="58"/>
                                        </p:tgtEl>
                                        <p:attrNameLst>
                                          <p:attrName>r</p:attrName>
                                        </p:attrNameLst>
                                      </p:cBhvr>
                                    </p:animRot>
                                    <p:animRot by="-240000">
                                      <p:cBhvr>
                                        <p:cTn id="54" dur="200" fill="hold">
                                          <p:stCondLst>
                                            <p:cond delay="600"/>
                                          </p:stCondLst>
                                        </p:cTn>
                                        <p:tgtEl>
                                          <p:spTgt spid="58"/>
                                        </p:tgtEl>
                                        <p:attrNameLst>
                                          <p:attrName>r</p:attrName>
                                        </p:attrNameLst>
                                      </p:cBhvr>
                                    </p:animRot>
                                    <p:animRot by="120000">
                                      <p:cBhvr>
                                        <p:cTn id="55" dur="200" fill="hold">
                                          <p:stCondLst>
                                            <p:cond delay="800"/>
                                          </p:stCondLst>
                                        </p:cTn>
                                        <p:tgtEl>
                                          <p:spTgt spid="5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500" fill="hold"/>
                                        <p:tgtEl>
                                          <p:spTgt spid="63"/>
                                        </p:tgtEl>
                                        <p:attrNameLst>
                                          <p:attrName>ppt_x</p:attrName>
                                        </p:attrNameLst>
                                      </p:cBhvr>
                                      <p:tavLst>
                                        <p:tav tm="0">
                                          <p:val>
                                            <p:strVal val="#ppt_x"/>
                                          </p:val>
                                        </p:tav>
                                        <p:tav tm="100000">
                                          <p:val>
                                            <p:strVal val="#ppt_x"/>
                                          </p:val>
                                        </p:tav>
                                      </p:tavLst>
                                    </p:anim>
                                    <p:anim calcmode="lin" valueType="num">
                                      <p:cBhvr additive="base">
                                        <p:cTn id="61" dur="500" fill="hold"/>
                                        <p:tgtEl>
                                          <p:spTgt spid="6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32" presetClass="emph" presetSubtype="0" fill="hold" nodeType="afterEffect">
                                  <p:stCondLst>
                                    <p:cond delay="0"/>
                                  </p:stCondLst>
                                  <p:childTnLst>
                                    <p:animRot by="120000">
                                      <p:cBhvr>
                                        <p:cTn id="68" dur="100" fill="hold">
                                          <p:stCondLst>
                                            <p:cond delay="0"/>
                                          </p:stCondLst>
                                        </p:cTn>
                                        <p:tgtEl>
                                          <p:spTgt spid="63"/>
                                        </p:tgtEl>
                                        <p:attrNameLst>
                                          <p:attrName>r</p:attrName>
                                        </p:attrNameLst>
                                      </p:cBhvr>
                                    </p:animRot>
                                    <p:animRot by="-240000">
                                      <p:cBhvr>
                                        <p:cTn id="69" dur="200" fill="hold">
                                          <p:stCondLst>
                                            <p:cond delay="200"/>
                                          </p:stCondLst>
                                        </p:cTn>
                                        <p:tgtEl>
                                          <p:spTgt spid="63"/>
                                        </p:tgtEl>
                                        <p:attrNameLst>
                                          <p:attrName>r</p:attrName>
                                        </p:attrNameLst>
                                      </p:cBhvr>
                                    </p:animRot>
                                    <p:animRot by="240000">
                                      <p:cBhvr>
                                        <p:cTn id="70" dur="200" fill="hold">
                                          <p:stCondLst>
                                            <p:cond delay="400"/>
                                          </p:stCondLst>
                                        </p:cTn>
                                        <p:tgtEl>
                                          <p:spTgt spid="63"/>
                                        </p:tgtEl>
                                        <p:attrNameLst>
                                          <p:attrName>r</p:attrName>
                                        </p:attrNameLst>
                                      </p:cBhvr>
                                    </p:animRot>
                                    <p:animRot by="-240000">
                                      <p:cBhvr>
                                        <p:cTn id="71" dur="200" fill="hold">
                                          <p:stCondLst>
                                            <p:cond delay="600"/>
                                          </p:stCondLst>
                                        </p:cTn>
                                        <p:tgtEl>
                                          <p:spTgt spid="63"/>
                                        </p:tgtEl>
                                        <p:attrNameLst>
                                          <p:attrName>r</p:attrName>
                                        </p:attrNameLst>
                                      </p:cBhvr>
                                    </p:animRot>
                                    <p:animRot by="120000">
                                      <p:cBhvr>
                                        <p:cTn id="72" dur="200" fill="hold">
                                          <p:stCondLst>
                                            <p:cond delay="800"/>
                                          </p:stCondLst>
                                        </p:cTn>
                                        <p:tgtEl>
                                          <p:spTgt spid="63"/>
                                        </p:tgtEl>
                                        <p:attrNameLst>
                                          <p:attrName>r</p:attrName>
                                        </p:attrNameLst>
                                      </p:cBhvr>
                                    </p:animRot>
                                  </p:childTnLst>
                                </p:cTn>
                              </p:par>
                              <p:par>
                                <p:cTn id="73" presetID="32" presetClass="emph" presetSubtype="0" fill="hold" nodeType="withEffect">
                                  <p:stCondLst>
                                    <p:cond delay="0"/>
                                  </p:stCondLst>
                                  <p:childTnLst>
                                    <p:animRot by="120000">
                                      <p:cBhvr>
                                        <p:cTn id="74" dur="100" fill="hold">
                                          <p:stCondLst>
                                            <p:cond delay="0"/>
                                          </p:stCondLst>
                                        </p:cTn>
                                        <p:tgtEl>
                                          <p:spTgt spid="50"/>
                                        </p:tgtEl>
                                        <p:attrNameLst>
                                          <p:attrName>r</p:attrName>
                                        </p:attrNameLst>
                                      </p:cBhvr>
                                    </p:animRot>
                                    <p:animRot by="-240000">
                                      <p:cBhvr>
                                        <p:cTn id="75" dur="200" fill="hold">
                                          <p:stCondLst>
                                            <p:cond delay="200"/>
                                          </p:stCondLst>
                                        </p:cTn>
                                        <p:tgtEl>
                                          <p:spTgt spid="50"/>
                                        </p:tgtEl>
                                        <p:attrNameLst>
                                          <p:attrName>r</p:attrName>
                                        </p:attrNameLst>
                                      </p:cBhvr>
                                    </p:animRot>
                                    <p:animRot by="240000">
                                      <p:cBhvr>
                                        <p:cTn id="76" dur="200" fill="hold">
                                          <p:stCondLst>
                                            <p:cond delay="400"/>
                                          </p:stCondLst>
                                        </p:cTn>
                                        <p:tgtEl>
                                          <p:spTgt spid="50"/>
                                        </p:tgtEl>
                                        <p:attrNameLst>
                                          <p:attrName>r</p:attrName>
                                        </p:attrNameLst>
                                      </p:cBhvr>
                                    </p:animRot>
                                    <p:animRot by="-240000">
                                      <p:cBhvr>
                                        <p:cTn id="77" dur="200" fill="hold">
                                          <p:stCondLst>
                                            <p:cond delay="600"/>
                                          </p:stCondLst>
                                        </p:cTn>
                                        <p:tgtEl>
                                          <p:spTgt spid="50"/>
                                        </p:tgtEl>
                                        <p:attrNameLst>
                                          <p:attrName>r</p:attrName>
                                        </p:attrNameLst>
                                      </p:cBhvr>
                                    </p:animRot>
                                    <p:animRot by="120000">
                                      <p:cBhvr>
                                        <p:cTn id="78" dur="200" fill="hold">
                                          <p:stCondLst>
                                            <p:cond delay="80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sp>
        <p:nvSpPr>
          <p:cNvPr id="6" name="Text Box 6"/>
          <p:cNvSpPr txBox="1">
            <a:spLocks noChangeArrowheads="1"/>
          </p:cNvSpPr>
          <p:nvPr/>
        </p:nvSpPr>
        <p:spPr bwMode="auto">
          <a:xfrm>
            <a:off x="436418" y="957263"/>
            <a:ext cx="84010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2800" b="1">
                <a:cs typeface="Times New Roman" panose="02020603050405020304" pitchFamily="18" charset="0"/>
              </a:rPr>
              <a:t>  </a:t>
            </a:r>
            <a:r>
              <a:rPr lang="vi-VN" altLang="en-US" sz="2400">
                <a:cs typeface="Times New Roman" panose="02020603050405020304" pitchFamily="18" charset="0"/>
              </a:rPr>
              <a:t>Ngày 1-5-1886, công nhân thành phố Chi-ca-gô, nước Mĩ, xuống đường biểu tình đòi làm việc theo chế độ 8 giờ một ngày. Từ Chi-ca-gô, làn sóng bãi công lan nhanh ra các thành phố Niu Y-oóc, Ban-ti-mo, Pít-sbơ-nơ,... Các cuộc biểu tình bị đàn áp nặng nề. Đặc biệt, ở Chi-ca-gô, cảnh sát đã xả súng vào đoàn người tay không, làm hàng trăm người chết và bị thương. Nhưng cuối cùng, giới chủ phải chấp nhận yêu sách của công nhân. Để ghi nhớ sự kiện này, ngày 1-5 hằng năm đã được chọn làm ngày biểu dương lực lượng của giai cấp công nhân toàn thế giới.</a:t>
            </a:r>
          </a:p>
          <a:p>
            <a:pPr algn="r" eaLnBrk="1" hangingPunct="1">
              <a:spcBef>
                <a:spcPct val="50000"/>
              </a:spcBef>
              <a:buFont typeface="Arial" panose="020B0604020202020204" pitchFamily="34" charset="0"/>
              <a:buNone/>
            </a:pPr>
            <a:r>
              <a:rPr lang="vi-VN" altLang="en-US" sz="2000" i="1">
                <a:cs typeface="Times New Roman" panose="02020603050405020304" pitchFamily="18" charset="0"/>
              </a:rPr>
              <a:t>Theo</a:t>
            </a:r>
            <a:r>
              <a:rPr lang="vi-VN" altLang="en-US" sz="2000">
                <a:cs typeface="Times New Roman" panose="02020603050405020304" pitchFamily="18" charset="0"/>
              </a:rPr>
              <a:t> NHỮNG MẨU CHUYỆN LỊCH SỬ THẾ GIỚI</a:t>
            </a:r>
            <a:endParaRPr lang="en-US" altLang="en-US" sz="2000">
              <a:cs typeface="Times New Roman" panose="02020603050405020304" pitchFamily="18" charset="0"/>
            </a:endParaRPr>
          </a:p>
        </p:txBody>
      </p:sp>
      <p:sp>
        <p:nvSpPr>
          <p:cNvPr id="7" name="Text Box 5"/>
          <p:cNvSpPr txBox="1">
            <a:spLocks noChangeArrowheads="1"/>
          </p:cNvSpPr>
          <p:nvPr/>
        </p:nvSpPr>
        <p:spPr bwMode="auto">
          <a:xfrm>
            <a:off x="1468582" y="4953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Arial" panose="020B0604020202020204" pitchFamily="34" charset="0"/>
              <a:buNone/>
            </a:pPr>
            <a:r>
              <a:rPr lang="en-US" altLang="en-US" sz="2400" b="1">
                <a:solidFill>
                  <a:srgbClr val="FF0000"/>
                </a:solidFill>
                <a:cs typeface="Times New Roman" panose="02020603050405020304" pitchFamily="18" charset="0"/>
              </a:rPr>
              <a:t>Lịch sử Ngày Quốc tế Lao động</a:t>
            </a:r>
            <a:endParaRPr lang="en-US" altLang="en-US" sz="2400" b="1" u="sng">
              <a:solidFill>
                <a:srgbClr val="FF0000"/>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9"/>
        <p:cNvGrpSpPr/>
        <p:nvPr/>
      </p:nvGrpSpPr>
      <p:grpSpPr>
        <a:xfrm>
          <a:off x="0" y="0"/>
          <a:ext cx="0" cy="0"/>
          <a:chOff x="0" y="0"/>
          <a:chExt cx="0" cy="0"/>
        </a:xfrm>
      </p:grpSpPr>
      <p:sp>
        <p:nvSpPr>
          <p:cNvPr id="55" name="圆角矩形 7"/>
          <p:cNvSpPr/>
          <p:nvPr/>
        </p:nvSpPr>
        <p:spPr>
          <a:xfrm>
            <a:off x="1538979" y="787113"/>
            <a:ext cx="5848957" cy="515499"/>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buFont typeface="Arial" panose="020B0604020202020204" pitchFamily="34" charset="0"/>
              <a:buNone/>
            </a:pPr>
            <a:r>
              <a:rPr lang="en-US" altLang="en-US" sz="2800" b="1">
                <a:solidFill>
                  <a:srgbClr val="FF0000"/>
                </a:solidFill>
                <a:latin typeface="Pattaya" panose="020B0604020202020204" charset="-34"/>
                <a:cs typeface="Pattaya" panose="020B0604020202020204" charset="-34"/>
              </a:rPr>
              <a:t>Nội dung bài viết nói về điều gì?</a:t>
            </a:r>
            <a:endParaRPr lang="en-US" altLang="en-US" sz="2800" b="1" u="sng">
              <a:solidFill>
                <a:srgbClr val="FF0000"/>
              </a:solidFill>
              <a:latin typeface="Pattaya" panose="020B0604020202020204" charset="-34"/>
              <a:cs typeface="Pattaya" panose="020B0604020202020204" charset="-34"/>
            </a:endParaRPr>
          </a:p>
        </p:txBody>
      </p:sp>
      <p:grpSp>
        <p:nvGrpSpPr>
          <p:cNvPr id="57" name="Google Shape;2490;p63"/>
          <p:cNvGrpSpPr/>
          <p:nvPr/>
        </p:nvGrpSpPr>
        <p:grpSpPr>
          <a:xfrm>
            <a:off x="545328" y="577672"/>
            <a:ext cx="1012866" cy="934452"/>
            <a:chOff x="5987800" y="1933025"/>
            <a:chExt cx="878975" cy="836725"/>
          </a:xfrm>
        </p:grpSpPr>
        <p:sp>
          <p:nvSpPr>
            <p:cNvPr id="58"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roup 12"/>
          <p:cNvGrpSpPr/>
          <p:nvPr/>
        </p:nvGrpSpPr>
        <p:grpSpPr>
          <a:xfrm>
            <a:off x="1641117" y="1762515"/>
            <a:ext cx="5880718" cy="2139351"/>
            <a:chOff x="1847438" y="1759789"/>
            <a:chExt cx="5466742" cy="2139351"/>
          </a:xfrm>
        </p:grpSpPr>
        <p:sp>
          <p:nvSpPr>
            <p:cNvPr id="11" name="Double Wave 10"/>
            <p:cNvSpPr/>
            <p:nvPr/>
          </p:nvSpPr>
          <p:spPr>
            <a:xfrm>
              <a:off x="1847438" y="1759789"/>
              <a:ext cx="5449125" cy="2139351"/>
            </a:xfrm>
            <a:prstGeom prst="doubleWav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TextBox 11"/>
            <p:cNvSpPr txBox="1"/>
            <p:nvPr/>
          </p:nvSpPr>
          <p:spPr>
            <a:xfrm>
              <a:off x="1961883" y="2317668"/>
              <a:ext cx="5352297" cy="830997"/>
            </a:xfrm>
            <a:prstGeom prst="rect">
              <a:avLst/>
            </a:prstGeom>
            <a:noFill/>
          </p:spPr>
          <p:txBody>
            <a:bodyPr wrap="square" rtlCol="0">
              <a:spAutoFit/>
            </a:bodyPr>
            <a:lstStyle/>
            <a:p>
              <a:pPr eaLnBrk="1" hangingPunct="1">
                <a:buFont typeface="Arial" panose="020B0604020202020204" pitchFamily="34" charset="0"/>
                <a:buNone/>
              </a:pPr>
              <a:r>
                <a:rPr lang="en-US" altLang="en-US" sz="2400">
                  <a:solidFill>
                    <a:srgbClr val="3366FF"/>
                  </a:solidFill>
                  <a:cs typeface="Times New Roman" panose="02020603050405020304" pitchFamily="18" charset="0"/>
                </a:rPr>
                <a:t>Bài viết giải thích nguồn gốc, lịch sử ra đời của ngày 1- 5</a:t>
              </a:r>
              <a:endParaRPr lang="en-US" altLang="en-US" sz="2400" u="sng">
                <a:solidFill>
                  <a:srgbClr val="3366FF"/>
                </a:solidFill>
                <a:cs typeface="Times New Roman" panose="02020603050405020304" pitchFamily="18" charset="0"/>
              </a:endParaRPr>
            </a:p>
          </p:txBody>
        </p:sp>
      </p:grpSp>
      <p:pic>
        <p:nvPicPr>
          <p:cNvPr id="2050" name="Picture 2" descr="Beetle Cartoon Ladybird, beetle, animals, cartoon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37" b="100000" l="10000" r="90000">
                        <a14:foregroundMark x1="72556" y1="41866" x2="82444" y2="37310"/>
                        <a14:foregroundMark x1="79556" y1="35358" x2="82000" y2="36009"/>
                        <a14:foregroundMark x1="81556" y1="32538" x2="83556" y2="34924"/>
                        <a14:foregroundMark x1="82556" y1="36443" x2="83000" y2="40347"/>
                        <a14:foregroundMark x1="81000" y1="58351" x2="83444" y2="54230"/>
                      </a14:backgroundRemoval>
                    </a14:imgEffect>
                  </a14:imgLayer>
                </a14:imgProps>
              </a:ext>
              <a:ext uri="{28A0092B-C50C-407E-A947-70E740481C1C}">
                <a14:useLocalDpi xmlns:a14="http://schemas.microsoft.com/office/drawing/2010/main" val="0"/>
              </a:ext>
            </a:extLst>
          </a:blip>
          <a:srcRect/>
          <a:stretch>
            <a:fillRect/>
          </a:stretch>
        </p:blipFill>
        <p:spPr bwMode="auto">
          <a:xfrm>
            <a:off x="-1096504" y="4000432"/>
            <a:ext cx="1250455" cy="64051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oogle Shape;1147;p45"/>
          <p:cNvGrpSpPr/>
          <p:nvPr/>
        </p:nvGrpSpPr>
        <p:grpSpPr>
          <a:xfrm>
            <a:off x="7258794" y="3640347"/>
            <a:ext cx="1885206" cy="1503153"/>
            <a:chOff x="3734178" y="1897079"/>
            <a:chExt cx="941451" cy="764253"/>
          </a:xfrm>
        </p:grpSpPr>
        <p:sp>
          <p:nvSpPr>
            <p:cNvPr id="127" name="Google Shape;1148;p45"/>
            <p:cNvSpPr/>
            <p:nvPr/>
          </p:nvSpPr>
          <p:spPr>
            <a:xfrm>
              <a:off x="3848418" y="2200023"/>
              <a:ext cx="293798" cy="439832"/>
            </a:xfrm>
            <a:custGeom>
              <a:avLst/>
              <a:gdLst/>
              <a:ahLst/>
              <a:cxnLst/>
              <a:rect l="l" t="t" r="r" b="b"/>
              <a:pathLst>
                <a:path w="8842" h="13237" extrusionOk="0">
                  <a:moveTo>
                    <a:pt x="1" y="1"/>
                  </a:moveTo>
                  <a:lnTo>
                    <a:pt x="1" y="1"/>
                  </a:lnTo>
                  <a:cubicBezTo>
                    <a:pt x="1629" y="3646"/>
                    <a:pt x="3335" y="7316"/>
                    <a:pt x="6024" y="10212"/>
                  </a:cubicBezTo>
                  <a:cubicBezTo>
                    <a:pt x="7006" y="11090"/>
                    <a:pt x="8092" y="12150"/>
                    <a:pt x="8841" y="13236"/>
                  </a:cubicBezTo>
                  <a:cubicBezTo>
                    <a:pt x="8841" y="12797"/>
                    <a:pt x="8738" y="12280"/>
                    <a:pt x="8609" y="11840"/>
                  </a:cubicBezTo>
                  <a:cubicBezTo>
                    <a:pt x="8299" y="9255"/>
                    <a:pt x="7446" y="6773"/>
                    <a:pt x="5920" y="4628"/>
                  </a:cubicBezTo>
                  <a:cubicBezTo>
                    <a:pt x="4524" y="2586"/>
                    <a:pt x="2379" y="854"/>
                    <a:pt x="1"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149;p45"/>
            <p:cNvSpPr/>
            <p:nvPr/>
          </p:nvSpPr>
          <p:spPr>
            <a:xfrm>
              <a:off x="3841539" y="2195737"/>
              <a:ext cx="304098" cy="450964"/>
            </a:xfrm>
            <a:custGeom>
              <a:avLst/>
              <a:gdLst/>
              <a:ahLst/>
              <a:cxnLst/>
              <a:rect l="l" t="t" r="r" b="b"/>
              <a:pathLst>
                <a:path w="9152" h="13572" extrusionOk="0">
                  <a:moveTo>
                    <a:pt x="414" y="0"/>
                  </a:moveTo>
                  <a:cubicBezTo>
                    <a:pt x="311" y="0"/>
                    <a:pt x="208" y="0"/>
                    <a:pt x="104" y="130"/>
                  </a:cubicBezTo>
                  <a:cubicBezTo>
                    <a:pt x="1" y="233"/>
                    <a:pt x="104" y="336"/>
                    <a:pt x="208" y="440"/>
                  </a:cubicBezTo>
                  <a:cubicBezTo>
                    <a:pt x="647" y="647"/>
                    <a:pt x="957" y="1086"/>
                    <a:pt x="1397" y="1422"/>
                  </a:cubicBezTo>
                  <a:cubicBezTo>
                    <a:pt x="3129" y="3025"/>
                    <a:pt x="4731" y="4860"/>
                    <a:pt x="6024" y="6799"/>
                  </a:cubicBezTo>
                  <a:cubicBezTo>
                    <a:pt x="7316" y="8841"/>
                    <a:pt x="8402" y="10987"/>
                    <a:pt x="8712" y="13365"/>
                  </a:cubicBezTo>
                  <a:cubicBezTo>
                    <a:pt x="8712" y="13468"/>
                    <a:pt x="8816" y="13572"/>
                    <a:pt x="8945" y="13572"/>
                  </a:cubicBezTo>
                  <a:cubicBezTo>
                    <a:pt x="9048" y="13468"/>
                    <a:pt x="9152" y="13365"/>
                    <a:pt x="9152" y="13262"/>
                  </a:cubicBezTo>
                  <a:cubicBezTo>
                    <a:pt x="8712" y="10883"/>
                    <a:pt x="7756" y="8634"/>
                    <a:pt x="6360" y="6592"/>
                  </a:cubicBezTo>
                  <a:cubicBezTo>
                    <a:pt x="5068" y="4524"/>
                    <a:pt x="3439" y="2818"/>
                    <a:pt x="1707" y="1086"/>
                  </a:cubicBezTo>
                  <a:cubicBezTo>
                    <a:pt x="1293" y="776"/>
                    <a:pt x="854" y="336"/>
                    <a:pt x="41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150;p45"/>
            <p:cNvSpPr/>
            <p:nvPr/>
          </p:nvSpPr>
          <p:spPr>
            <a:xfrm>
              <a:off x="3744479" y="2401454"/>
              <a:ext cx="365104" cy="234952"/>
            </a:xfrm>
            <a:custGeom>
              <a:avLst/>
              <a:gdLst/>
              <a:ahLst/>
              <a:cxnLst/>
              <a:rect l="l" t="t" r="r" b="b"/>
              <a:pathLst>
                <a:path w="10988" h="7071" extrusionOk="0">
                  <a:moveTo>
                    <a:pt x="2709" y="1"/>
                  </a:moveTo>
                  <a:cubicBezTo>
                    <a:pt x="1780" y="1"/>
                    <a:pt x="878" y="284"/>
                    <a:pt x="104" y="711"/>
                  </a:cubicBezTo>
                  <a:cubicBezTo>
                    <a:pt x="1" y="711"/>
                    <a:pt x="1" y="815"/>
                    <a:pt x="1" y="815"/>
                  </a:cubicBezTo>
                  <a:cubicBezTo>
                    <a:pt x="440" y="815"/>
                    <a:pt x="983" y="918"/>
                    <a:pt x="1526" y="1151"/>
                  </a:cubicBezTo>
                  <a:cubicBezTo>
                    <a:pt x="4964" y="2107"/>
                    <a:pt x="8195" y="4692"/>
                    <a:pt x="10987" y="7071"/>
                  </a:cubicBezTo>
                  <a:cubicBezTo>
                    <a:pt x="10134" y="5442"/>
                    <a:pt x="9152" y="3943"/>
                    <a:pt x="7989" y="2547"/>
                  </a:cubicBezTo>
                  <a:cubicBezTo>
                    <a:pt x="6799" y="1254"/>
                    <a:pt x="5171" y="272"/>
                    <a:pt x="3465" y="65"/>
                  </a:cubicBezTo>
                  <a:cubicBezTo>
                    <a:pt x="3212" y="21"/>
                    <a:pt x="2960" y="1"/>
                    <a:pt x="2709"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151;p45"/>
            <p:cNvSpPr/>
            <p:nvPr/>
          </p:nvSpPr>
          <p:spPr>
            <a:xfrm>
              <a:off x="3734178" y="2418201"/>
              <a:ext cx="378827" cy="219634"/>
            </a:xfrm>
            <a:custGeom>
              <a:avLst/>
              <a:gdLst/>
              <a:ahLst/>
              <a:cxnLst/>
              <a:rect l="l" t="t" r="r" b="b"/>
              <a:pathLst>
                <a:path w="11401" h="6610" extrusionOk="0">
                  <a:moveTo>
                    <a:pt x="1500" y="1"/>
                  </a:moveTo>
                  <a:cubicBezTo>
                    <a:pt x="957" y="1"/>
                    <a:pt x="543" y="1"/>
                    <a:pt x="104" y="207"/>
                  </a:cubicBezTo>
                  <a:cubicBezTo>
                    <a:pt x="1" y="207"/>
                    <a:pt x="1" y="311"/>
                    <a:pt x="1" y="414"/>
                  </a:cubicBezTo>
                  <a:cubicBezTo>
                    <a:pt x="1" y="507"/>
                    <a:pt x="53" y="586"/>
                    <a:pt x="121" y="586"/>
                  </a:cubicBezTo>
                  <a:cubicBezTo>
                    <a:pt x="148" y="586"/>
                    <a:pt x="178" y="573"/>
                    <a:pt x="207" y="544"/>
                  </a:cubicBezTo>
                  <a:cubicBezTo>
                    <a:pt x="647" y="414"/>
                    <a:pt x="1060" y="414"/>
                    <a:pt x="1500" y="311"/>
                  </a:cubicBezTo>
                  <a:cubicBezTo>
                    <a:pt x="2250" y="311"/>
                    <a:pt x="2999" y="544"/>
                    <a:pt x="3878" y="854"/>
                  </a:cubicBezTo>
                  <a:cubicBezTo>
                    <a:pt x="6773" y="1939"/>
                    <a:pt x="9255" y="3878"/>
                    <a:pt x="10987" y="6463"/>
                  </a:cubicBezTo>
                  <a:cubicBezTo>
                    <a:pt x="11060" y="6536"/>
                    <a:pt x="11133" y="6609"/>
                    <a:pt x="11206" y="6609"/>
                  </a:cubicBezTo>
                  <a:cubicBezTo>
                    <a:pt x="11237" y="6609"/>
                    <a:pt x="11267" y="6597"/>
                    <a:pt x="11297" y="6567"/>
                  </a:cubicBezTo>
                  <a:cubicBezTo>
                    <a:pt x="11401" y="6463"/>
                    <a:pt x="11401" y="6360"/>
                    <a:pt x="11297" y="6231"/>
                  </a:cubicBezTo>
                  <a:cubicBezTo>
                    <a:pt x="9591" y="3646"/>
                    <a:pt x="7006" y="1500"/>
                    <a:pt x="3981" y="414"/>
                  </a:cubicBezTo>
                  <a:cubicBezTo>
                    <a:pt x="3128" y="207"/>
                    <a:pt x="2353" y="1"/>
                    <a:pt x="1500"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152;p45"/>
            <p:cNvSpPr/>
            <p:nvPr/>
          </p:nvSpPr>
          <p:spPr>
            <a:xfrm>
              <a:off x="4317403" y="2242987"/>
              <a:ext cx="257746" cy="386536"/>
            </a:xfrm>
            <a:custGeom>
              <a:avLst/>
              <a:gdLst/>
              <a:ahLst/>
              <a:cxnLst/>
              <a:rect l="l" t="t" r="r" b="b"/>
              <a:pathLst>
                <a:path w="7757" h="11633" extrusionOk="0">
                  <a:moveTo>
                    <a:pt x="7756" y="0"/>
                  </a:moveTo>
                  <a:lnTo>
                    <a:pt x="7756" y="0"/>
                  </a:lnTo>
                  <a:cubicBezTo>
                    <a:pt x="5610" y="646"/>
                    <a:pt x="3775" y="2146"/>
                    <a:pt x="2483" y="4085"/>
                  </a:cubicBezTo>
                  <a:cubicBezTo>
                    <a:pt x="1190" y="5920"/>
                    <a:pt x="440" y="8066"/>
                    <a:pt x="104" y="10340"/>
                  </a:cubicBezTo>
                  <a:cubicBezTo>
                    <a:pt x="1" y="10754"/>
                    <a:pt x="1" y="11193"/>
                    <a:pt x="1" y="11633"/>
                  </a:cubicBezTo>
                  <a:cubicBezTo>
                    <a:pt x="647" y="10651"/>
                    <a:pt x="1604" y="9694"/>
                    <a:pt x="2379" y="8919"/>
                  </a:cubicBezTo>
                  <a:cubicBezTo>
                    <a:pt x="4732" y="6334"/>
                    <a:pt x="6257" y="3102"/>
                    <a:pt x="7756" y="0"/>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153;p45"/>
            <p:cNvSpPr/>
            <p:nvPr/>
          </p:nvSpPr>
          <p:spPr>
            <a:xfrm>
              <a:off x="4310558" y="2238668"/>
              <a:ext cx="268013" cy="394311"/>
            </a:xfrm>
            <a:custGeom>
              <a:avLst/>
              <a:gdLst/>
              <a:ahLst/>
              <a:cxnLst/>
              <a:rect l="l" t="t" r="r" b="b"/>
              <a:pathLst>
                <a:path w="8066" h="11867" extrusionOk="0">
                  <a:moveTo>
                    <a:pt x="7755" y="1"/>
                  </a:moveTo>
                  <a:cubicBezTo>
                    <a:pt x="7316" y="337"/>
                    <a:pt x="6980" y="647"/>
                    <a:pt x="6566" y="983"/>
                  </a:cubicBezTo>
                  <a:cubicBezTo>
                    <a:pt x="5041" y="2379"/>
                    <a:pt x="3645" y="4008"/>
                    <a:pt x="2456" y="5714"/>
                  </a:cubicBezTo>
                  <a:cubicBezTo>
                    <a:pt x="1293" y="7549"/>
                    <a:pt x="414" y="9488"/>
                    <a:pt x="0" y="11634"/>
                  </a:cubicBezTo>
                  <a:cubicBezTo>
                    <a:pt x="0" y="11763"/>
                    <a:pt x="104" y="11866"/>
                    <a:pt x="207" y="11866"/>
                  </a:cubicBezTo>
                  <a:cubicBezTo>
                    <a:pt x="310" y="11866"/>
                    <a:pt x="414" y="11763"/>
                    <a:pt x="414" y="11763"/>
                  </a:cubicBezTo>
                  <a:cubicBezTo>
                    <a:pt x="750" y="9695"/>
                    <a:pt x="1603" y="7756"/>
                    <a:pt x="2792" y="5947"/>
                  </a:cubicBezTo>
                  <a:cubicBezTo>
                    <a:pt x="3878" y="4215"/>
                    <a:pt x="5377" y="2715"/>
                    <a:pt x="6876" y="1190"/>
                  </a:cubicBezTo>
                  <a:cubicBezTo>
                    <a:pt x="7212" y="880"/>
                    <a:pt x="7523" y="544"/>
                    <a:pt x="7962" y="337"/>
                  </a:cubicBezTo>
                  <a:cubicBezTo>
                    <a:pt x="7962" y="234"/>
                    <a:pt x="8065" y="130"/>
                    <a:pt x="7962" y="130"/>
                  </a:cubicBezTo>
                  <a:cubicBezTo>
                    <a:pt x="7962" y="1"/>
                    <a:pt x="7859" y="1"/>
                    <a:pt x="7755"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154;p45"/>
            <p:cNvSpPr/>
            <p:nvPr/>
          </p:nvSpPr>
          <p:spPr>
            <a:xfrm>
              <a:off x="4342324" y="2417337"/>
              <a:ext cx="322141" cy="204482"/>
            </a:xfrm>
            <a:custGeom>
              <a:avLst/>
              <a:gdLst/>
              <a:ahLst/>
              <a:cxnLst/>
              <a:rect l="l" t="t" r="r" b="b"/>
              <a:pathLst>
                <a:path w="9695" h="6154" extrusionOk="0">
                  <a:moveTo>
                    <a:pt x="7165" y="1"/>
                  </a:moveTo>
                  <a:cubicBezTo>
                    <a:pt x="6998" y="1"/>
                    <a:pt x="6833" y="10"/>
                    <a:pt x="6670" y="27"/>
                  </a:cubicBezTo>
                  <a:cubicBezTo>
                    <a:pt x="5067" y="233"/>
                    <a:pt x="3775" y="1216"/>
                    <a:pt x="2689" y="2276"/>
                  </a:cubicBezTo>
                  <a:cubicBezTo>
                    <a:pt x="1629" y="3465"/>
                    <a:pt x="854" y="4861"/>
                    <a:pt x="1" y="6153"/>
                  </a:cubicBezTo>
                  <a:cubicBezTo>
                    <a:pt x="2482" y="4111"/>
                    <a:pt x="5274" y="1965"/>
                    <a:pt x="8402" y="983"/>
                  </a:cubicBezTo>
                  <a:cubicBezTo>
                    <a:pt x="8841" y="880"/>
                    <a:pt x="9255" y="776"/>
                    <a:pt x="9694" y="776"/>
                  </a:cubicBezTo>
                  <a:cubicBezTo>
                    <a:pt x="9694" y="776"/>
                    <a:pt x="9694" y="673"/>
                    <a:pt x="9591" y="673"/>
                  </a:cubicBezTo>
                  <a:cubicBezTo>
                    <a:pt x="8879" y="220"/>
                    <a:pt x="8005" y="1"/>
                    <a:pt x="7165"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155;p45"/>
            <p:cNvSpPr/>
            <p:nvPr/>
          </p:nvSpPr>
          <p:spPr>
            <a:xfrm>
              <a:off x="4338902" y="2431958"/>
              <a:ext cx="336727" cy="193284"/>
            </a:xfrm>
            <a:custGeom>
              <a:avLst/>
              <a:gdLst/>
              <a:ahLst/>
              <a:cxnLst/>
              <a:rect l="l" t="t" r="r" b="b"/>
              <a:pathLst>
                <a:path w="10134" h="5817" extrusionOk="0">
                  <a:moveTo>
                    <a:pt x="8841" y="0"/>
                  </a:moveTo>
                  <a:cubicBezTo>
                    <a:pt x="8066" y="0"/>
                    <a:pt x="7316" y="233"/>
                    <a:pt x="6566" y="440"/>
                  </a:cubicBezTo>
                  <a:cubicBezTo>
                    <a:pt x="3981" y="1422"/>
                    <a:pt x="1603" y="3232"/>
                    <a:pt x="104" y="5506"/>
                  </a:cubicBezTo>
                  <a:cubicBezTo>
                    <a:pt x="0" y="5610"/>
                    <a:pt x="104" y="5713"/>
                    <a:pt x="104" y="5817"/>
                  </a:cubicBezTo>
                  <a:cubicBezTo>
                    <a:pt x="207" y="5817"/>
                    <a:pt x="310" y="5817"/>
                    <a:pt x="440" y="5713"/>
                  </a:cubicBezTo>
                  <a:cubicBezTo>
                    <a:pt x="1939" y="3464"/>
                    <a:pt x="4085" y="1732"/>
                    <a:pt x="6670" y="776"/>
                  </a:cubicBezTo>
                  <a:cubicBezTo>
                    <a:pt x="7316" y="543"/>
                    <a:pt x="8066" y="336"/>
                    <a:pt x="8841" y="336"/>
                  </a:cubicBezTo>
                  <a:cubicBezTo>
                    <a:pt x="9151" y="336"/>
                    <a:pt x="9487" y="440"/>
                    <a:pt x="9797" y="543"/>
                  </a:cubicBezTo>
                  <a:cubicBezTo>
                    <a:pt x="9901" y="543"/>
                    <a:pt x="10004" y="543"/>
                    <a:pt x="10134" y="440"/>
                  </a:cubicBezTo>
                  <a:cubicBezTo>
                    <a:pt x="10134" y="336"/>
                    <a:pt x="10004" y="233"/>
                    <a:pt x="9901" y="233"/>
                  </a:cubicBezTo>
                  <a:cubicBezTo>
                    <a:pt x="9591" y="0"/>
                    <a:pt x="9151" y="0"/>
                    <a:pt x="8841"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156;p45"/>
            <p:cNvSpPr/>
            <p:nvPr/>
          </p:nvSpPr>
          <p:spPr>
            <a:xfrm>
              <a:off x="4124147" y="2514165"/>
              <a:ext cx="436377" cy="147165"/>
            </a:xfrm>
            <a:custGeom>
              <a:avLst/>
              <a:gdLst/>
              <a:ahLst/>
              <a:cxnLst/>
              <a:rect l="l" t="t" r="r" b="b"/>
              <a:pathLst>
                <a:path w="13133" h="4429" extrusionOk="0">
                  <a:moveTo>
                    <a:pt x="6664" y="0"/>
                  </a:moveTo>
                  <a:cubicBezTo>
                    <a:pt x="6147" y="0"/>
                    <a:pt x="5626" y="110"/>
                    <a:pt x="5171" y="344"/>
                  </a:cubicBezTo>
                  <a:cubicBezTo>
                    <a:pt x="4318" y="758"/>
                    <a:pt x="3542" y="1533"/>
                    <a:pt x="3129" y="2386"/>
                  </a:cubicBezTo>
                  <a:cubicBezTo>
                    <a:pt x="2792" y="2050"/>
                    <a:pt x="2379" y="1947"/>
                    <a:pt x="1939" y="1947"/>
                  </a:cubicBezTo>
                  <a:cubicBezTo>
                    <a:pt x="1733" y="1947"/>
                    <a:pt x="1500" y="2050"/>
                    <a:pt x="1397" y="2050"/>
                  </a:cubicBezTo>
                  <a:cubicBezTo>
                    <a:pt x="1190" y="2179"/>
                    <a:pt x="957" y="2283"/>
                    <a:pt x="854" y="2490"/>
                  </a:cubicBezTo>
                  <a:cubicBezTo>
                    <a:pt x="440" y="2826"/>
                    <a:pt x="104" y="3239"/>
                    <a:pt x="1" y="3679"/>
                  </a:cubicBezTo>
                  <a:cubicBezTo>
                    <a:pt x="311" y="4118"/>
                    <a:pt x="543" y="4325"/>
                    <a:pt x="1086" y="4428"/>
                  </a:cubicBezTo>
                  <a:lnTo>
                    <a:pt x="13133" y="4428"/>
                  </a:lnTo>
                  <a:cubicBezTo>
                    <a:pt x="13029" y="3679"/>
                    <a:pt x="12719" y="2826"/>
                    <a:pt x="12073" y="2386"/>
                  </a:cubicBezTo>
                  <a:cubicBezTo>
                    <a:pt x="11685" y="2115"/>
                    <a:pt x="11226" y="1979"/>
                    <a:pt x="10783" y="1979"/>
                  </a:cubicBezTo>
                  <a:cubicBezTo>
                    <a:pt x="10341" y="1979"/>
                    <a:pt x="9914" y="2115"/>
                    <a:pt x="9591" y="2386"/>
                  </a:cubicBezTo>
                  <a:cubicBezTo>
                    <a:pt x="9488" y="1533"/>
                    <a:pt x="8841" y="654"/>
                    <a:pt x="7963" y="241"/>
                  </a:cubicBezTo>
                  <a:cubicBezTo>
                    <a:pt x="7565" y="84"/>
                    <a:pt x="7116" y="0"/>
                    <a:pt x="6664"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157;p45"/>
            <p:cNvSpPr/>
            <p:nvPr/>
          </p:nvSpPr>
          <p:spPr>
            <a:xfrm>
              <a:off x="4228085" y="2035110"/>
              <a:ext cx="103969" cy="236248"/>
            </a:xfrm>
            <a:custGeom>
              <a:avLst/>
              <a:gdLst/>
              <a:ahLst/>
              <a:cxnLst/>
              <a:rect l="l" t="t" r="r" b="b"/>
              <a:pathLst>
                <a:path w="3129" h="7110" extrusionOk="0">
                  <a:moveTo>
                    <a:pt x="2792" y="0"/>
                  </a:moveTo>
                  <a:cubicBezTo>
                    <a:pt x="1190" y="2043"/>
                    <a:pt x="207" y="4524"/>
                    <a:pt x="1" y="7109"/>
                  </a:cubicBezTo>
                  <a:lnTo>
                    <a:pt x="414" y="7109"/>
                  </a:lnTo>
                  <a:cubicBezTo>
                    <a:pt x="647" y="4628"/>
                    <a:pt x="1603" y="2249"/>
                    <a:pt x="3128" y="207"/>
                  </a:cubicBezTo>
                  <a:lnTo>
                    <a:pt x="2792" y="0"/>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158;p45"/>
            <p:cNvSpPr/>
            <p:nvPr/>
          </p:nvSpPr>
          <p:spPr>
            <a:xfrm>
              <a:off x="4241842" y="1907679"/>
              <a:ext cx="222491" cy="220232"/>
            </a:xfrm>
            <a:custGeom>
              <a:avLst/>
              <a:gdLst/>
              <a:ahLst/>
              <a:cxnLst/>
              <a:rect l="l" t="t" r="r" b="b"/>
              <a:pathLst>
                <a:path w="6696" h="6628" extrusionOk="0">
                  <a:moveTo>
                    <a:pt x="3423" y="1"/>
                  </a:moveTo>
                  <a:cubicBezTo>
                    <a:pt x="2627" y="1"/>
                    <a:pt x="1857" y="369"/>
                    <a:pt x="1293" y="914"/>
                  </a:cubicBezTo>
                  <a:cubicBezTo>
                    <a:pt x="1732" y="1354"/>
                    <a:pt x="2275" y="1793"/>
                    <a:pt x="2714" y="2336"/>
                  </a:cubicBezTo>
                  <a:cubicBezTo>
                    <a:pt x="2172" y="2103"/>
                    <a:pt x="1629" y="1897"/>
                    <a:pt x="1086" y="1690"/>
                  </a:cubicBezTo>
                  <a:cubicBezTo>
                    <a:pt x="982" y="1561"/>
                    <a:pt x="879" y="1561"/>
                    <a:pt x="776" y="1457"/>
                  </a:cubicBezTo>
                  <a:cubicBezTo>
                    <a:pt x="543" y="1690"/>
                    <a:pt x="440" y="1897"/>
                    <a:pt x="440" y="2103"/>
                  </a:cubicBezTo>
                  <a:cubicBezTo>
                    <a:pt x="0" y="2982"/>
                    <a:pt x="129" y="4042"/>
                    <a:pt x="646" y="4921"/>
                  </a:cubicBezTo>
                  <a:cubicBezTo>
                    <a:pt x="646" y="4921"/>
                    <a:pt x="646" y="5025"/>
                    <a:pt x="776" y="5128"/>
                  </a:cubicBezTo>
                  <a:cubicBezTo>
                    <a:pt x="1293" y="4585"/>
                    <a:pt x="1835" y="4146"/>
                    <a:pt x="2482" y="3835"/>
                  </a:cubicBezTo>
                  <a:lnTo>
                    <a:pt x="2482" y="3835"/>
                  </a:lnTo>
                  <a:lnTo>
                    <a:pt x="982" y="5335"/>
                  </a:lnTo>
                  <a:cubicBezTo>
                    <a:pt x="1629" y="6084"/>
                    <a:pt x="2714" y="6524"/>
                    <a:pt x="3671" y="6627"/>
                  </a:cubicBezTo>
                  <a:cubicBezTo>
                    <a:pt x="4110" y="6627"/>
                    <a:pt x="4653" y="6627"/>
                    <a:pt x="4963" y="6420"/>
                  </a:cubicBezTo>
                  <a:cubicBezTo>
                    <a:pt x="4860" y="5878"/>
                    <a:pt x="4653" y="5231"/>
                    <a:pt x="4421" y="4688"/>
                  </a:cubicBezTo>
                  <a:lnTo>
                    <a:pt x="4421" y="4688"/>
                  </a:lnTo>
                  <a:cubicBezTo>
                    <a:pt x="4860" y="5231"/>
                    <a:pt x="5170" y="5671"/>
                    <a:pt x="5506" y="6084"/>
                  </a:cubicBezTo>
                  <a:cubicBezTo>
                    <a:pt x="5713" y="5981"/>
                    <a:pt x="5946" y="5774"/>
                    <a:pt x="6049" y="5671"/>
                  </a:cubicBezTo>
                  <a:cubicBezTo>
                    <a:pt x="6463" y="5025"/>
                    <a:pt x="6695" y="4146"/>
                    <a:pt x="6695" y="3396"/>
                  </a:cubicBezTo>
                  <a:cubicBezTo>
                    <a:pt x="6592" y="2646"/>
                    <a:pt x="6256" y="2000"/>
                    <a:pt x="5946" y="1354"/>
                  </a:cubicBezTo>
                  <a:cubicBezTo>
                    <a:pt x="5403" y="1690"/>
                    <a:pt x="4860" y="1897"/>
                    <a:pt x="4317" y="2207"/>
                  </a:cubicBezTo>
                  <a:cubicBezTo>
                    <a:pt x="4757" y="1793"/>
                    <a:pt x="5170" y="1457"/>
                    <a:pt x="5610" y="1044"/>
                  </a:cubicBezTo>
                  <a:cubicBezTo>
                    <a:pt x="5299" y="708"/>
                    <a:pt x="4860" y="268"/>
                    <a:pt x="4317" y="165"/>
                  </a:cubicBezTo>
                  <a:cubicBezTo>
                    <a:pt x="4022" y="52"/>
                    <a:pt x="3721" y="1"/>
                    <a:pt x="3423"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159;p45"/>
            <p:cNvSpPr/>
            <p:nvPr/>
          </p:nvSpPr>
          <p:spPr>
            <a:xfrm>
              <a:off x="4332024" y="1991282"/>
              <a:ext cx="46419" cy="47283"/>
            </a:xfrm>
            <a:custGeom>
              <a:avLst/>
              <a:gdLst/>
              <a:ahLst/>
              <a:cxnLst/>
              <a:rect l="l" t="t" r="r" b="b"/>
              <a:pathLst>
                <a:path w="1397" h="1423" extrusionOk="0">
                  <a:moveTo>
                    <a:pt x="784" y="0"/>
                  </a:moveTo>
                  <a:cubicBezTo>
                    <a:pt x="503" y="0"/>
                    <a:pt x="189" y="189"/>
                    <a:pt x="104" y="466"/>
                  </a:cubicBezTo>
                  <a:cubicBezTo>
                    <a:pt x="0" y="570"/>
                    <a:pt x="0" y="880"/>
                    <a:pt x="104" y="983"/>
                  </a:cubicBezTo>
                  <a:cubicBezTo>
                    <a:pt x="311" y="1216"/>
                    <a:pt x="517" y="1319"/>
                    <a:pt x="750" y="1423"/>
                  </a:cubicBezTo>
                  <a:cubicBezTo>
                    <a:pt x="853" y="1423"/>
                    <a:pt x="957" y="1423"/>
                    <a:pt x="1060" y="1319"/>
                  </a:cubicBezTo>
                  <a:cubicBezTo>
                    <a:pt x="1164" y="1319"/>
                    <a:pt x="1293" y="1216"/>
                    <a:pt x="1293" y="1216"/>
                  </a:cubicBezTo>
                  <a:cubicBezTo>
                    <a:pt x="1396" y="983"/>
                    <a:pt x="1396" y="880"/>
                    <a:pt x="1396" y="673"/>
                  </a:cubicBezTo>
                  <a:cubicBezTo>
                    <a:pt x="1396" y="570"/>
                    <a:pt x="1396" y="337"/>
                    <a:pt x="1164" y="234"/>
                  </a:cubicBezTo>
                  <a:cubicBezTo>
                    <a:pt x="1164" y="130"/>
                    <a:pt x="1060" y="27"/>
                    <a:pt x="957" y="27"/>
                  </a:cubicBezTo>
                  <a:cubicBezTo>
                    <a:pt x="902" y="9"/>
                    <a:pt x="844" y="0"/>
                    <a:pt x="78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160;p45"/>
            <p:cNvSpPr/>
            <p:nvPr/>
          </p:nvSpPr>
          <p:spPr>
            <a:xfrm>
              <a:off x="4124147" y="2035110"/>
              <a:ext cx="114269" cy="257712"/>
            </a:xfrm>
            <a:custGeom>
              <a:avLst/>
              <a:gdLst/>
              <a:ahLst/>
              <a:cxnLst/>
              <a:rect l="l" t="t" r="r" b="b"/>
              <a:pathLst>
                <a:path w="3439" h="7756" extrusionOk="0">
                  <a:moveTo>
                    <a:pt x="440" y="0"/>
                  </a:moveTo>
                  <a:lnTo>
                    <a:pt x="1" y="311"/>
                  </a:lnTo>
                  <a:cubicBezTo>
                    <a:pt x="1733" y="2482"/>
                    <a:pt x="2792" y="5067"/>
                    <a:pt x="2896" y="7756"/>
                  </a:cubicBezTo>
                  <a:lnTo>
                    <a:pt x="3439" y="7756"/>
                  </a:lnTo>
                  <a:cubicBezTo>
                    <a:pt x="3232" y="4964"/>
                    <a:pt x="2146" y="2249"/>
                    <a:pt x="44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161;p45"/>
            <p:cNvSpPr/>
            <p:nvPr/>
          </p:nvSpPr>
          <p:spPr>
            <a:xfrm>
              <a:off x="3980700" y="1897079"/>
              <a:ext cx="239670" cy="239969"/>
            </a:xfrm>
            <a:custGeom>
              <a:avLst/>
              <a:gdLst/>
              <a:ahLst/>
              <a:cxnLst/>
              <a:rect l="l" t="t" r="r" b="b"/>
              <a:pathLst>
                <a:path w="7213" h="7222" extrusionOk="0">
                  <a:moveTo>
                    <a:pt x="3558" y="1"/>
                  </a:moveTo>
                  <a:cubicBezTo>
                    <a:pt x="3233" y="1"/>
                    <a:pt x="2906" y="55"/>
                    <a:pt x="2586" y="173"/>
                  </a:cubicBezTo>
                  <a:cubicBezTo>
                    <a:pt x="2043" y="380"/>
                    <a:pt x="1629" y="716"/>
                    <a:pt x="1190" y="1130"/>
                  </a:cubicBezTo>
                  <a:cubicBezTo>
                    <a:pt x="1733" y="1569"/>
                    <a:pt x="2172" y="2009"/>
                    <a:pt x="2586" y="2422"/>
                  </a:cubicBezTo>
                  <a:cubicBezTo>
                    <a:pt x="2043" y="2112"/>
                    <a:pt x="1526" y="1776"/>
                    <a:pt x="880" y="1569"/>
                  </a:cubicBezTo>
                  <a:cubicBezTo>
                    <a:pt x="440" y="2216"/>
                    <a:pt x="104" y="2862"/>
                    <a:pt x="104" y="3715"/>
                  </a:cubicBezTo>
                  <a:cubicBezTo>
                    <a:pt x="1" y="4594"/>
                    <a:pt x="233" y="5447"/>
                    <a:pt x="750" y="6197"/>
                  </a:cubicBezTo>
                  <a:cubicBezTo>
                    <a:pt x="983" y="6300"/>
                    <a:pt x="1086" y="6533"/>
                    <a:pt x="1293" y="6636"/>
                  </a:cubicBezTo>
                  <a:cubicBezTo>
                    <a:pt x="1733" y="6197"/>
                    <a:pt x="2043" y="5654"/>
                    <a:pt x="2482" y="5111"/>
                  </a:cubicBezTo>
                  <a:lnTo>
                    <a:pt x="2482" y="5111"/>
                  </a:lnTo>
                  <a:cubicBezTo>
                    <a:pt x="2275" y="5757"/>
                    <a:pt x="2043" y="6403"/>
                    <a:pt x="1836" y="7050"/>
                  </a:cubicBezTo>
                  <a:cubicBezTo>
                    <a:pt x="2224" y="7142"/>
                    <a:pt x="2559" y="7221"/>
                    <a:pt x="2907" y="7221"/>
                  </a:cubicBezTo>
                  <a:cubicBezTo>
                    <a:pt x="3046" y="7221"/>
                    <a:pt x="3188" y="7208"/>
                    <a:pt x="3335" y="7179"/>
                  </a:cubicBezTo>
                  <a:cubicBezTo>
                    <a:pt x="4421" y="7179"/>
                    <a:pt x="5507" y="6636"/>
                    <a:pt x="6256" y="5886"/>
                  </a:cubicBezTo>
                  <a:cubicBezTo>
                    <a:pt x="5714" y="5240"/>
                    <a:pt x="5171" y="4697"/>
                    <a:pt x="4628" y="4154"/>
                  </a:cubicBezTo>
                  <a:lnTo>
                    <a:pt x="4628" y="4154"/>
                  </a:lnTo>
                  <a:cubicBezTo>
                    <a:pt x="5274" y="4594"/>
                    <a:pt x="5920" y="5007"/>
                    <a:pt x="6463" y="5550"/>
                  </a:cubicBezTo>
                  <a:cubicBezTo>
                    <a:pt x="6567" y="5447"/>
                    <a:pt x="6567" y="5447"/>
                    <a:pt x="6696" y="5344"/>
                  </a:cubicBezTo>
                  <a:cubicBezTo>
                    <a:pt x="7213" y="4465"/>
                    <a:pt x="7213" y="3301"/>
                    <a:pt x="6903" y="2319"/>
                  </a:cubicBezTo>
                  <a:cubicBezTo>
                    <a:pt x="6799" y="2112"/>
                    <a:pt x="6696" y="1880"/>
                    <a:pt x="6463" y="1673"/>
                  </a:cubicBezTo>
                  <a:cubicBezTo>
                    <a:pt x="6360" y="1673"/>
                    <a:pt x="6256" y="1776"/>
                    <a:pt x="6153" y="1776"/>
                  </a:cubicBezTo>
                  <a:cubicBezTo>
                    <a:pt x="5610" y="2009"/>
                    <a:pt x="4964" y="2319"/>
                    <a:pt x="4421" y="2526"/>
                  </a:cubicBezTo>
                  <a:cubicBezTo>
                    <a:pt x="4860" y="2009"/>
                    <a:pt x="5403" y="1466"/>
                    <a:pt x="5920" y="1027"/>
                  </a:cubicBezTo>
                  <a:cubicBezTo>
                    <a:pt x="5297" y="403"/>
                    <a:pt x="4439" y="1"/>
                    <a:pt x="3558"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162;p45"/>
            <p:cNvSpPr/>
            <p:nvPr/>
          </p:nvSpPr>
          <p:spPr>
            <a:xfrm>
              <a:off x="4074337" y="1987826"/>
              <a:ext cx="49841" cy="50738"/>
            </a:xfrm>
            <a:custGeom>
              <a:avLst/>
              <a:gdLst/>
              <a:ahLst/>
              <a:cxnLst/>
              <a:rect l="l" t="t" r="r" b="b"/>
              <a:pathLst>
                <a:path w="1500" h="1527" extrusionOk="0">
                  <a:moveTo>
                    <a:pt x="704" y="1"/>
                  </a:moveTo>
                  <a:cubicBezTo>
                    <a:pt x="640" y="1"/>
                    <a:pt x="577" y="9"/>
                    <a:pt x="517" y="27"/>
                  </a:cubicBezTo>
                  <a:cubicBezTo>
                    <a:pt x="414" y="27"/>
                    <a:pt x="310" y="131"/>
                    <a:pt x="207" y="234"/>
                  </a:cubicBezTo>
                  <a:cubicBezTo>
                    <a:pt x="104" y="441"/>
                    <a:pt x="0" y="570"/>
                    <a:pt x="0" y="777"/>
                  </a:cubicBezTo>
                  <a:cubicBezTo>
                    <a:pt x="0" y="984"/>
                    <a:pt x="0" y="1087"/>
                    <a:pt x="104" y="1320"/>
                  </a:cubicBezTo>
                  <a:cubicBezTo>
                    <a:pt x="207" y="1423"/>
                    <a:pt x="310" y="1423"/>
                    <a:pt x="310" y="1423"/>
                  </a:cubicBezTo>
                  <a:cubicBezTo>
                    <a:pt x="414" y="1527"/>
                    <a:pt x="517" y="1527"/>
                    <a:pt x="647" y="1527"/>
                  </a:cubicBezTo>
                  <a:cubicBezTo>
                    <a:pt x="957" y="1527"/>
                    <a:pt x="1293" y="1320"/>
                    <a:pt x="1396" y="1087"/>
                  </a:cubicBezTo>
                  <a:cubicBezTo>
                    <a:pt x="1500" y="881"/>
                    <a:pt x="1500" y="674"/>
                    <a:pt x="1500" y="441"/>
                  </a:cubicBezTo>
                  <a:cubicBezTo>
                    <a:pt x="1329" y="186"/>
                    <a:pt x="1002" y="1"/>
                    <a:pt x="704"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163;p45"/>
            <p:cNvSpPr/>
            <p:nvPr/>
          </p:nvSpPr>
          <p:spPr>
            <a:xfrm>
              <a:off x="4238386" y="2142471"/>
              <a:ext cx="107391" cy="110847"/>
            </a:xfrm>
            <a:custGeom>
              <a:avLst/>
              <a:gdLst/>
              <a:ahLst/>
              <a:cxnLst/>
              <a:rect l="l" t="t" r="r" b="b"/>
              <a:pathLst>
                <a:path w="3232" h="3336" extrusionOk="0">
                  <a:moveTo>
                    <a:pt x="3232" y="1"/>
                  </a:moveTo>
                  <a:lnTo>
                    <a:pt x="3232" y="1"/>
                  </a:lnTo>
                  <a:cubicBezTo>
                    <a:pt x="1733" y="544"/>
                    <a:pt x="440" y="1836"/>
                    <a:pt x="1" y="3335"/>
                  </a:cubicBezTo>
                  <a:cubicBezTo>
                    <a:pt x="880" y="2896"/>
                    <a:pt x="1939" y="2793"/>
                    <a:pt x="2586" y="2043"/>
                  </a:cubicBezTo>
                  <a:cubicBezTo>
                    <a:pt x="3129" y="1500"/>
                    <a:pt x="3232" y="750"/>
                    <a:pt x="323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164;p45"/>
            <p:cNvSpPr/>
            <p:nvPr/>
          </p:nvSpPr>
          <p:spPr>
            <a:xfrm>
              <a:off x="4077760" y="2163638"/>
              <a:ext cx="142612" cy="65292"/>
            </a:xfrm>
            <a:custGeom>
              <a:avLst/>
              <a:gdLst/>
              <a:ahLst/>
              <a:cxnLst/>
              <a:rect l="l" t="t" r="r" b="b"/>
              <a:pathLst>
                <a:path w="4292" h="1965" extrusionOk="0">
                  <a:moveTo>
                    <a:pt x="297" y="0"/>
                  </a:moveTo>
                  <a:cubicBezTo>
                    <a:pt x="198" y="0"/>
                    <a:pt x="99" y="4"/>
                    <a:pt x="1" y="10"/>
                  </a:cubicBezTo>
                  <a:cubicBezTo>
                    <a:pt x="311" y="760"/>
                    <a:pt x="750" y="1406"/>
                    <a:pt x="1397" y="1742"/>
                  </a:cubicBezTo>
                  <a:cubicBezTo>
                    <a:pt x="1766" y="1921"/>
                    <a:pt x="2179" y="1964"/>
                    <a:pt x="2606" y="1964"/>
                  </a:cubicBezTo>
                  <a:cubicBezTo>
                    <a:pt x="3008" y="1964"/>
                    <a:pt x="3421" y="1926"/>
                    <a:pt x="3823" y="1926"/>
                  </a:cubicBezTo>
                  <a:cubicBezTo>
                    <a:pt x="3982" y="1926"/>
                    <a:pt x="4138" y="1932"/>
                    <a:pt x="4292" y="1949"/>
                  </a:cubicBezTo>
                  <a:cubicBezTo>
                    <a:pt x="3394" y="735"/>
                    <a:pt x="1813" y="0"/>
                    <a:pt x="29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165;p45"/>
            <p:cNvSpPr/>
            <p:nvPr/>
          </p:nvSpPr>
          <p:spPr>
            <a:xfrm>
              <a:off x="3934313" y="2119477"/>
              <a:ext cx="42996" cy="69412"/>
            </a:xfrm>
            <a:custGeom>
              <a:avLst/>
              <a:gdLst/>
              <a:ahLst/>
              <a:cxnLst/>
              <a:rect l="l" t="t" r="r" b="b"/>
              <a:pathLst>
                <a:path w="1294" h="2089" extrusionOk="0">
                  <a:moveTo>
                    <a:pt x="214" y="0"/>
                  </a:moveTo>
                  <a:cubicBezTo>
                    <a:pt x="176" y="0"/>
                    <a:pt x="139" y="12"/>
                    <a:pt x="104" y="46"/>
                  </a:cubicBezTo>
                  <a:cubicBezTo>
                    <a:pt x="104" y="46"/>
                    <a:pt x="1" y="150"/>
                    <a:pt x="1" y="253"/>
                  </a:cubicBezTo>
                  <a:cubicBezTo>
                    <a:pt x="1" y="357"/>
                    <a:pt x="1" y="486"/>
                    <a:pt x="104" y="589"/>
                  </a:cubicBezTo>
                  <a:cubicBezTo>
                    <a:pt x="337" y="1132"/>
                    <a:pt x="750" y="1778"/>
                    <a:pt x="1293" y="2089"/>
                  </a:cubicBezTo>
                  <a:cubicBezTo>
                    <a:pt x="1190" y="1546"/>
                    <a:pt x="854" y="796"/>
                    <a:pt x="544" y="253"/>
                  </a:cubicBezTo>
                  <a:cubicBezTo>
                    <a:pt x="544" y="150"/>
                    <a:pt x="544" y="150"/>
                    <a:pt x="440" y="46"/>
                  </a:cubicBezTo>
                  <a:cubicBezTo>
                    <a:pt x="371" y="46"/>
                    <a:pt x="291" y="0"/>
                    <a:pt x="214"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166;p45"/>
            <p:cNvSpPr/>
            <p:nvPr/>
          </p:nvSpPr>
          <p:spPr>
            <a:xfrm>
              <a:off x="3894804" y="2181448"/>
              <a:ext cx="79048" cy="18607"/>
            </a:xfrm>
            <a:custGeom>
              <a:avLst/>
              <a:gdLst/>
              <a:ahLst/>
              <a:cxnLst/>
              <a:rect l="l" t="t" r="r" b="b"/>
              <a:pathLst>
                <a:path w="2379" h="560" extrusionOk="0">
                  <a:moveTo>
                    <a:pt x="1268" y="0"/>
                  </a:moveTo>
                  <a:cubicBezTo>
                    <a:pt x="1011" y="0"/>
                    <a:pt x="761" y="17"/>
                    <a:pt x="543" y="17"/>
                  </a:cubicBezTo>
                  <a:lnTo>
                    <a:pt x="233" y="17"/>
                  </a:lnTo>
                  <a:cubicBezTo>
                    <a:pt x="104" y="17"/>
                    <a:pt x="1" y="120"/>
                    <a:pt x="1" y="224"/>
                  </a:cubicBezTo>
                  <a:cubicBezTo>
                    <a:pt x="1" y="327"/>
                    <a:pt x="104" y="430"/>
                    <a:pt x="233" y="430"/>
                  </a:cubicBezTo>
                  <a:cubicBezTo>
                    <a:pt x="337" y="560"/>
                    <a:pt x="440" y="560"/>
                    <a:pt x="543" y="560"/>
                  </a:cubicBezTo>
                  <a:cubicBezTo>
                    <a:pt x="1086" y="560"/>
                    <a:pt x="1836" y="430"/>
                    <a:pt x="2379" y="224"/>
                  </a:cubicBezTo>
                  <a:cubicBezTo>
                    <a:pt x="2053" y="37"/>
                    <a:pt x="1653" y="0"/>
                    <a:pt x="1268"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167;p45"/>
            <p:cNvSpPr/>
            <p:nvPr/>
          </p:nvSpPr>
          <p:spPr>
            <a:xfrm>
              <a:off x="3955779" y="2188858"/>
              <a:ext cx="24954" cy="77021"/>
            </a:xfrm>
            <a:custGeom>
              <a:avLst/>
              <a:gdLst/>
              <a:ahLst/>
              <a:cxnLst/>
              <a:rect l="l" t="t" r="r" b="b"/>
              <a:pathLst>
                <a:path w="751" h="2318" extrusionOk="0">
                  <a:moveTo>
                    <a:pt x="544" y="1"/>
                  </a:moveTo>
                  <a:cubicBezTo>
                    <a:pt x="208" y="440"/>
                    <a:pt x="104" y="1190"/>
                    <a:pt x="1" y="1836"/>
                  </a:cubicBezTo>
                  <a:cubicBezTo>
                    <a:pt x="1" y="1939"/>
                    <a:pt x="1" y="2043"/>
                    <a:pt x="104" y="2146"/>
                  </a:cubicBezTo>
                  <a:cubicBezTo>
                    <a:pt x="104" y="2146"/>
                    <a:pt x="104" y="2275"/>
                    <a:pt x="208" y="2275"/>
                  </a:cubicBezTo>
                  <a:cubicBezTo>
                    <a:pt x="245" y="2305"/>
                    <a:pt x="279" y="2318"/>
                    <a:pt x="313" y="2318"/>
                  </a:cubicBezTo>
                  <a:cubicBezTo>
                    <a:pt x="396" y="2318"/>
                    <a:pt x="470" y="2239"/>
                    <a:pt x="544" y="2146"/>
                  </a:cubicBezTo>
                  <a:cubicBezTo>
                    <a:pt x="544" y="2043"/>
                    <a:pt x="647" y="1939"/>
                    <a:pt x="647" y="1836"/>
                  </a:cubicBezTo>
                  <a:cubicBezTo>
                    <a:pt x="751" y="1293"/>
                    <a:pt x="751" y="543"/>
                    <a:pt x="544"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168;p45"/>
            <p:cNvSpPr/>
            <p:nvPr/>
          </p:nvSpPr>
          <p:spPr>
            <a:xfrm>
              <a:off x="3973822" y="2185436"/>
              <a:ext cx="64461" cy="53264"/>
            </a:xfrm>
            <a:custGeom>
              <a:avLst/>
              <a:gdLst/>
              <a:ahLst/>
              <a:cxnLst/>
              <a:rect l="l" t="t" r="r" b="b"/>
              <a:pathLst>
                <a:path w="1940" h="1603" extrusionOk="0">
                  <a:moveTo>
                    <a:pt x="1" y="0"/>
                  </a:moveTo>
                  <a:lnTo>
                    <a:pt x="1" y="0"/>
                  </a:lnTo>
                  <a:cubicBezTo>
                    <a:pt x="208" y="543"/>
                    <a:pt x="854" y="1086"/>
                    <a:pt x="1293" y="1396"/>
                  </a:cubicBezTo>
                  <a:cubicBezTo>
                    <a:pt x="1397" y="1500"/>
                    <a:pt x="1500" y="1500"/>
                    <a:pt x="1500" y="1603"/>
                  </a:cubicBezTo>
                  <a:cubicBezTo>
                    <a:pt x="1604" y="1603"/>
                    <a:pt x="1733" y="1603"/>
                    <a:pt x="1836" y="1500"/>
                  </a:cubicBezTo>
                  <a:cubicBezTo>
                    <a:pt x="1940" y="1396"/>
                    <a:pt x="1940" y="1293"/>
                    <a:pt x="1836" y="1189"/>
                  </a:cubicBezTo>
                  <a:lnTo>
                    <a:pt x="1604" y="957"/>
                  </a:lnTo>
                  <a:cubicBezTo>
                    <a:pt x="1190" y="543"/>
                    <a:pt x="647" y="104"/>
                    <a:pt x="1"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169;p45"/>
            <p:cNvSpPr/>
            <p:nvPr/>
          </p:nvSpPr>
          <p:spPr>
            <a:xfrm>
              <a:off x="3973822" y="2135593"/>
              <a:ext cx="61039" cy="53297"/>
            </a:xfrm>
            <a:custGeom>
              <a:avLst/>
              <a:gdLst/>
              <a:ahLst/>
              <a:cxnLst/>
              <a:rect l="l" t="t" r="r" b="b"/>
              <a:pathLst>
                <a:path w="1837" h="1604" extrusionOk="0">
                  <a:moveTo>
                    <a:pt x="1500" y="1"/>
                  </a:moveTo>
                  <a:cubicBezTo>
                    <a:pt x="1397" y="1"/>
                    <a:pt x="1293" y="104"/>
                    <a:pt x="1190" y="104"/>
                  </a:cubicBezTo>
                  <a:cubicBezTo>
                    <a:pt x="750" y="518"/>
                    <a:pt x="208" y="1061"/>
                    <a:pt x="1" y="1604"/>
                  </a:cubicBezTo>
                  <a:cubicBezTo>
                    <a:pt x="544" y="1397"/>
                    <a:pt x="1190" y="957"/>
                    <a:pt x="1604" y="518"/>
                  </a:cubicBezTo>
                  <a:cubicBezTo>
                    <a:pt x="1733" y="518"/>
                    <a:pt x="1733" y="415"/>
                    <a:pt x="1836" y="311"/>
                  </a:cubicBezTo>
                  <a:lnTo>
                    <a:pt x="1836" y="104"/>
                  </a:lnTo>
                  <a:cubicBezTo>
                    <a:pt x="1733" y="1"/>
                    <a:pt x="1604" y="1"/>
                    <a:pt x="1500"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170;p45"/>
            <p:cNvSpPr/>
            <p:nvPr/>
          </p:nvSpPr>
          <p:spPr>
            <a:xfrm>
              <a:off x="3962657" y="2174271"/>
              <a:ext cx="21498" cy="21498"/>
            </a:xfrm>
            <a:custGeom>
              <a:avLst/>
              <a:gdLst/>
              <a:ahLst/>
              <a:cxnLst/>
              <a:rect l="l" t="t" r="r" b="b"/>
              <a:pathLst>
                <a:path w="647" h="647" extrusionOk="0">
                  <a:moveTo>
                    <a:pt x="337" y="0"/>
                  </a:moveTo>
                  <a:cubicBezTo>
                    <a:pt x="130" y="0"/>
                    <a:pt x="1" y="233"/>
                    <a:pt x="1" y="336"/>
                  </a:cubicBezTo>
                  <a:cubicBezTo>
                    <a:pt x="1" y="543"/>
                    <a:pt x="130" y="646"/>
                    <a:pt x="337" y="646"/>
                  </a:cubicBezTo>
                  <a:cubicBezTo>
                    <a:pt x="544" y="646"/>
                    <a:pt x="647" y="543"/>
                    <a:pt x="647" y="336"/>
                  </a:cubicBezTo>
                  <a:cubicBezTo>
                    <a:pt x="647" y="233"/>
                    <a:pt x="544" y="0"/>
                    <a:pt x="337"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171;p45"/>
            <p:cNvSpPr/>
            <p:nvPr/>
          </p:nvSpPr>
          <p:spPr>
            <a:xfrm>
              <a:off x="4374955" y="2191450"/>
              <a:ext cx="78218" cy="22362"/>
            </a:xfrm>
            <a:custGeom>
              <a:avLst/>
              <a:gdLst/>
              <a:ahLst/>
              <a:cxnLst/>
              <a:rect l="l" t="t" r="r" b="b"/>
              <a:pathLst>
                <a:path w="2354" h="673" extrusionOk="0">
                  <a:moveTo>
                    <a:pt x="1423" y="0"/>
                  </a:moveTo>
                  <a:cubicBezTo>
                    <a:pt x="1087" y="0"/>
                    <a:pt x="738" y="26"/>
                    <a:pt x="415" y="26"/>
                  </a:cubicBezTo>
                  <a:cubicBezTo>
                    <a:pt x="311" y="26"/>
                    <a:pt x="208" y="26"/>
                    <a:pt x="208" y="129"/>
                  </a:cubicBezTo>
                  <a:cubicBezTo>
                    <a:pt x="104" y="129"/>
                    <a:pt x="1" y="259"/>
                    <a:pt x="1" y="362"/>
                  </a:cubicBezTo>
                  <a:cubicBezTo>
                    <a:pt x="1" y="465"/>
                    <a:pt x="104" y="569"/>
                    <a:pt x="208" y="569"/>
                  </a:cubicBezTo>
                  <a:cubicBezTo>
                    <a:pt x="311" y="672"/>
                    <a:pt x="415" y="672"/>
                    <a:pt x="518" y="672"/>
                  </a:cubicBezTo>
                  <a:cubicBezTo>
                    <a:pt x="1061" y="569"/>
                    <a:pt x="1810" y="465"/>
                    <a:pt x="2353" y="129"/>
                  </a:cubicBezTo>
                  <a:cubicBezTo>
                    <a:pt x="2082" y="26"/>
                    <a:pt x="1759" y="0"/>
                    <a:pt x="1423"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172;p45"/>
            <p:cNvSpPr/>
            <p:nvPr/>
          </p:nvSpPr>
          <p:spPr>
            <a:xfrm>
              <a:off x="4421342" y="2195737"/>
              <a:ext cx="31832" cy="74762"/>
            </a:xfrm>
            <a:custGeom>
              <a:avLst/>
              <a:gdLst/>
              <a:ahLst/>
              <a:cxnLst/>
              <a:rect l="l" t="t" r="r" b="b"/>
              <a:pathLst>
                <a:path w="958" h="2250" extrusionOk="0">
                  <a:moveTo>
                    <a:pt x="957" y="0"/>
                  </a:moveTo>
                  <a:lnTo>
                    <a:pt x="957" y="0"/>
                  </a:lnTo>
                  <a:cubicBezTo>
                    <a:pt x="544" y="440"/>
                    <a:pt x="208" y="1086"/>
                    <a:pt x="1" y="1732"/>
                  </a:cubicBezTo>
                  <a:lnTo>
                    <a:pt x="1" y="1939"/>
                  </a:lnTo>
                  <a:cubicBezTo>
                    <a:pt x="1" y="2068"/>
                    <a:pt x="1" y="2172"/>
                    <a:pt x="104" y="2172"/>
                  </a:cubicBezTo>
                  <a:cubicBezTo>
                    <a:pt x="156" y="2224"/>
                    <a:pt x="208" y="2249"/>
                    <a:pt x="259" y="2249"/>
                  </a:cubicBezTo>
                  <a:cubicBezTo>
                    <a:pt x="311" y="2249"/>
                    <a:pt x="363" y="2224"/>
                    <a:pt x="414" y="2172"/>
                  </a:cubicBezTo>
                  <a:cubicBezTo>
                    <a:pt x="544" y="2068"/>
                    <a:pt x="544" y="1939"/>
                    <a:pt x="544" y="1836"/>
                  </a:cubicBezTo>
                  <a:cubicBezTo>
                    <a:pt x="750" y="1293"/>
                    <a:pt x="957" y="543"/>
                    <a:pt x="957"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173;p45"/>
            <p:cNvSpPr/>
            <p:nvPr/>
          </p:nvSpPr>
          <p:spPr>
            <a:xfrm>
              <a:off x="4449685" y="2195737"/>
              <a:ext cx="71339" cy="40970"/>
            </a:xfrm>
            <a:custGeom>
              <a:avLst/>
              <a:gdLst/>
              <a:ahLst/>
              <a:cxnLst/>
              <a:rect l="l" t="t" r="r" b="b"/>
              <a:pathLst>
                <a:path w="2147" h="1233" extrusionOk="0">
                  <a:moveTo>
                    <a:pt x="1" y="0"/>
                  </a:moveTo>
                  <a:cubicBezTo>
                    <a:pt x="440" y="543"/>
                    <a:pt x="1087" y="879"/>
                    <a:pt x="1629" y="1190"/>
                  </a:cubicBezTo>
                  <a:lnTo>
                    <a:pt x="1836" y="1190"/>
                  </a:lnTo>
                  <a:cubicBezTo>
                    <a:pt x="1867" y="1220"/>
                    <a:pt x="1897" y="1232"/>
                    <a:pt x="1927" y="1232"/>
                  </a:cubicBezTo>
                  <a:cubicBezTo>
                    <a:pt x="2000" y="1232"/>
                    <a:pt x="2073" y="1159"/>
                    <a:pt x="2146" y="1086"/>
                  </a:cubicBezTo>
                  <a:lnTo>
                    <a:pt x="2146" y="879"/>
                  </a:lnTo>
                  <a:cubicBezTo>
                    <a:pt x="2043" y="776"/>
                    <a:pt x="1940" y="647"/>
                    <a:pt x="1836" y="647"/>
                  </a:cubicBezTo>
                  <a:cubicBezTo>
                    <a:pt x="1397" y="336"/>
                    <a:pt x="647" y="0"/>
                    <a:pt x="1"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174;p45"/>
            <p:cNvSpPr/>
            <p:nvPr/>
          </p:nvSpPr>
          <p:spPr>
            <a:xfrm>
              <a:off x="4449685" y="2152772"/>
              <a:ext cx="71339" cy="42996"/>
            </a:xfrm>
            <a:custGeom>
              <a:avLst/>
              <a:gdLst/>
              <a:ahLst/>
              <a:cxnLst/>
              <a:rect l="l" t="t" r="r" b="b"/>
              <a:pathLst>
                <a:path w="2147" h="1294" extrusionOk="0">
                  <a:moveTo>
                    <a:pt x="1836" y="1"/>
                  </a:moveTo>
                  <a:cubicBezTo>
                    <a:pt x="1733" y="1"/>
                    <a:pt x="1629" y="1"/>
                    <a:pt x="1500" y="130"/>
                  </a:cubicBezTo>
                  <a:cubicBezTo>
                    <a:pt x="983" y="337"/>
                    <a:pt x="337" y="776"/>
                    <a:pt x="1" y="1293"/>
                  </a:cubicBezTo>
                  <a:cubicBezTo>
                    <a:pt x="647" y="1190"/>
                    <a:pt x="1293" y="880"/>
                    <a:pt x="1836" y="544"/>
                  </a:cubicBezTo>
                  <a:cubicBezTo>
                    <a:pt x="1836" y="544"/>
                    <a:pt x="1940" y="440"/>
                    <a:pt x="2043" y="440"/>
                  </a:cubicBezTo>
                  <a:cubicBezTo>
                    <a:pt x="2043" y="337"/>
                    <a:pt x="2146" y="234"/>
                    <a:pt x="2043" y="130"/>
                  </a:cubicBezTo>
                  <a:cubicBezTo>
                    <a:pt x="2043" y="1"/>
                    <a:pt x="1940" y="1"/>
                    <a:pt x="1836"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175;p45"/>
            <p:cNvSpPr/>
            <p:nvPr/>
          </p:nvSpPr>
          <p:spPr>
            <a:xfrm>
              <a:off x="4421342" y="2122900"/>
              <a:ext cx="31832" cy="72868"/>
            </a:xfrm>
            <a:custGeom>
              <a:avLst/>
              <a:gdLst/>
              <a:ahLst/>
              <a:cxnLst/>
              <a:rect l="l" t="t" r="r" b="b"/>
              <a:pathLst>
                <a:path w="958" h="2193" extrusionOk="0">
                  <a:moveTo>
                    <a:pt x="284" y="1"/>
                  </a:moveTo>
                  <a:cubicBezTo>
                    <a:pt x="265" y="1"/>
                    <a:pt x="242" y="12"/>
                    <a:pt x="208" y="47"/>
                  </a:cubicBezTo>
                  <a:cubicBezTo>
                    <a:pt x="104" y="47"/>
                    <a:pt x="1" y="150"/>
                    <a:pt x="1" y="254"/>
                  </a:cubicBezTo>
                  <a:lnTo>
                    <a:pt x="1" y="590"/>
                  </a:lnTo>
                  <a:cubicBezTo>
                    <a:pt x="208" y="1133"/>
                    <a:pt x="544" y="1779"/>
                    <a:pt x="957" y="2192"/>
                  </a:cubicBezTo>
                  <a:cubicBezTo>
                    <a:pt x="957" y="1675"/>
                    <a:pt x="750" y="900"/>
                    <a:pt x="544" y="383"/>
                  </a:cubicBezTo>
                  <a:cubicBezTo>
                    <a:pt x="544" y="254"/>
                    <a:pt x="544" y="150"/>
                    <a:pt x="414" y="47"/>
                  </a:cubicBezTo>
                  <a:cubicBezTo>
                    <a:pt x="346" y="47"/>
                    <a:pt x="323" y="1"/>
                    <a:pt x="284"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176;p45"/>
            <p:cNvSpPr/>
            <p:nvPr/>
          </p:nvSpPr>
          <p:spPr>
            <a:xfrm>
              <a:off x="4439385" y="2185436"/>
              <a:ext cx="24954" cy="22861"/>
            </a:xfrm>
            <a:custGeom>
              <a:avLst/>
              <a:gdLst/>
              <a:ahLst/>
              <a:cxnLst/>
              <a:rect l="l" t="t" r="r" b="b"/>
              <a:pathLst>
                <a:path w="751" h="688" extrusionOk="0">
                  <a:moveTo>
                    <a:pt x="414" y="0"/>
                  </a:moveTo>
                  <a:cubicBezTo>
                    <a:pt x="311" y="0"/>
                    <a:pt x="104" y="104"/>
                    <a:pt x="104" y="207"/>
                  </a:cubicBezTo>
                  <a:cubicBezTo>
                    <a:pt x="1" y="440"/>
                    <a:pt x="104" y="543"/>
                    <a:pt x="207" y="646"/>
                  </a:cubicBezTo>
                  <a:cubicBezTo>
                    <a:pt x="263" y="674"/>
                    <a:pt x="320" y="687"/>
                    <a:pt x="374" y="687"/>
                  </a:cubicBezTo>
                  <a:cubicBezTo>
                    <a:pt x="522" y="687"/>
                    <a:pt x="647" y="591"/>
                    <a:pt x="647" y="440"/>
                  </a:cubicBezTo>
                  <a:cubicBezTo>
                    <a:pt x="750" y="310"/>
                    <a:pt x="647" y="104"/>
                    <a:pt x="414"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177;p45"/>
            <p:cNvSpPr/>
            <p:nvPr/>
          </p:nvSpPr>
          <p:spPr>
            <a:xfrm>
              <a:off x="4056294" y="2231823"/>
              <a:ext cx="368526" cy="64428"/>
            </a:xfrm>
            <a:custGeom>
              <a:avLst/>
              <a:gdLst/>
              <a:ahLst/>
              <a:cxnLst/>
              <a:rect l="l" t="t" r="r" b="b"/>
              <a:pathLst>
                <a:path w="11091" h="1939" extrusionOk="0">
                  <a:moveTo>
                    <a:pt x="5274" y="0"/>
                  </a:moveTo>
                  <a:cubicBezTo>
                    <a:pt x="3645" y="0"/>
                    <a:pt x="2043" y="440"/>
                    <a:pt x="750" y="1189"/>
                  </a:cubicBezTo>
                  <a:cubicBezTo>
                    <a:pt x="414" y="1293"/>
                    <a:pt x="104" y="1499"/>
                    <a:pt x="0" y="1836"/>
                  </a:cubicBezTo>
                  <a:lnTo>
                    <a:pt x="9462" y="1939"/>
                  </a:lnTo>
                  <a:cubicBezTo>
                    <a:pt x="10005" y="1939"/>
                    <a:pt x="10547" y="1836"/>
                    <a:pt x="11090" y="1836"/>
                  </a:cubicBezTo>
                  <a:cubicBezTo>
                    <a:pt x="10754" y="1499"/>
                    <a:pt x="10341" y="1189"/>
                    <a:pt x="9798" y="1086"/>
                  </a:cubicBezTo>
                  <a:cubicBezTo>
                    <a:pt x="8402" y="440"/>
                    <a:pt x="6773" y="0"/>
                    <a:pt x="527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178;p45"/>
            <p:cNvSpPr/>
            <p:nvPr/>
          </p:nvSpPr>
          <p:spPr>
            <a:xfrm>
              <a:off x="3991865" y="2289374"/>
              <a:ext cx="500805" cy="368493"/>
            </a:xfrm>
            <a:custGeom>
              <a:avLst/>
              <a:gdLst/>
              <a:ahLst/>
              <a:cxnLst/>
              <a:rect l="l" t="t" r="r" b="b"/>
              <a:pathLst>
                <a:path w="15072" h="11090" extrusionOk="0">
                  <a:moveTo>
                    <a:pt x="544" y="0"/>
                  </a:moveTo>
                  <a:cubicBezTo>
                    <a:pt x="207" y="0"/>
                    <a:pt x="1" y="310"/>
                    <a:pt x="1" y="646"/>
                  </a:cubicBezTo>
                  <a:lnTo>
                    <a:pt x="104" y="1835"/>
                  </a:lnTo>
                  <a:cubicBezTo>
                    <a:pt x="104" y="2146"/>
                    <a:pt x="414" y="2352"/>
                    <a:pt x="647" y="2352"/>
                  </a:cubicBezTo>
                  <a:lnTo>
                    <a:pt x="2353" y="2352"/>
                  </a:lnTo>
                  <a:lnTo>
                    <a:pt x="2999" y="5816"/>
                  </a:lnTo>
                  <a:lnTo>
                    <a:pt x="2999" y="5920"/>
                  </a:lnTo>
                  <a:lnTo>
                    <a:pt x="3129" y="6463"/>
                  </a:lnTo>
                  <a:lnTo>
                    <a:pt x="3129" y="6566"/>
                  </a:lnTo>
                  <a:lnTo>
                    <a:pt x="3232" y="7316"/>
                  </a:lnTo>
                  <a:lnTo>
                    <a:pt x="3335" y="7419"/>
                  </a:lnTo>
                  <a:lnTo>
                    <a:pt x="3982" y="11090"/>
                  </a:lnTo>
                  <a:lnTo>
                    <a:pt x="10987" y="11090"/>
                  </a:lnTo>
                  <a:lnTo>
                    <a:pt x="11530" y="7755"/>
                  </a:lnTo>
                  <a:lnTo>
                    <a:pt x="11530" y="7652"/>
                  </a:lnTo>
                  <a:lnTo>
                    <a:pt x="11633" y="6876"/>
                  </a:lnTo>
                  <a:lnTo>
                    <a:pt x="11633" y="6773"/>
                  </a:lnTo>
                  <a:lnTo>
                    <a:pt x="11737" y="6230"/>
                  </a:lnTo>
                  <a:lnTo>
                    <a:pt x="11737" y="6127"/>
                  </a:lnTo>
                  <a:lnTo>
                    <a:pt x="12176" y="3645"/>
                  </a:lnTo>
                  <a:lnTo>
                    <a:pt x="12383" y="2146"/>
                  </a:lnTo>
                  <a:lnTo>
                    <a:pt x="14218" y="2146"/>
                  </a:lnTo>
                  <a:cubicBezTo>
                    <a:pt x="14425" y="2146"/>
                    <a:pt x="14632" y="1939"/>
                    <a:pt x="14761" y="1706"/>
                  </a:cubicBezTo>
                  <a:lnTo>
                    <a:pt x="14968" y="646"/>
                  </a:lnTo>
                  <a:cubicBezTo>
                    <a:pt x="15071" y="310"/>
                    <a:pt x="14761" y="0"/>
                    <a:pt x="14425" y="0"/>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179;p45"/>
            <p:cNvSpPr/>
            <p:nvPr/>
          </p:nvSpPr>
          <p:spPr>
            <a:xfrm>
              <a:off x="4134448" y="2360649"/>
              <a:ext cx="268877" cy="49874"/>
            </a:xfrm>
            <a:custGeom>
              <a:avLst/>
              <a:gdLst/>
              <a:ahLst/>
              <a:cxnLst/>
              <a:rect l="l" t="t" r="r" b="b"/>
              <a:pathLst>
                <a:path w="8092" h="1501" extrusionOk="0">
                  <a:moveTo>
                    <a:pt x="1" y="1"/>
                  </a:moveTo>
                  <a:lnTo>
                    <a:pt x="7885" y="1500"/>
                  </a:lnTo>
                  <a:lnTo>
                    <a:pt x="8092" y="1"/>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180;p45"/>
            <p:cNvSpPr/>
            <p:nvPr/>
          </p:nvSpPr>
          <p:spPr>
            <a:xfrm>
              <a:off x="4095803" y="2504097"/>
              <a:ext cx="282633" cy="13789"/>
            </a:xfrm>
            <a:custGeom>
              <a:avLst/>
              <a:gdLst/>
              <a:ahLst/>
              <a:cxnLst/>
              <a:rect l="l" t="t" r="r" b="b"/>
              <a:pathLst>
                <a:path w="8506" h="415" extrusionOk="0">
                  <a:moveTo>
                    <a:pt x="1" y="1"/>
                  </a:moveTo>
                  <a:lnTo>
                    <a:pt x="1" y="104"/>
                  </a:lnTo>
                  <a:cubicBezTo>
                    <a:pt x="2896" y="104"/>
                    <a:pt x="5688" y="208"/>
                    <a:pt x="8505" y="414"/>
                  </a:cubicBezTo>
                  <a:lnTo>
                    <a:pt x="8505" y="311"/>
                  </a:lnTo>
                  <a:cubicBezTo>
                    <a:pt x="5688" y="104"/>
                    <a:pt x="2792" y="1"/>
                    <a:pt x="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181;p45"/>
            <p:cNvSpPr/>
            <p:nvPr/>
          </p:nvSpPr>
          <p:spPr>
            <a:xfrm>
              <a:off x="4091517" y="2482631"/>
              <a:ext cx="290342" cy="13789"/>
            </a:xfrm>
            <a:custGeom>
              <a:avLst/>
              <a:gdLst/>
              <a:ahLst/>
              <a:cxnLst/>
              <a:rect l="l" t="t" r="r" b="b"/>
              <a:pathLst>
                <a:path w="8738" h="415" extrusionOk="0">
                  <a:moveTo>
                    <a:pt x="0" y="0"/>
                  </a:moveTo>
                  <a:lnTo>
                    <a:pt x="0" y="104"/>
                  </a:lnTo>
                  <a:cubicBezTo>
                    <a:pt x="2921" y="104"/>
                    <a:pt x="5817" y="207"/>
                    <a:pt x="8738" y="414"/>
                  </a:cubicBezTo>
                  <a:lnTo>
                    <a:pt x="8738" y="311"/>
                  </a:lnTo>
                  <a:cubicBezTo>
                    <a:pt x="5817" y="104"/>
                    <a:pt x="2921" y="0"/>
                    <a:pt x="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182;p45"/>
            <p:cNvSpPr/>
            <p:nvPr/>
          </p:nvSpPr>
          <p:spPr>
            <a:xfrm>
              <a:off x="4099226" y="2532440"/>
              <a:ext cx="275755" cy="14653"/>
            </a:xfrm>
            <a:custGeom>
              <a:avLst/>
              <a:gdLst/>
              <a:ahLst/>
              <a:cxnLst/>
              <a:rect l="l" t="t" r="r" b="b"/>
              <a:pathLst>
                <a:path w="8299" h="441" extrusionOk="0">
                  <a:moveTo>
                    <a:pt x="1" y="1"/>
                  </a:moveTo>
                  <a:lnTo>
                    <a:pt x="104" y="104"/>
                  </a:lnTo>
                  <a:cubicBezTo>
                    <a:pt x="2793" y="104"/>
                    <a:pt x="5585" y="208"/>
                    <a:pt x="8299" y="440"/>
                  </a:cubicBezTo>
                  <a:lnTo>
                    <a:pt x="8299" y="337"/>
                  </a:lnTo>
                  <a:cubicBezTo>
                    <a:pt x="5585" y="104"/>
                    <a:pt x="2793" y="1"/>
                    <a:pt x="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183;p45"/>
            <p:cNvSpPr/>
            <p:nvPr/>
          </p:nvSpPr>
          <p:spPr>
            <a:xfrm>
              <a:off x="3988442" y="2486054"/>
              <a:ext cx="114269" cy="171819"/>
            </a:xfrm>
            <a:custGeom>
              <a:avLst/>
              <a:gdLst/>
              <a:ahLst/>
              <a:cxnLst/>
              <a:rect l="l" t="t" r="r" b="b"/>
              <a:pathLst>
                <a:path w="3439" h="5171" extrusionOk="0">
                  <a:moveTo>
                    <a:pt x="207" y="1"/>
                  </a:moveTo>
                  <a:lnTo>
                    <a:pt x="0" y="208"/>
                  </a:lnTo>
                  <a:cubicBezTo>
                    <a:pt x="1164" y="1733"/>
                    <a:pt x="2249" y="3439"/>
                    <a:pt x="3102" y="5171"/>
                  </a:cubicBezTo>
                  <a:lnTo>
                    <a:pt x="3438" y="5068"/>
                  </a:lnTo>
                  <a:cubicBezTo>
                    <a:pt x="2585" y="3232"/>
                    <a:pt x="1500" y="1500"/>
                    <a:pt x="207"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184;p45"/>
            <p:cNvSpPr/>
            <p:nvPr/>
          </p:nvSpPr>
          <p:spPr>
            <a:xfrm>
              <a:off x="3894804" y="2418201"/>
              <a:ext cx="150354" cy="107391"/>
            </a:xfrm>
            <a:custGeom>
              <a:avLst/>
              <a:gdLst/>
              <a:ahLst/>
              <a:cxnLst/>
              <a:rect l="l" t="t" r="r" b="b"/>
              <a:pathLst>
                <a:path w="4525" h="3232" extrusionOk="0">
                  <a:moveTo>
                    <a:pt x="3878" y="1"/>
                  </a:moveTo>
                  <a:cubicBezTo>
                    <a:pt x="3775" y="1"/>
                    <a:pt x="3671" y="104"/>
                    <a:pt x="3465" y="207"/>
                  </a:cubicBezTo>
                  <a:cubicBezTo>
                    <a:pt x="3335" y="414"/>
                    <a:pt x="3232" y="647"/>
                    <a:pt x="3128" y="854"/>
                  </a:cubicBezTo>
                  <a:cubicBezTo>
                    <a:pt x="3025" y="750"/>
                    <a:pt x="2922" y="544"/>
                    <a:pt x="2818" y="414"/>
                  </a:cubicBezTo>
                  <a:cubicBezTo>
                    <a:pt x="2818" y="311"/>
                    <a:pt x="2586" y="207"/>
                    <a:pt x="2482" y="104"/>
                  </a:cubicBezTo>
                  <a:cubicBezTo>
                    <a:pt x="2430" y="52"/>
                    <a:pt x="2353" y="27"/>
                    <a:pt x="2272" y="27"/>
                  </a:cubicBezTo>
                  <a:cubicBezTo>
                    <a:pt x="2191" y="27"/>
                    <a:pt x="2107" y="52"/>
                    <a:pt x="2043" y="104"/>
                  </a:cubicBezTo>
                  <a:cubicBezTo>
                    <a:pt x="1939" y="207"/>
                    <a:pt x="1836" y="311"/>
                    <a:pt x="1836" y="414"/>
                  </a:cubicBezTo>
                  <a:cubicBezTo>
                    <a:pt x="1836" y="647"/>
                    <a:pt x="1836" y="957"/>
                    <a:pt x="1939" y="1190"/>
                  </a:cubicBezTo>
                  <a:cubicBezTo>
                    <a:pt x="1733" y="957"/>
                    <a:pt x="1396" y="854"/>
                    <a:pt x="1086" y="854"/>
                  </a:cubicBezTo>
                  <a:cubicBezTo>
                    <a:pt x="1043" y="811"/>
                    <a:pt x="978" y="786"/>
                    <a:pt x="910" y="786"/>
                  </a:cubicBezTo>
                  <a:cubicBezTo>
                    <a:pt x="812" y="786"/>
                    <a:pt x="707" y="836"/>
                    <a:pt x="647" y="957"/>
                  </a:cubicBezTo>
                  <a:cubicBezTo>
                    <a:pt x="543" y="1061"/>
                    <a:pt x="543" y="1293"/>
                    <a:pt x="647" y="1397"/>
                  </a:cubicBezTo>
                  <a:cubicBezTo>
                    <a:pt x="647" y="1603"/>
                    <a:pt x="750" y="1836"/>
                    <a:pt x="879" y="1939"/>
                  </a:cubicBezTo>
                  <a:cubicBezTo>
                    <a:pt x="647" y="1939"/>
                    <a:pt x="337" y="2043"/>
                    <a:pt x="104" y="2250"/>
                  </a:cubicBezTo>
                  <a:cubicBezTo>
                    <a:pt x="104" y="2353"/>
                    <a:pt x="1" y="2482"/>
                    <a:pt x="104" y="2586"/>
                  </a:cubicBezTo>
                  <a:cubicBezTo>
                    <a:pt x="104" y="2793"/>
                    <a:pt x="337" y="2793"/>
                    <a:pt x="543" y="2793"/>
                  </a:cubicBezTo>
                  <a:lnTo>
                    <a:pt x="2172" y="2793"/>
                  </a:lnTo>
                  <a:cubicBezTo>
                    <a:pt x="2689" y="2793"/>
                    <a:pt x="3232" y="2999"/>
                    <a:pt x="3775" y="3232"/>
                  </a:cubicBezTo>
                  <a:cubicBezTo>
                    <a:pt x="3878" y="2482"/>
                    <a:pt x="4111" y="1603"/>
                    <a:pt x="4318" y="854"/>
                  </a:cubicBezTo>
                  <a:cubicBezTo>
                    <a:pt x="4421" y="647"/>
                    <a:pt x="4524" y="311"/>
                    <a:pt x="4421" y="207"/>
                  </a:cubicBezTo>
                  <a:cubicBezTo>
                    <a:pt x="4318" y="1"/>
                    <a:pt x="4111" y="1"/>
                    <a:pt x="3878" y="1"/>
                  </a:cubicBezTo>
                  <a:close/>
                </a:path>
              </a:pathLst>
            </a:custGeom>
            <a:solidFill>
              <a:srgbClr val="F9EF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185;p45"/>
            <p:cNvSpPr/>
            <p:nvPr/>
          </p:nvSpPr>
          <p:spPr>
            <a:xfrm>
              <a:off x="3988442" y="2492932"/>
              <a:ext cx="38677" cy="39541"/>
            </a:xfrm>
            <a:custGeom>
              <a:avLst/>
              <a:gdLst/>
              <a:ahLst/>
              <a:cxnLst/>
              <a:rect l="l" t="t" r="r" b="b"/>
              <a:pathLst>
                <a:path w="1164" h="1190" extrusionOk="0">
                  <a:moveTo>
                    <a:pt x="1164" y="1"/>
                  </a:moveTo>
                  <a:cubicBezTo>
                    <a:pt x="1060" y="1"/>
                    <a:pt x="957" y="104"/>
                    <a:pt x="853" y="233"/>
                  </a:cubicBezTo>
                  <a:lnTo>
                    <a:pt x="750" y="337"/>
                  </a:lnTo>
                  <a:cubicBezTo>
                    <a:pt x="647" y="440"/>
                    <a:pt x="647" y="544"/>
                    <a:pt x="750" y="544"/>
                  </a:cubicBezTo>
                  <a:cubicBezTo>
                    <a:pt x="681" y="544"/>
                    <a:pt x="555" y="498"/>
                    <a:pt x="447" y="498"/>
                  </a:cubicBezTo>
                  <a:cubicBezTo>
                    <a:pt x="394" y="498"/>
                    <a:pt x="345" y="509"/>
                    <a:pt x="310" y="544"/>
                  </a:cubicBezTo>
                  <a:cubicBezTo>
                    <a:pt x="207" y="544"/>
                    <a:pt x="104" y="544"/>
                    <a:pt x="0" y="647"/>
                  </a:cubicBezTo>
                  <a:cubicBezTo>
                    <a:pt x="414" y="880"/>
                    <a:pt x="750" y="983"/>
                    <a:pt x="1060" y="1190"/>
                  </a:cubicBezTo>
                  <a:cubicBezTo>
                    <a:pt x="1060" y="880"/>
                    <a:pt x="1060" y="440"/>
                    <a:pt x="1164"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186;p45"/>
            <p:cNvSpPr/>
            <p:nvPr/>
          </p:nvSpPr>
          <p:spPr>
            <a:xfrm>
              <a:off x="3995320" y="2571949"/>
              <a:ext cx="96227" cy="71339"/>
            </a:xfrm>
            <a:custGeom>
              <a:avLst/>
              <a:gdLst/>
              <a:ahLst/>
              <a:cxnLst/>
              <a:rect l="l" t="t" r="r" b="b"/>
              <a:pathLst>
                <a:path w="2896" h="2147" extrusionOk="0">
                  <a:moveTo>
                    <a:pt x="0" y="1"/>
                  </a:moveTo>
                  <a:lnTo>
                    <a:pt x="0" y="1"/>
                  </a:lnTo>
                  <a:cubicBezTo>
                    <a:pt x="103" y="647"/>
                    <a:pt x="543" y="1190"/>
                    <a:pt x="1086" y="1500"/>
                  </a:cubicBezTo>
                  <a:cubicBezTo>
                    <a:pt x="1603" y="1940"/>
                    <a:pt x="2249" y="2146"/>
                    <a:pt x="2895" y="2146"/>
                  </a:cubicBezTo>
                  <a:cubicBezTo>
                    <a:pt x="2249" y="1087"/>
                    <a:pt x="1189" y="311"/>
                    <a:pt x="0"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187;p45"/>
            <p:cNvSpPr/>
            <p:nvPr/>
          </p:nvSpPr>
          <p:spPr>
            <a:xfrm>
              <a:off x="4327737" y="2486054"/>
              <a:ext cx="115133" cy="171819"/>
            </a:xfrm>
            <a:custGeom>
              <a:avLst/>
              <a:gdLst/>
              <a:ahLst/>
              <a:cxnLst/>
              <a:rect l="l" t="t" r="r" b="b"/>
              <a:pathLst>
                <a:path w="3465" h="5171" extrusionOk="0">
                  <a:moveTo>
                    <a:pt x="3231" y="1"/>
                  </a:moveTo>
                  <a:cubicBezTo>
                    <a:pt x="1939" y="1500"/>
                    <a:pt x="879" y="3232"/>
                    <a:pt x="0" y="5068"/>
                  </a:cubicBezTo>
                  <a:lnTo>
                    <a:pt x="336" y="5171"/>
                  </a:lnTo>
                  <a:cubicBezTo>
                    <a:pt x="1189" y="3439"/>
                    <a:pt x="2275" y="1733"/>
                    <a:pt x="3464" y="208"/>
                  </a:cubicBezTo>
                  <a:lnTo>
                    <a:pt x="3231" y="1"/>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188;p45"/>
            <p:cNvSpPr/>
            <p:nvPr/>
          </p:nvSpPr>
          <p:spPr>
            <a:xfrm>
              <a:off x="4385289" y="2418201"/>
              <a:ext cx="150321" cy="107391"/>
            </a:xfrm>
            <a:custGeom>
              <a:avLst/>
              <a:gdLst/>
              <a:ahLst/>
              <a:cxnLst/>
              <a:rect l="l" t="t" r="r" b="b"/>
              <a:pathLst>
                <a:path w="4524" h="3232" extrusionOk="0">
                  <a:moveTo>
                    <a:pt x="543" y="1"/>
                  </a:moveTo>
                  <a:cubicBezTo>
                    <a:pt x="440" y="1"/>
                    <a:pt x="207" y="1"/>
                    <a:pt x="104" y="207"/>
                  </a:cubicBezTo>
                  <a:cubicBezTo>
                    <a:pt x="0" y="311"/>
                    <a:pt x="104" y="647"/>
                    <a:pt x="104" y="854"/>
                  </a:cubicBezTo>
                  <a:cubicBezTo>
                    <a:pt x="440" y="1603"/>
                    <a:pt x="646" y="2482"/>
                    <a:pt x="750" y="3232"/>
                  </a:cubicBezTo>
                  <a:cubicBezTo>
                    <a:pt x="1189" y="2999"/>
                    <a:pt x="1835" y="2793"/>
                    <a:pt x="2378" y="2793"/>
                  </a:cubicBezTo>
                  <a:lnTo>
                    <a:pt x="3981" y="2793"/>
                  </a:lnTo>
                  <a:cubicBezTo>
                    <a:pt x="4214" y="2793"/>
                    <a:pt x="4421" y="2793"/>
                    <a:pt x="4421" y="2586"/>
                  </a:cubicBezTo>
                  <a:cubicBezTo>
                    <a:pt x="4524" y="2482"/>
                    <a:pt x="4421" y="2353"/>
                    <a:pt x="4317" y="2250"/>
                  </a:cubicBezTo>
                  <a:cubicBezTo>
                    <a:pt x="4214" y="2043"/>
                    <a:pt x="3878" y="1939"/>
                    <a:pt x="3671" y="1939"/>
                  </a:cubicBezTo>
                  <a:cubicBezTo>
                    <a:pt x="3774" y="1836"/>
                    <a:pt x="3878" y="1603"/>
                    <a:pt x="3878" y="1397"/>
                  </a:cubicBezTo>
                  <a:cubicBezTo>
                    <a:pt x="3878" y="1293"/>
                    <a:pt x="3981" y="1061"/>
                    <a:pt x="3878" y="957"/>
                  </a:cubicBezTo>
                  <a:cubicBezTo>
                    <a:pt x="3817" y="836"/>
                    <a:pt x="3721" y="786"/>
                    <a:pt x="3605" y="786"/>
                  </a:cubicBezTo>
                  <a:cubicBezTo>
                    <a:pt x="3523" y="786"/>
                    <a:pt x="3431" y="811"/>
                    <a:pt x="3335" y="854"/>
                  </a:cubicBezTo>
                  <a:cubicBezTo>
                    <a:pt x="3128" y="854"/>
                    <a:pt x="2792" y="957"/>
                    <a:pt x="2585" y="1190"/>
                  </a:cubicBezTo>
                  <a:cubicBezTo>
                    <a:pt x="2689" y="957"/>
                    <a:pt x="2689" y="647"/>
                    <a:pt x="2689" y="414"/>
                  </a:cubicBezTo>
                  <a:cubicBezTo>
                    <a:pt x="2689" y="311"/>
                    <a:pt x="2585" y="207"/>
                    <a:pt x="2482" y="104"/>
                  </a:cubicBezTo>
                  <a:cubicBezTo>
                    <a:pt x="2430" y="52"/>
                    <a:pt x="2346" y="27"/>
                    <a:pt x="2262" y="27"/>
                  </a:cubicBezTo>
                  <a:cubicBezTo>
                    <a:pt x="2178" y="27"/>
                    <a:pt x="2094" y="52"/>
                    <a:pt x="2042" y="104"/>
                  </a:cubicBezTo>
                  <a:cubicBezTo>
                    <a:pt x="1939" y="207"/>
                    <a:pt x="1732" y="311"/>
                    <a:pt x="1629" y="414"/>
                  </a:cubicBezTo>
                  <a:cubicBezTo>
                    <a:pt x="1499" y="544"/>
                    <a:pt x="1499" y="750"/>
                    <a:pt x="1396" y="854"/>
                  </a:cubicBezTo>
                  <a:cubicBezTo>
                    <a:pt x="1293" y="647"/>
                    <a:pt x="1189" y="414"/>
                    <a:pt x="1086" y="207"/>
                  </a:cubicBezTo>
                  <a:cubicBezTo>
                    <a:pt x="853" y="104"/>
                    <a:pt x="750" y="1"/>
                    <a:pt x="543" y="1"/>
                  </a:cubicBezTo>
                  <a:close/>
                </a:path>
              </a:pathLst>
            </a:custGeom>
            <a:solidFill>
              <a:srgbClr val="F9EF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189;p45"/>
            <p:cNvSpPr/>
            <p:nvPr/>
          </p:nvSpPr>
          <p:spPr>
            <a:xfrm>
              <a:off x="4403298" y="2492932"/>
              <a:ext cx="39574" cy="39541"/>
            </a:xfrm>
            <a:custGeom>
              <a:avLst/>
              <a:gdLst/>
              <a:ahLst/>
              <a:cxnLst/>
              <a:rect l="l" t="t" r="r" b="b"/>
              <a:pathLst>
                <a:path w="1191" h="1190" extrusionOk="0">
                  <a:moveTo>
                    <a:pt x="1" y="1"/>
                  </a:moveTo>
                  <a:cubicBezTo>
                    <a:pt x="104" y="440"/>
                    <a:pt x="104" y="880"/>
                    <a:pt x="104" y="1190"/>
                  </a:cubicBezTo>
                  <a:cubicBezTo>
                    <a:pt x="440" y="983"/>
                    <a:pt x="751" y="880"/>
                    <a:pt x="1190" y="647"/>
                  </a:cubicBezTo>
                  <a:cubicBezTo>
                    <a:pt x="1087" y="544"/>
                    <a:pt x="957" y="544"/>
                    <a:pt x="854" y="544"/>
                  </a:cubicBezTo>
                  <a:cubicBezTo>
                    <a:pt x="820" y="509"/>
                    <a:pt x="774" y="498"/>
                    <a:pt x="724" y="498"/>
                  </a:cubicBezTo>
                  <a:cubicBezTo>
                    <a:pt x="624" y="498"/>
                    <a:pt x="509" y="544"/>
                    <a:pt x="440" y="544"/>
                  </a:cubicBezTo>
                  <a:cubicBezTo>
                    <a:pt x="544" y="544"/>
                    <a:pt x="440" y="440"/>
                    <a:pt x="440" y="337"/>
                  </a:cubicBezTo>
                  <a:lnTo>
                    <a:pt x="311" y="233"/>
                  </a:lnTo>
                  <a:cubicBezTo>
                    <a:pt x="208" y="104"/>
                    <a:pt x="104" y="1"/>
                    <a:pt x="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190;p45"/>
            <p:cNvSpPr/>
            <p:nvPr/>
          </p:nvSpPr>
          <p:spPr>
            <a:xfrm>
              <a:off x="4338902" y="2571949"/>
              <a:ext cx="92804" cy="71339"/>
            </a:xfrm>
            <a:custGeom>
              <a:avLst/>
              <a:gdLst/>
              <a:ahLst/>
              <a:cxnLst/>
              <a:rect l="l" t="t" r="r" b="b"/>
              <a:pathLst>
                <a:path w="2793" h="2147" extrusionOk="0">
                  <a:moveTo>
                    <a:pt x="2792" y="1"/>
                  </a:moveTo>
                  <a:lnTo>
                    <a:pt x="2792" y="1"/>
                  </a:lnTo>
                  <a:cubicBezTo>
                    <a:pt x="1603" y="311"/>
                    <a:pt x="646" y="1087"/>
                    <a:pt x="0" y="2146"/>
                  </a:cubicBezTo>
                  <a:cubicBezTo>
                    <a:pt x="646" y="2146"/>
                    <a:pt x="1293" y="1940"/>
                    <a:pt x="1836" y="1500"/>
                  </a:cubicBezTo>
                  <a:cubicBezTo>
                    <a:pt x="2378" y="1190"/>
                    <a:pt x="2792" y="647"/>
                    <a:pt x="2792"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191;p45"/>
            <p:cNvSpPr/>
            <p:nvPr/>
          </p:nvSpPr>
          <p:spPr>
            <a:xfrm>
              <a:off x="3859582" y="2600924"/>
              <a:ext cx="575534" cy="60408"/>
            </a:xfrm>
            <a:custGeom>
              <a:avLst/>
              <a:gdLst/>
              <a:ahLst/>
              <a:cxnLst/>
              <a:rect l="l" t="t" r="r" b="b"/>
              <a:pathLst>
                <a:path w="17321" h="1818" extrusionOk="0">
                  <a:moveTo>
                    <a:pt x="10214" y="0"/>
                  </a:moveTo>
                  <a:cubicBezTo>
                    <a:pt x="8740" y="0"/>
                    <a:pt x="7201" y="556"/>
                    <a:pt x="6231" y="1611"/>
                  </a:cubicBezTo>
                  <a:cubicBezTo>
                    <a:pt x="5584" y="1171"/>
                    <a:pt x="5042" y="861"/>
                    <a:pt x="4292" y="628"/>
                  </a:cubicBezTo>
                  <a:cubicBezTo>
                    <a:pt x="3892" y="500"/>
                    <a:pt x="3414" y="412"/>
                    <a:pt x="2930" y="412"/>
                  </a:cubicBezTo>
                  <a:cubicBezTo>
                    <a:pt x="2631" y="412"/>
                    <a:pt x="2329" y="446"/>
                    <a:pt x="2043" y="525"/>
                  </a:cubicBezTo>
                  <a:cubicBezTo>
                    <a:pt x="1397" y="732"/>
                    <a:pt x="518" y="1068"/>
                    <a:pt x="104" y="1714"/>
                  </a:cubicBezTo>
                  <a:lnTo>
                    <a:pt x="1" y="1817"/>
                  </a:lnTo>
                  <a:lnTo>
                    <a:pt x="17320" y="1817"/>
                  </a:lnTo>
                  <a:cubicBezTo>
                    <a:pt x="17217" y="1714"/>
                    <a:pt x="17010" y="1611"/>
                    <a:pt x="16907" y="1507"/>
                  </a:cubicBezTo>
                  <a:cubicBezTo>
                    <a:pt x="16393" y="1299"/>
                    <a:pt x="15786" y="1189"/>
                    <a:pt x="15174" y="1189"/>
                  </a:cubicBezTo>
                  <a:cubicBezTo>
                    <a:pt x="14494" y="1189"/>
                    <a:pt x="13808" y="1325"/>
                    <a:pt x="13236" y="1611"/>
                  </a:cubicBezTo>
                  <a:cubicBezTo>
                    <a:pt x="13029" y="732"/>
                    <a:pt x="12047" y="318"/>
                    <a:pt x="11194" y="85"/>
                  </a:cubicBezTo>
                  <a:cubicBezTo>
                    <a:pt x="10875" y="28"/>
                    <a:pt x="10547" y="0"/>
                    <a:pt x="10214" y="0"/>
                  </a:cubicBezTo>
                  <a:close/>
                </a:path>
              </a:pathLst>
            </a:custGeom>
            <a:solidFill>
              <a:srgbClr val="6C92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2" name="Google Shape;2731;p46"/>
          <p:cNvGrpSpPr/>
          <p:nvPr/>
        </p:nvGrpSpPr>
        <p:grpSpPr>
          <a:xfrm>
            <a:off x="934941" y="2292476"/>
            <a:ext cx="763425" cy="1073975"/>
            <a:chOff x="1562375" y="2930113"/>
            <a:chExt cx="763425" cy="1073975"/>
          </a:xfrm>
        </p:grpSpPr>
        <p:sp>
          <p:nvSpPr>
            <p:cNvPr id="173" name="Google Shape;2732;p46"/>
            <p:cNvSpPr/>
            <p:nvPr/>
          </p:nvSpPr>
          <p:spPr>
            <a:xfrm>
              <a:off x="2132300" y="2930113"/>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33;p46"/>
            <p:cNvSpPr/>
            <p:nvPr/>
          </p:nvSpPr>
          <p:spPr>
            <a:xfrm>
              <a:off x="2056100" y="382018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34;p46"/>
            <p:cNvSpPr/>
            <p:nvPr/>
          </p:nvSpPr>
          <p:spPr>
            <a:xfrm>
              <a:off x="1562375" y="3485088"/>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57"/>
                                        </p:tgtEl>
                                        <p:attrNameLst>
                                          <p:attrName>r</p:attrName>
                                        </p:attrNameLst>
                                      </p:cBhvr>
                                    </p:animRot>
                                    <p:animRot by="-240000">
                                      <p:cBhvr>
                                        <p:cTn id="13" dur="200" fill="hold">
                                          <p:stCondLst>
                                            <p:cond delay="200"/>
                                          </p:stCondLst>
                                        </p:cTn>
                                        <p:tgtEl>
                                          <p:spTgt spid="57"/>
                                        </p:tgtEl>
                                        <p:attrNameLst>
                                          <p:attrName>r</p:attrName>
                                        </p:attrNameLst>
                                      </p:cBhvr>
                                    </p:animRot>
                                    <p:animRot by="240000">
                                      <p:cBhvr>
                                        <p:cTn id="14" dur="200" fill="hold">
                                          <p:stCondLst>
                                            <p:cond delay="400"/>
                                          </p:stCondLst>
                                        </p:cTn>
                                        <p:tgtEl>
                                          <p:spTgt spid="57"/>
                                        </p:tgtEl>
                                        <p:attrNameLst>
                                          <p:attrName>r</p:attrName>
                                        </p:attrNameLst>
                                      </p:cBhvr>
                                    </p:animRot>
                                    <p:animRot by="-240000">
                                      <p:cBhvr>
                                        <p:cTn id="15" dur="200" fill="hold">
                                          <p:stCondLst>
                                            <p:cond delay="600"/>
                                          </p:stCondLst>
                                        </p:cTn>
                                        <p:tgtEl>
                                          <p:spTgt spid="57"/>
                                        </p:tgtEl>
                                        <p:attrNameLst>
                                          <p:attrName>r</p:attrName>
                                        </p:attrNameLst>
                                      </p:cBhvr>
                                    </p:animRot>
                                    <p:animRot by="120000">
                                      <p:cBhvr>
                                        <p:cTn id="16" dur="200" fill="hold">
                                          <p:stCondLst>
                                            <p:cond delay="800"/>
                                          </p:stCondLst>
                                        </p:cTn>
                                        <p:tgtEl>
                                          <p:spTgt spid="5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ipe(down)">
                                      <p:cBhvr>
                                        <p:cTn id="25" dur="500"/>
                                        <p:tgtEl>
                                          <p:spTgt spid="126"/>
                                        </p:tgtEl>
                                      </p:cBhvr>
                                    </p:animEffec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2.5E-6 -4.81481E-6 L 0.81857 0.0071 " pathEditMode="relative" rAng="0" ptsTypes="AA">
                                      <p:cBhvr>
                                        <p:cTn id="30" dur="5000" fill="hold"/>
                                        <p:tgtEl>
                                          <p:spTgt spid="2050"/>
                                        </p:tgtEl>
                                        <p:attrNameLst>
                                          <p:attrName>ppt_x</p:attrName>
                                          <p:attrName>ppt_y</p:attrName>
                                        </p:attrNameLst>
                                      </p:cBhvr>
                                      <p:rCtr x="40920" y="3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782" y="130211"/>
            <a:ext cx="3452894" cy="22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1" y="2574597"/>
            <a:ext cx="3417265" cy="242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1" y="150502"/>
            <a:ext cx="3547784" cy="226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3782" y="2531539"/>
            <a:ext cx="3452894" cy="246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2921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sp>
        <p:nvSpPr>
          <p:cNvPr id="14" name="Rectangle 13"/>
          <p:cNvSpPr/>
          <p:nvPr/>
        </p:nvSpPr>
        <p:spPr>
          <a:xfrm>
            <a:off x="2218270" y="2725278"/>
            <a:ext cx="1002912" cy="319258"/>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406322" y="2310285"/>
            <a:ext cx="1297787" cy="41499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5486400" y="1211717"/>
            <a:ext cx="1205345" cy="507900"/>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6089072" y="1987467"/>
            <a:ext cx="1417740" cy="39205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7634949" y="1991260"/>
            <a:ext cx="1249278" cy="41499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336805" y="1987467"/>
            <a:ext cx="1138704" cy="39205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7634949" y="1559979"/>
            <a:ext cx="1249278" cy="45206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1494047" y="4273467"/>
            <a:ext cx="1494047" cy="45206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57" y="-286401"/>
            <a:ext cx="8102286" cy="786452"/>
          </a:xfrm>
          <a:prstGeom prst="rect">
            <a:avLst/>
          </a:prstGeom>
        </p:spPr>
      </p:pic>
      <p:sp>
        <p:nvSpPr>
          <p:cNvPr id="11" name="Text Box 5"/>
          <p:cNvSpPr txBox="1">
            <a:spLocks noChangeArrowheads="1"/>
          </p:cNvSpPr>
          <p:nvPr/>
        </p:nvSpPr>
        <p:spPr bwMode="auto">
          <a:xfrm>
            <a:off x="999583" y="64587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Arial" panose="020B0604020202020204" pitchFamily="34" charset="0"/>
              <a:buNone/>
            </a:pPr>
            <a:r>
              <a:rPr lang="en-US" altLang="en-US" sz="2400" b="1">
                <a:solidFill>
                  <a:srgbClr val="FF0000"/>
                </a:solidFill>
                <a:cs typeface="Times New Roman" panose="02020603050405020304" pitchFamily="18" charset="0"/>
              </a:rPr>
              <a:t>Lịch sử Ngày Quốc tế Lao động</a:t>
            </a:r>
            <a:endParaRPr lang="en-US" altLang="en-US" sz="2400" b="1" u="sng">
              <a:solidFill>
                <a:srgbClr val="FF0000"/>
              </a:solidFill>
              <a:cs typeface="Times New Roman" panose="02020603050405020304" pitchFamily="18" charset="0"/>
            </a:endParaRPr>
          </a:p>
        </p:txBody>
      </p:sp>
      <p:sp>
        <p:nvSpPr>
          <p:cNvPr id="12" name="Text Box 6"/>
          <p:cNvSpPr txBox="1">
            <a:spLocks noChangeArrowheads="1"/>
          </p:cNvSpPr>
          <p:nvPr/>
        </p:nvSpPr>
        <p:spPr bwMode="auto">
          <a:xfrm>
            <a:off x="336805" y="1559979"/>
            <a:ext cx="8675559" cy="380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2300" b="1">
                <a:cs typeface="Times New Roman" panose="02020603050405020304" pitchFamily="18" charset="0"/>
              </a:rPr>
              <a:t>  </a:t>
            </a:r>
            <a:r>
              <a:rPr lang="vi-VN" altLang="en-US" sz="2300">
                <a:cs typeface="Times New Roman" panose="02020603050405020304" pitchFamily="18" charset="0"/>
              </a:rPr>
              <a:t>Ngày 1-5-1886, công nhân thành phố Chi-ca-gô, nước Mĩ, xuống đường biểu tình đòi làm việc theo chế độ 8 giờ một ngày. Từ Chi-ca-gô, làn sóng bãi công lan nhanh ra các thành phố Niu Y-oóc, Ban-ti-mo, Pít-sbơ-nơ,... Các cuộc biểu tình bị đàn áp nặng nề. Đặc biệt, ở Chi-ca-gô, cảnh sát đã xả súng vào đoàn người tay không, làm hàng trăm người chết và bị thương. Nhưng cuối cùng, giới chủ phải chấp nhận yêu sách của công nhân. Để ghi nhớ sự kiện này, ngày 1-5 hằng năm đã được chọn làm ngày biểu dương lực lượng của giai cấp công nhân toàn thế giới.</a:t>
            </a:r>
          </a:p>
          <a:p>
            <a:pPr algn="r" eaLnBrk="1" hangingPunct="1">
              <a:spcBef>
                <a:spcPct val="50000"/>
              </a:spcBef>
              <a:buFont typeface="Arial" panose="020B0604020202020204" pitchFamily="34" charset="0"/>
              <a:buNone/>
            </a:pPr>
            <a:r>
              <a:rPr lang="vi-VN" altLang="en-US" sz="2300" i="1">
                <a:cs typeface="Times New Roman" panose="02020603050405020304" pitchFamily="18" charset="0"/>
              </a:rPr>
              <a:t>Theo</a:t>
            </a:r>
            <a:r>
              <a:rPr lang="vi-VN" altLang="en-US" sz="2300">
                <a:cs typeface="Times New Roman" panose="02020603050405020304" pitchFamily="18" charset="0"/>
              </a:rPr>
              <a:t> NHỮNG MẨU CHUYỆN LỊCH SỬ THẾ GIỚI</a:t>
            </a:r>
            <a:endParaRPr lang="en-US" altLang="en-US" sz="2300">
              <a:cs typeface="Times New Roman" panose="02020603050405020304" pitchFamily="18" charset="0"/>
            </a:endParaRPr>
          </a:p>
        </p:txBody>
      </p:sp>
      <p:sp>
        <p:nvSpPr>
          <p:cNvPr id="15" name="Rectangle 14"/>
          <p:cNvSpPr/>
          <p:nvPr/>
        </p:nvSpPr>
        <p:spPr>
          <a:xfrm>
            <a:off x="8623143" y="612222"/>
            <a:ext cx="1002912" cy="326789"/>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9605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8" grpId="0" animBg="1"/>
      <p:bldP spid="24" grpId="0" animBg="1"/>
      <p:bldP spid="23" grpId="0" animBg="1"/>
      <p:bldP spid="22" grpId="0" animBg="1"/>
      <p:bldP spid="21" grpId="0" animBg="1"/>
      <p:bldP spid="4" grpId="0" animBg="1"/>
      <p:bldP spid="11" grpId="0"/>
      <p:bldP spid="12"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34144" y="3200399"/>
            <a:ext cx="988462" cy="388799"/>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6776197" y="2534897"/>
            <a:ext cx="1016985" cy="31355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4125190" y="2527964"/>
            <a:ext cx="1215737" cy="32465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1588068" y="2534897"/>
            <a:ext cx="1101852" cy="31355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4022606" y="2142554"/>
            <a:ext cx="1328712" cy="38541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2753590" y="2142553"/>
            <a:ext cx="1205345" cy="417780"/>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267691" y="2149485"/>
            <a:ext cx="1309253" cy="378480"/>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953477" y="1820293"/>
            <a:ext cx="1205346" cy="322260"/>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5725391" y="1035275"/>
            <a:ext cx="1205345" cy="406538"/>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41" y="152579"/>
            <a:ext cx="7315214" cy="710055"/>
          </a:xfrm>
          <a:prstGeom prst="rect">
            <a:avLst/>
          </a:prstGeom>
        </p:spPr>
      </p:pic>
      <p:sp>
        <p:nvSpPr>
          <p:cNvPr id="5" name="Text Box 5"/>
          <p:cNvSpPr txBox="1">
            <a:spLocks noChangeArrowheads="1"/>
          </p:cNvSpPr>
          <p:nvPr/>
        </p:nvSpPr>
        <p:spPr bwMode="auto">
          <a:xfrm>
            <a:off x="1588067" y="652434"/>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Arial" panose="020B0604020202020204" pitchFamily="34" charset="0"/>
              <a:buNone/>
            </a:pPr>
            <a:r>
              <a:rPr lang="en-US" altLang="en-US" sz="2400" b="1">
                <a:solidFill>
                  <a:srgbClr val="FF0000"/>
                </a:solidFill>
                <a:cs typeface="Times New Roman" panose="02020603050405020304" pitchFamily="18" charset="0"/>
              </a:rPr>
              <a:t>Lịch sử Ngày Quốc tế Lao động</a:t>
            </a:r>
            <a:endParaRPr lang="en-US" altLang="en-US" sz="2400" b="1" u="sng">
              <a:solidFill>
                <a:srgbClr val="FF0000"/>
              </a:solidFill>
              <a:cs typeface="Times New Roman" panose="02020603050405020304" pitchFamily="18" charset="0"/>
            </a:endParaRPr>
          </a:p>
        </p:txBody>
      </p:sp>
      <p:sp>
        <p:nvSpPr>
          <p:cNvPr id="6" name="Text Box 6"/>
          <p:cNvSpPr txBox="1">
            <a:spLocks noChangeArrowheads="1"/>
          </p:cNvSpPr>
          <p:nvPr/>
        </p:nvSpPr>
        <p:spPr bwMode="auto">
          <a:xfrm>
            <a:off x="705255" y="1042207"/>
            <a:ext cx="7633023" cy="416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2300" b="1">
                <a:cs typeface="Times New Roman" panose="02020603050405020304" pitchFamily="18" charset="0"/>
              </a:rPr>
              <a:t>  </a:t>
            </a:r>
            <a:r>
              <a:rPr lang="vi-VN" altLang="en-US" sz="2300">
                <a:cs typeface="Times New Roman" panose="02020603050405020304" pitchFamily="18" charset="0"/>
              </a:rPr>
              <a:t>Ngày 1-5-1886, công nhân thành phố Chi-ca-gô, nước Mĩ, xuống đường biểu tình đòi làm việc theo chế độ 8 giờ một ngày. Từ Chi-ca-gô, làn sóng bãi công lan nhanh ra các thành phố Niu Y-oóc, Ban-ti-mo, Pít-sbơ-nơ,... Các cuộc biểu tình bị đàn áp nặng nề. Đặc biệt, ở Chi-ca-gô, cảnh sát đã xả súng vào đoàn người tay không, làm hàng trăm người chết và bị thương. Nhưng cuối cùng, giới chủ phải chấp nhận yêu sách của công nhân. Để ghi nhớ sự kiện này, ngày 1-5 hằng năm đã được chọn làm ngày biểu dương lực lượng của giai cấp công nhân toàn thế giới.</a:t>
            </a:r>
            <a:endParaRPr lang="en-US" altLang="en-US" sz="2300">
              <a:cs typeface="Times New Roman" panose="02020603050405020304" pitchFamily="18" charset="0"/>
            </a:endParaRPr>
          </a:p>
          <a:p>
            <a:pPr algn="r" eaLnBrk="1" hangingPunct="1">
              <a:spcBef>
                <a:spcPct val="50000"/>
              </a:spcBef>
              <a:buFont typeface="Arial" panose="020B0604020202020204" pitchFamily="34" charset="0"/>
              <a:buNone/>
            </a:pPr>
            <a:r>
              <a:rPr lang="vi-VN" altLang="en-US" sz="1800" i="1">
                <a:cs typeface="Times New Roman" panose="02020603050405020304" pitchFamily="18" charset="0"/>
              </a:rPr>
              <a:t>Theo</a:t>
            </a:r>
            <a:r>
              <a:rPr lang="vi-VN" altLang="en-US" sz="1800">
                <a:cs typeface="Times New Roman" panose="02020603050405020304" pitchFamily="18" charset="0"/>
              </a:rPr>
              <a:t> NHỮNG MẨU CHUYỆN LỊCH SỬ THẾ GIỚI</a:t>
            </a:r>
            <a:endParaRPr lang="en-US" altLang="en-US" sz="1800">
              <a:cs typeface="Times New Roman" panose="02020603050405020304" pitchFamily="18" charset="0"/>
            </a:endParaRPr>
          </a:p>
        </p:txBody>
      </p:sp>
    </p:spTree>
    <p:extLst>
      <p:ext uri="{BB962C8B-B14F-4D97-AF65-F5344CB8AC3E}">
        <p14:creationId xmlns:p14="http://schemas.microsoft.com/office/powerpoint/2010/main" val="20547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2" grpId="0" animBg="1"/>
      <p:bldP spid="11" grpId="0" animBg="1"/>
      <p:bldP spid="10" grpId="0" animBg="1"/>
      <p:bldP spid="9" grpId="0" animBg="1"/>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grpSp>
        <p:nvGrpSpPr>
          <p:cNvPr id="2728" name="Google Shape;2728;p46"/>
          <p:cNvGrpSpPr/>
          <p:nvPr/>
        </p:nvGrpSpPr>
        <p:grpSpPr>
          <a:xfrm>
            <a:off x="627825" y="303948"/>
            <a:ext cx="7955993" cy="312260"/>
            <a:chOff x="627825" y="303948"/>
            <a:chExt cx="7955993" cy="312260"/>
          </a:xfrm>
        </p:grpSpPr>
        <p:sp>
          <p:nvSpPr>
            <p:cNvPr id="2729" name="Google Shape;2729;p46"/>
            <p:cNvSpPr/>
            <p:nvPr/>
          </p:nvSpPr>
          <p:spPr>
            <a:xfrm>
              <a:off x="7654575" y="30395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627825" y="3039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5" name="Google Shape;2735;p46"/>
          <p:cNvGrpSpPr/>
          <p:nvPr/>
        </p:nvGrpSpPr>
        <p:grpSpPr>
          <a:xfrm>
            <a:off x="-131942" y="-240334"/>
            <a:ext cx="9408147" cy="2571207"/>
            <a:chOff x="-131942" y="-240334"/>
            <a:chExt cx="9408147" cy="2571207"/>
          </a:xfrm>
        </p:grpSpPr>
        <p:grpSp>
          <p:nvGrpSpPr>
            <p:cNvPr id="2736" name="Google Shape;2736;p46"/>
            <p:cNvGrpSpPr/>
            <p:nvPr/>
          </p:nvGrpSpPr>
          <p:grpSpPr>
            <a:xfrm rot="-1799975">
              <a:off x="-47704" y="459634"/>
              <a:ext cx="3113747" cy="1171270"/>
              <a:chOff x="0" y="539998"/>
              <a:chExt cx="3901889" cy="1467738"/>
            </a:xfrm>
          </p:grpSpPr>
          <p:sp>
            <p:nvSpPr>
              <p:cNvPr id="2737" name="Google Shape;2737;p46"/>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3" name="Google Shape;2743;p46"/>
            <p:cNvGrpSpPr/>
            <p:nvPr/>
          </p:nvGrpSpPr>
          <p:grpSpPr>
            <a:xfrm rot="1799975" flipH="1">
              <a:off x="6078221" y="459634"/>
              <a:ext cx="3113747" cy="1171270"/>
              <a:chOff x="0" y="539998"/>
              <a:chExt cx="3901889" cy="1467738"/>
            </a:xfrm>
          </p:grpSpPr>
          <p:sp>
            <p:nvSpPr>
              <p:cNvPr id="2744" name="Google Shape;2744;p46"/>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6"/>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6"/>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圆角矩形 7"/>
          <p:cNvSpPr/>
          <p:nvPr/>
        </p:nvSpPr>
        <p:spPr>
          <a:xfrm>
            <a:off x="3053596" y="540868"/>
            <a:ext cx="3164025" cy="515499"/>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Luyện viết từ khó</a:t>
            </a:r>
            <a:endParaRPr kumimoji="0" lang="zh-CN" altLang="en-US" sz="32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39" name="TextBox 38"/>
          <p:cNvSpPr txBox="1">
            <a:spLocks noChangeArrowheads="1"/>
          </p:cNvSpPr>
          <p:nvPr/>
        </p:nvSpPr>
        <p:spPr bwMode="auto">
          <a:xfrm>
            <a:off x="1447397" y="1528109"/>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vi-VN" sz="2800" b="1">
                <a:solidFill>
                  <a:srgbClr val="003300"/>
                </a:solidFill>
              </a:rPr>
              <a:t>Lưu ý:</a:t>
            </a:r>
            <a:endParaRPr lang="en-US" altLang="vi-VN" sz="2800" b="1">
              <a:solidFill>
                <a:srgbClr val="003300"/>
              </a:solidFill>
            </a:endParaRPr>
          </a:p>
        </p:txBody>
      </p:sp>
      <p:sp>
        <p:nvSpPr>
          <p:cNvPr id="40" name="TextBox 39"/>
          <p:cNvSpPr txBox="1">
            <a:spLocks noChangeArrowheads="1"/>
          </p:cNvSpPr>
          <p:nvPr/>
        </p:nvSpPr>
        <p:spPr bwMode="auto">
          <a:xfrm>
            <a:off x="2686793" y="1525438"/>
            <a:ext cx="3200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vi-VN" altLang="vi-VN" sz="2800" b="1">
                <a:solidFill>
                  <a:srgbClr val="7030A0"/>
                </a:solidFill>
              </a:rPr>
              <a:t>1-5-1886</a:t>
            </a:r>
          </a:p>
          <a:p>
            <a:pPr algn="ctr"/>
            <a:endParaRPr lang="vi-VN" altLang="vi-VN" sz="2800" b="1">
              <a:solidFill>
                <a:srgbClr val="7030A0"/>
              </a:solidFill>
            </a:endParaRPr>
          </a:p>
          <a:p>
            <a:pPr algn="ctr"/>
            <a:r>
              <a:rPr lang="vi-VN" altLang="vi-VN" sz="2800" b="1">
                <a:solidFill>
                  <a:srgbClr val="7030A0"/>
                </a:solidFill>
              </a:rPr>
              <a:t>1-5</a:t>
            </a:r>
          </a:p>
          <a:p>
            <a:pPr algn="ctr"/>
            <a:endParaRPr lang="vi-VN" altLang="vi-VN" sz="2800" b="1">
              <a:solidFill>
                <a:srgbClr val="7030A0"/>
              </a:solidFill>
            </a:endParaRPr>
          </a:p>
          <a:p>
            <a:pPr algn="ctr"/>
            <a:r>
              <a:rPr lang="vi-VN" altLang="vi-VN" sz="2800" b="1">
                <a:solidFill>
                  <a:srgbClr val="7030A0"/>
                </a:solidFill>
              </a:rPr>
              <a:t>8 giờ</a:t>
            </a:r>
            <a:endParaRPr lang="en-US" altLang="vi-VN" sz="2800" b="1">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2"/>
        <p:cNvGrpSpPr/>
        <p:nvPr/>
      </p:nvGrpSpPr>
      <p:grpSpPr>
        <a:xfrm>
          <a:off x="0" y="0"/>
          <a:ext cx="0" cy="0"/>
          <a:chOff x="0" y="0"/>
          <a:chExt cx="0" cy="0"/>
        </a:xfrm>
      </p:grpSpPr>
      <p:sp>
        <p:nvSpPr>
          <p:cNvPr id="3283" name="Google Shape;3283;p57"/>
          <p:cNvSpPr/>
          <p:nvPr/>
        </p:nvSpPr>
        <p:spPr>
          <a:xfrm>
            <a:off x="1876415" y="1053989"/>
            <a:ext cx="5356500" cy="3150900"/>
          </a:xfrm>
          <a:prstGeom prst="roundRect">
            <a:avLst>
              <a:gd name="adj" fmla="val 1361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7"/>
          <p:cNvSpPr/>
          <p:nvPr/>
        </p:nvSpPr>
        <p:spPr>
          <a:xfrm>
            <a:off x="1342974" y="3366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7"/>
          <p:cNvSpPr/>
          <p:nvPr/>
        </p:nvSpPr>
        <p:spPr>
          <a:xfrm flipH="1">
            <a:off x="2192139" y="116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7"/>
          <p:cNvSpPr/>
          <p:nvPr/>
        </p:nvSpPr>
        <p:spPr>
          <a:xfrm flipH="1">
            <a:off x="3867628" y="832430"/>
            <a:ext cx="1408531"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7"/>
          <p:cNvSpPr/>
          <p:nvPr/>
        </p:nvSpPr>
        <p:spPr>
          <a:xfrm flipH="1">
            <a:off x="4724731" y="3959850"/>
            <a:ext cx="1024970"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0" name="Google Shape;3290;p57"/>
          <p:cNvGrpSpPr/>
          <p:nvPr/>
        </p:nvGrpSpPr>
        <p:grpSpPr>
          <a:xfrm>
            <a:off x="-548224" y="-472308"/>
            <a:ext cx="10242221" cy="1872176"/>
            <a:chOff x="-548224" y="-472308"/>
            <a:chExt cx="10242221" cy="1872176"/>
          </a:xfrm>
        </p:grpSpPr>
        <p:grpSp>
          <p:nvGrpSpPr>
            <p:cNvPr id="3291" name="Google Shape;3291;p57"/>
            <p:cNvGrpSpPr/>
            <p:nvPr/>
          </p:nvGrpSpPr>
          <p:grpSpPr>
            <a:xfrm rot="-818038">
              <a:off x="-454052" y="-121837"/>
              <a:ext cx="3113653" cy="1171234"/>
              <a:chOff x="0" y="539998"/>
              <a:chExt cx="3901889" cy="1467738"/>
            </a:xfrm>
          </p:grpSpPr>
          <p:sp>
            <p:nvSpPr>
              <p:cNvPr id="3292" name="Google Shape;3292;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8" name="Google Shape;3298;p57"/>
            <p:cNvGrpSpPr/>
            <p:nvPr/>
          </p:nvGrpSpPr>
          <p:grpSpPr>
            <a:xfrm rot="818038" flipH="1">
              <a:off x="6486173" y="-121837"/>
              <a:ext cx="3113653" cy="1171234"/>
              <a:chOff x="0" y="539998"/>
              <a:chExt cx="3901889" cy="1467738"/>
            </a:xfrm>
          </p:grpSpPr>
          <p:sp>
            <p:nvSpPr>
              <p:cNvPr id="3299" name="Google Shape;3299;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5" name="Google Shape;3305;p57"/>
          <p:cNvGrpSpPr/>
          <p:nvPr/>
        </p:nvGrpSpPr>
        <p:grpSpPr>
          <a:xfrm>
            <a:off x="6815937" y="3163762"/>
            <a:ext cx="868425" cy="514500"/>
            <a:chOff x="2575700" y="1885000"/>
            <a:chExt cx="868425" cy="514500"/>
          </a:xfrm>
        </p:grpSpPr>
        <p:sp>
          <p:nvSpPr>
            <p:cNvPr id="3306" name="Google Shape;3306;p57"/>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7"/>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7"/>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7"/>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2170232" y="1762716"/>
            <a:ext cx="4803536" cy="1618069"/>
          </a:xfrm>
        </p:spPr>
        <p:txBody>
          <a:bodyPr/>
          <a:lstStyle/>
          <a:p>
            <a:r>
              <a:rPr lang="vi-VN" sz="8800" dirty="0">
                <a:solidFill>
                  <a:srgbClr val="E50B5E"/>
                </a:solidFill>
                <a:latin typeface="Pattaya" panose="00000500000000000000" pitchFamily="2" charset="-34"/>
                <a:cs typeface="Pattaya" panose="00000500000000000000" pitchFamily="2" charset="-34"/>
              </a:rPr>
              <a:t>Nghe - viết</a:t>
            </a:r>
            <a:endParaRPr lang="en-US" sz="8800" dirty="0">
              <a:solidFill>
                <a:srgbClr val="E50B5E"/>
              </a:solidFill>
              <a:latin typeface="Pattaya" panose="00000500000000000000" pitchFamily="2" charset="-34"/>
              <a:cs typeface="Pattaya" panose="00000500000000000000" pitchFamily="2" charset="-34"/>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290"/>
                                        </p:tgtEl>
                                        <p:attrNameLst>
                                          <p:attrName>style.visibility</p:attrName>
                                        </p:attrNameLst>
                                      </p:cBhvr>
                                      <p:to>
                                        <p:strVal val="visible"/>
                                      </p:to>
                                    </p:set>
                                    <p:anim calcmode="lin" valueType="num">
                                      <p:cBhvr additive="base">
                                        <p:cTn id="7" dur="500" fill="hold"/>
                                        <p:tgtEl>
                                          <p:spTgt spid="3290"/>
                                        </p:tgtEl>
                                        <p:attrNameLst>
                                          <p:attrName>ppt_x</p:attrName>
                                        </p:attrNameLst>
                                      </p:cBhvr>
                                      <p:tavLst>
                                        <p:tav tm="0">
                                          <p:val>
                                            <p:strVal val="#ppt_x"/>
                                          </p:val>
                                        </p:tav>
                                        <p:tav tm="100000">
                                          <p:val>
                                            <p:strVal val="#ppt_x"/>
                                          </p:val>
                                        </p:tav>
                                      </p:tavLst>
                                    </p:anim>
                                    <p:anim calcmode="lin" valueType="num">
                                      <p:cBhvr additive="base">
                                        <p:cTn id="8" dur="500" fill="hold"/>
                                        <p:tgtEl>
                                          <p:spTgt spid="32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86046465"/>
</p:tagLst>
</file>

<file path=ppt/tags/tag2.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3.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heme/theme1.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1300</Words>
  <Application>Microsoft Office PowerPoint</Application>
  <PresentationFormat>On-screen Show (16:9)</PresentationFormat>
  <Paragraphs>67</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Gwendolyn</vt:lpstr>
      <vt:lpstr>Pattaya</vt:lpstr>
      <vt:lpstr>Nunito</vt:lpstr>
      <vt:lpstr>Amatic SC</vt:lpstr>
      <vt:lpstr>Arial</vt:lpstr>
      <vt:lpstr>Bebas Neue</vt:lpstr>
      <vt:lpstr>Times New Roman</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Nghe - viết</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Sáu Đặng</cp:lastModifiedBy>
  <cp:revision>90</cp:revision>
  <dcterms:modified xsi:type="dcterms:W3CDTF">2024-02-26T05:26:34Z</dcterms:modified>
</cp:coreProperties>
</file>