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2.wav" ContentType="audio/wav"/>
  <Override PartName="/ppt/notesSlides/notesSlide5.xml" ContentType="application/vnd.openxmlformats-officedocument.presentationml.notesSlide+xml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5" r:id="rId2"/>
  </p:sldMasterIdLst>
  <p:notesMasterIdLst>
    <p:notesMasterId r:id="rId23"/>
  </p:notesMasterIdLst>
  <p:sldIdLst>
    <p:sldId id="256" r:id="rId3"/>
    <p:sldId id="308" r:id="rId4"/>
    <p:sldId id="307" r:id="rId5"/>
    <p:sldId id="258" r:id="rId6"/>
    <p:sldId id="265" r:id="rId7"/>
    <p:sldId id="309" r:id="rId8"/>
    <p:sldId id="310" r:id="rId9"/>
    <p:sldId id="311" r:id="rId10"/>
    <p:sldId id="312" r:id="rId11"/>
    <p:sldId id="321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01" r:id="rId21"/>
    <p:sldId id="302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64D53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EBC9AAFD-EB93-40FF-B096-62447B52B0BC}" type="datetimeFigureOut">
              <a:rPr lang="zh-CN" altLang="en-US" smtClean="0"/>
              <a:pPr/>
              <a:t>2024/2/26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CB135766-6C68-4F6D-ABDC-4D43E29219A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949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6d133436f_0_2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f6d133436f_0_2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8020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8138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9798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8276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4894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slide" Target="../slides/slide1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C0AD7-95E3-4FC6-9CA3-D23EC6C1F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8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0F8EF-B97E-43A1-B25E-9CDECDC7B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64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6357B-8741-45D5-A996-7C2C05995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76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E39DF-E666-46FA-9BD1-0AAEDC3BF9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043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065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054BA-CCB7-4C02-A7DC-2D4D49B4E6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049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0A77F-5EB2-42D3-9FFE-C03F9615F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479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2DF8A-5284-4AFB-A7FC-BB0350AB8C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734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99BDD-7AE0-43E1-9D1A-9FB94CE5FC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13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D2D43-FB57-40F8-9680-3F8003DF05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908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FC75D-8A6B-462D-93E1-C811417D9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56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DE9B5-1F26-455B-95D2-74A92B900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93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5CD6A-1AB8-4B1B-AD05-E80F8D433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957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02C3D-1704-4BD9-B1D9-AB0CD49EF8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500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38924-A18F-4649-AA7D-0EC0AC485B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517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598800" y="720000"/>
            <a:ext cx="69944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066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4066233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2846247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8374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7" name="Google Shape;67;p13">
            <a:hlinkClick r:id="rId3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8374232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3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7154229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4066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3">
            <a:hlinkClick r:id="rId4" action="ppaction://hlinksldjump"/>
          </p:cNvPr>
          <p:cNvSpPr txBox="1">
            <a:spLocks noGrp="1"/>
          </p:cNvSpPr>
          <p:nvPr>
            <p:ph type="title" idx="8"/>
          </p:nvPr>
        </p:nvSpPr>
        <p:spPr>
          <a:xfrm>
            <a:off x="4066233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rId4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2846233" y="3914231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8374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8374232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7154229" y="3914300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43921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399200" y="2301051"/>
            <a:ext cx="5393600" cy="14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3399200" y="3810951"/>
            <a:ext cx="53936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2881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A1D38-1590-47DB-8B78-5B45350D5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20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A27F1-7999-4F1C-A683-A697A8C38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23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B973E-9D12-43C4-92D7-B45A6FFE2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2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D8224-F99E-4947-AC4E-C242C1487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25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B9D88-61C4-4FE3-8900-D0C711EEA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E82B0-4494-4252-AEB8-A76745321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55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50581-6674-4CC5-B721-9D0EDB049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9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56F726-BD04-4FE3-9C6B-8888E1842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3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4CC3C60-8F72-42DC-A12C-FC6FAC637D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15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/>
          <p:nvPr/>
        </p:nvSpPr>
        <p:spPr>
          <a:xfrm rot="6853707">
            <a:off x="9895029" y="-87610"/>
            <a:ext cx="1049624" cy="2502963"/>
          </a:xfrm>
          <a:custGeom>
            <a:avLst/>
            <a:gdLst/>
            <a:ahLst/>
            <a:cxnLst/>
            <a:rect l="l" t="t" r="r" b="b"/>
            <a:pathLst>
              <a:path w="5318" h="6518" extrusionOk="0">
                <a:moveTo>
                  <a:pt x="3978" y="0"/>
                </a:moveTo>
                <a:cubicBezTo>
                  <a:pt x="3355" y="0"/>
                  <a:pt x="760" y="360"/>
                  <a:pt x="297" y="664"/>
                </a:cubicBezTo>
                <a:cubicBezTo>
                  <a:pt x="274" y="686"/>
                  <a:pt x="254" y="707"/>
                  <a:pt x="244" y="717"/>
                </a:cubicBezTo>
                <a:cubicBezTo>
                  <a:pt x="1" y="1066"/>
                  <a:pt x="803" y="6393"/>
                  <a:pt x="1320" y="6499"/>
                </a:cubicBezTo>
                <a:cubicBezTo>
                  <a:pt x="1381" y="6511"/>
                  <a:pt x="1477" y="6517"/>
                  <a:pt x="1599" y="6517"/>
                </a:cubicBezTo>
                <a:cubicBezTo>
                  <a:pt x="2535" y="6517"/>
                  <a:pt x="5014" y="6176"/>
                  <a:pt x="5191" y="5643"/>
                </a:cubicBezTo>
                <a:cubicBezTo>
                  <a:pt x="5318" y="5297"/>
                  <a:pt x="4431" y="43"/>
                  <a:pt x="40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8" name="Google Shape;268;p44"/>
          <p:cNvSpPr txBox="1">
            <a:spLocks noGrp="1"/>
          </p:cNvSpPr>
          <p:nvPr>
            <p:ph type="ctrTitle"/>
          </p:nvPr>
        </p:nvSpPr>
        <p:spPr>
          <a:xfrm>
            <a:off x="1754133" y="1684140"/>
            <a:ext cx="8950400" cy="20908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5</a:t>
            </a:r>
            <a:b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NHÂN SỐ ĐO THỜI GIAN VỚI MỘT SỐ</a:t>
            </a:r>
            <a:endParaRPr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9" name="Google Shape;269;p44"/>
          <p:cNvSpPr txBox="1">
            <a:spLocks noGrp="1"/>
          </p:cNvSpPr>
          <p:nvPr>
            <p:ph type="subTitle" idx="1"/>
          </p:nvPr>
        </p:nvSpPr>
        <p:spPr>
          <a:xfrm>
            <a:off x="4164577" y="4446738"/>
            <a:ext cx="5694800" cy="72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Đặng Sáu</a:t>
            </a:r>
            <a:endParaRPr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b="0" dirty="0"/>
          </a:p>
        </p:txBody>
      </p:sp>
      <p:grpSp>
        <p:nvGrpSpPr>
          <p:cNvPr id="271" name="Google Shape;271;p44"/>
          <p:cNvGrpSpPr/>
          <p:nvPr/>
        </p:nvGrpSpPr>
        <p:grpSpPr>
          <a:xfrm>
            <a:off x="8858727" y="4078610"/>
            <a:ext cx="2687212" cy="2491437"/>
            <a:chOff x="6556425" y="1131850"/>
            <a:chExt cx="518500" cy="480725"/>
          </a:xfrm>
        </p:grpSpPr>
        <p:sp>
          <p:nvSpPr>
            <p:cNvPr id="272" name="Google Shape;272;p44"/>
            <p:cNvSpPr/>
            <p:nvPr/>
          </p:nvSpPr>
          <p:spPr>
            <a:xfrm>
              <a:off x="6556425" y="1131850"/>
              <a:ext cx="518150" cy="480725"/>
            </a:xfrm>
            <a:custGeom>
              <a:avLst/>
              <a:gdLst/>
              <a:ahLst/>
              <a:cxnLst/>
              <a:rect l="l" t="t" r="r" b="b"/>
              <a:pathLst>
                <a:path w="20726" h="19229" extrusionOk="0">
                  <a:moveTo>
                    <a:pt x="10622" y="0"/>
                  </a:moveTo>
                  <a:cubicBezTo>
                    <a:pt x="9926" y="0"/>
                    <a:pt x="9274" y="79"/>
                    <a:pt x="8706" y="218"/>
                  </a:cubicBezTo>
                  <a:cubicBezTo>
                    <a:pt x="7725" y="468"/>
                    <a:pt x="6508" y="806"/>
                    <a:pt x="5308" y="1449"/>
                  </a:cubicBezTo>
                  <a:cubicBezTo>
                    <a:pt x="4971" y="1625"/>
                    <a:pt x="4647" y="1815"/>
                    <a:pt x="4327" y="2051"/>
                  </a:cubicBezTo>
                  <a:cubicBezTo>
                    <a:pt x="2480" y="3310"/>
                    <a:pt x="838" y="5421"/>
                    <a:pt x="324" y="9072"/>
                  </a:cubicBezTo>
                  <a:cubicBezTo>
                    <a:pt x="0" y="11330"/>
                    <a:pt x="412" y="13321"/>
                    <a:pt x="1365" y="14950"/>
                  </a:cubicBezTo>
                  <a:cubicBezTo>
                    <a:pt x="2041" y="16093"/>
                    <a:pt x="2976" y="17028"/>
                    <a:pt x="4119" y="17750"/>
                  </a:cubicBezTo>
                  <a:cubicBezTo>
                    <a:pt x="5147" y="18393"/>
                    <a:pt x="6350" y="18847"/>
                    <a:pt x="7669" y="19069"/>
                  </a:cubicBezTo>
                  <a:cubicBezTo>
                    <a:pt x="8291" y="19174"/>
                    <a:pt x="8937" y="19228"/>
                    <a:pt x="9605" y="19228"/>
                  </a:cubicBezTo>
                  <a:cubicBezTo>
                    <a:pt x="10319" y="19228"/>
                    <a:pt x="11058" y="19166"/>
                    <a:pt x="11816" y="19037"/>
                  </a:cubicBezTo>
                  <a:cubicBezTo>
                    <a:pt x="13325" y="18787"/>
                    <a:pt x="14630" y="18305"/>
                    <a:pt x="15713" y="17662"/>
                  </a:cubicBezTo>
                  <a:cubicBezTo>
                    <a:pt x="19642" y="15301"/>
                    <a:pt x="20726" y="10655"/>
                    <a:pt x="19259" y="6198"/>
                  </a:cubicBezTo>
                  <a:cubicBezTo>
                    <a:pt x="18527" y="4014"/>
                    <a:pt x="17268" y="2519"/>
                    <a:pt x="15801" y="1537"/>
                  </a:cubicBezTo>
                  <a:cubicBezTo>
                    <a:pt x="14154" y="436"/>
                    <a:pt x="12263" y="0"/>
                    <a:pt x="1062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" name="Google Shape;273;p44"/>
            <p:cNvSpPr/>
            <p:nvPr/>
          </p:nvSpPr>
          <p:spPr>
            <a:xfrm>
              <a:off x="6845925" y="1170275"/>
              <a:ext cx="229000" cy="403125"/>
            </a:xfrm>
            <a:custGeom>
              <a:avLst/>
              <a:gdLst/>
              <a:ahLst/>
              <a:cxnLst/>
              <a:rect l="l" t="t" r="r" b="b"/>
              <a:pathLst>
                <a:path w="9160" h="16125" extrusionOk="0">
                  <a:moveTo>
                    <a:pt x="4235" y="0"/>
                  </a:moveTo>
                  <a:cubicBezTo>
                    <a:pt x="3827" y="412"/>
                    <a:pt x="3620" y="718"/>
                    <a:pt x="3620" y="1143"/>
                  </a:cubicBezTo>
                  <a:cubicBezTo>
                    <a:pt x="3620" y="1583"/>
                    <a:pt x="2754" y="2318"/>
                    <a:pt x="3226" y="2786"/>
                  </a:cubicBezTo>
                  <a:cubicBezTo>
                    <a:pt x="3391" y="2951"/>
                    <a:pt x="3591" y="3020"/>
                    <a:pt x="3780" y="3020"/>
                  </a:cubicBezTo>
                  <a:cubicBezTo>
                    <a:pt x="4129" y="3020"/>
                    <a:pt x="4443" y="2788"/>
                    <a:pt x="4443" y="2494"/>
                  </a:cubicBezTo>
                  <a:cubicBezTo>
                    <a:pt x="4443" y="2120"/>
                    <a:pt x="4953" y="1658"/>
                    <a:pt x="5222" y="1658"/>
                  </a:cubicBezTo>
                  <a:cubicBezTo>
                    <a:pt x="5269" y="1658"/>
                    <a:pt x="5308" y="1672"/>
                    <a:pt x="5336" y="1703"/>
                  </a:cubicBezTo>
                  <a:cubicBezTo>
                    <a:pt x="5628" y="1995"/>
                    <a:pt x="4865" y="3416"/>
                    <a:pt x="4443" y="3416"/>
                  </a:cubicBezTo>
                  <a:lnTo>
                    <a:pt x="2448" y="3416"/>
                  </a:lnTo>
                  <a:cubicBezTo>
                    <a:pt x="1657" y="3416"/>
                    <a:pt x="1333" y="3725"/>
                    <a:pt x="1333" y="4235"/>
                  </a:cubicBezTo>
                  <a:cubicBezTo>
                    <a:pt x="1333" y="4749"/>
                    <a:pt x="1629" y="5379"/>
                    <a:pt x="1333" y="5688"/>
                  </a:cubicBezTo>
                  <a:cubicBezTo>
                    <a:pt x="1077" y="5933"/>
                    <a:pt x="879" y="5953"/>
                    <a:pt x="590" y="5953"/>
                  </a:cubicBezTo>
                  <a:cubicBezTo>
                    <a:pt x="535" y="5953"/>
                    <a:pt x="475" y="5952"/>
                    <a:pt x="412" y="5952"/>
                  </a:cubicBezTo>
                  <a:cubicBezTo>
                    <a:pt x="14" y="5952"/>
                    <a:pt x="0" y="7067"/>
                    <a:pt x="204" y="7285"/>
                  </a:cubicBezTo>
                  <a:cubicBezTo>
                    <a:pt x="286" y="7367"/>
                    <a:pt x="517" y="7414"/>
                    <a:pt x="803" y="7414"/>
                  </a:cubicBezTo>
                  <a:cubicBezTo>
                    <a:pt x="1293" y="7414"/>
                    <a:pt x="1945" y="7275"/>
                    <a:pt x="2287" y="6933"/>
                  </a:cubicBezTo>
                  <a:cubicBezTo>
                    <a:pt x="2828" y="6392"/>
                    <a:pt x="3883" y="5924"/>
                    <a:pt x="4207" y="5924"/>
                  </a:cubicBezTo>
                  <a:cubicBezTo>
                    <a:pt x="4513" y="5924"/>
                    <a:pt x="5058" y="6156"/>
                    <a:pt x="5058" y="6539"/>
                  </a:cubicBezTo>
                  <a:cubicBezTo>
                    <a:pt x="5058" y="6933"/>
                    <a:pt x="5804" y="6859"/>
                    <a:pt x="6114" y="7169"/>
                  </a:cubicBezTo>
                  <a:cubicBezTo>
                    <a:pt x="6434" y="7475"/>
                    <a:pt x="6318" y="7799"/>
                    <a:pt x="6114" y="7989"/>
                  </a:cubicBezTo>
                  <a:cubicBezTo>
                    <a:pt x="5964" y="8135"/>
                    <a:pt x="5539" y="8152"/>
                    <a:pt x="5137" y="8152"/>
                  </a:cubicBezTo>
                  <a:cubicBezTo>
                    <a:pt x="5018" y="8152"/>
                    <a:pt x="4901" y="8150"/>
                    <a:pt x="4795" y="8150"/>
                  </a:cubicBezTo>
                  <a:cubicBezTo>
                    <a:pt x="4323" y="8150"/>
                    <a:pt x="4587" y="8428"/>
                    <a:pt x="4587" y="8706"/>
                  </a:cubicBezTo>
                  <a:cubicBezTo>
                    <a:pt x="4587" y="8911"/>
                    <a:pt x="4457" y="8982"/>
                    <a:pt x="4300" y="8982"/>
                  </a:cubicBezTo>
                  <a:cubicBezTo>
                    <a:pt x="4119" y="8982"/>
                    <a:pt x="3904" y="8888"/>
                    <a:pt x="3810" y="8794"/>
                  </a:cubicBezTo>
                  <a:cubicBezTo>
                    <a:pt x="3620" y="8590"/>
                    <a:pt x="3402" y="8780"/>
                    <a:pt x="3402" y="8400"/>
                  </a:cubicBezTo>
                  <a:cubicBezTo>
                    <a:pt x="3402" y="8164"/>
                    <a:pt x="2170" y="7887"/>
                    <a:pt x="1861" y="7887"/>
                  </a:cubicBezTo>
                  <a:cubicBezTo>
                    <a:pt x="1541" y="7887"/>
                    <a:pt x="1305" y="7989"/>
                    <a:pt x="837" y="8456"/>
                  </a:cubicBezTo>
                  <a:cubicBezTo>
                    <a:pt x="366" y="8928"/>
                    <a:pt x="236" y="11376"/>
                    <a:pt x="925" y="12048"/>
                  </a:cubicBezTo>
                  <a:cubicBezTo>
                    <a:pt x="1217" y="12343"/>
                    <a:pt x="1861" y="12959"/>
                    <a:pt x="2360" y="12959"/>
                  </a:cubicBezTo>
                  <a:cubicBezTo>
                    <a:pt x="2532" y="12959"/>
                    <a:pt x="2771" y="12949"/>
                    <a:pt x="3015" y="12949"/>
                  </a:cubicBezTo>
                  <a:cubicBezTo>
                    <a:pt x="3501" y="12949"/>
                    <a:pt x="4003" y="12988"/>
                    <a:pt x="4003" y="13223"/>
                  </a:cubicBezTo>
                  <a:cubicBezTo>
                    <a:pt x="4003" y="13574"/>
                    <a:pt x="4355" y="13807"/>
                    <a:pt x="4355" y="14366"/>
                  </a:cubicBezTo>
                  <a:cubicBezTo>
                    <a:pt x="4355" y="14908"/>
                    <a:pt x="3915" y="15861"/>
                    <a:pt x="4119" y="16079"/>
                  </a:cubicBezTo>
                  <a:lnTo>
                    <a:pt x="4147" y="16125"/>
                  </a:lnTo>
                  <a:cubicBezTo>
                    <a:pt x="8076" y="13764"/>
                    <a:pt x="9160" y="9118"/>
                    <a:pt x="7696" y="4661"/>
                  </a:cubicBezTo>
                  <a:cubicBezTo>
                    <a:pt x="6975" y="2477"/>
                    <a:pt x="5702" y="982"/>
                    <a:pt x="423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" name="Google Shape;274;p44"/>
            <p:cNvSpPr/>
            <p:nvPr/>
          </p:nvSpPr>
          <p:spPr>
            <a:xfrm>
              <a:off x="6611375" y="1131850"/>
              <a:ext cx="395400" cy="480725"/>
            </a:xfrm>
            <a:custGeom>
              <a:avLst/>
              <a:gdLst/>
              <a:ahLst/>
              <a:cxnLst/>
              <a:rect l="l" t="t" r="r" b="b"/>
              <a:pathLst>
                <a:path w="15816" h="19229" extrusionOk="0">
                  <a:moveTo>
                    <a:pt x="8443" y="0"/>
                  </a:moveTo>
                  <a:cubicBezTo>
                    <a:pt x="7745" y="0"/>
                    <a:pt x="7093" y="79"/>
                    <a:pt x="6526" y="218"/>
                  </a:cubicBezTo>
                  <a:cubicBezTo>
                    <a:pt x="6526" y="218"/>
                    <a:pt x="6420" y="1481"/>
                    <a:pt x="5953" y="1949"/>
                  </a:cubicBezTo>
                  <a:cubicBezTo>
                    <a:pt x="5485" y="2417"/>
                    <a:pt x="5013" y="4059"/>
                    <a:pt x="5013" y="4365"/>
                  </a:cubicBezTo>
                  <a:cubicBezTo>
                    <a:pt x="5013" y="4641"/>
                    <a:pt x="4610" y="5213"/>
                    <a:pt x="4327" y="5213"/>
                  </a:cubicBezTo>
                  <a:cubicBezTo>
                    <a:pt x="4278" y="5213"/>
                    <a:pt x="4233" y="5196"/>
                    <a:pt x="4194" y="5157"/>
                  </a:cubicBezTo>
                  <a:cubicBezTo>
                    <a:pt x="3916" y="4879"/>
                    <a:pt x="3564" y="4337"/>
                    <a:pt x="3564" y="4175"/>
                  </a:cubicBezTo>
                  <a:cubicBezTo>
                    <a:pt x="3564" y="4014"/>
                    <a:pt x="3286" y="3194"/>
                    <a:pt x="3286" y="2842"/>
                  </a:cubicBezTo>
                  <a:cubicBezTo>
                    <a:pt x="3286" y="2490"/>
                    <a:pt x="3124" y="1449"/>
                    <a:pt x="3124" y="1449"/>
                  </a:cubicBezTo>
                  <a:cubicBezTo>
                    <a:pt x="2801" y="1625"/>
                    <a:pt x="2463" y="1815"/>
                    <a:pt x="2143" y="2051"/>
                  </a:cubicBezTo>
                  <a:cubicBezTo>
                    <a:pt x="2143" y="2051"/>
                    <a:pt x="2523" y="2902"/>
                    <a:pt x="2273" y="3166"/>
                  </a:cubicBezTo>
                  <a:cubicBezTo>
                    <a:pt x="2023" y="3416"/>
                    <a:pt x="1879" y="4059"/>
                    <a:pt x="1879" y="4337"/>
                  </a:cubicBezTo>
                  <a:cubicBezTo>
                    <a:pt x="1879" y="4601"/>
                    <a:pt x="2111" y="4925"/>
                    <a:pt x="2111" y="5217"/>
                  </a:cubicBezTo>
                  <a:cubicBezTo>
                    <a:pt x="2111" y="5509"/>
                    <a:pt x="2259" y="5772"/>
                    <a:pt x="2583" y="5860"/>
                  </a:cubicBezTo>
                  <a:cubicBezTo>
                    <a:pt x="2618" y="5869"/>
                    <a:pt x="2654" y="5873"/>
                    <a:pt x="2690" y="5873"/>
                  </a:cubicBezTo>
                  <a:cubicBezTo>
                    <a:pt x="2977" y="5873"/>
                    <a:pt x="3259" y="5623"/>
                    <a:pt x="3533" y="5623"/>
                  </a:cubicBezTo>
                  <a:cubicBezTo>
                    <a:pt x="3642" y="5623"/>
                    <a:pt x="3750" y="5662"/>
                    <a:pt x="3856" y="5772"/>
                  </a:cubicBezTo>
                  <a:cubicBezTo>
                    <a:pt x="4032" y="5934"/>
                    <a:pt x="4032" y="6448"/>
                    <a:pt x="4032" y="6873"/>
                  </a:cubicBezTo>
                  <a:cubicBezTo>
                    <a:pt x="4032" y="7299"/>
                    <a:pt x="4046" y="7517"/>
                    <a:pt x="3754" y="7812"/>
                  </a:cubicBezTo>
                  <a:cubicBezTo>
                    <a:pt x="3462" y="8104"/>
                    <a:pt x="2801" y="8104"/>
                    <a:pt x="2583" y="8323"/>
                  </a:cubicBezTo>
                  <a:cubicBezTo>
                    <a:pt x="2375" y="8530"/>
                    <a:pt x="2083" y="9540"/>
                    <a:pt x="2083" y="9540"/>
                  </a:cubicBezTo>
                  <a:cubicBezTo>
                    <a:pt x="2083" y="9540"/>
                    <a:pt x="2111" y="9747"/>
                    <a:pt x="2111" y="9979"/>
                  </a:cubicBezTo>
                  <a:cubicBezTo>
                    <a:pt x="2111" y="10201"/>
                    <a:pt x="1879" y="10113"/>
                    <a:pt x="1879" y="10433"/>
                  </a:cubicBezTo>
                  <a:cubicBezTo>
                    <a:pt x="1879" y="10743"/>
                    <a:pt x="1995" y="10507"/>
                    <a:pt x="1732" y="10785"/>
                  </a:cubicBezTo>
                  <a:cubicBezTo>
                    <a:pt x="1454" y="11049"/>
                    <a:pt x="1732" y="11608"/>
                    <a:pt x="1732" y="11798"/>
                  </a:cubicBezTo>
                  <a:cubicBezTo>
                    <a:pt x="1732" y="11861"/>
                    <a:pt x="1680" y="11882"/>
                    <a:pt x="1610" y="11882"/>
                  </a:cubicBezTo>
                  <a:cubicBezTo>
                    <a:pt x="1472" y="11882"/>
                    <a:pt x="1264" y="11798"/>
                    <a:pt x="1264" y="11798"/>
                  </a:cubicBezTo>
                  <a:cubicBezTo>
                    <a:pt x="1264" y="11798"/>
                    <a:pt x="1144" y="11210"/>
                    <a:pt x="1028" y="11094"/>
                  </a:cubicBezTo>
                  <a:cubicBezTo>
                    <a:pt x="1012" y="11078"/>
                    <a:pt x="989" y="11071"/>
                    <a:pt x="964" y="11071"/>
                  </a:cubicBezTo>
                  <a:cubicBezTo>
                    <a:pt x="807" y="11071"/>
                    <a:pt x="514" y="11330"/>
                    <a:pt x="514" y="11330"/>
                  </a:cubicBezTo>
                  <a:cubicBezTo>
                    <a:pt x="514" y="11330"/>
                    <a:pt x="1" y="11988"/>
                    <a:pt x="1" y="12340"/>
                  </a:cubicBezTo>
                  <a:cubicBezTo>
                    <a:pt x="1" y="12655"/>
                    <a:pt x="284" y="14008"/>
                    <a:pt x="1136" y="14008"/>
                  </a:cubicBezTo>
                  <a:cubicBezTo>
                    <a:pt x="1234" y="14008"/>
                    <a:pt x="1340" y="13990"/>
                    <a:pt x="1454" y="13951"/>
                  </a:cubicBezTo>
                  <a:cubicBezTo>
                    <a:pt x="2551" y="13557"/>
                    <a:pt x="2129" y="12867"/>
                    <a:pt x="2347" y="12632"/>
                  </a:cubicBezTo>
                  <a:cubicBezTo>
                    <a:pt x="2408" y="12575"/>
                    <a:pt x="2467" y="12552"/>
                    <a:pt x="2520" y="12552"/>
                  </a:cubicBezTo>
                  <a:cubicBezTo>
                    <a:pt x="2675" y="12552"/>
                    <a:pt x="2787" y="12744"/>
                    <a:pt x="2787" y="12895"/>
                  </a:cubicBezTo>
                  <a:cubicBezTo>
                    <a:pt x="2787" y="13089"/>
                    <a:pt x="2815" y="13835"/>
                    <a:pt x="2815" y="13835"/>
                  </a:cubicBezTo>
                  <a:cubicBezTo>
                    <a:pt x="2815" y="13835"/>
                    <a:pt x="2902" y="13824"/>
                    <a:pt x="3012" y="13824"/>
                  </a:cubicBezTo>
                  <a:cubicBezTo>
                    <a:pt x="3198" y="13824"/>
                    <a:pt x="3448" y="13853"/>
                    <a:pt x="3448" y="14010"/>
                  </a:cubicBezTo>
                  <a:cubicBezTo>
                    <a:pt x="3448" y="14260"/>
                    <a:pt x="2861" y="14464"/>
                    <a:pt x="3022" y="14612"/>
                  </a:cubicBezTo>
                  <a:cubicBezTo>
                    <a:pt x="3041" y="14633"/>
                    <a:pt x="3074" y="14642"/>
                    <a:pt x="3118" y="14642"/>
                  </a:cubicBezTo>
                  <a:cubicBezTo>
                    <a:pt x="3360" y="14642"/>
                    <a:pt x="3946" y="14375"/>
                    <a:pt x="4429" y="14375"/>
                  </a:cubicBezTo>
                  <a:cubicBezTo>
                    <a:pt x="4538" y="14375"/>
                    <a:pt x="4642" y="14389"/>
                    <a:pt x="4735" y="14422"/>
                  </a:cubicBezTo>
                  <a:cubicBezTo>
                    <a:pt x="5323" y="14612"/>
                    <a:pt x="5953" y="15242"/>
                    <a:pt x="5953" y="15621"/>
                  </a:cubicBezTo>
                  <a:cubicBezTo>
                    <a:pt x="5953" y="16019"/>
                    <a:pt x="5734" y="16325"/>
                    <a:pt x="6086" y="16677"/>
                  </a:cubicBezTo>
                  <a:cubicBezTo>
                    <a:pt x="6452" y="17046"/>
                    <a:pt x="6086" y="17588"/>
                    <a:pt x="6086" y="18013"/>
                  </a:cubicBezTo>
                  <a:cubicBezTo>
                    <a:pt x="6086" y="18407"/>
                    <a:pt x="5587" y="18819"/>
                    <a:pt x="5499" y="19069"/>
                  </a:cubicBezTo>
                  <a:cubicBezTo>
                    <a:pt x="6114" y="19174"/>
                    <a:pt x="6757" y="19228"/>
                    <a:pt x="7423" y="19228"/>
                  </a:cubicBezTo>
                  <a:cubicBezTo>
                    <a:pt x="8135" y="19228"/>
                    <a:pt x="8874" y="19166"/>
                    <a:pt x="9632" y="19037"/>
                  </a:cubicBezTo>
                  <a:cubicBezTo>
                    <a:pt x="11155" y="18787"/>
                    <a:pt x="12446" y="18305"/>
                    <a:pt x="13529" y="17662"/>
                  </a:cubicBezTo>
                  <a:lnTo>
                    <a:pt x="13501" y="17616"/>
                  </a:lnTo>
                  <a:cubicBezTo>
                    <a:pt x="13297" y="17398"/>
                    <a:pt x="13737" y="16445"/>
                    <a:pt x="13737" y="15903"/>
                  </a:cubicBezTo>
                  <a:cubicBezTo>
                    <a:pt x="13737" y="15344"/>
                    <a:pt x="13385" y="15111"/>
                    <a:pt x="13385" y="14760"/>
                  </a:cubicBezTo>
                  <a:cubicBezTo>
                    <a:pt x="13385" y="14525"/>
                    <a:pt x="12883" y="14486"/>
                    <a:pt x="12397" y="14486"/>
                  </a:cubicBezTo>
                  <a:cubicBezTo>
                    <a:pt x="12153" y="14486"/>
                    <a:pt x="11914" y="14496"/>
                    <a:pt x="11742" y="14496"/>
                  </a:cubicBezTo>
                  <a:cubicBezTo>
                    <a:pt x="11243" y="14496"/>
                    <a:pt x="10599" y="13880"/>
                    <a:pt x="10307" y="13585"/>
                  </a:cubicBezTo>
                  <a:cubicBezTo>
                    <a:pt x="9618" y="12913"/>
                    <a:pt x="9748" y="10465"/>
                    <a:pt x="10219" y="9993"/>
                  </a:cubicBezTo>
                  <a:cubicBezTo>
                    <a:pt x="10687" y="9526"/>
                    <a:pt x="10923" y="9424"/>
                    <a:pt x="11243" y="9424"/>
                  </a:cubicBezTo>
                  <a:cubicBezTo>
                    <a:pt x="11552" y="9424"/>
                    <a:pt x="12784" y="9701"/>
                    <a:pt x="12784" y="9937"/>
                  </a:cubicBezTo>
                  <a:cubicBezTo>
                    <a:pt x="12784" y="10317"/>
                    <a:pt x="13002" y="10127"/>
                    <a:pt x="13192" y="10331"/>
                  </a:cubicBezTo>
                  <a:cubicBezTo>
                    <a:pt x="13286" y="10425"/>
                    <a:pt x="13501" y="10519"/>
                    <a:pt x="13682" y="10519"/>
                  </a:cubicBezTo>
                  <a:cubicBezTo>
                    <a:pt x="13839" y="10519"/>
                    <a:pt x="13969" y="10448"/>
                    <a:pt x="13969" y="10243"/>
                  </a:cubicBezTo>
                  <a:cubicBezTo>
                    <a:pt x="13969" y="9965"/>
                    <a:pt x="13705" y="9687"/>
                    <a:pt x="14177" y="9687"/>
                  </a:cubicBezTo>
                  <a:cubicBezTo>
                    <a:pt x="14283" y="9687"/>
                    <a:pt x="14400" y="9689"/>
                    <a:pt x="14519" y="9689"/>
                  </a:cubicBezTo>
                  <a:cubicBezTo>
                    <a:pt x="14921" y="9689"/>
                    <a:pt x="15346" y="9672"/>
                    <a:pt x="15496" y="9526"/>
                  </a:cubicBezTo>
                  <a:cubicBezTo>
                    <a:pt x="15700" y="9336"/>
                    <a:pt x="15816" y="9012"/>
                    <a:pt x="15496" y="8706"/>
                  </a:cubicBezTo>
                  <a:cubicBezTo>
                    <a:pt x="15186" y="8396"/>
                    <a:pt x="14440" y="8470"/>
                    <a:pt x="14440" y="8076"/>
                  </a:cubicBezTo>
                  <a:cubicBezTo>
                    <a:pt x="14440" y="7693"/>
                    <a:pt x="13895" y="7461"/>
                    <a:pt x="13589" y="7461"/>
                  </a:cubicBezTo>
                  <a:cubicBezTo>
                    <a:pt x="13265" y="7461"/>
                    <a:pt x="12210" y="7929"/>
                    <a:pt x="11669" y="8470"/>
                  </a:cubicBezTo>
                  <a:cubicBezTo>
                    <a:pt x="11327" y="8812"/>
                    <a:pt x="10675" y="8951"/>
                    <a:pt x="10185" y="8951"/>
                  </a:cubicBezTo>
                  <a:cubicBezTo>
                    <a:pt x="9899" y="8951"/>
                    <a:pt x="9668" y="8904"/>
                    <a:pt x="9586" y="8822"/>
                  </a:cubicBezTo>
                  <a:cubicBezTo>
                    <a:pt x="9382" y="8604"/>
                    <a:pt x="9396" y="7489"/>
                    <a:pt x="9794" y="7489"/>
                  </a:cubicBezTo>
                  <a:cubicBezTo>
                    <a:pt x="9857" y="7489"/>
                    <a:pt x="9917" y="7490"/>
                    <a:pt x="9972" y="7490"/>
                  </a:cubicBezTo>
                  <a:cubicBezTo>
                    <a:pt x="10261" y="7490"/>
                    <a:pt x="10459" y="7470"/>
                    <a:pt x="10715" y="7225"/>
                  </a:cubicBezTo>
                  <a:cubicBezTo>
                    <a:pt x="11011" y="6916"/>
                    <a:pt x="10715" y="6286"/>
                    <a:pt x="10715" y="5772"/>
                  </a:cubicBezTo>
                  <a:cubicBezTo>
                    <a:pt x="10715" y="5262"/>
                    <a:pt x="11039" y="4953"/>
                    <a:pt x="11830" y="4953"/>
                  </a:cubicBezTo>
                  <a:lnTo>
                    <a:pt x="13825" y="4953"/>
                  </a:lnTo>
                  <a:cubicBezTo>
                    <a:pt x="14247" y="4953"/>
                    <a:pt x="15010" y="3532"/>
                    <a:pt x="14718" y="3240"/>
                  </a:cubicBezTo>
                  <a:cubicBezTo>
                    <a:pt x="14690" y="3209"/>
                    <a:pt x="14651" y="3195"/>
                    <a:pt x="14604" y="3195"/>
                  </a:cubicBezTo>
                  <a:cubicBezTo>
                    <a:pt x="14335" y="3195"/>
                    <a:pt x="13825" y="3657"/>
                    <a:pt x="13825" y="4031"/>
                  </a:cubicBezTo>
                  <a:cubicBezTo>
                    <a:pt x="13825" y="4325"/>
                    <a:pt x="13511" y="4557"/>
                    <a:pt x="13162" y="4557"/>
                  </a:cubicBezTo>
                  <a:cubicBezTo>
                    <a:pt x="12973" y="4557"/>
                    <a:pt x="12773" y="4488"/>
                    <a:pt x="12608" y="4323"/>
                  </a:cubicBezTo>
                  <a:cubicBezTo>
                    <a:pt x="12136" y="3855"/>
                    <a:pt x="13002" y="3120"/>
                    <a:pt x="13002" y="2680"/>
                  </a:cubicBezTo>
                  <a:cubicBezTo>
                    <a:pt x="13002" y="2255"/>
                    <a:pt x="13209" y="1949"/>
                    <a:pt x="13617" y="1537"/>
                  </a:cubicBezTo>
                  <a:cubicBezTo>
                    <a:pt x="11983" y="436"/>
                    <a:pt x="10086" y="0"/>
                    <a:pt x="844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" name="Google Shape;275;p44"/>
            <p:cNvSpPr/>
            <p:nvPr/>
          </p:nvSpPr>
          <p:spPr>
            <a:xfrm>
              <a:off x="6689475" y="1137300"/>
              <a:ext cx="85050" cy="124900"/>
            </a:xfrm>
            <a:custGeom>
              <a:avLst/>
              <a:gdLst/>
              <a:ahLst/>
              <a:cxnLst/>
              <a:rect l="l" t="t" r="r" b="b"/>
              <a:pathLst>
                <a:path w="3402" h="4996" extrusionOk="0">
                  <a:moveTo>
                    <a:pt x="3402" y="0"/>
                  </a:moveTo>
                  <a:lnTo>
                    <a:pt x="3402" y="0"/>
                  </a:lnTo>
                  <a:cubicBezTo>
                    <a:pt x="2417" y="250"/>
                    <a:pt x="1203" y="588"/>
                    <a:pt x="0" y="1231"/>
                  </a:cubicBezTo>
                  <a:cubicBezTo>
                    <a:pt x="0" y="1231"/>
                    <a:pt x="162" y="2272"/>
                    <a:pt x="162" y="2624"/>
                  </a:cubicBezTo>
                  <a:cubicBezTo>
                    <a:pt x="162" y="2976"/>
                    <a:pt x="440" y="3796"/>
                    <a:pt x="440" y="3957"/>
                  </a:cubicBezTo>
                  <a:cubicBezTo>
                    <a:pt x="440" y="4119"/>
                    <a:pt x="792" y="4661"/>
                    <a:pt x="1070" y="4939"/>
                  </a:cubicBezTo>
                  <a:cubicBezTo>
                    <a:pt x="1109" y="4978"/>
                    <a:pt x="1154" y="4995"/>
                    <a:pt x="1203" y="4995"/>
                  </a:cubicBezTo>
                  <a:cubicBezTo>
                    <a:pt x="1486" y="4995"/>
                    <a:pt x="1889" y="4423"/>
                    <a:pt x="1889" y="4147"/>
                  </a:cubicBezTo>
                  <a:cubicBezTo>
                    <a:pt x="1889" y="3841"/>
                    <a:pt x="2361" y="2199"/>
                    <a:pt x="2829" y="1731"/>
                  </a:cubicBezTo>
                  <a:cubicBezTo>
                    <a:pt x="3296" y="1263"/>
                    <a:pt x="3402" y="0"/>
                    <a:pt x="340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" name="Google Shape;276;p44"/>
            <p:cNvSpPr/>
            <p:nvPr/>
          </p:nvSpPr>
          <p:spPr>
            <a:xfrm>
              <a:off x="6556875" y="1183100"/>
              <a:ext cx="215825" cy="425475"/>
            </a:xfrm>
            <a:custGeom>
              <a:avLst/>
              <a:gdLst/>
              <a:ahLst/>
              <a:cxnLst/>
              <a:rect l="l" t="t" r="r" b="b"/>
              <a:pathLst>
                <a:path w="8633" h="17019" extrusionOk="0">
                  <a:moveTo>
                    <a:pt x="4323" y="1"/>
                  </a:moveTo>
                  <a:cubicBezTo>
                    <a:pt x="2490" y="1260"/>
                    <a:pt x="834" y="3371"/>
                    <a:pt x="320" y="7022"/>
                  </a:cubicBezTo>
                  <a:cubicBezTo>
                    <a:pt x="0" y="9280"/>
                    <a:pt x="408" y="11271"/>
                    <a:pt x="1361" y="12900"/>
                  </a:cubicBezTo>
                  <a:cubicBezTo>
                    <a:pt x="1661" y="13199"/>
                    <a:pt x="2023" y="13308"/>
                    <a:pt x="2391" y="13308"/>
                  </a:cubicBezTo>
                  <a:cubicBezTo>
                    <a:pt x="3391" y="13308"/>
                    <a:pt x="4439" y="12502"/>
                    <a:pt x="4439" y="12502"/>
                  </a:cubicBezTo>
                  <a:cubicBezTo>
                    <a:pt x="4439" y="12502"/>
                    <a:pt x="4805" y="12692"/>
                    <a:pt x="4643" y="12854"/>
                  </a:cubicBezTo>
                  <a:cubicBezTo>
                    <a:pt x="4467" y="13030"/>
                    <a:pt x="3722" y="14057"/>
                    <a:pt x="3722" y="14437"/>
                  </a:cubicBezTo>
                  <a:cubicBezTo>
                    <a:pt x="3722" y="14820"/>
                    <a:pt x="4116" y="15700"/>
                    <a:pt x="4116" y="15700"/>
                  </a:cubicBezTo>
                  <a:cubicBezTo>
                    <a:pt x="5157" y="16343"/>
                    <a:pt x="6346" y="16797"/>
                    <a:pt x="7679" y="17019"/>
                  </a:cubicBezTo>
                  <a:cubicBezTo>
                    <a:pt x="7767" y="16769"/>
                    <a:pt x="8266" y="16357"/>
                    <a:pt x="8266" y="15963"/>
                  </a:cubicBezTo>
                  <a:cubicBezTo>
                    <a:pt x="8266" y="15538"/>
                    <a:pt x="8632" y="14996"/>
                    <a:pt x="8266" y="14627"/>
                  </a:cubicBezTo>
                  <a:cubicBezTo>
                    <a:pt x="7914" y="14275"/>
                    <a:pt x="8133" y="13969"/>
                    <a:pt x="8133" y="13571"/>
                  </a:cubicBezTo>
                  <a:cubicBezTo>
                    <a:pt x="8133" y="13192"/>
                    <a:pt x="7503" y="12562"/>
                    <a:pt x="6915" y="12372"/>
                  </a:cubicBezTo>
                  <a:cubicBezTo>
                    <a:pt x="6822" y="12339"/>
                    <a:pt x="6718" y="12325"/>
                    <a:pt x="6609" y="12325"/>
                  </a:cubicBezTo>
                  <a:cubicBezTo>
                    <a:pt x="6126" y="12325"/>
                    <a:pt x="5540" y="12592"/>
                    <a:pt x="5298" y="12592"/>
                  </a:cubicBezTo>
                  <a:cubicBezTo>
                    <a:pt x="5254" y="12592"/>
                    <a:pt x="5221" y="12583"/>
                    <a:pt x="5202" y="12562"/>
                  </a:cubicBezTo>
                  <a:cubicBezTo>
                    <a:pt x="5041" y="12414"/>
                    <a:pt x="5628" y="12210"/>
                    <a:pt x="5628" y="11960"/>
                  </a:cubicBezTo>
                  <a:cubicBezTo>
                    <a:pt x="5628" y="11803"/>
                    <a:pt x="5378" y="11774"/>
                    <a:pt x="5192" y="11774"/>
                  </a:cubicBezTo>
                  <a:cubicBezTo>
                    <a:pt x="5082" y="11774"/>
                    <a:pt x="4995" y="11785"/>
                    <a:pt x="4995" y="11785"/>
                  </a:cubicBezTo>
                  <a:cubicBezTo>
                    <a:pt x="4995" y="11785"/>
                    <a:pt x="4967" y="11039"/>
                    <a:pt x="4967" y="10845"/>
                  </a:cubicBezTo>
                  <a:cubicBezTo>
                    <a:pt x="4967" y="10694"/>
                    <a:pt x="4855" y="10502"/>
                    <a:pt x="4700" y="10502"/>
                  </a:cubicBezTo>
                  <a:cubicBezTo>
                    <a:pt x="4647" y="10502"/>
                    <a:pt x="4588" y="10525"/>
                    <a:pt x="4527" y="10582"/>
                  </a:cubicBezTo>
                  <a:cubicBezTo>
                    <a:pt x="4309" y="10817"/>
                    <a:pt x="4731" y="11507"/>
                    <a:pt x="3634" y="11901"/>
                  </a:cubicBezTo>
                  <a:cubicBezTo>
                    <a:pt x="3520" y="11940"/>
                    <a:pt x="3414" y="11958"/>
                    <a:pt x="3316" y="11958"/>
                  </a:cubicBezTo>
                  <a:cubicBezTo>
                    <a:pt x="2464" y="11958"/>
                    <a:pt x="2181" y="10605"/>
                    <a:pt x="2181" y="10290"/>
                  </a:cubicBezTo>
                  <a:cubicBezTo>
                    <a:pt x="2181" y="9938"/>
                    <a:pt x="2694" y="9280"/>
                    <a:pt x="2694" y="9280"/>
                  </a:cubicBezTo>
                  <a:cubicBezTo>
                    <a:pt x="2694" y="9280"/>
                    <a:pt x="2987" y="9021"/>
                    <a:pt x="3144" y="9021"/>
                  </a:cubicBezTo>
                  <a:cubicBezTo>
                    <a:pt x="3169" y="9021"/>
                    <a:pt x="3192" y="9028"/>
                    <a:pt x="3208" y="9044"/>
                  </a:cubicBezTo>
                  <a:cubicBezTo>
                    <a:pt x="3324" y="9160"/>
                    <a:pt x="3444" y="9748"/>
                    <a:pt x="3444" y="9748"/>
                  </a:cubicBezTo>
                  <a:cubicBezTo>
                    <a:pt x="3444" y="9748"/>
                    <a:pt x="3652" y="9832"/>
                    <a:pt x="3790" y="9832"/>
                  </a:cubicBezTo>
                  <a:cubicBezTo>
                    <a:pt x="3860" y="9832"/>
                    <a:pt x="3912" y="9811"/>
                    <a:pt x="3912" y="9748"/>
                  </a:cubicBezTo>
                  <a:cubicBezTo>
                    <a:pt x="3912" y="9558"/>
                    <a:pt x="3634" y="8999"/>
                    <a:pt x="3912" y="8735"/>
                  </a:cubicBezTo>
                  <a:cubicBezTo>
                    <a:pt x="4175" y="8457"/>
                    <a:pt x="4059" y="8693"/>
                    <a:pt x="4059" y="8383"/>
                  </a:cubicBezTo>
                  <a:cubicBezTo>
                    <a:pt x="4059" y="8063"/>
                    <a:pt x="4291" y="8151"/>
                    <a:pt x="4291" y="7929"/>
                  </a:cubicBezTo>
                  <a:cubicBezTo>
                    <a:pt x="4291" y="7697"/>
                    <a:pt x="4263" y="7490"/>
                    <a:pt x="4263" y="7490"/>
                  </a:cubicBezTo>
                  <a:cubicBezTo>
                    <a:pt x="4263" y="7490"/>
                    <a:pt x="4555" y="6480"/>
                    <a:pt x="4763" y="6273"/>
                  </a:cubicBezTo>
                  <a:cubicBezTo>
                    <a:pt x="4981" y="6054"/>
                    <a:pt x="5642" y="6054"/>
                    <a:pt x="5934" y="5762"/>
                  </a:cubicBezTo>
                  <a:cubicBezTo>
                    <a:pt x="6226" y="5467"/>
                    <a:pt x="6212" y="5249"/>
                    <a:pt x="6212" y="4823"/>
                  </a:cubicBezTo>
                  <a:cubicBezTo>
                    <a:pt x="6212" y="4398"/>
                    <a:pt x="6212" y="3884"/>
                    <a:pt x="6036" y="3722"/>
                  </a:cubicBezTo>
                  <a:cubicBezTo>
                    <a:pt x="5930" y="3612"/>
                    <a:pt x="5822" y="3573"/>
                    <a:pt x="5713" y="3573"/>
                  </a:cubicBezTo>
                  <a:cubicBezTo>
                    <a:pt x="5439" y="3573"/>
                    <a:pt x="5157" y="3823"/>
                    <a:pt x="4870" y="3823"/>
                  </a:cubicBezTo>
                  <a:cubicBezTo>
                    <a:pt x="4834" y="3823"/>
                    <a:pt x="4798" y="3819"/>
                    <a:pt x="4763" y="3810"/>
                  </a:cubicBezTo>
                  <a:cubicBezTo>
                    <a:pt x="4439" y="3722"/>
                    <a:pt x="4291" y="3459"/>
                    <a:pt x="4291" y="3167"/>
                  </a:cubicBezTo>
                  <a:cubicBezTo>
                    <a:pt x="4291" y="2875"/>
                    <a:pt x="4059" y="2551"/>
                    <a:pt x="4059" y="2287"/>
                  </a:cubicBezTo>
                  <a:cubicBezTo>
                    <a:pt x="4059" y="2009"/>
                    <a:pt x="4203" y="1366"/>
                    <a:pt x="4453" y="1116"/>
                  </a:cubicBezTo>
                  <a:cubicBezTo>
                    <a:pt x="4703" y="852"/>
                    <a:pt x="4323" y="1"/>
                    <a:pt x="432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" name="Google Shape;277;p44"/>
            <p:cNvSpPr/>
            <p:nvPr/>
          </p:nvSpPr>
          <p:spPr>
            <a:xfrm>
              <a:off x="6590900" y="1495650"/>
              <a:ext cx="86100" cy="79950"/>
            </a:xfrm>
            <a:custGeom>
              <a:avLst/>
              <a:gdLst/>
              <a:ahLst/>
              <a:cxnLst/>
              <a:rect l="l" t="t" r="r" b="b"/>
              <a:pathLst>
                <a:path w="3444" h="3198" extrusionOk="0">
                  <a:moveTo>
                    <a:pt x="3078" y="0"/>
                  </a:moveTo>
                  <a:cubicBezTo>
                    <a:pt x="3078" y="0"/>
                    <a:pt x="2030" y="806"/>
                    <a:pt x="1030" y="806"/>
                  </a:cubicBezTo>
                  <a:cubicBezTo>
                    <a:pt x="662" y="806"/>
                    <a:pt x="300" y="697"/>
                    <a:pt x="0" y="398"/>
                  </a:cubicBezTo>
                  <a:lnTo>
                    <a:pt x="0" y="398"/>
                  </a:lnTo>
                  <a:cubicBezTo>
                    <a:pt x="676" y="1541"/>
                    <a:pt x="1611" y="2476"/>
                    <a:pt x="2755" y="3198"/>
                  </a:cubicBezTo>
                  <a:cubicBezTo>
                    <a:pt x="2755" y="3198"/>
                    <a:pt x="2361" y="2318"/>
                    <a:pt x="2361" y="1935"/>
                  </a:cubicBezTo>
                  <a:cubicBezTo>
                    <a:pt x="2361" y="1555"/>
                    <a:pt x="3106" y="528"/>
                    <a:pt x="3282" y="352"/>
                  </a:cubicBezTo>
                  <a:cubicBezTo>
                    <a:pt x="3444" y="190"/>
                    <a:pt x="3078" y="0"/>
                    <a:pt x="3078" y="0"/>
                  </a:cubicBezTo>
                  <a:close/>
                </a:path>
              </a:pathLst>
            </a:custGeom>
            <a:solidFill>
              <a:srgbClr val="58C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" name="Google Shape;278;p44"/>
            <p:cNvSpPr/>
            <p:nvPr/>
          </p:nvSpPr>
          <p:spPr>
            <a:xfrm>
              <a:off x="6715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0" y="1042"/>
                    <a:pt x="1056" y="806"/>
                    <a:pt x="1056" y="514"/>
                  </a:cubicBezTo>
                  <a:cubicBezTo>
                    <a:pt x="1056" y="233"/>
                    <a:pt x="820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6863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4" y="1042"/>
                    <a:pt x="1056" y="806"/>
                    <a:pt x="1056" y="514"/>
                  </a:cubicBezTo>
                  <a:cubicBezTo>
                    <a:pt x="1056" y="233"/>
                    <a:pt x="824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" name="Google Shape;280;p44"/>
            <p:cNvSpPr/>
            <p:nvPr/>
          </p:nvSpPr>
          <p:spPr>
            <a:xfrm>
              <a:off x="6749900" y="1339000"/>
              <a:ext cx="101925" cy="39450"/>
            </a:xfrm>
            <a:custGeom>
              <a:avLst/>
              <a:gdLst/>
              <a:ahLst/>
              <a:cxnLst/>
              <a:rect l="l" t="t" r="r" b="b"/>
              <a:pathLst>
                <a:path w="4077" h="1578" extrusionOk="0">
                  <a:moveTo>
                    <a:pt x="3917" y="1"/>
                  </a:moveTo>
                  <a:cubicBezTo>
                    <a:pt x="3873" y="1"/>
                    <a:pt x="3831" y="20"/>
                    <a:pt x="3799" y="54"/>
                  </a:cubicBezTo>
                  <a:lnTo>
                    <a:pt x="3781" y="82"/>
                  </a:lnTo>
                  <a:lnTo>
                    <a:pt x="3767" y="82"/>
                  </a:lnTo>
                  <a:cubicBezTo>
                    <a:pt x="3767" y="96"/>
                    <a:pt x="3753" y="96"/>
                    <a:pt x="3753" y="110"/>
                  </a:cubicBezTo>
                  <a:cubicBezTo>
                    <a:pt x="3739" y="142"/>
                    <a:pt x="3711" y="170"/>
                    <a:pt x="3665" y="212"/>
                  </a:cubicBezTo>
                  <a:cubicBezTo>
                    <a:pt x="3637" y="258"/>
                    <a:pt x="3577" y="300"/>
                    <a:pt x="3535" y="360"/>
                  </a:cubicBezTo>
                  <a:cubicBezTo>
                    <a:pt x="3503" y="388"/>
                    <a:pt x="3461" y="420"/>
                    <a:pt x="3430" y="448"/>
                  </a:cubicBezTo>
                  <a:cubicBezTo>
                    <a:pt x="3401" y="476"/>
                    <a:pt x="3373" y="508"/>
                    <a:pt x="3328" y="536"/>
                  </a:cubicBezTo>
                  <a:cubicBezTo>
                    <a:pt x="3285" y="564"/>
                    <a:pt x="3254" y="596"/>
                    <a:pt x="3211" y="624"/>
                  </a:cubicBezTo>
                  <a:cubicBezTo>
                    <a:pt x="3166" y="652"/>
                    <a:pt x="3124" y="684"/>
                    <a:pt x="3078" y="712"/>
                  </a:cubicBezTo>
                  <a:cubicBezTo>
                    <a:pt x="3036" y="740"/>
                    <a:pt x="2976" y="772"/>
                    <a:pt x="2934" y="786"/>
                  </a:cubicBezTo>
                  <a:cubicBezTo>
                    <a:pt x="2874" y="814"/>
                    <a:pt x="2832" y="828"/>
                    <a:pt x="2772" y="860"/>
                  </a:cubicBezTo>
                  <a:cubicBezTo>
                    <a:pt x="2726" y="874"/>
                    <a:pt x="2670" y="888"/>
                    <a:pt x="2610" y="916"/>
                  </a:cubicBezTo>
                  <a:cubicBezTo>
                    <a:pt x="2550" y="933"/>
                    <a:pt x="2494" y="948"/>
                    <a:pt x="2434" y="962"/>
                  </a:cubicBezTo>
                  <a:cubicBezTo>
                    <a:pt x="2374" y="962"/>
                    <a:pt x="2318" y="976"/>
                    <a:pt x="2272" y="976"/>
                  </a:cubicBezTo>
                  <a:cubicBezTo>
                    <a:pt x="2244" y="990"/>
                    <a:pt x="2198" y="990"/>
                    <a:pt x="2170" y="990"/>
                  </a:cubicBezTo>
                  <a:lnTo>
                    <a:pt x="1790" y="990"/>
                  </a:lnTo>
                  <a:cubicBezTo>
                    <a:pt x="1759" y="990"/>
                    <a:pt x="1731" y="976"/>
                    <a:pt x="1688" y="976"/>
                  </a:cubicBezTo>
                  <a:cubicBezTo>
                    <a:pt x="1657" y="976"/>
                    <a:pt x="1629" y="976"/>
                    <a:pt x="1600" y="962"/>
                  </a:cubicBezTo>
                  <a:cubicBezTo>
                    <a:pt x="1569" y="962"/>
                    <a:pt x="1541" y="962"/>
                    <a:pt x="1513" y="948"/>
                  </a:cubicBezTo>
                  <a:cubicBezTo>
                    <a:pt x="1453" y="933"/>
                    <a:pt x="1393" y="933"/>
                    <a:pt x="1337" y="902"/>
                  </a:cubicBezTo>
                  <a:cubicBezTo>
                    <a:pt x="1291" y="888"/>
                    <a:pt x="1231" y="874"/>
                    <a:pt x="1175" y="860"/>
                  </a:cubicBezTo>
                  <a:cubicBezTo>
                    <a:pt x="1161" y="846"/>
                    <a:pt x="1129" y="828"/>
                    <a:pt x="1101" y="828"/>
                  </a:cubicBezTo>
                  <a:cubicBezTo>
                    <a:pt x="1073" y="814"/>
                    <a:pt x="1055" y="800"/>
                    <a:pt x="1027" y="800"/>
                  </a:cubicBezTo>
                  <a:cubicBezTo>
                    <a:pt x="999" y="786"/>
                    <a:pt x="985" y="772"/>
                    <a:pt x="953" y="758"/>
                  </a:cubicBezTo>
                  <a:cubicBezTo>
                    <a:pt x="939" y="740"/>
                    <a:pt x="911" y="726"/>
                    <a:pt x="897" y="726"/>
                  </a:cubicBezTo>
                  <a:cubicBezTo>
                    <a:pt x="865" y="712"/>
                    <a:pt x="851" y="698"/>
                    <a:pt x="823" y="684"/>
                  </a:cubicBezTo>
                  <a:cubicBezTo>
                    <a:pt x="809" y="670"/>
                    <a:pt x="777" y="652"/>
                    <a:pt x="763" y="652"/>
                  </a:cubicBezTo>
                  <a:cubicBezTo>
                    <a:pt x="721" y="624"/>
                    <a:pt x="689" y="596"/>
                    <a:pt x="661" y="564"/>
                  </a:cubicBezTo>
                  <a:cubicBezTo>
                    <a:pt x="616" y="536"/>
                    <a:pt x="587" y="522"/>
                    <a:pt x="559" y="494"/>
                  </a:cubicBezTo>
                  <a:lnTo>
                    <a:pt x="412" y="346"/>
                  </a:lnTo>
                  <a:cubicBezTo>
                    <a:pt x="369" y="318"/>
                    <a:pt x="338" y="272"/>
                    <a:pt x="324" y="258"/>
                  </a:cubicBezTo>
                  <a:cubicBezTo>
                    <a:pt x="324" y="244"/>
                    <a:pt x="310" y="244"/>
                    <a:pt x="310" y="230"/>
                  </a:cubicBezTo>
                  <a:lnTo>
                    <a:pt x="295" y="230"/>
                  </a:lnTo>
                  <a:lnTo>
                    <a:pt x="295" y="212"/>
                  </a:lnTo>
                  <a:cubicBezTo>
                    <a:pt x="273" y="182"/>
                    <a:pt x="230" y="159"/>
                    <a:pt x="180" y="159"/>
                  </a:cubicBezTo>
                  <a:cubicBezTo>
                    <a:pt x="161" y="159"/>
                    <a:pt x="140" y="162"/>
                    <a:pt x="120" y="170"/>
                  </a:cubicBezTo>
                  <a:cubicBezTo>
                    <a:pt x="46" y="184"/>
                    <a:pt x="0" y="272"/>
                    <a:pt x="18" y="360"/>
                  </a:cubicBezTo>
                  <a:cubicBezTo>
                    <a:pt x="18" y="360"/>
                    <a:pt x="32" y="360"/>
                    <a:pt x="32" y="374"/>
                  </a:cubicBezTo>
                  <a:cubicBezTo>
                    <a:pt x="32" y="374"/>
                    <a:pt x="32" y="388"/>
                    <a:pt x="46" y="420"/>
                  </a:cubicBezTo>
                  <a:cubicBezTo>
                    <a:pt x="60" y="448"/>
                    <a:pt x="74" y="508"/>
                    <a:pt x="120" y="564"/>
                  </a:cubicBezTo>
                  <a:cubicBezTo>
                    <a:pt x="148" y="624"/>
                    <a:pt x="193" y="698"/>
                    <a:pt x="250" y="772"/>
                  </a:cubicBezTo>
                  <a:cubicBezTo>
                    <a:pt x="310" y="846"/>
                    <a:pt x="383" y="933"/>
                    <a:pt x="471" y="1004"/>
                  </a:cubicBezTo>
                  <a:cubicBezTo>
                    <a:pt x="485" y="1036"/>
                    <a:pt x="514" y="1050"/>
                    <a:pt x="545" y="1078"/>
                  </a:cubicBezTo>
                  <a:cubicBezTo>
                    <a:pt x="559" y="1092"/>
                    <a:pt x="587" y="1109"/>
                    <a:pt x="616" y="1138"/>
                  </a:cubicBezTo>
                  <a:cubicBezTo>
                    <a:pt x="633" y="1152"/>
                    <a:pt x="661" y="1180"/>
                    <a:pt x="689" y="1197"/>
                  </a:cubicBezTo>
                  <a:cubicBezTo>
                    <a:pt x="721" y="1211"/>
                    <a:pt x="749" y="1225"/>
                    <a:pt x="777" y="1254"/>
                  </a:cubicBezTo>
                  <a:cubicBezTo>
                    <a:pt x="809" y="1268"/>
                    <a:pt x="837" y="1285"/>
                    <a:pt x="865" y="1299"/>
                  </a:cubicBezTo>
                  <a:cubicBezTo>
                    <a:pt x="897" y="1313"/>
                    <a:pt x="925" y="1342"/>
                    <a:pt x="967" y="1356"/>
                  </a:cubicBezTo>
                  <a:cubicBezTo>
                    <a:pt x="1027" y="1387"/>
                    <a:pt x="1101" y="1415"/>
                    <a:pt x="1175" y="1444"/>
                  </a:cubicBezTo>
                  <a:cubicBezTo>
                    <a:pt x="1231" y="1475"/>
                    <a:pt x="1305" y="1489"/>
                    <a:pt x="1379" y="1503"/>
                  </a:cubicBezTo>
                  <a:cubicBezTo>
                    <a:pt x="1425" y="1517"/>
                    <a:pt x="1467" y="1531"/>
                    <a:pt x="1495" y="1531"/>
                  </a:cubicBezTo>
                  <a:cubicBezTo>
                    <a:pt x="1541" y="1531"/>
                    <a:pt x="1569" y="1549"/>
                    <a:pt x="1615" y="1549"/>
                  </a:cubicBezTo>
                  <a:cubicBezTo>
                    <a:pt x="1657" y="1563"/>
                    <a:pt x="1688" y="1563"/>
                    <a:pt x="1731" y="1563"/>
                  </a:cubicBezTo>
                  <a:cubicBezTo>
                    <a:pt x="1776" y="1577"/>
                    <a:pt x="1804" y="1577"/>
                    <a:pt x="1847" y="1577"/>
                  </a:cubicBezTo>
                  <a:lnTo>
                    <a:pt x="2198" y="1577"/>
                  </a:lnTo>
                  <a:cubicBezTo>
                    <a:pt x="2230" y="1577"/>
                    <a:pt x="2272" y="1577"/>
                    <a:pt x="2318" y="1563"/>
                  </a:cubicBezTo>
                  <a:cubicBezTo>
                    <a:pt x="2392" y="1549"/>
                    <a:pt x="2480" y="1531"/>
                    <a:pt x="2568" y="1517"/>
                  </a:cubicBezTo>
                  <a:cubicBezTo>
                    <a:pt x="2638" y="1503"/>
                    <a:pt x="2712" y="1475"/>
                    <a:pt x="2786" y="1444"/>
                  </a:cubicBezTo>
                  <a:cubicBezTo>
                    <a:pt x="2860" y="1429"/>
                    <a:pt x="2934" y="1387"/>
                    <a:pt x="3007" y="1356"/>
                  </a:cubicBezTo>
                  <a:cubicBezTo>
                    <a:pt x="3064" y="1327"/>
                    <a:pt x="3138" y="1299"/>
                    <a:pt x="3197" y="1254"/>
                  </a:cubicBezTo>
                  <a:cubicBezTo>
                    <a:pt x="3254" y="1211"/>
                    <a:pt x="3314" y="1180"/>
                    <a:pt x="3373" y="1138"/>
                  </a:cubicBezTo>
                  <a:cubicBezTo>
                    <a:pt x="3416" y="1092"/>
                    <a:pt x="3475" y="1050"/>
                    <a:pt x="3518" y="1004"/>
                  </a:cubicBezTo>
                  <a:lnTo>
                    <a:pt x="3651" y="874"/>
                  </a:lnTo>
                  <a:cubicBezTo>
                    <a:pt x="3693" y="828"/>
                    <a:pt x="3725" y="786"/>
                    <a:pt x="3753" y="740"/>
                  </a:cubicBezTo>
                  <a:cubicBezTo>
                    <a:pt x="3781" y="698"/>
                    <a:pt x="3827" y="670"/>
                    <a:pt x="3841" y="624"/>
                  </a:cubicBezTo>
                  <a:cubicBezTo>
                    <a:pt x="3901" y="550"/>
                    <a:pt x="3943" y="476"/>
                    <a:pt x="3975" y="420"/>
                  </a:cubicBezTo>
                  <a:cubicBezTo>
                    <a:pt x="4003" y="346"/>
                    <a:pt x="4017" y="300"/>
                    <a:pt x="4031" y="272"/>
                  </a:cubicBezTo>
                  <a:cubicBezTo>
                    <a:pt x="4045" y="230"/>
                    <a:pt x="4063" y="212"/>
                    <a:pt x="4063" y="212"/>
                  </a:cubicBezTo>
                  <a:cubicBezTo>
                    <a:pt x="4077" y="156"/>
                    <a:pt x="4063" y="82"/>
                    <a:pt x="4017" y="37"/>
                  </a:cubicBezTo>
                  <a:cubicBezTo>
                    <a:pt x="3985" y="12"/>
                    <a:pt x="3950" y="1"/>
                    <a:pt x="391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" name="Google Shape;281;p44"/>
            <p:cNvSpPr/>
            <p:nvPr/>
          </p:nvSpPr>
          <p:spPr>
            <a:xfrm>
              <a:off x="6699150" y="1363550"/>
              <a:ext cx="23225" cy="23075"/>
            </a:xfrm>
            <a:custGeom>
              <a:avLst/>
              <a:gdLst/>
              <a:ahLst/>
              <a:cxnLst/>
              <a:rect l="l" t="t" r="r" b="b"/>
              <a:pathLst>
                <a:path w="929" h="923" extrusionOk="0">
                  <a:moveTo>
                    <a:pt x="749" y="0"/>
                  </a:moveTo>
                  <a:cubicBezTo>
                    <a:pt x="717" y="0"/>
                    <a:pt x="684" y="7"/>
                    <a:pt x="655" y="22"/>
                  </a:cubicBezTo>
                  <a:cubicBezTo>
                    <a:pt x="581" y="54"/>
                    <a:pt x="535" y="127"/>
                    <a:pt x="493" y="184"/>
                  </a:cubicBezTo>
                  <a:cubicBezTo>
                    <a:pt x="447" y="272"/>
                    <a:pt x="391" y="331"/>
                    <a:pt x="331" y="405"/>
                  </a:cubicBezTo>
                  <a:cubicBezTo>
                    <a:pt x="289" y="479"/>
                    <a:pt x="229" y="535"/>
                    <a:pt x="183" y="609"/>
                  </a:cubicBezTo>
                  <a:cubicBezTo>
                    <a:pt x="155" y="637"/>
                    <a:pt x="95" y="743"/>
                    <a:pt x="67" y="757"/>
                  </a:cubicBezTo>
                  <a:cubicBezTo>
                    <a:pt x="0" y="808"/>
                    <a:pt x="32" y="923"/>
                    <a:pt x="114" y="923"/>
                  </a:cubicBezTo>
                  <a:cubicBezTo>
                    <a:pt x="123" y="923"/>
                    <a:pt x="132" y="921"/>
                    <a:pt x="141" y="919"/>
                  </a:cubicBezTo>
                  <a:cubicBezTo>
                    <a:pt x="215" y="901"/>
                    <a:pt x="271" y="887"/>
                    <a:pt x="345" y="845"/>
                  </a:cubicBezTo>
                  <a:cubicBezTo>
                    <a:pt x="433" y="799"/>
                    <a:pt x="507" y="725"/>
                    <a:pt x="595" y="655"/>
                  </a:cubicBezTo>
                  <a:cubicBezTo>
                    <a:pt x="711" y="549"/>
                    <a:pt x="918" y="345"/>
                    <a:pt x="918" y="170"/>
                  </a:cubicBezTo>
                  <a:cubicBezTo>
                    <a:pt x="929" y="60"/>
                    <a:pt x="842" y="0"/>
                    <a:pt x="74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" name="Google Shape;282;p44"/>
            <p:cNvSpPr/>
            <p:nvPr/>
          </p:nvSpPr>
          <p:spPr>
            <a:xfrm>
              <a:off x="6717350" y="1364050"/>
              <a:ext cx="23125" cy="31500"/>
            </a:xfrm>
            <a:custGeom>
              <a:avLst/>
              <a:gdLst/>
              <a:ahLst/>
              <a:cxnLst/>
              <a:rect l="l" t="t" r="r" b="b"/>
              <a:pathLst>
                <a:path w="925" h="1260" extrusionOk="0">
                  <a:moveTo>
                    <a:pt x="728" y="1"/>
                  </a:moveTo>
                  <a:cubicBezTo>
                    <a:pt x="689" y="1"/>
                    <a:pt x="649" y="15"/>
                    <a:pt x="616" y="48"/>
                  </a:cubicBezTo>
                  <a:cubicBezTo>
                    <a:pt x="454" y="209"/>
                    <a:pt x="352" y="459"/>
                    <a:pt x="233" y="649"/>
                  </a:cubicBezTo>
                  <a:cubicBezTo>
                    <a:pt x="145" y="811"/>
                    <a:pt x="29" y="987"/>
                    <a:pt x="1" y="1177"/>
                  </a:cubicBezTo>
                  <a:cubicBezTo>
                    <a:pt x="1" y="1221"/>
                    <a:pt x="45" y="1259"/>
                    <a:pt x="86" y="1259"/>
                  </a:cubicBezTo>
                  <a:cubicBezTo>
                    <a:pt x="96" y="1259"/>
                    <a:pt x="107" y="1256"/>
                    <a:pt x="117" y="1251"/>
                  </a:cubicBezTo>
                  <a:cubicBezTo>
                    <a:pt x="278" y="1131"/>
                    <a:pt x="394" y="955"/>
                    <a:pt x="511" y="811"/>
                  </a:cubicBezTo>
                  <a:cubicBezTo>
                    <a:pt x="644" y="635"/>
                    <a:pt x="834" y="427"/>
                    <a:pt x="894" y="209"/>
                  </a:cubicBezTo>
                  <a:cubicBezTo>
                    <a:pt x="924" y="93"/>
                    <a:pt x="828" y="1"/>
                    <a:pt x="72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283;p44"/>
            <p:cNvSpPr/>
            <p:nvPr/>
          </p:nvSpPr>
          <p:spPr>
            <a:xfrm>
              <a:off x="6734125" y="1374500"/>
              <a:ext cx="15400" cy="19425"/>
            </a:xfrm>
            <a:custGeom>
              <a:avLst/>
              <a:gdLst/>
              <a:ahLst/>
              <a:cxnLst/>
              <a:rect l="l" t="t" r="r" b="b"/>
              <a:pathLst>
                <a:path w="616" h="777" extrusionOk="0">
                  <a:moveTo>
                    <a:pt x="458" y="0"/>
                  </a:moveTo>
                  <a:cubicBezTo>
                    <a:pt x="411" y="0"/>
                    <a:pt x="362" y="21"/>
                    <a:pt x="325" y="69"/>
                  </a:cubicBezTo>
                  <a:cubicBezTo>
                    <a:pt x="265" y="157"/>
                    <a:pt x="237" y="259"/>
                    <a:pt x="191" y="361"/>
                  </a:cubicBezTo>
                  <a:cubicBezTo>
                    <a:pt x="149" y="449"/>
                    <a:pt x="89" y="551"/>
                    <a:pt x="47" y="639"/>
                  </a:cubicBezTo>
                  <a:cubicBezTo>
                    <a:pt x="0" y="708"/>
                    <a:pt x="61" y="776"/>
                    <a:pt x="125" y="776"/>
                  </a:cubicBezTo>
                  <a:cubicBezTo>
                    <a:pt x="143" y="776"/>
                    <a:pt x="161" y="771"/>
                    <a:pt x="177" y="759"/>
                  </a:cubicBezTo>
                  <a:cubicBezTo>
                    <a:pt x="279" y="671"/>
                    <a:pt x="339" y="583"/>
                    <a:pt x="413" y="495"/>
                  </a:cubicBezTo>
                  <a:cubicBezTo>
                    <a:pt x="487" y="393"/>
                    <a:pt x="561" y="287"/>
                    <a:pt x="589" y="171"/>
                  </a:cubicBezTo>
                  <a:cubicBezTo>
                    <a:pt x="616" y="68"/>
                    <a:pt x="542" y="0"/>
                    <a:pt x="45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284;p44"/>
            <p:cNvSpPr/>
            <p:nvPr/>
          </p:nvSpPr>
          <p:spPr>
            <a:xfrm>
              <a:off x="6855850" y="1360550"/>
              <a:ext cx="23775" cy="26575"/>
            </a:xfrm>
            <a:custGeom>
              <a:avLst/>
              <a:gdLst/>
              <a:ahLst/>
              <a:cxnLst/>
              <a:rect l="l" t="t" r="r" b="b"/>
              <a:pathLst>
                <a:path w="951" h="1063" extrusionOk="0">
                  <a:moveTo>
                    <a:pt x="715" y="1"/>
                  </a:moveTo>
                  <a:cubicBezTo>
                    <a:pt x="591" y="1"/>
                    <a:pt x="486" y="207"/>
                    <a:pt x="440" y="290"/>
                  </a:cubicBezTo>
                  <a:cubicBezTo>
                    <a:pt x="321" y="494"/>
                    <a:pt x="205" y="715"/>
                    <a:pt x="57" y="905"/>
                  </a:cubicBezTo>
                  <a:cubicBezTo>
                    <a:pt x="0" y="984"/>
                    <a:pt x="74" y="1062"/>
                    <a:pt x="152" y="1062"/>
                  </a:cubicBezTo>
                  <a:cubicBezTo>
                    <a:pt x="175" y="1062"/>
                    <a:pt x="198" y="1055"/>
                    <a:pt x="219" y="1039"/>
                  </a:cubicBezTo>
                  <a:cubicBezTo>
                    <a:pt x="381" y="877"/>
                    <a:pt x="511" y="729"/>
                    <a:pt x="644" y="539"/>
                  </a:cubicBezTo>
                  <a:cubicBezTo>
                    <a:pt x="732" y="423"/>
                    <a:pt x="950" y="188"/>
                    <a:pt x="806" y="40"/>
                  </a:cubicBezTo>
                  <a:cubicBezTo>
                    <a:pt x="775" y="12"/>
                    <a:pt x="745" y="1"/>
                    <a:pt x="71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285;p44"/>
            <p:cNvSpPr/>
            <p:nvPr/>
          </p:nvSpPr>
          <p:spPr>
            <a:xfrm>
              <a:off x="6873125" y="1360050"/>
              <a:ext cx="21600" cy="28425"/>
            </a:xfrm>
            <a:custGeom>
              <a:avLst/>
              <a:gdLst/>
              <a:ahLst/>
              <a:cxnLst/>
              <a:rect l="l" t="t" r="r" b="b"/>
              <a:pathLst>
                <a:path w="864" h="1137" extrusionOk="0">
                  <a:moveTo>
                    <a:pt x="673" y="1"/>
                  </a:moveTo>
                  <a:cubicBezTo>
                    <a:pt x="639" y="1"/>
                    <a:pt x="607" y="14"/>
                    <a:pt x="583" y="46"/>
                  </a:cubicBezTo>
                  <a:cubicBezTo>
                    <a:pt x="453" y="208"/>
                    <a:pt x="379" y="412"/>
                    <a:pt x="277" y="587"/>
                  </a:cubicBezTo>
                  <a:cubicBezTo>
                    <a:pt x="171" y="763"/>
                    <a:pt x="69" y="925"/>
                    <a:pt x="13" y="1115"/>
                  </a:cubicBezTo>
                  <a:cubicBezTo>
                    <a:pt x="1" y="1125"/>
                    <a:pt x="6" y="1137"/>
                    <a:pt x="15" y="1137"/>
                  </a:cubicBezTo>
                  <a:cubicBezTo>
                    <a:pt x="18" y="1137"/>
                    <a:pt x="23" y="1134"/>
                    <a:pt x="27" y="1129"/>
                  </a:cubicBezTo>
                  <a:cubicBezTo>
                    <a:pt x="203" y="1027"/>
                    <a:pt x="333" y="897"/>
                    <a:pt x="467" y="735"/>
                  </a:cubicBezTo>
                  <a:cubicBezTo>
                    <a:pt x="597" y="573"/>
                    <a:pt x="759" y="398"/>
                    <a:pt x="833" y="194"/>
                  </a:cubicBezTo>
                  <a:cubicBezTo>
                    <a:pt x="863" y="96"/>
                    <a:pt x="764" y="1"/>
                    <a:pt x="67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286;p44"/>
            <p:cNvSpPr/>
            <p:nvPr/>
          </p:nvSpPr>
          <p:spPr>
            <a:xfrm>
              <a:off x="6890225" y="1366150"/>
              <a:ext cx="16925" cy="23775"/>
            </a:xfrm>
            <a:custGeom>
              <a:avLst/>
              <a:gdLst/>
              <a:ahLst/>
              <a:cxnLst/>
              <a:rect l="l" t="t" r="r" b="b"/>
              <a:pathLst>
                <a:path w="677" h="951" extrusionOk="0">
                  <a:moveTo>
                    <a:pt x="524" y="1"/>
                  </a:moveTo>
                  <a:cubicBezTo>
                    <a:pt x="515" y="1"/>
                    <a:pt x="507" y="2"/>
                    <a:pt x="500" y="6"/>
                  </a:cubicBezTo>
                  <a:cubicBezTo>
                    <a:pt x="325" y="37"/>
                    <a:pt x="279" y="270"/>
                    <a:pt x="208" y="403"/>
                  </a:cubicBezTo>
                  <a:cubicBezTo>
                    <a:pt x="135" y="565"/>
                    <a:pt x="15" y="741"/>
                    <a:pt x="1" y="917"/>
                  </a:cubicBezTo>
                  <a:cubicBezTo>
                    <a:pt x="1" y="937"/>
                    <a:pt x="18" y="950"/>
                    <a:pt x="38" y="950"/>
                  </a:cubicBezTo>
                  <a:cubicBezTo>
                    <a:pt x="45" y="950"/>
                    <a:pt x="53" y="949"/>
                    <a:pt x="61" y="945"/>
                  </a:cubicBezTo>
                  <a:cubicBezTo>
                    <a:pt x="223" y="857"/>
                    <a:pt x="325" y="667"/>
                    <a:pt x="427" y="519"/>
                  </a:cubicBezTo>
                  <a:cubicBezTo>
                    <a:pt x="515" y="389"/>
                    <a:pt x="676" y="213"/>
                    <a:pt x="602" y="52"/>
                  </a:cubicBezTo>
                  <a:cubicBezTo>
                    <a:pt x="581" y="17"/>
                    <a:pt x="550" y="1"/>
                    <a:pt x="52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287;p44"/>
            <p:cNvSpPr/>
            <p:nvPr/>
          </p:nvSpPr>
          <p:spPr>
            <a:xfrm>
              <a:off x="6691675" y="1427075"/>
              <a:ext cx="61000" cy="18675"/>
            </a:xfrm>
            <a:custGeom>
              <a:avLst/>
              <a:gdLst/>
              <a:ahLst/>
              <a:cxnLst/>
              <a:rect l="l" t="t" r="r" b="b"/>
              <a:pathLst>
                <a:path w="2440" h="747" extrusionOk="0">
                  <a:moveTo>
                    <a:pt x="151" y="0"/>
                  </a:moveTo>
                  <a:cubicBezTo>
                    <a:pt x="117" y="0"/>
                    <a:pt x="81" y="6"/>
                    <a:pt x="43" y="17"/>
                  </a:cubicBezTo>
                  <a:cubicBezTo>
                    <a:pt x="0" y="31"/>
                    <a:pt x="29" y="77"/>
                    <a:pt x="60" y="77"/>
                  </a:cubicBezTo>
                  <a:cubicBezTo>
                    <a:pt x="67" y="76"/>
                    <a:pt x="73" y="76"/>
                    <a:pt x="79" y="76"/>
                  </a:cubicBezTo>
                  <a:cubicBezTo>
                    <a:pt x="277" y="76"/>
                    <a:pt x="256" y="505"/>
                    <a:pt x="440" y="576"/>
                  </a:cubicBezTo>
                  <a:cubicBezTo>
                    <a:pt x="482" y="592"/>
                    <a:pt x="519" y="599"/>
                    <a:pt x="553" y="599"/>
                  </a:cubicBezTo>
                  <a:cubicBezTo>
                    <a:pt x="715" y="599"/>
                    <a:pt x="809" y="449"/>
                    <a:pt x="975" y="449"/>
                  </a:cubicBezTo>
                  <a:cubicBezTo>
                    <a:pt x="996" y="449"/>
                    <a:pt x="1018" y="451"/>
                    <a:pt x="1042" y="457"/>
                  </a:cubicBezTo>
                  <a:cubicBezTo>
                    <a:pt x="1236" y="498"/>
                    <a:pt x="1339" y="746"/>
                    <a:pt x="1546" y="746"/>
                  </a:cubicBezTo>
                  <a:cubicBezTo>
                    <a:pt x="1571" y="746"/>
                    <a:pt x="1597" y="742"/>
                    <a:pt x="1625" y="735"/>
                  </a:cubicBezTo>
                  <a:cubicBezTo>
                    <a:pt x="1713" y="706"/>
                    <a:pt x="1773" y="664"/>
                    <a:pt x="1847" y="618"/>
                  </a:cubicBezTo>
                  <a:cubicBezTo>
                    <a:pt x="1917" y="560"/>
                    <a:pt x="1968" y="536"/>
                    <a:pt x="2016" y="536"/>
                  </a:cubicBezTo>
                  <a:cubicBezTo>
                    <a:pt x="2088" y="536"/>
                    <a:pt x="2152" y="592"/>
                    <a:pt x="2259" y="664"/>
                  </a:cubicBezTo>
                  <a:cubicBezTo>
                    <a:pt x="2276" y="678"/>
                    <a:pt x="2294" y="684"/>
                    <a:pt x="2312" y="684"/>
                  </a:cubicBezTo>
                  <a:cubicBezTo>
                    <a:pt x="2381" y="684"/>
                    <a:pt x="2439" y="587"/>
                    <a:pt x="2403" y="516"/>
                  </a:cubicBezTo>
                  <a:cubicBezTo>
                    <a:pt x="2319" y="368"/>
                    <a:pt x="2188" y="265"/>
                    <a:pt x="2033" y="265"/>
                  </a:cubicBezTo>
                  <a:cubicBezTo>
                    <a:pt x="1974" y="265"/>
                    <a:pt x="1912" y="280"/>
                    <a:pt x="1847" y="312"/>
                  </a:cubicBezTo>
                  <a:cubicBezTo>
                    <a:pt x="1745" y="369"/>
                    <a:pt x="1671" y="502"/>
                    <a:pt x="1555" y="516"/>
                  </a:cubicBezTo>
                  <a:cubicBezTo>
                    <a:pt x="1550" y="517"/>
                    <a:pt x="1544" y="518"/>
                    <a:pt x="1539" y="518"/>
                  </a:cubicBezTo>
                  <a:cubicBezTo>
                    <a:pt x="1441" y="518"/>
                    <a:pt x="1359" y="397"/>
                    <a:pt x="1305" y="341"/>
                  </a:cubicBezTo>
                  <a:cubicBezTo>
                    <a:pt x="1260" y="295"/>
                    <a:pt x="1203" y="281"/>
                    <a:pt x="1144" y="267"/>
                  </a:cubicBezTo>
                  <a:cubicBezTo>
                    <a:pt x="1095" y="255"/>
                    <a:pt x="1053" y="250"/>
                    <a:pt x="1014" y="250"/>
                  </a:cubicBezTo>
                  <a:cubicBezTo>
                    <a:pt x="960" y="250"/>
                    <a:pt x="911" y="259"/>
                    <a:pt x="852" y="267"/>
                  </a:cubicBezTo>
                  <a:cubicBezTo>
                    <a:pt x="756" y="285"/>
                    <a:pt x="649" y="384"/>
                    <a:pt x="565" y="384"/>
                  </a:cubicBezTo>
                  <a:cubicBezTo>
                    <a:pt x="519" y="384"/>
                    <a:pt x="480" y="355"/>
                    <a:pt x="454" y="267"/>
                  </a:cubicBezTo>
                  <a:cubicBezTo>
                    <a:pt x="395" y="92"/>
                    <a:pt x="290" y="0"/>
                    <a:pt x="15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288;p44"/>
            <p:cNvSpPr/>
            <p:nvPr/>
          </p:nvSpPr>
          <p:spPr>
            <a:xfrm>
              <a:off x="6797200" y="1553175"/>
              <a:ext cx="70025" cy="27525"/>
            </a:xfrm>
            <a:custGeom>
              <a:avLst/>
              <a:gdLst/>
              <a:ahLst/>
              <a:cxnLst/>
              <a:rect l="l" t="t" r="r" b="b"/>
              <a:pathLst>
                <a:path w="2801" h="1101" extrusionOk="0">
                  <a:moveTo>
                    <a:pt x="1986" y="0"/>
                  </a:moveTo>
                  <a:cubicBezTo>
                    <a:pt x="1953" y="0"/>
                    <a:pt x="1919" y="15"/>
                    <a:pt x="1889" y="45"/>
                  </a:cubicBezTo>
                  <a:cubicBezTo>
                    <a:pt x="1731" y="175"/>
                    <a:pt x="1657" y="513"/>
                    <a:pt x="1450" y="587"/>
                  </a:cubicBezTo>
                  <a:cubicBezTo>
                    <a:pt x="1432" y="594"/>
                    <a:pt x="1415" y="597"/>
                    <a:pt x="1399" y="597"/>
                  </a:cubicBezTo>
                  <a:cubicBezTo>
                    <a:pt x="1248" y="597"/>
                    <a:pt x="1185" y="308"/>
                    <a:pt x="1010" y="295"/>
                  </a:cubicBezTo>
                  <a:cubicBezTo>
                    <a:pt x="820" y="295"/>
                    <a:pt x="658" y="397"/>
                    <a:pt x="542" y="545"/>
                  </a:cubicBezTo>
                  <a:cubicBezTo>
                    <a:pt x="380" y="749"/>
                    <a:pt x="324" y="897"/>
                    <a:pt x="43" y="939"/>
                  </a:cubicBezTo>
                  <a:cubicBezTo>
                    <a:pt x="0" y="953"/>
                    <a:pt x="0" y="999"/>
                    <a:pt x="29" y="1013"/>
                  </a:cubicBezTo>
                  <a:cubicBezTo>
                    <a:pt x="107" y="1071"/>
                    <a:pt x="189" y="1100"/>
                    <a:pt x="269" y="1100"/>
                  </a:cubicBezTo>
                  <a:cubicBezTo>
                    <a:pt x="366" y="1100"/>
                    <a:pt x="461" y="1056"/>
                    <a:pt x="542" y="967"/>
                  </a:cubicBezTo>
                  <a:cubicBezTo>
                    <a:pt x="630" y="879"/>
                    <a:pt x="676" y="763"/>
                    <a:pt x="746" y="675"/>
                  </a:cubicBezTo>
                  <a:cubicBezTo>
                    <a:pt x="806" y="601"/>
                    <a:pt x="866" y="573"/>
                    <a:pt x="940" y="545"/>
                  </a:cubicBezTo>
                  <a:cubicBezTo>
                    <a:pt x="946" y="543"/>
                    <a:pt x="952" y="542"/>
                    <a:pt x="957" y="542"/>
                  </a:cubicBezTo>
                  <a:cubicBezTo>
                    <a:pt x="1013" y="542"/>
                    <a:pt x="1030" y="618"/>
                    <a:pt x="1056" y="647"/>
                  </a:cubicBezTo>
                  <a:cubicBezTo>
                    <a:pt x="1132" y="779"/>
                    <a:pt x="1285" y="844"/>
                    <a:pt x="1430" y="844"/>
                  </a:cubicBezTo>
                  <a:cubicBezTo>
                    <a:pt x="1478" y="844"/>
                    <a:pt x="1526" y="837"/>
                    <a:pt x="1569" y="823"/>
                  </a:cubicBezTo>
                  <a:cubicBezTo>
                    <a:pt x="1773" y="735"/>
                    <a:pt x="1861" y="485"/>
                    <a:pt x="1995" y="309"/>
                  </a:cubicBezTo>
                  <a:cubicBezTo>
                    <a:pt x="2123" y="428"/>
                    <a:pt x="2286" y="519"/>
                    <a:pt x="2448" y="519"/>
                  </a:cubicBezTo>
                  <a:cubicBezTo>
                    <a:pt x="2543" y="519"/>
                    <a:pt x="2639" y="487"/>
                    <a:pt x="2727" y="411"/>
                  </a:cubicBezTo>
                  <a:cubicBezTo>
                    <a:pt x="2800" y="337"/>
                    <a:pt x="2741" y="235"/>
                    <a:pt x="2667" y="235"/>
                  </a:cubicBezTo>
                  <a:cubicBezTo>
                    <a:pt x="2403" y="221"/>
                    <a:pt x="2273" y="235"/>
                    <a:pt x="2083" y="45"/>
                  </a:cubicBezTo>
                  <a:cubicBezTo>
                    <a:pt x="2053" y="15"/>
                    <a:pt x="2019" y="0"/>
                    <a:pt x="198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289;p44"/>
            <p:cNvSpPr/>
            <p:nvPr/>
          </p:nvSpPr>
          <p:spPr>
            <a:xfrm>
              <a:off x="6824375" y="1504150"/>
              <a:ext cx="35400" cy="11175"/>
            </a:xfrm>
            <a:custGeom>
              <a:avLst/>
              <a:gdLst/>
              <a:ahLst/>
              <a:cxnLst/>
              <a:rect l="l" t="t" r="r" b="b"/>
              <a:pathLst>
                <a:path w="1416" h="447" extrusionOk="0">
                  <a:moveTo>
                    <a:pt x="485" y="1"/>
                  </a:moveTo>
                  <a:cubicBezTo>
                    <a:pt x="411" y="1"/>
                    <a:pt x="338" y="24"/>
                    <a:pt x="275" y="58"/>
                  </a:cubicBezTo>
                  <a:cubicBezTo>
                    <a:pt x="173" y="100"/>
                    <a:pt x="116" y="188"/>
                    <a:pt x="28" y="248"/>
                  </a:cubicBezTo>
                  <a:cubicBezTo>
                    <a:pt x="0" y="260"/>
                    <a:pt x="23" y="309"/>
                    <a:pt x="48" y="309"/>
                  </a:cubicBezTo>
                  <a:cubicBezTo>
                    <a:pt x="51" y="309"/>
                    <a:pt x="54" y="309"/>
                    <a:pt x="57" y="307"/>
                  </a:cubicBezTo>
                  <a:cubicBezTo>
                    <a:pt x="145" y="276"/>
                    <a:pt x="261" y="262"/>
                    <a:pt x="349" y="233"/>
                  </a:cubicBezTo>
                  <a:cubicBezTo>
                    <a:pt x="398" y="214"/>
                    <a:pt x="442" y="206"/>
                    <a:pt x="484" y="206"/>
                  </a:cubicBezTo>
                  <a:cubicBezTo>
                    <a:pt x="602" y="206"/>
                    <a:pt x="695" y="274"/>
                    <a:pt x="802" y="350"/>
                  </a:cubicBezTo>
                  <a:cubicBezTo>
                    <a:pt x="897" y="411"/>
                    <a:pt x="1001" y="447"/>
                    <a:pt x="1098" y="447"/>
                  </a:cubicBezTo>
                  <a:cubicBezTo>
                    <a:pt x="1213" y="447"/>
                    <a:pt x="1319" y="396"/>
                    <a:pt x="1390" y="276"/>
                  </a:cubicBezTo>
                  <a:cubicBezTo>
                    <a:pt x="1416" y="237"/>
                    <a:pt x="1382" y="172"/>
                    <a:pt x="1331" y="172"/>
                  </a:cubicBezTo>
                  <a:cubicBezTo>
                    <a:pt x="1326" y="172"/>
                    <a:pt x="1321" y="172"/>
                    <a:pt x="1316" y="174"/>
                  </a:cubicBezTo>
                  <a:cubicBezTo>
                    <a:pt x="1229" y="213"/>
                    <a:pt x="1163" y="240"/>
                    <a:pt x="1096" y="240"/>
                  </a:cubicBezTo>
                  <a:cubicBezTo>
                    <a:pt x="1039" y="240"/>
                    <a:pt x="981" y="221"/>
                    <a:pt x="908" y="174"/>
                  </a:cubicBezTo>
                  <a:cubicBezTo>
                    <a:pt x="802" y="100"/>
                    <a:pt x="700" y="43"/>
                    <a:pt x="570" y="12"/>
                  </a:cubicBezTo>
                  <a:cubicBezTo>
                    <a:pt x="542" y="4"/>
                    <a:pt x="514" y="1"/>
                    <a:pt x="48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" name="Google Shape;290;p44"/>
            <p:cNvSpPr/>
            <p:nvPr/>
          </p:nvSpPr>
          <p:spPr>
            <a:xfrm>
              <a:off x="6927250" y="1344625"/>
              <a:ext cx="38550" cy="10075"/>
            </a:xfrm>
            <a:custGeom>
              <a:avLst/>
              <a:gdLst/>
              <a:ahLst/>
              <a:cxnLst/>
              <a:rect l="l" t="t" r="r" b="b"/>
              <a:pathLst>
                <a:path w="1542" h="403" extrusionOk="0">
                  <a:moveTo>
                    <a:pt x="980" y="0"/>
                  </a:moveTo>
                  <a:cubicBezTo>
                    <a:pt x="947" y="0"/>
                    <a:pt x="913" y="22"/>
                    <a:pt x="894" y="47"/>
                  </a:cubicBezTo>
                  <a:cubicBezTo>
                    <a:pt x="810" y="164"/>
                    <a:pt x="755" y="204"/>
                    <a:pt x="700" y="204"/>
                  </a:cubicBezTo>
                  <a:cubicBezTo>
                    <a:pt x="632" y="204"/>
                    <a:pt x="564" y="142"/>
                    <a:pt x="441" y="93"/>
                  </a:cubicBezTo>
                  <a:cubicBezTo>
                    <a:pt x="415" y="83"/>
                    <a:pt x="386" y="79"/>
                    <a:pt x="354" y="79"/>
                  </a:cubicBezTo>
                  <a:cubicBezTo>
                    <a:pt x="240" y="79"/>
                    <a:pt x="98" y="134"/>
                    <a:pt x="29" y="181"/>
                  </a:cubicBezTo>
                  <a:cubicBezTo>
                    <a:pt x="1" y="195"/>
                    <a:pt x="15" y="237"/>
                    <a:pt x="47" y="237"/>
                  </a:cubicBezTo>
                  <a:cubicBezTo>
                    <a:pt x="115" y="222"/>
                    <a:pt x="200" y="203"/>
                    <a:pt x="280" y="203"/>
                  </a:cubicBezTo>
                  <a:cubicBezTo>
                    <a:pt x="352" y="203"/>
                    <a:pt x="420" y="219"/>
                    <a:pt x="469" y="269"/>
                  </a:cubicBezTo>
                  <a:cubicBezTo>
                    <a:pt x="514" y="311"/>
                    <a:pt x="557" y="357"/>
                    <a:pt x="616" y="385"/>
                  </a:cubicBezTo>
                  <a:cubicBezTo>
                    <a:pt x="646" y="397"/>
                    <a:pt x="675" y="402"/>
                    <a:pt x="703" y="402"/>
                  </a:cubicBezTo>
                  <a:cubicBezTo>
                    <a:pt x="814" y="402"/>
                    <a:pt x="912" y="316"/>
                    <a:pt x="982" y="223"/>
                  </a:cubicBezTo>
                  <a:cubicBezTo>
                    <a:pt x="1075" y="294"/>
                    <a:pt x="1187" y="344"/>
                    <a:pt x="1306" y="344"/>
                  </a:cubicBezTo>
                  <a:cubicBezTo>
                    <a:pt x="1359" y="344"/>
                    <a:pt x="1413" y="334"/>
                    <a:pt x="1468" y="311"/>
                  </a:cubicBezTo>
                  <a:cubicBezTo>
                    <a:pt x="1542" y="283"/>
                    <a:pt x="1542" y="149"/>
                    <a:pt x="1454" y="149"/>
                  </a:cubicBezTo>
                  <a:cubicBezTo>
                    <a:pt x="1419" y="152"/>
                    <a:pt x="1386" y="154"/>
                    <a:pt x="1355" y="154"/>
                  </a:cubicBezTo>
                  <a:cubicBezTo>
                    <a:pt x="1230" y="154"/>
                    <a:pt x="1135" y="126"/>
                    <a:pt x="1042" y="33"/>
                  </a:cubicBezTo>
                  <a:cubicBezTo>
                    <a:pt x="1024" y="9"/>
                    <a:pt x="1002" y="0"/>
                    <a:pt x="98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" name="Google Shape;291;p44"/>
            <p:cNvSpPr/>
            <p:nvPr/>
          </p:nvSpPr>
          <p:spPr>
            <a:xfrm>
              <a:off x="6827425" y="1184350"/>
              <a:ext cx="62700" cy="21575"/>
            </a:xfrm>
            <a:custGeom>
              <a:avLst/>
              <a:gdLst/>
              <a:ahLst/>
              <a:cxnLst/>
              <a:rect l="l" t="t" r="r" b="b"/>
              <a:pathLst>
                <a:path w="2508" h="863" extrusionOk="0">
                  <a:moveTo>
                    <a:pt x="950" y="0"/>
                  </a:moveTo>
                  <a:cubicBezTo>
                    <a:pt x="938" y="0"/>
                    <a:pt x="926" y="3"/>
                    <a:pt x="916" y="11"/>
                  </a:cubicBezTo>
                  <a:cubicBezTo>
                    <a:pt x="749" y="110"/>
                    <a:pt x="513" y="287"/>
                    <a:pt x="293" y="287"/>
                  </a:cubicBezTo>
                  <a:cubicBezTo>
                    <a:pt x="225" y="287"/>
                    <a:pt x="159" y="270"/>
                    <a:pt x="96" y="229"/>
                  </a:cubicBezTo>
                  <a:cubicBezTo>
                    <a:pt x="90" y="225"/>
                    <a:pt x="84" y="223"/>
                    <a:pt x="78" y="223"/>
                  </a:cubicBezTo>
                  <a:cubicBezTo>
                    <a:pt x="37" y="223"/>
                    <a:pt x="0" y="294"/>
                    <a:pt x="37" y="331"/>
                  </a:cubicBezTo>
                  <a:cubicBezTo>
                    <a:pt x="127" y="416"/>
                    <a:pt x="225" y="449"/>
                    <a:pt x="325" y="449"/>
                  </a:cubicBezTo>
                  <a:cubicBezTo>
                    <a:pt x="502" y="449"/>
                    <a:pt x="688" y="346"/>
                    <a:pt x="856" y="243"/>
                  </a:cubicBezTo>
                  <a:cubicBezTo>
                    <a:pt x="874" y="478"/>
                    <a:pt x="1064" y="566"/>
                    <a:pt x="1356" y="580"/>
                  </a:cubicBezTo>
                  <a:cubicBezTo>
                    <a:pt x="1503" y="594"/>
                    <a:pt x="1634" y="626"/>
                    <a:pt x="1781" y="654"/>
                  </a:cubicBezTo>
                  <a:cubicBezTo>
                    <a:pt x="1929" y="682"/>
                    <a:pt x="1943" y="742"/>
                    <a:pt x="2059" y="816"/>
                  </a:cubicBezTo>
                  <a:cubicBezTo>
                    <a:pt x="2114" y="848"/>
                    <a:pt x="2164" y="863"/>
                    <a:pt x="2211" y="863"/>
                  </a:cubicBezTo>
                  <a:cubicBezTo>
                    <a:pt x="2292" y="863"/>
                    <a:pt x="2366" y="821"/>
                    <a:pt x="2439" y="756"/>
                  </a:cubicBezTo>
                  <a:cubicBezTo>
                    <a:pt x="2507" y="704"/>
                    <a:pt x="2449" y="610"/>
                    <a:pt x="2385" y="610"/>
                  </a:cubicBezTo>
                  <a:cubicBezTo>
                    <a:pt x="2379" y="610"/>
                    <a:pt x="2374" y="611"/>
                    <a:pt x="2369" y="612"/>
                  </a:cubicBezTo>
                  <a:cubicBezTo>
                    <a:pt x="2323" y="625"/>
                    <a:pt x="2286" y="631"/>
                    <a:pt x="2254" y="631"/>
                  </a:cubicBezTo>
                  <a:cubicBezTo>
                    <a:pt x="2180" y="631"/>
                    <a:pt x="2130" y="599"/>
                    <a:pt x="2059" y="538"/>
                  </a:cubicBezTo>
                  <a:cubicBezTo>
                    <a:pt x="1957" y="464"/>
                    <a:pt x="1855" y="464"/>
                    <a:pt x="1722" y="436"/>
                  </a:cubicBezTo>
                  <a:cubicBezTo>
                    <a:pt x="1605" y="405"/>
                    <a:pt x="1489" y="376"/>
                    <a:pt x="1356" y="376"/>
                  </a:cubicBezTo>
                  <a:cubicBezTo>
                    <a:pt x="1138" y="362"/>
                    <a:pt x="1018" y="331"/>
                    <a:pt x="1032" y="84"/>
                  </a:cubicBezTo>
                  <a:cubicBezTo>
                    <a:pt x="1032" y="38"/>
                    <a:pt x="990" y="0"/>
                    <a:pt x="95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" name="Google Shape;292;p44"/>
            <p:cNvSpPr/>
            <p:nvPr/>
          </p:nvSpPr>
          <p:spPr>
            <a:xfrm>
              <a:off x="6747975" y="1248825"/>
              <a:ext cx="51150" cy="10800"/>
            </a:xfrm>
            <a:custGeom>
              <a:avLst/>
              <a:gdLst/>
              <a:ahLst/>
              <a:cxnLst/>
              <a:rect l="l" t="t" r="r" b="b"/>
              <a:pathLst>
                <a:path w="2046" h="432" extrusionOk="0">
                  <a:moveTo>
                    <a:pt x="754" y="1"/>
                  </a:moveTo>
                  <a:cubicBezTo>
                    <a:pt x="727" y="1"/>
                    <a:pt x="700" y="12"/>
                    <a:pt x="678" y="38"/>
                  </a:cubicBezTo>
                  <a:cubicBezTo>
                    <a:pt x="594" y="147"/>
                    <a:pt x="498" y="210"/>
                    <a:pt x="404" y="210"/>
                  </a:cubicBezTo>
                  <a:cubicBezTo>
                    <a:pt x="319" y="210"/>
                    <a:pt x="235" y="157"/>
                    <a:pt x="165" y="38"/>
                  </a:cubicBezTo>
                  <a:cubicBezTo>
                    <a:pt x="150" y="14"/>
                    <a:pt x="124" y="3"/>
                    <a:pt x="98" y="3"/>
                  </a:cubicBezTo>
                  <a:cubicBezTo>
                    <a:pt x="50" y="3"/>
                    <a:pt x="0" y="41"/>
                    <a:pt x="21" y="98"/>
                  </a:cubicBezTo>
                  <a:cubicBezTo>
                    <a:pt x="80" y="330"/>
                    <a:pt x="235" y="431"/>
                    <a:pt x="405" y="431"/>
                  </a:cubicBezTo>
                  <a:cubicBezTo>
                    <a:pt x="527" y="431"/>
                    <a:pt x="657" y="380"/>
                    <a:pt x="766" y="288"/>
                  </a:cubicBezTo>
                  <a:cubicBezTo>
                    <a:pt x="865" y="363"/>
                    <a:pt x="970" y="386"/>
                    <a:pt x="1079" y="386"/>
                  </a:cubicBezTo>
                  <a:cubicBezTo>
                    <a:pt x="1247" y="386"/>
                    <a:pt x="1426" y="332"/>
                    <a:pt x="1609" y="332"/>
                  </a:cubicBezTo>
                  <a:cubicBezTo>
                    <a:pt x="1679" y="332"/>
                    <a:pt x="1750" y="340"/>
                    <a:pt x="1822" y="362"/>
                  </a:cubicBezTo>
                  <a:cubicBezTo>
                    <a:pt x="1834" y="366"/>
                    <a:pt x="1846" y="368"/>
                    <a:pt x="1858" y="368"/>
                  </a:cubicBezTo>
                  <a:cubicBezTo>
                    <a:pt x="1972" y="368"/>
                    <a:pt x="2045" y="180"/>
                    <a:pt x="1924" y="126"/>
                  </a:cubicBezTo>
                  <a:cubicBezTo>
                    <a:pt x="1816" y="78"/>
                    <a:pt x="1713" y="55"/>
                    <a:pt x="1607" y="55"/>
                  </a:cubicBezTo>
                  <a:cubicBezTo>
                    <a:pt x="1557" y="55"/>
                    <a:pt x="1507" y="60"/>
                    <a:pt x="1456" y="70"/>
                  </a:cubicBezTo>
                  <a:cubicBezTo>
                    <a:pt x="1329" y="94"/>
                    <a:pt x="1206" y="145"/>
                    <a:pt x="1087" y="145"/>
                  </a:cubicBezTo>
                  <a:cubicBezTo>
                    <a:pt x="1002" y="145"/>
                    <a:pt x="920" y="119"/>
                    <a:pt x="840" y="38"/>
                  </a:cubicBezTo>
                  <a:cubicBezTo>
                    <a:pt x="818" y="15"/>
                    <a:pt x="786" y="1"/>
                    <a:pt x="75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" name="Google Shape;293;p44"/>
            <p:cNvSpPr/>
            <p:nvPr/>
          </p:nvSpPr>
          <p:spPr>
            <a:xfrm>
              <a:off x="6620975" y="1462300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5"/>
                    <a:pt x="176" y="265"/>
                  </a:cubicBezTo>
                  <a:cubicBezTo>
                    <a:pt x="338" y="265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" name="Google Shape;294;p44"/>
            <p:cNvSpPr/>
            <p:nvPr/>
          </p:nvSpPr>
          <p:spPr>
            <a:xfrm>
              <a:off x="6630475" y="1468900"/>
              <a:ext cx="9175" cy="7325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190" y="1"/>
                  </a:moveTo>
                  <a:cubicBezTo>
                    <a:pt x="0" y="1"/>
                    <a:pt x="0" y="293"/>
                    <a:pt x="190" y="293"/>
                  </a:cubicBezTo>
                  <a:cubicBezTo>
                    <a:pt x="366" y="293"/>
                    <a:pt x="366" y="1"/>
                    <a:pt x="19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" name="Google Shape;295;p44"/>
            <p:cNvSpPr/>
            <p:nvPr/>
          </p:nvSpPr>
          <p:spPr>
            <a:xfrm>
              <a:off x="6645150" y="1464150"/>
              <a:ext cx="9175" cy="9175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91" y="1"/>
                  </a:moveTo>
                  <a:cubicBezTo>
                    <a:pt x="89" y="1"/>
                    <a:pt x="1" y="89"/>
                    <a:pt x="1" y="177"/>
                  </a:cubicBezTo>
                  <a:cubicBezTo>
                    <a:pt x="1" y="279"/>
                    <a:pt x="89" y="367"/>
                    <a:pt x="191" y="367"/>
                  </a:cubicBezTo>
                  <a:cubicBezTo>
                    <a:pt x="279" y="367"/>
                    <a:pt x="366" y="279"/>
                    <a:pt x="366" y="177"/>
                  </a:cubicBezTo>
                  <a:cubicBezTo>
                    <a:pt x="366" y="89"/>
                    <a:pt x="279" y="1"/>
                    <a:pt x="19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" name="Google Shape;296;p44"/>
            <p:cNvSpPr/>
            <p:nvPr/>
          </p:nvSpPr>
          <p:spPr>
            <a:xfrm>
              <a:off x="6655000" y="1457200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48" y="1"/>
                  </a:moveTo>
                  <a:cubicBezTo>
                    <a:pt x="1" y="1"/>
                    <a:pt x="1" y="219"/>
                    <a:pt x="148" y="219"/>
                  </a:cubicBezTo>
                  <a:cubicBezTo>
                    <a:pt x="278" y="219"/>
                    <a:pt x="278" y="1"/>
                    <a:pt x="14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" name="Google Shape;297;p44"/>
            <p:cNvSpPr/>
            <p:nvPr/>
          </p:nvSpPr>
          <p:spPr>
            <a:xfrm>
              <a:off x="6638550" y="1458350"/>
              <a:ext cx="4775" cy="5125"/>
            </a:xfrm>
            <a:custGeom>
              <a:avLst/>
              <a:gdLst/>
              <a:ahLst/>
              <a:cxnLst/>
              <a:rect l="l" t="t" r="r" b="b"/>
              <a:pathLst>
                <a:path w="191" h="205" extrusionOk="0">
                  <a:moveTo>
                    <a:pt x="96" y="1"/>
                  </a:moveTo>
                  <a:cubicBezTo>
                    <a:pt x="89" y="1"/>
                    <a:pt x="82" y="4"/>
                    <a:pt x="75" y="11"/>
                  </a:cubicBezTo>
                  <a:cubicBezTo>
                    <a:pt x="29" y="29"/>
                    <a:pt x="1" y="57"/>
                    <a:pt x="1" y="99"/>
                  </a:cubicBezTo>
                  <a:cubicBezTo>
                    <a:pt x="1" y="159"/>
                    <a:pt x="43" y="205"/>
                    <a:pt x="103" y="205"/>
                  </a:cubicBezTo>
                  <a:cubicBezTo>
                    <a:pt x="145" y="205"/>
                    <a:pt x="191" y="159"/>
                    <a:pt x="191" y="99"/>
                  </a:cubicBezTo>
                  <a:cubicBezTo>
                    <a:pt x="191" y="57"/>
                    <a:pt x="163" y="29"/>
                    <a:pt x="117" y="11"/>
                  </a:cubicBezTo>
                  <a:cubicBezTo>
                    <a:pt x="110" y="4"/>
                    <a:pt x="103" y="1"/>
                    <a:pt x="9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" name="Google Shape;298;p44"/>
            <p:cNvSpPr/>
            <p:nvPr/>
          </p:nvSpPr>
          <p:spPr>
            <a:xfrm>
              <a:off x="6616225" y="1523950"/>
              <a:ext cx="8025" cy="6825"/>
            </a:xfrm>
            <a:custGeom>
              <a:avLst/>
              <a:gdLst/>
              <a:ahLst/>
              <a:cxnLst/>
              <a:rect l="l" t="t" r="r" b="b"/>
              <a:pathLst>
                <a:path w="321" h="273" extrusionOk="0">
                  <a:moveTo>
                    <a:pt x="152" y="0"/>
                  </a:moveTo>
                  <a:cubicBezTo>
                    <a:pt x="135" y="0"/>
                    <a:pt x="118" y="4"/>
                    <a:pt x="102" y="11"/>
                  </a:cubicBezTo>
                  <a:cubicBezTo>
                    <a:pt x="43" y="43"/>
                    <a:pt x="0" y="71"/>
                    <a:pt x="0" y="131"/>
                  </a:cubicBezTo>
                  <a:cubicBezTo>
                    <a:pt x="0" y="201"/>
                    <a:pt x="43" y="233"/>
                    <a:pt x="102" y="261"/>
                  </a:cubicBezTo>
                  <a:cubicBezTo>
                    <a:pt x="118" y="269"/>
                    <a:pt x="135" y="272"/>
                    <a:pt x="153" y="272"/>
                  </a:cubicBezTo>
                  <a:cubicBezTo>
                    <a:pt x="198" y="272"/>
                    <a:pt x="245" y="249"/>
                    <a:pt x="278" y="219"/>
                  </a:cubicBezTo>
                  <a:cubicBezTo>
                    <a:pt x="320" y="173"/>
                    <a:pt x="320" y="99"/>
                    <a:pt x="278" y="57"/>
                  </a:cubicBezTo>
                  <a:cubicBezTo>
                    <a:pt x="245" y="24"/>
                    <a:pt x="197" y="0"/>
                    <a:pt x="15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" name="Google Shape;299;p44"/>
            <p:cNvSpPr/>
            <p:nvPr/>
          </p:nvSpPr>
          <p:spPr>
            <a:xfrm>
              <a:off x="6630125" y="1530825"/>
              <a:ext cx="6250" cy="6600"/>
            </a:xfrm>
            <a:custGeom>
              <a:avLst/>
              <a:gdLst/>
              <a:ahLst/>
              <a:cxnLst/>
              <a:rect l="l" t="t" r="r" b="b"/>
              <a:pathLst>
                <a:path w="250" h="264" extrusionOk="0">
                  <a:moveTo>
                    <a:pt x="116" y="0"/>
                  </a:moveTo>
                  <a:cubicBezTo>
                    <a:pt x="42" y="0"/>
                    <a:pt x="0" y="60"/>
                    <a:pt x="0" y="134"/>
                  </a:cubicBezTo>
                  <a:cubicBezTo>
                    <a:pt x="0" y="208"/>
                    <a:pt x="42" y="264"/>
                    <a:pt x="116" y="264"/>
                  </a:cubicBezTo>
                  <a:cubicBezTo>
                    <a:pt x="190" y="264"/>
                    <a:pt x="250" y="208"/>
                    <a:pt x="250" y="134"/>
                  </a:cubicBezTo>
                  <a:cubicBezTo>
                    <a:pt x="250" y="60"/>
                    <a:pt x="190" y="0"/>
                    <a:pt x="11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" name="Google Shape;300;p44"/>
            <p:cNvSpPr/>
            <p:nvPr/>
          </p:nvSpPr>
          <p:spPr>
            <a:xfrm>
              <a:off x="6634875" y="1519125"/>
              <a:ext cx="6250" cy="6625"/>
            </a:xfrm>
            <a:custGeom>
              <a:avLst/>
              <a:gdLst/>
              <a:ahLst/>
              <a:cxnLst/>
              <a:rect l="l" t="t" r="r" b="b"/>
              <a:pathLst>
                <a:path w="250" h="265" extrusionOk="0">
                  <a:moveTo>
                    <a:pt x="134" y="0"/>
                  </a:moveTo>
                  <a:cubicBezTo>
                    <a:pt x="60" y="0"/>
                    <a:pt x="0" y="60"/>
                    <a:pt x="0" y="130"/>
                  </a:cubicBezTo>
                  <a:cubicBezTo>
                    <a:pt x="0" y="204"/>
                    <a:pt x="60" y="264"/>
                    <a:pt x="134" y="264"/>
                  </a:cubicBezTo>
                  <a:cubicBezTo>
                    <a:pt x="190" y="264"/>
                    <a:pt x="250" y="204"/>
                    <a:pt x="250" y="130"/>
                  </a:cubicBezTo>
                  <a:cubicBezTo>
                    <a:pt x="250" y="60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" name="Google Shape;301;p44"/>
            <p:cNvSpPr/>
            <p:nvPr/>
          </p:nvSpPr>
          <p:spPr>
            <a:xfrm>
              <a:off x="6644350" y="15132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7" y="1"/>
                  </a:moveTo>
                  <a:cubicBezTo>
                    <a:pt x="1" y="1"/>
                    <a:pt x="1" y="264"/>
                    <a:pt x="177" y="264"/>
                  </a:cubicBezTo>
                  <a:cubicBezTo>
                    <a:pt x="353" y="264"/>
                    <a:pt x="353" y="1"/>
                    <a:pt x="177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" name="Google Shape;302;p44"/>
            <p:cNvSpPr/>
            <p:nvPr/>
          </p:nvSpPr>
          <p:spPr>
            <a:xfrm>
              <a:off x="6668975" y="1230775"/>
              <a:ext cx="6975" cy="7225"/>
            </a:xfrm>
            <a:custGeom>
              <a:avLst/>
              <a:gdLst/>
              <a:ahLst/>
              <a:cxnLst/>
              <a:rect l="l" t="t" r="r" b="b"/>
              <a:pathLst>
                <a:path w="279" h="289" extrusionOk="0">
                  <a:moveTo>
                    <a:pt x="131" y="0"/>
                  </a:moveTo>
                  <a:cubicBezTo>
                    <a:pt x="89" y="0"/>
                    <a:pt x="57" y="28"/>
                    <a:pt x="29" y="57"/>
                  </a:cubicBezTo>
                  <a:cubicBezTo>
                    <a:pt x="29" y="74"/>
                    <a:pt x="15" y="102"/>
                    <a:pt x="15" y="116"/>
                  </a:cubicBezTo>
                  <a:cubicBezTo>
                    <a:pt x="15" y="128"/>
                    <a:pt x="15" y="141"/>
                    <a:pt x="6" y="155"/>
                  </a:cubicBezTo>
                  <a:lnTo>
                    <a:pt x="6" y="155"/>
                  </a:lnTo>
                  <a:cubicBezTo>
                    <a:pt x="7" y="149"/>
                    <a:pt x="7" y="145"/>
                    <a:pt x="7" y="145"/>
                  </a:cubicBezTo>
                  <a:lnTo>
                    <a:pt x="7" y="145"/>
                  </a:lnTo>
                  <a:cubicBezTo>
                    <a:pt x="6" y="145"/>
                    <a:pt x="5" y="150"/>
                    <a:pt x="1" y="162"/>
                  </a:cubicBezTo>
                  <a:cubicBezTo>
                    <a:pt x="3" y="160"/>
                    <a:pt x="5" y="157"/>
                    <a:pt x="6" y="155"/>
                  </a:cubicBezTo>
                  <a:lnTo>
                    <a:pt x="6" y="155"/>
                  </a:lnTo>
                  <a:cubicBezTo>
                    <a:pt x="4" y="166"/>
                    <a:pt x="1" y="183"/>
                    <a:pt x="1" y="190"/>
                  </a:cubicBezTo>
                  <a:cubicBezTo>
                    <a:pt x="15" y="218"/>
                    <a:pt x="29" y="264"/>
                    <a:pt x="57" y="278"/>
                  </a:cubicBezTo>
                  <a:cubicBezTo>
                    <a:pt x="73" y="285"/>
                    <a:pt x="91" y="289"/>
                    <a:pt x="112" y="289"/>
                  </a:cubicBezTo>
                  <a:cubicBezTo>
                    <a:pt x="132" y="289"/>
                    <a:pt x="154" y="285"/>
                    <a:pt x="177" y="278"/>
                  </a:cubicBezTo>
                  <a:cubicBezTo>
                    <a:pt x="233" y="232"/>
                    <a:pt x="279" y="130"/>
                    <a:pt x="219" y="57"/>
                  </a:cubicBezTo>
                  <a:cubicBezTo>
                    <a:pt x="205" y="28"/>
                    <a:pt x="177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6667850" y="1242750"/>
              <a:ext cx="8100" cy="8150"/>
            </a:xfrm>
            <a:custGeom>
              <a:avLst/>
              <a:gdLst/>
              <a:ahLst/>
              <a:cxnLst/>
              <a:rect l="l" t="t" r="r" b="b"/>
              <a:pathLst>
                <a:path w="324" h="326" extrusionOk="0">
                  <a:moveTo>
                    <a:pt x="155" y="1"/>
                  </a:moveTo>
                  <a:cubicBezTo>
                    <a:pt x="148" y="1"/>
                    <a:pt x="141" y="1"/>
                    <a:pt x="134" y="3"/>
                  </a:cubicBezTo>
                  <a:cubicBezTo>
                    <a:pt x="74" y="3"/>
                    <a:pt x="28" y="35"/>
                    <a:pt x="14" y="91"/>
                  </a:cubicBezTo>
                  <a:cubicBezTo>
                    <a:pt x="0" y="137"/>
                    <a:pt x="14" y="179"/>
                    <a:pt x="46" y="211"/>
                  </a:cubicBezTo>
                  <a:cubicBezTo>
                    <a:pt x="46" y="239"/>
                    <a:pt x="60" y="267"/>
                    <a:pt x="88" y="281"/>
                  </a:cubicBezTo>
                  <a:cubicBezTo>
                    <a:pt x="111" y="311"/>
                    <a:pt x="144" y="326"/>
                    <a:pt x="177" y="326"/>
                  </a:cubicBezTo>
                  <a:cubicBezTo>
                    <a:pt x="210" y="326"/>
                    <a:pt x="243" y="311"/>
                    <a:pt x="264" y="281"/>
                  </a:cubicBezTo>
                  <a:cubicBezTo>
                    <a:pt x="324" y="225"/>
                    <a:pt x="324" y="151"/>
                    <a:pt x="278" y="91"/>
                  </a:cubicBezTo>
                  <a:cubicBezTo>
                    <a:pt x="266" y="42"/>
                    <a:pt x="207" y="1"/>
                    <a:pt x="15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6672500" y="1257825"/>
              <a:ext cx="8900" cy="6650"/>
            </a:xfrm>
            <a:custGeom>
              <a:avLst/>
              <a:gdLst/>
              <a:ahLst/>
              <a:cxnLst/>
              <a:rect l="l" t="t" r="r" b="b"/>
              <a:pathLst>
                <a:path w="356" h="266" extrusionOk="0">
                  <a:moveTo>
                    <a:pt x="151" y="1"/>
                  </a:moveTo>
                  <a:cubicBezTo>
                    <a:pt x="81" y="1"/>
                    <a:pt x="1" y="92"/>
                    <a:pt x="50" y="163"/>
                  </a:cubicBezTo>
                  <a:cubicBezTo>
                    <a:pt x="78" y="192"/>
                    <a:pt x="92" y="223"/>
                    <a:pt x="124" y="237"/>
                  </a:cubicBezTo>
                  <a:cubicBezTo>
                    <a:pt x="166" y="265"/>
                    <a:pt x="194" y="265"/>
                    <a:pt x="240" y="265"/>
                  </a:cubicBezTo>
                  <a:cubicBezTo>
                    <a:pt x="356" y="237"/>
                    <a:pt x="356" y="61"/>
                    <a:pt x="240" y="47"/>
                  </a:cubicBezTo>
                  <a:lnTo>
                    <a:pt x="226" y="30"/>
                  </a:lnTo>
                  <a:cubicBezTo>
                    <a:pt x="212" y="30"/>
                    <a:pt x="212" y="30"/>
                    <a:pt x="194" y="16"/>
                  </a:cubicBezTo>
                  <a:cubicBezTo>
                    <a:pt x="181" y="5"/>
                    <a:pt x="166" y="1"/>
                    <a:pt x="15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6686575" y="1264225"/>
              <a:ext cx="5825" cy="5475"/>
            </a:xfrm>
            <a:custGeom>
              <a:avLst/>
              <a:gdLst/>
              <a:ahLst/>
              <a:cxnLst/>
              <a:rect l="l" t="t" r="r" b="b"/>
              <a:pathLst>
                <a:path w="233" h="219" extrusionOk="0">
                  <a:moveTo>
                    <a:pt x="140" y="1"/>
                  </a:moveTo>
                  <a:cubicBezTo>
                    <a:pt x="127" y="1"/>
                    <a:pt x="114" y="4"/>
                    <a:pt x="102" y="9"/>
                  </a:cubicBezTo>
                  <a:lnTo>
                    <a:pt x="88" y="9"/>
                  </a:lnTo>
                  <a:cubicBezTo>
                    <a:pt x="57" y="9"/>
                    <a:pt x="14" y="24"/>
                    <a:pt x="14" y="69"/>
                  </a:cubicBezTo>
                  <a:lnTo>
                    <a:pt x="0" y="83"/>
                  </a:lnTo>
                  <a:cubicBezTo>
                    <a:pt x="0" y="111"/>
                    <a:pt x="0" y="143"/>
                    <a:pt x="14" y="157"/>
                  </a:cubicBezTo>
                  <a:cubicBezTo>
                    <a:pt x="26" y="191"/>
                    <a:pt x="55" y="218"/>
                    <a:pt x="91" y="218"/>
                  </a:cubicBezTo>
                  <a:cubicBezTo>
                    <a:pt x="99" y="218"/>
                    <a:pt x="108" y="217"/>
                    <a:pt x="116" y="214"/>
                  </a:cubicBezTo>
                  <a:cubicBezTo>
                    <a:pt x="176" y="214"/>
                    <a:pt x="233" y="171"/>
                    <a:pt x="233" y="97"/>
                  </a:cubicBezTo>
                  <a:cubicBezTo>
                    <a:pt x="233" y="39"/>
                    <a:pt x="187" y="1"/>
                    <a:pt x="14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" name="Google Shape;306;p44"/>
            <p:cNvSpPr/>
            <p:nvPr/>
          </p:nvSpPr>
          <p:spPr>
            <a:xfrm>
              <a:off x="6683225" y="1248350"/>
              <a:ext cx="5125" cy="5825"/>
            </a:xfrm>
            <a:custGeom>
              <a:avLst/>
              <a:gdLst/>
              <a:ahLst/>
              <a:cxnLst/>
              <a:rect l="l" t="t" r="r" b="b"/>
              <a:pathLst>
                <a:path w="205" h="233" extrusionOk="0">
                  <a:moveTo>
                    <a:pt x="103" y="1"/>
                  </a:moveTo>
                  <a:cubicBezTo>
                    <a:pt x="46" y="1"/>
                    <a:pt x="15" y="43"/>
                    <a:pt x="15" y="103"/>
                  </a:cubicBezTo>
                  <a:lnTo>
                    <a:pt x="1" y="131"/>
                  </a:lnTo>
                  <a:cubicBezTo>
                    <a:pt x="1" y="191"/>
                    <a:pt x="61" y="233"/>
                    <a:pt x="103" y="233"/>
                  </a:cubicBezTo>
                  <a:cubicBezTo>
                    <a:pt x="163" y="233"/>
                    <a:pt x="205" y="191"/>
                    <a:pt x="205" y="131"/>
                  </a:cubicBezTo>
                  <a:lnTo>
                    <a:pt x="205" y="103"/>
                  </a:lnTo>
                  <a:cubicBezTo>
                    <a:pt x="205" y="43"/>
                    <a:pt x="163" y="1"/>
                    <a:pt x="1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" name="Google Shape;307;p44"/>
            <p:cNvSpPr/>
            <p:nvPr/>
          </p:nvSpPr>
          <p:spPr>
            <a:xfrm>
              <a:off x="6926550" y="1359675"/>
              <a:ext cx="7325" cy="8050"/>
            </a:xfrm>
            <a:custGeom>
              <a:avLst/>
              <a:gdLst/>
              <a:ahLst/>
              <a:cxnLst/>
              <a:rect l="l" t="t" r="r" b="b"/>
              <a:pathLst>
                <a:path w="293" h="322" extrusionOk="0">
                  <a:moveTo>
                    <a:pt x="145" y="1"/>
                  </a:moveTo>
                  <a:cubicBezTo>
                    <a:pt x="57" y="1"/>
                    <a:pt x="15" y="61"/>
                    <a:pt x="1" y="135"/>
                  </a:cubicBezTo>
                  <a:cubicBezTo>
                    <a:pt x="1" y="209"/>
                    <a:pt x="29" y="265"/>
                    <a:pt x="89" y="311"/>
                  </a:cubicBezTo>
                  <a:cubicBezTo>
                    <a:pt x="103" y="318"/>
                    <a:pt x="121" y="321"/>
                    <a:pt x="140" y="321"/>
                  </a:cubicBezTo>
                  <a:cubicBezTo>
                    <a:pt x="158" y="321"/>
                    <a:pt x="177" y="318"/>
                    <a:pt x="191" y="311"/>
                  </a:cubicBezTo>
                  <a:cubicBezTo>
                    <a:pt x="250" y="265"/>
                    <a:pt x="293" y="209"/>
                    <a:pt x="279" y="135"/>
                  </a:cubicBezTo>
                  <a:cubicBezTo>
                    <a:pt x="279" y="61"/>
                    <a:pt x="219" y="1"/>
                    <a:pt x="14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" name="Google Shape;308;p44"/>
            <p:cNvSpPr/>
            <p:nvPr/>
          </p:nvSpPr>
          <p:spPr>
            <a:xfrm>
              <a:off x="6935700" y="1374575"/>
              <a:ext cx="6625" cy="5500"/>
            </a:xfrm>
            <a:custGeom>
              <a:avLst/>
              <a:gdLst/>
              <a:ahLst/>
              <a:cxnLst/>
              <a:rect l="l" t="t" r="r" b="b"/>
              <a:pathLst>
                <a:path w="265" h="220" extrusionOk="0">
                  <a:moveTo>
                    <a:pt x="126" y="1"/>
                  </a:moveTo>
                  <a:cubicBezTo>
                    <a:pt x="113" y="1"/>
                    <a:pt x="101" y="2"/>
                    <a:pt x="88" y="6"/>
                  </a:cubicBezTo>
                  <a:cubicBezTo>
                    <a:pt x="29" y="21"/>
                    <a:pt x="1" y="80"/>
                    <a:pt x="1" y="126"/>
                  </a:cubicBezTo>
                  <a:cubicBezTo>
                    <a:pt x="1" y="168"/>
                    <a:pt x="29" y="196"/>
                    <a:pt x="74" y="214"/>
                  </a:cubicBezTo>
                  <a:cubicBezTo>
                    <a:pt x="82" y="218"/>
                    <a:pt x="90" y="219"/>
                    <a:pt x="99" y="219"/>
                  </a:cubicBezTo>
                  <a:cubicBezTo>
                    <a:pt x="124" y="219"/>
                    <a:pt x="152" y="206"/>
                    <a:pt x="162" y="182"/>
                  </a:cubicBezTo>
                  <a:cubicBezTo>
                    <a:pt x="176" y="168"/>
                    <a:pt x="190" y="168"/>
                    <a:pt x="205" y="168"/>
                  </a:cubicBezTo>
                  <a:cubicBezTo>
                    <a:pt x="264" y="140"/>
                    <a:pt x="264" y="52"/>
                    <a:pt x="205" y="21"/>
                  </a:cubicBezTo>
                  <a:cubicBezTo>
                    <a:pt x="185" y="11"/>
                    <a:pt x="156" y="1"/>
                    <a:pt x="12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" name="Google Shape;309;p44"/>
            <p:cNvSpPr/>
            <p:nvPr/>
          </p:nvSpPr>
          <p:spPr>
            <a:xfrm>
              <a:off x="6946700" y="1379350"/>
              <a:ext cx="6625" cy="5250"/>
            </a:xfrm>
            <a:custGeom>
              <a:avLst/>
              <a:gdLst/>
              <a:ahLst/>
              <a:cxnLst/>
              <a:rect l="l" t="t" r="r" b="b"/>
              <a:pathLst>
                <a:path w="265" h="210" extrusionOk="0">
                  <a:moveTo>
                    <a:pt x="157" y="0"/>
                  </a:moveTo>
                  <a:cubicBezTo>
                    <a:pt x="88" y="0"/>
                    <a:pt x="45" y="73"/>
                    <a:pt x="60" y="125"/>
                  </a:cubicBezTo>
                  <a:lnTo>
                    <a:pt x="60" y="139"/>
                  </a:lnTo>
                  <a:lnTo>
                    <a:pt x="42" y="139"/>
                  </a:lnTo>
                  <a:cubicBezTo>
                    <a:pt x="0" y="153"/>
                    <a:pt x="0" y="199"/>
                    <a:pt x="42" y="199"/>
                  </a:cubicBezTo>
                  <a:lnTo>
                    <a:pt x="102" y="199"/>
                  </a:lnTo>
                  <a:cubicBezTo>
                    <a:pt x="109" y="206"/>
                    <a:pt x="124" y="209"/>
                    <a:pt x="139" y="209"/>
                  </a:cubicBezTo>
                  <a:cubicBezTo>
                    <a:pt x="154" y="209"/>
                    <a:pt x="169" y="206"/>
                    <a:pt x="176" y="199"/>
                  </a:cubicBezTo>
                  <a:cubicBezTo>
                    <a:pt x="218" y="181"/>
                    <a:pt x="250" y="167"/>
                    <a:pt x="250" y="125"/>
                  </a:cubicBezTo>
                  <a:cubicBezTo>
                    <a:pt x="264" y="79"/>
                    <a:pt x="236" y="23"/>
                    <a:pt x="190" y="5"/>
                  </a:cubicBezTo>
                  <a:cubicBezTo>
                    <a:pt x="179" y="2"/>
                    <a:pt x="167" y="0"/>
                    <a:pt x="15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" name="Google Shape;310;p44"/>
            <p:cNvSpPr/>
            <p:nvPr/>
          </p:nvSpPr>
          <p:spPr>
            <a:xfrm>
              <a:off x="6942300" y="13667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52" y="26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" name="Google Shape;311;p44"/>
            <p:cNvSpPr/>
            <p:nvPr/>
          </p:nvSpPr>
          <p:spPr>
            <a:xfrm>
              <a:off x="6958025" y="1364525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35" y="0"/>
                  </a:moveTo>
                  <a:cubicBezTo>
                    <a:pt x="1" y="0"/>
                    <a:pt x="1" y="219"/>
                    <a:pt x="135" y="219"/>
                  </a:cubicBezTo>
                  <a:cubicBezTo>
                    <a:pt x="279" y="219"/>
                    <a:pt x="279" y="0"/>
                    <a:pt x="135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" name="Google Shape;312;p44"/>
            <p:cNvSpPr/>
            <p:nvPr/>
          </p:nvSpPr>
          <p:spPr>
            <a:xfrm>
              <a:off x="6967175" y="1361175"/>
              <a:ext cx="9975" cy="9525"/>
            </a:xfrm>
            <a:custGeom>
              <a:avLst/>
              <a:gdLst/>
              <a:ahLst/>
              <a:cxnLst/>
              <a:rect l="l" t="t" r="r" b="b"/>
              <a:pathLst>
                <a:path w="399" h="381" extrusionOk="0">
                  <a:moveTo>
                    <a:pt x="208" y="1"/>
                  </a:moveTo>
                  <a:cubicBezTo>
                    <a:pt x="89" y="1"/>
                    <a:pt x="1" y="89"/>
                    <a:pt x="1" y="191"/>
                  </a:cubicBezTo>
                  <a:cubicBezTo>
                    <a:pt x="1" y="310"/>
                    <a:pt x="89" y="381"/>
                    <a:pt x="208" y="381"/>
                  </a:cubicBezTo>
                  <a:cubicBezTo>
                    <a:pt x="310" y="381"/>
                    <a:pt x="398" y="310"/>
                    <a:pt x="398" y="191"/>
                  </a:cubicBezTo>
                  <a:cubicBezTo>
                    <a:pt x="398" y="89"/>
                    <a:pt x="310" y="1"/>
                    <a:pt x="20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" name="Google Shape;313;p44"/>
            <p:cNvSpPr/>
            <p:nvPr/>
          </p:nvSpPr>
          <p:spPr>
            <a:xfrm>
              <a:off x="6981525" y="1364875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4"/>
                    <a:pt x="176" y="264"/>
                  </a:cubicBezTo>
                  <a:cubicBezTo>
                    <a:pt x="338" y="264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" name="Google Shape;314;p44"/>
            <p:cNvSpPr/>
            <p:nvPr/>
          </p:nvSpPr>
          <p:spPr>
            <a:xfrm>
              <a:off x="6980025" y="1363725"/>
              <a:ext cx="11375" cy="8825"/>
            </a:xfrm>
            <a:custGeom>
              <a:avLst/>
              <a:gdLst/>
              <a:ahLst/>
              <a:cxnLst/>
              <a:rect l="l" t="t" r="r" b="b"/>
              <a:pathLst>
                <a:path w="455" h="353" extrusionOk="0">
                  <a:moveTo>
                    <a:pt x="236" y="1"/>
                  </a:moveTo>
                  <a:cubicBezTo>
                    <a:pt x="0" y="1"/>
                    <a:pt x="0" y="353"/>
                    <a:pt x="236" y="353"/>
                  </a:cubicBezTo>
                  <a:cubicBezTo>
                    <a:pt x="454" y="353"/>
                    <a:pt x="454" y="1"/>
                    <a:pt x="23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" name="Google Shape;315;p44"/>
            <p:cNvSpPr/>
            <p:nvPr/>
          </p:nvSpPr>
          <p:spPr>
            <a:xfrm>
              <a:off x="6912575" y="1496000"/>
              <a:ext cx="9600" cy="9950"/>
            </a:xfrm>
            <a:custGeom>
              <a:avLst/>
              <a:gdLst/>
              <a:ahLst/>
              <a:cxnLst/>
              <a:rect l="l" t="t" r="r" b="b"/>
              <a:pathLst>
                <a:path w="384" h="398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10"/>
                    <a:pt x="88" y="398"/>
                    <a:pt x="194" y="398"/>
                  </a:cubicBezTo>
                  <a:cubicBezTo>
                    <a:pt x="296" y="398"/>
                    <a:pt x="384" y="310"/>
                    <a:pt x="384" y="194"/>
                  </a:cubicBezTo>
                  <a:cubicBezTo>
                    <a:pt x="384" y="88"/>
                    <a:pt x="296" y="0"/>
                    <a:pt x="19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6927600" y="1499550"/>
              <a:ext cx="9625" cy="8725"/>
            </a:xfrm>
            <a:custGeom>
              <a:avLst/>
              <a:gdLst/>
              <a:ahLst/>
              <a:cxnLst/>
              <a:rect l="l" t="t" r="r" b="b"/>
              <a:pathLst>
                <a:path w="385" h="349" extrusionOk="0">
                  <a:moveTo>
                    <a:pt x="183" y="1"/>
                  </a:moveTo>
                  <a:cubicBezTo>
                    <a:pt x="92" y="1"/>
                    <a:pt x="1" y="79"/>
                    <a:pt x="1" y="168"/>
                  </a:cubicBezTo>
                  <a:cubicBezTo>
                    <a:pt x="1" y="269"/>
                    <a:pt x="92" y="349"/>
                    <a:pt x="183" y="349"/>
                  </a:cubicBezTo>
                  <a:cubicBezTo>
                    <a:pt x="196" y="349"/>
                    <a:pt x="210" y="347"/>
                    <a:pt x="223" y="344"/>
                  </a:cubicBezTo>
                  <a:cubicBezTo>
                    <a:pt x="265" y="329"/>
                    <a:pt x="296" y="315"/>
                    <a:pt x="325" y="298"/>
                  </a:cubicBezTo>
                  <a:cubicBezTo>
                    <a:pt x="384" y="242"/>
                    <a:pt x="384" y="108"/>
                    <a:pt x="325" y="52"/>
                  </a:cubicBezTo>
                  <a:cubicBezTo>
                    <a:pt x="296" y="34"/>
                    <a:pt x="265" y="20"/>
                    <a:pt x="223" y="6"/>
                  </a:cubicBezTo>
                  <a:cubicBezTo>
                    <a:pt x="209" y="2"/>
                    <a:pt x="196" y="1"/>
                    <a:pt x="18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" name="Google Shape;317;p44"/>
            <p:cNvSpPr/>
            <p:nvPr/>
          </p:nvSpPr>
          <p:spPr>
            <a:xfrm>
              <a:off x="6941600" y="1512175"/>
              <a:ext cx="6600" cy="6625"/>
            </a:xfrm>
            <a:custGeom>
              <a:avLst/>
              <a:gdLst/>
              <a:ahLst/>
              <a:cxnLst/>
              <a:rect l="l" t="t" r="r" b="b"/>
              <a:pathLst>
                <a:path w="264" h="265" extrusionOk="0">
                  <a:moveTo>
                    <a:pt x="130" y="0"/>
                  </a:moveTo>
                  <a:cubicBezTo>
                    <a:pt x="56" y="0"/>
                    <a:pt x="0" y="74"/>
                    <a:pt x="0" y="131"/>
                  </a:cubicBezTo>
                  <a:cubicBezTo>
                    <a:pt x="0" y="204"/>
                    <a:pt x="56" y="264"/>
                    <a:pt x="130" y="264"/>
                  </a:cubicBezTo>
                  <a:cubicBezTo>
                    <a:pt x="204" y="264"/>
                    <a:pt x="264" y="204"/>
                    <a:pt x="264" y="131"/>
                  </a:cubicBezTo>
                  <a:cubicBezTo>
                    <a:pt x="264" y="74"/>
                    <a:pt x="204" y="0"/>
                    <a:pt x="13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" name="Google Shape;318;p44"/>
            <p:cNvSpPr/>
            <p:nvPr/>
          </p:nvSpPr>
          <p:spPr>
            <a:xfrm>
              <a:off x="6925775" y="1512175"/>
              <a:ext cx="6600" cy="5125"/>
            </a:xfrm>
            <a:custGeom>
              <a:avLst/>
              <a:gdLst/>
              <a:ahLst/>
              <a:cxnLst/>
              <a:rect l="l" t="t" r="r" b="b"/>
              <a:pathLst>
                <a:path w="264" h="205" extrusionOk="0">
                  <a:moveTo>
                    <a:pt x="134" y="0"/>
                  </a:moveTo>
                  <a:cubicBezTo>
                    <a:pt x="0" y="0"/>
                    <a:pt x="0" y="204"/>
                    <a:pt x="134" y="204"/>
                  </a:cubicBezTo>
                  <a:cubicBezTo>
                    <a:pt x="264" y="204"/>
                    <a:pt x="264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319;p44"/>
            <p:cNvSpPr/>
            <p:nvPr/>
          </p:nvSpPr>
          <p:spPr>
            <a:xfrm>
              <a:off x="6937900" y="1529400"/>
              <a:ext cx="9875" cy="7675"/>
            </a:xfrm>
            <a:custGeom>
              <a:avLst/>
              <a:gdLst/>
              <a:ahLst/>
              <a:cxnLst/>
              <a:rect l="l" t="t" r="r" b="b"/>
              <a:pathLst>
                <a:path w="395" h="307" extrusionOk="0">
                  <a:moveTo>
                    <a:pt x="204" y="1"/>
                  </a:moveTo>
                  <a:cubicBezTo>
                    <a:pt x="0" y="1"/>
                    <a:pt x="0" y="307"/>
                    <a:pt x="204" y="307"/>
                  </a:cubicBezTo>
                  <a:cubicBezTo>
                    <a:pt x="394" y="307"/>
                    <a:pt x="394" y="1"/>
                    <a:pt x="20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320;p44"/>
            <p:cNvSpPr/>
            <p:nvPr/>
          </p:nvSpPr>
          <p:spPr>
            <a:xfrm>
              <a:off x="6930950" y="1520975"/>
              <a:ext cx="6275" cy="4775"/>
            </a:xfrm>
            <a:custGeom>
              <a:avLst/>
              <a:gdLst/>
              <a:ahLst/>
              <a:cxnLst/>
              <a:rect l="l" t="t" r="r" b="b"/>
              <a:pathLst>
                <a:path w="251" h="191" extrusionOk="0">
                  <a:moveTo>
                    <a:pt x="131" y="0"/>
                  </a:moveTo>
                  <a:cubicBezTo>
                    <a:pt x="1" y="0"/>
                    <a:pt x="1" y="190"/>
                    <a:pt x="131" y="190"/>
                  </a:cubicBezTo>
                  <a:cubicBezTo>
                    <a:pt x="250" y="190"/>
                    <a:pt x="250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321;p44"/>
            <p:cNvSpPr/>
            <p:nvPr/>
          </p:nvSpPr>
          <p:spPr>
            <a:xfrm>
              <a:off x="6925050" y="1538900"/>
              <a:ext cx="10325" cy="8125"/>
            </a:xfrm>
            <a:custGeom>
              <a:avLst/>
              <a:gdLst/>
              <a:ahLst/>
              <a:cxnLst/>
              <a:rect l="l" t="t" r="r" b="b"/>
              <a:pathLst>
                <a:path w="413" h="325" extrusionOk="0">
                  <a:moveTo>
                    <a:pt x="205" y="1"/>
                  </a:moveTo>
                  <a:cubicBezTo>
                    <a:pt x="1" y="1"/>
                    <a:pt x="1" y="324"/>
                    <a:pt x="205" y="324"/>
                  </a:cubicBezTo>
                  <a:cubicBezTo>
                    <a:pt x="412" y="324"/>
                    <a:pt x="412" y="1"/>
                    <a:pt x="20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322;p44"/>
            <p:cNvSpPr/>
            <p:nvPr/>
          </p:nvSpPr>
          <p:spPr>
            <a:xfrm>
              <a:off x="6938600" y="1545500"/>
              <a:ext cx="6625" cy="4775"/>
            </a:xfrm>
            <a:custGeom>
              <a:avLst/>
              <a:gdLst/>
              <a:ahLst/>
              <a:cxnLst/>
              <a:rect l="l" t="t" r="r" b="b"/>
              <a:pathLst>
                <a:path w="265" h="191" extrusionOk="0">
                  <a:moveTo>
                    <a:pt x="134" y="1"/>
                  </a:moveTo>
                  <a:cubicBezTo>
                    <a:pt x="1" y="1"/>
                    <a:pt x="1" y="190"/>
                    <a:pt x="134" y="190"/>
                  </a:cubicBezTo>
                  <a:cubicBezTo>
                    <a:pt x="264" y="190"/>
                    <a:pt x="264" y="1"/>
                    <a:pt x="13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323;p44"/>
            <p:cNvSpPr/>
            <p:nvPr/>
          </p:nvSpPr>
          <p:spPr>
            <a:xfrm>
              <a:off x="6678825" y="1343975"/>
              <a:ext cx="10325" cy="10625"/>
            </a:xfrm>
            <a:custGeom>
              <a:avLst/>
              <a:gdLst/>
              <a:ahLst/>
              <a:cxnLst/>
              <a:rect l="l" t="t" r="r" b="b"/>
              <a:pathLst>
                <a:path w="413" h="425" extrusionOk="0">
                  <a:moveTo>
                    <a:pt x="207" y="0"/>
                  </a:moveTo>
                  <a:cubicBezTo>
                    <a:pt x="170" y="0"/>
                    <a:pt x="133" y="15"/>
                    <a:pt x="103" y="45"/>
                  </a:cubicBezTo>
                  <a:cubicBezTo>
                    <a:pt x="103" y="45"/>
                    <a:pt x="89" y="45"/>
                    <a:pt x="89" y="59"/>
                  </a:cubicBezTo>
                  <a:lnTo>
                    <a:pt x="75" y="59"/>
                  </a:lnTo>
                  <a:cubicBezTo>
                    <a:pt x="29" y="101"/>
                    <a:pt x="1" y="161"/>
                    <a:pt x="1" y="221"/>
                  </a:cubicBezTo>
                  <a:cubicBezTo>
                    <a:pt x="1" y="337"/>
                    <a:pt x="89" y="425"/>
                    <a:pt x="205" y="425"/>
                  </a:cubicBezTo>
                  <a:cubicBezTo>
                    <a:pt x="310" y="425"/>
                    <a:pt x="412" y="337"/>
                    <a:pt x="412" y="221"/>
                  </a:cubicBezTo>
                  <a:cubicBezTo>
                    <a:pt x="412" y="161"/>
                    <a:pt x="381" y="101"/>
                    <a:pt x="324" y="59"/>
                  </a:cubicBezTo>
                  <a:lnTo>
                    <a:pt x="310" y="45"/>
                  </a:lnTo>
                  <a:cubicBezTo>
                    <a:pt x="280" y="15"/>
                    <a:pt x="244" y="0"/>
                    <a:pt x="20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324;p44"/>
            <p:cNvSpPr/>
            <p:nvPr/>
          </p:nvSpPr>
          <p:spPr>
            <a:xfrm>
              <a:off x="6691325" y="1340350"/>
              <a:ext cx="8475" cy="6600"/>
            </a:xfrm>
            <a:custGeom>
              <a:avLst/>
              <a:gdLst/>
              <a:ahLst/>
              <a:cxnLst/>
              <a:rect l="l" t="t" r="r" b="b"/>
              <a:pathLst>
                <a:path w="339" h="264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38" y="264"/>
                    <a:pt x="338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" name="Google Shape;325;p44"/>
            <p:cNvSpPr/>
            <p:nvPr/>
          </p:nvSpPr>
          <p:spPr>
            <a:xfrm>
              <a:off x="6702875" y="1335000"/>
              <a:ext cx="5900" cy="4900"/>
            </a:xfrm>
            <a:custGeom>
              <a:avLst/>
              <a:gdLst/>
              <a:ahLst/>
              <a:cxnLst/>
              <a:rect l="l" t="t" r="r" b="b"/>
              <a:pathLst>
                <a:path w="236" h="196" extrusionOk="0">
                  <a:moveTo>
                    <a:pt x="122" y="0"/>
                  </a:moveTo>
                  <a:cubicBezTo>
                    <a:pt x="113" y="0"/>
                    <a:pt x="103" y="2"/>
                    <a:pt x="94" y="7"/>
                  </a:cubicBezTo>
                  <a:cubicBezTo>
                    <a:pt x="66" y="38"/>
                    <a:pt x="52" y="52"/>
                    <a:pt x="34" y="80"/>
                  </a:cubicBezTo>
                  <a:cubicBezTo>
                    <a:pt x="0" y="129"/>
                    <a:pt x="51" y="195"/>
                    <a:pt x="103" y="195"/>
                  </a:cubicBezTo>
                  <a:cubicBezTo>
                    <a:pt x="116" y="195"/>
                    <a:pt x="128" y="191"/>
                    <a:pt x="140" y="182"/>
                  </a:cubicBezTo>
                  <a:lnTo>
                    <a:pt x="196" y="126"/>
                  </a:lnTo>
                  <a:cubicBezTo>
                    <a:pt x="235" y="63"/>
                    <a:pt x="177" y="0"/>
                    <a:pt x="1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" name="Google Shape;326;p44"/>
            <p:cNvSpPr/>
            <p:nvPr/>
          </p:nvSpPr>
          <p:spPr>
            <a:xfrm>
              <a:off x="6692025" y="1351775"/>
              <a:ext cx="7775" cy="7925"/>
            </a:xfrm>
            <a:custGeom>
              <a:avLst/>
              <a:gdLst/>
              <a:ahLst/>
              <a:cxnLst/>
              <a:rect l="l" t="t" r="r" b="b"/>
              <a:pathLst>
                <a:path w="311" h="317" extrusionOk="0">
                  <a:moveTo>
                    <a:pt x="149" y="0"/>
                  </a:moveTo>
                  <a:cubicBezTo>
                    <a:pt x="121" y="0"/>
                    <a:pt x="95" y="4"/>
                    <a:pt x="74" y="11"/>
                  </a:cubicBezTo>
                  <a:cubicBezTo>
                    <a:pt x="29" y="39"/>
                    <a:pt x="0" y="99"/>
                    <a:pt x="0" y="159"/>
                  </a:cubicBezTo>
                  <a:cubicBezTo>
                    <a:pt x="0" y="215"/>
                    <a:pt x="29" y="247"/>
                    <a:pt x="74" y="289"/>
                  </a:cubicBezTo>
                  <a:cubicBezTo>
                    <a:pt x="102" y="303"/>
                    <a:pt x="134" y="317"/>
                    <a:pt x="176" y="317"/>
                  </a:cubicBezTo>
                  <a:cubicBezTo>
                    <a:pt x="250" y="303"/>
                    <a:pt x="310" y="247"/>
                    <a:pt x="310" y="173"/>
                  </a:cubicBezTo>
                  <a:lnTo>
                    <a:pt x="310" y="127"/>
                  </a:lnTo>
                  <a:cubicBezTo>
                    <a:pt x="310" y="113"/>
                    <a:pt x="292" y="99"/>
                    <a:pt x="292" y="85"/>
                  </a:cubicBezTo>
                  <a:cubicBezTo>
                    <a:pt x="278" y="53"/>
                    <a:pt x="264" y="39"/>
                    <a:pt x="236" y="11"/>
                  </a:cubicBezTo>
                  <a:cubicBezTo>
                    <a:pt x="206" y="4"/>
                    <a:pt x="176" y="0"/>
                    <a:pt x="1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7" name="Google Shape;327;p44"/>
          <p:cNvGrpSpPr/>
          <p:nvPr/>
        </p:nvGrpSpPr>
        <p:grpSpPr>
          <a:xfrm>
            <a:off x="650118" y="3386677"/>
            <a:ext cx="2055748" cy="3062440"/>
            <a:chOff x="487575" y="4251100"/>
            <a:chExt cx="393550" cy="586300"/>
          </a:xfrm>
        </p:grpSpPr>
        <p:sp>
          <p:nvSpPr>
            <p:cNvPr id="328" name="Google Shape;328;p44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333;p44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334;p44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335;p44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336;p44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" name="Google Shape;337;p44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338;p44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345;p44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346;p44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351;p44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352;p44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353;p44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354;p44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44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357;p44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" name="Google Shape;358;p44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" name="Google Shape;359;p44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" name="Google Shape;360;p44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" name="Google Shape;361;p44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" name="Google Shape;381;p44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" name="Google Shape;382;p44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" name="Google Shape;384;p44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" name="Google Shape;385;p44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" name="Google Shape;386;p44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" name="Google Shape;388;p44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" name="Google Shape;389;p44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" name="Google Shape;390;p44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" name="Google Shape;391;p44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" name="Google Shape;392;p44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" name="Google Shape;395;p44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" name="Google Shape;398;p44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" name="Google Shape;399;p44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" name="Google Shape;404;p44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" name="Google Shape;405;p44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" name="Rectangle 1"/>
          <p:cNvSpPr/>
          <p:nvPr/>
        </p:nvSpPr>
        <p:spPr>
          <a:xfrm>
            <a:off x="1671407" y="366806"/>
            <a:ext cx="8282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TRƯỜNG TIỂU HỌC ÁI MỘ 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233566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8800" b="1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40067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83D8386-D852-4C0A-BCBE-1D3810305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1468" y="2104690"/>
            <a:ext cx="1503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alt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0" dirty="0">
              <a:solidFill>
                <a:srgbClr val="0000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599148-B14F-477B-882C-92C7A7281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713" y="2747550"/>
            <a:ext cx="4800600" cy="195386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3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4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29F9C8-B136-4491-9D52-AAF21D501EC5}"/>
              </a:ext>
            </a:extLst>
          </p:cNvPr>
          <p:cNvSpPr/>
          <p:nvPr/>
        </p:nvSpPr>
        <p:spPr>
          <a:xfrm>
            <a:off x="7780422" y="2637668"/>
            <a:ext cx="4572000" cy="195386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4,1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6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3,4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4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9,5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3</a:t>
            </a:r>
          </a:p>
        </p:txBody>
      </p:sp>
      <p:sp>
        <p:nvSpPr>
          <p:cNvPr id="7" name="Oval 44">
            <a:extLst>
              <a:ext uri="{FF2B5EF4-FFF2-40B4-BE49-F238E27FC236}">
                <a16:creationId xmlns:a16="http://schemas.microsoft.com/office/drawing/2014/main" id="{59211AA6-81E8-4FC0-B7DA-DCF7FAE26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775" y="2890353"/>
            <a:ext cx="625475" cy="4572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Oval 44">
            <a:extLst>
              <a:ext uri="{FF2B5EF4-FFF2-40B4-BE49-F238E27FC236}">
                <a16:creationId xmlns:a16="http://schemas.microsoft.com/office/drawing/2014/main" id="{56D35354-FF85-464E-A43C-230297A0F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7368" y="2859010"/>
            <a:ext cx="625475" cy="4572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066211824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A02FB3F-89EA-46D7-B207-EC96D19F2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7245" y="139712"/>
            <a:ext cx="4800600" cy="195386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3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4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12 giờ 25 phút x 5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44">
            <a:extLst>
              <a:ext uri="{FF2B5EF4-FFF2-40B4-BE49-F238E27FC236}">
                <a16:creationId xmlns:a16="http://schemas.microsoft.com/office/drawing/2014/main" id="{C7C9B290-8D60-4EAB-9466-9BBC57595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1646" y="182575"/>
            <a:ext cx="625475" cy="4572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531BAB6D-F71B-4BC8-938D-A3DC63249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0686" y="2945957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3 giờ 12 phút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3</a:t>
            </a:r>
          </a:p>
        </p:txBody>
      </p:sp>
      <p:sp>
        <p:nvSpPr>
          <p:cNvPr id="13" name="Line 6">
            <a:extLst>
              <a:ext uri="{FF2B5EF4-FFF2-40B4-BE49-F238E27FC236}">
                <a16:creationId xmlns:a16="http://schemas.microsoft.com/office/drawing/2014/main" id="{F192A004-F82D-47AF-8028-AEF1BB04BC5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076" y="3844804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208E8BF0-AF49-47A9-9D1E-256B984A5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13" y="3840253"/>
            <a:ext cx="3678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9 giờ 36 phút</a:t>
            </a: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DBC532B5-1B84-466D-A52F-F8B2F8CF6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368" y="3323311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D0ED5C-A0B8-4CA1-907D-D4E242ECE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8645" y="2828804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 giờ 23 phút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4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02F64CBE-4BE8-430F-826C-CD2A9A2DD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6530" y="3730018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16 giờ 92 phút</a:t>
            </a:r>
          </a:p>
        </p:txBody>
      </p:sp>
      <p:sp>
        <p:nvSpPr>
          <p:cNvPr id="18" name="Text Box 59">
            <a:extLst>
              <a:ext uri="{FF2B5EF4-FFF2-40B4-BE49-F238E27FC236}">
                <a16:creationId xmlns:a16="http://schemas.microsoft.com/office/drawing/2014/main" id="{F607A12F-39E6-44EE-AB4D-56FA4AF8E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499" y="4278058"/>
            <a:ext cx="33325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Hay17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5AB452-70FA-496B-AECF-A6E6E6E32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2911" y="3281053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0" name="Line 6">
            <a:extLst>
              <a:ext uri="{FF2B5EF4-FFF2-40B4-BE49-F238E27FC236}">
                <a16:creationId xmlns:a16="http://schemas.microsoft.com/office/drawing/2014/main" id="{AB245F00-FD89-4C4D-9E06-0EB83680C3A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1723" y="3776549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14">
            <a:extLst>
              <a:ext uri="{FF2B5EF4-FFF2-40B4-BE49-F238E27FC236}">
                <a16:creationId xmlns:a16="http://schemas.microsoft.com/office/drawing/2014/main" id="{394A7356-3354-4C7E-80BC-9DCEECB534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62789" y="2981203"/>
            <a:ext cx="1587" cy="1570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ine 6">
            <a:extLst>
              <a:ext uri="{FF2B5EF4-FFF2-40B4-BE49-F238E27FC236}">
                <a16:creationId xmlns:a16="http://schemas.microsoft.com/office/drawing/2014/main" id="{726033E6-8417-4241-9C86-C4075FA00723}"/>
              </a:ext>
            </a:extLst>
          </p:cNvPr>
          <p:cNvSpPr>
            <a:spLocks noChangeShapeType="1"/>
          </p:cNvSpPr>
          <p:nvPr/>
        </p:nvSpPr>
        <p:spPr bwMode="auto">
          <a:xfrm>
            <a:off x="8826320" y="3782892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25EBD86C-9370-4122-9496-514568FEB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6741" y="2859760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giờ 25 phút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5</a:t>
            </a:r>
          </a:p>
        </p:txBody>
      </p:sp>
      <p:sp>
        <p:nvSpPr>
          <p:cNvPr id="25" name="Text Box 59">
            <a:extLst>
              <a:ext uri="{FF2B5EF4-FFF2-40B4-BE49-F238E27FC236}">
                <a16:creationId xmlns:a16="http://schemas.microsoft.com/office/drawing/2014/main" id="{7831EBA9-18BB-4CFE-B409-2BDB6A6FD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8515" y="4318437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62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5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19">
            <a:extLst>
              <a:ext uri="{FF2B5EF4-FFF2-40B4-BE49-F238E27FC236}">
                <a16:creationId xmlns:a16="http://schemas.microsoft.com/office/drawing/2014/main" id="{B9B4B394-E852-41D9-9263-00D607AA7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3924" y="3181229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8C571644-CB68-44C2-BB39-487EB5F0B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9703" y="3744003"/>
            <a:ext cx="2740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 giờ 125 phút</a:t>
            </a:r>
          </a:p>
        </p:txBody>
      </p:sp>
      <p:sp>
        <p:nvSpPr>
          <p:cNvPr id="29" name="Line 14">
            <a:extLst>
              <a:ext uri="{FF2B5EF4-FFF2-40B4-BE49-F238E27FC236}">
                <a16:creationId xmlns:a16="http://schemas.microsoft.com/office/drawing/2014/main" id="{CED4DC30-3C9D-4C15-9AAC-27565FE4FB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82774" y="2981203"/>
            <a:ext cx="1587" cy="1570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47854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  <p:bldP spid="19" grpId="0"/>
      <p:bldP spid="23" grpId="0" animBg="1"/>
      <p:bldP spid="24" grpId="0"/>
      <p:bldP spid="25" grpId="0"/>
      <p:bldP spid="26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4">
            <a:extLst>
              <a:ext uri="{FF2B5EF4-FFF2-40B4-BE49-F238E27FC236}">
                <a16:creationId xmlns:a16="http://schemas.microsoft.com/office/drawing/2014/main" id="{F6436D9C-12CB-46AF-A158-9FF38B967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3496" y="588044"/>
            <a:ext cx="625475" cy="4572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0F82583-78B2-4086-93D2-F2A718E44996}"/>
              </a:ext>
            </a:extLst>
          </p:cNvPr>
          <p:cNvSpPr/>
          <p:nvPr/>
        </p:nvSpPr>
        <p:spPr>
          <a:xfrm>
            <a:off x="3850242" y="439168"/>
            <a:ext cx="4572000" cy="195386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4,1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6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3,4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4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9,5 giây x 3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14">
            <a:extLst>
              <a:ext uri="{FF2B5EF4-FFF2-40B4-BE49-F238E27FC236}">
                <a16:creationId xmlns:a16="http://schemas.microsoft.com/office/drawing/2014/main" id="{05E27F3E-B5A9-42B9-9CAC-E803A16F0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" y="2961606"/>
            <a:ext cx="3352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4,1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giờ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3C13D279-4C6E-44BB-BF4A-1D7E2E332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87106"/>
            <a:ext cx="3678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24,6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giờ</a:t>
            </a:r>
          </a:p>
        </p:txBody>
      </p:sp>
      <p:sp>
        <p:nvSpPr>
          <p:cNvPr id="54" name="Text Box 14">
            <a:extLst>
              <a:ext uri="{FF2B5EF4-FFF2-40B4-BE49-F238E27FC236}">
                <a16:creationId xmlns:a16="http://schemas.microsoft.com/office/drawing/2014/main" id="{3C8538DE-461D-4870-98D6-A2443A38A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588" y="2939381"/>
            <a:ext cx="4419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3,4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phút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4</a:t>
            </a:r>
          </a:p>
        </p:txBody>
      </p:sp>
      <p:sp>
        <p:nvSpPr>
          <p:cNvPr id="55" name="Text Box 14">
            <a:extLst>
              <a:ext uri="{FF2B5EF4-FFF2-40B4-BE49-F238E27FC236}">
                <a16:creationId xmlns:a16="http://schemas.microsoft.com/office/drawing/2014/main" id="{23789622-9CC0-492C-BB5F-AD2BE86D4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2113" y="3813776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13,6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phút</a:t>
            </a:r>
          </a:p>
        </p:txBody>
      </p:sp>
      <p:sp>
        <p:nvSpPr>
          <p:cNvPr id="56" name="TextBox 2">
            <a:extLst>
              <a:ext uri="{FF2B5EF4-FFF2-40B4-BE49-F238E27FC236}">
                <a16:creationId xmlns:a16="http://schemas.microsoft.com/office/drawing/2014/main" id="{B5F1BB98-F2AF-4475-93F9-1E29ABD11B84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157163" y="3299742"/>
            <a:ext cx="984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7" name="TextBox 2">
            <a:extLst>
              <a:ext uri="{FF2B5EF4-FFF2-40B4-BE49-F238E27FC236}">
                <a16:creationId xmlns:a16="http://schemas.microsoft.com/office/drawing/2014/main" id="{3C772EC7-CCCB-42FD-8500-BF5144EE4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107" y="3299743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8" name="Line 14">
            <a:extLst>
              <a:ext uri="{FF2B5EF4-FFF2-40B4-BE49-F238E27FC236}">
                <a16:creationId xmlns:a16="http://schemas.microsoft.com/office/drawing/2014/main" id="{C637F823-C13A-4AF7-B08A-1FDAD4D58C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22725" y="2894928"/>
            <a:ext cx="1587" cy="1570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Line 6">
            <a:extLst>
              <a:ext uri="{FF2B5EF4-FFF2-40B4-BE49-F238E27FC236}">
                <a16:creationId xmlns:a16="http://schemas.microsoft.com/office/drawing/2014/main" id="{49E240B0-864C-4B88-AF66-4A96154DC7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4089" y="3849017"/>
            <a:ext cx="1290637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Line 6">
            <a:extLst>
              <a:ext uri="{FF2B5EF4-FFF2-40B4-BE49-F238E27FC236}">
                <a16:creationId xmlns:a16="http://schemas.microsoft.com/office/drawing/2014/main" id="{2410AD5A-6FF8-4711-B25C-E2B3A9C6C6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24081" y="3849016"/>
            <a:ext cx="1546067" cy="1271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 Box 14">
            <a:extLst>
              <a:ext uri="{FF2B5EF4-FFF2-40B4-BE49-F238E27FC236}">
                <a16:creationId xmlns:a16="http://schemas.microsoft.com/office/drawing/2014/main" id="{D04A00A7-3DCC-4C28-8153-5087FF778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8681" y="2938390"/>
            <a:ext cx="441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9,5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 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 Box 14">
            <a:extLst>
              <a:ext uri="{FF2B5EF4-FFF2-40B4-BE49-F238E27FC236}">
                <a16:creationId xmlns:a16="http://schemas.microsoft.com/office/drawing/2014/main" id="{23CA3A6A-D8D1-4D97-93EC-BDF2B6DB3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6781" y="3893468"/>
            <a:ext cx="438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28,5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Line 6">
            <a:extLst>
              <a:ext uri="{FF2B5EF4-FFF2-40B4-BE49-F238E27FC236}">
                <a16:creationId xmlns:a16="http://schemas.microsoft.com/office/drawing/2014/main" id="{9D9FC990-6BB9-44AD-9ED0-75506DA446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19526" y="3832152"/>
            <a:ext cx="1282209" cy="19049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2">
            <a:extLst>
              <a:ext uri="{FF2B5EF4-FFF2-40B4-BE49-F238E27FC236}">
                <a16:creationId xmlns:a16="http://schemas.microsoft.com/office/drawing/2014/main" id="{33503A85-71AF-4C44-945F-297A5C34A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4225" y="3240612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5" name="Line 14">
            <a:extLst>
              <a:ext uri="{FF2B5EF4-FFF2-40B4-BE49-F238E27FC236}">
                <a16:creationId xmlns:a16="http://schemas.microsoft.com/office/drawing/2014/main" id="{287E3AEC-7B68-45CC-975C-52C154C23C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33808" y="2884611"/>
            <a:ext cx="1587" cy="1570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261405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  <p:bldP spid="57" grpId="0"/>
      <p:bldP spid="61" grpId="0"/>
      <p:bldP spid="62" grpId="0"/>
      <p:bldP spid="63" grpId="0" animBg="1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4">
            <a:extLst>
              <a:ext uri="{FF2B5EF4-FFF2-40B4-BE49-F238E27FC236}">
                <a16:creationId xmlns:a16="http://schemas.microsoft.com/office/drawing/2014/main" id="{D46F4F5B-860D-48C2-9415-2C2DD362E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262" y="593018"/>
            <a:ext cx="111685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2/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đu quay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quay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25 giây.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Lan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ngồi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trên đu quay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quay 3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Lan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ngồi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trên đu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quay bao nhiêu lâu ?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CBE357A8-3217-4165-BBDF-2E287C2BA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6918" y="2104402"/>
            <a:ext cx="43027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vòng: 1 phút 25 giây</a:t>
            </a: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DAE2D5-F195-41CB-B729-7A5500449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2412" y="1571824"/>
            <a:ext cx="17057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u="sng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63D8DA-2D5D-4B6E-A97F-700D25AFC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5601" y="3429000"/>
            <a:ext cx="1539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u="sng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</a:p>
        </p:txBody>
      </p:sp>
      <p:graphicFrame>
        <p:nvGraphicFramePr>
          <p:cNvPr id="23" name="Object 7">
            <a:extLst>
              <a:ext uri="{FF2B5EF4-FFF2-40B4-BE49-F238E27FC236}">
                <a16:creationId xmlns:a16="http://schemas.microsoft.com/office/drawing/2014/main" id="{AB4C420C-AECA-4F60-BA18-86A7C56C07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893772"/>
              </p:ext>
            </p:extLst>
          </p:nvPr>
        </p:nvGraphicFramePr>
        <p:xfrm>
          <a:off x="4774712" y="2645798"/>
          <a:ext cx="14214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1024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4712" y="2645798"/>
                        <a:ext cx="142142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9">
            <a:extLst>
              <a:ext uri="{FF2B5EF4-FFF2-40B4-BE49-F238E27FC236}">
                <a16:creationId xmlns:a16="http://schemas.microsoft.com/office/drawing/2014/main" id="{2F891464-2E2D-474D-9E5F-5FFEB2110E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186097"/>
              </p:ext>
            </p:extLst>
          </p:nvPr>
        </p:nvGraphicFramePr>
        <p:xfrm>
          <a:off x="4774712" y="2645798"/>
          <a:ext cx="14214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1025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4712" y="2645798"/>
                        <a:ext cx="142142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B38DCE9C-4905-43DC-8604-5FBA16D64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9620" y="4092802"/>
            <a:ext cx="6631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Thời gian bé Lan ngồi trên đu quay là: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DB90112-2607-425E-BADD-F9B9ED554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2412" y="4681739"/>
            <a:ext cx="627653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25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x 3 = 4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phút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15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giây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3655E0F-134C-417D-B2CD-034C07579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5300" y="5227483"/>
            <a:ext cx="42633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u="sng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 số: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 phút 15 giây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D39C7C0-A6B0-43E5-852B-12FC23910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0177" y="2636980"/>
            <a:ext cx="3695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vòng: ... phút ... giây ?</a:t>
            </a:r>
          </a:p>
        </p:txBody>
      </p:sp>
    </p:spTree>
    <p:extLst>
      <p:ext uri="{BB962C8B-B14F-4D97-AF65-F5344CB8AC3E}">
        <p14:creationId xmlns:p14="http://schemas.microsoft.com/office/powerpoint/2010/main" val="1570690114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7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770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9" grpId="0"/>
      <p:bldP spid="30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3">
            <a:extLst>
              <a:ext uri="{FF2B5EF4-FFF2-40B4-BE49-F238E27FC236}">
                <a16:creationId xmlns:a16="http://schemas.microsoft.com/office/drawing/2014/main" id="{495275F4-1B2B-4A4D-A4DB-BEFECB652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0964" y="1779588"/>
            <a:ext cx="87010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Oval 44">
            <a:extLst>
              <a:ext uri="{FF2B5EF4-FFF2-40B4-BE49-F238E27FC236}">
                <a16:creationId xmlns:a16="http://schemas.microsoft.com/office/drawing/2014/main" id="{47140171-D1BD-454C-98BD-CEDEFF932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289" y="1935164"/>
            <a:ext cx="574675" cy="427037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70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14" name="Group 51">
            <a:extLst>
              <a:ext uri="{FF2B5EF4-FFF2-40B4-BE49-F238E27FC236}">
                <a16:creationId xmlns:a16="http://schemas.microsoft.com/office/drawing/2014/main" id="{B49ABE93-A57D-4160-9808-4E008101E296}"/>
              </a:ext>
            </a:extLst>
          </p:cNvPr>
          <p:cNvGrpSpPr>
            <a:grpSpLocks/>
          </p:cNvGrpSpPr>
          <p:nvPr/>
        </p:nvGrpSpPr>
        <p:grpSpPr bwMode="auto">
          <a:xfrm>
            <a:off x="3089275" y="4738689"/>
            <a:ext cx="514350" cy="523875"/>
            <a:chOff x="968" y="1930"/>
            <a:chExt cx="432" cy="440"/>
          </a:xfrm>
        </p:grpSpPr>
        <p:sp>
          <p:nvSpPr>
            <p:cNvPr id="15" name="AutoShape 52">
              <a:extLst>
                <a:ext uri="{FF2B5EF4-FFF2-40B4-BE49-F238E27FC236}">
                  <a16:creationId xmlns:a16="http://schemas.microsoft.com/office/drawing/2014/main" id="{CA889111-F48C-4C29-A1F7-EDC987340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6" name="Text Box 53">
              <a:extLst>
                <a:ext uri="{FF2B5EF4-FFF2-40B4-BE49-F238E27FC236}">
                  <a16:creationId xmlns:a16="http://schemas.microsoft.com/office/drawing/2014/main" id="{F8C64659-2A04-4899-856C-22594ABCB8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4" y="1931"/>
              <a:ext cx="32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17" name="Group 54">
            <a:extLst>
              <a:ext uri="{FF2B5EF4-FFF2-40B4-BE49-F238E27FC236}">
                <a16:creationId xmlns:a16="http://schemas.microsoft.com/office/drawing/2014/main" id="{A80ECB90-62B7-4357-AE33-BCEA7B61B090}"/>
              </a:ext>
            </a:extLst>
          </p:cNvPr>
          <p:cNvGrpSpPr>
            <a:grpSpLocks/>
          </p:cNvGrpSpPr>
          <p:nvPr/>
        </p:nvGrpSpPr>
        <p:grpSpPr bwMode="auto">
          <a:xfrm>
            <a:off x="3089275" y="5349876"/>
            <a:ext cx="514350" cy="561975"/>
            <a:chOff x="968" y="1890"/>
            <a:chExt cx="432" cy="472"/>
          </a:xfrm>
        </p:grpSpPr>
        <p:sp>
          <p:nvSpPr>
            <p:cNvPr id="22" name="AutoShape 55">
              <a:extLst>
                <a:ext uri="{FF2B5EF4-FFF2-40B4-BE49-F238E27FC236}">
                  <a16:creationId xmlns:a16="http://schemas.microsoft.com/office/drawing/2014/main" id="{F92EDD1C-EA67-4FE6-96C3-804D4C38C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56">
              <a:extLst>
                <a:ext uri="{FF2B5EF4-FFF2-40B4-BE49-F238E27FC236}">
                  <a16:creationId xmlns:a16="http://schemas.microsoft.com/office/drawing/2014/main" id="{4DB4E4B1-9EE0-4DE2-BF02-80017003E2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7" y="1890"/>
              <a:ext cx="288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25" name="Text Box 14">
            <a:extLst>
              <a:ext uri="{FF2B5EF4-FFF2-40B4-BE49-F238E27FC236}">
                <a16:creationId xmlns:a16="http://schemas.microsoft.com/office/drawing/2014/main" id="{98FB4408-6932-4EFA-B333-14F8DDB4B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828800"/>
            <a:ext cx="441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 giờ 15 phút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           3</a:t>
            </a: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B5B3FBC2-D524-45F0-9824-A2AC28D44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3739" y="2586039"/>
            <a:ext cx="3678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altLang="en-US" b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phút</a:t>
            </a:r>
          </a:p>
        </p:txBody>
      </p:sp>
      <p:sp>
        <p:nvSpPr>
          <p:cNvPr id="28" name="TextBox 2">
            <a:extLst>
              <a:ext uri="{FF2B5EF4-FFF2-40B4-BE49-F238E27FC236}">
                <a16:creationId xmlns:a16="http://schemas.microsoft.com/office/drawing/2014/main" id="{3E3D5E64-4F75-4FD0-BFBE-3BD536308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700" y="2136775"/>
            <a:ext cx="99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3" name="Line 6">
            <a:extLst>
              <a:ext uri="{FF2B5EF4-FFF2-40B4-BE49-F238E27FC236}">
                <a16:creationId xmlns:a16="http://schemas.microsoft.com/office/drawing/2014/main" id="{AFA3135D-1927-416F-B766-29EF3FB6F8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46825" y="2684464"/>
            <a:ext cx="2046288" cy="142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8">
            <a:extLst>
              <a:ext uri="{FF2B5EF4-FFF2-40B4-BE49-F238E27FC236}">
                <a16:creationId xmlns:a16="http://schemas.microsoft.com/office/drawing/2014/main" id="{0F1F4E1B-520D-4A00-A9DB-625071492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8525" y="2736850"/>
            <a:ext cx="431800" cy="3873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9">
            <a:extLst>
              <a:ext uri="{FF2B5EF4-FFF2-40B4-BE49-F238E27FC236}">
                <a16:creationId xmlns:a16="http://schemas.microsoft.com/office/drawing/2014/main" id="{BEA1EFF9-4639-4D5B-AF45-8F9DBEE64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1894" y="2732881"/>
            <a:ext cx="430213" cy="3873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50">
            <a:extLst>
              <a:ext uri="{FF2B5EF4-FFF2-40B4-BE49-F238E27FC236}">
                <a16:creationId xmlns:a16="http://schemas.microsoft.com/office/drawing/2014/main" id="{7F354612-8D33-436B-94CD-953AF007F802}"/>
              </a:ext>
            </a:extLst>
          </p:cNvPr>
          <p:cNvGrpSpPr>
            <a:grpSpLocks/>
          </p:cNvGrpSpPr>
          <p:nvPr/>
        </p:nvGrpSpPr>
        <p:grpSpPr bwMode="auto">
          <a:xfrm>
            <a:off x="3119438" y="4105276"/>
            <a:ext cx="514350" cy="549275"/>
            <a:chOff x="968" y="1900"/>
            <a:chExt cx="432" cy="462"/>
          </a:xfrm>
        </p:grpSpPr>
        <p:sp>
          <p:nvSpPr>
            <p:cNvPr id="37" name="AutoShape 41">
              <a:extLst>
                <a:ext uri="{FF2B5EF4-FFF2-40B4-BE49-F238E27FC236}">
                  <a16:creationId xmlns:a16="http://schemas.microsoft.com/office/drawing/2014/main" id="{E01B25E4-0940-411A-8A10-181DB9D5C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 Box 42">
              <a:extLst>
                <a:ext uri="{FF2B5EF4-FFF2-40B4-BE49-F238E27FC236}">
                  <a16:creationId xmlns:a16="http://schemas.microsoft.com/office/drawing/2014/main" id="{1FA2150B-359E-49B3-9C8F-26674C5D1F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5" y="1900"/>
              <a:ext cx="306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39" name="Rectangle 33">
            <a:extLst>
              <a:ext uri="{FF2B5EF4-FFF2-40B4-BE49-F238E27FC236}">
                <a16:creationId xmlns:a16="http://schemas.microsoft.com/office/drawing/2014/main" id="{954566C4-FE87-48A3-938E-F5CD15014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540125"/>
            <a:ext cx="8732838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0" name="Group 51">
            <a:extLst>
              <a:ext uri="{FF2B5EF4-FFF2-40B4-BE49-F238E27FC236}">
                <a16:creationId xmlns:a16="http://schemas.microsoft.com/office/drawing/2014/main" id="{5329F4F8-57AE-44D1-857A-B7ECFBE57FA5}"/>
              </a:ext>
            </a:extLst>
          </p:cNvPr>
          <p:cNvGrpSpPr>
            <a:grpSpLocks/>
          </p:cNvGrpSpPr>
          <p:nvPr/>
        </p:nvGrpSpPr>
        <p:grpSpPr bwMode="auto">
          <a:xfrm>
            <a:off x="3089275" y="6030913"/>
            <a:ext cx="514350" cy="527050"/>
            <a:chOff x="968" y="1920"/>
            <a:chExt cx="432" cy="442"/>
          </a:xfrm>
        </p:grpSpPr>
        <p:sp>
          <p:nvSpPr>
            <p:cNvPr id="41" name="AutoShape 55">
              <a:extLst>
                <a:ext uri="{FF2B5EF4-FFF2-40B4-BE49-F238E27FC236}">
                  <a16:creationId xmlns:a16="http://schemas.microsoft.com/office/drawing/2014/main" id="{651F604E-E57D-4428-9EBF-20343EA15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 Box 56">
              <a:extLst>
                <a:ext uri="{FF2B5EF4-FFF2-40B4-BE49-F238E27FC236}">
                  <a16:creationId xmlns:a16="http://schemas.microsoft.com/office/drawing/2014/main" id="{681A47BD-4355-4225-8A86-9EAF9809A4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7" y="1920"/>
              <a:ext cx="32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43" name="Rectangle 45">
            <a:extLst>
              <a:ext uri="{FF2B5EF4-FFF2-40B4-BE49-F238E27FC236}">
                <a16:creationId xmlns:a16="http://schemas.microsoft.com/office/drawing/2014/main" id="{39875D71-5F18-4FA2-B2D5-3844FFB3C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75" y="4879975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6; 15  </a:t>
            </a:r>
          </a:p>
        </p:txBody>
      </p:sp>
      <p:sp>
        <p:nvSpPr>
          <p:cNvPr id="44" name="Rectangle 45">
            <a:extLst>
              <a:ext uri="{FF2B5EF4-FFF2-40B4-BE49-F238E27FC236}">
                <a16:creationId xmlns:a16="http://schemas.microsoft.com/office/drawing/2014/main" id="{E46D8E98-1B9E-4563-A34E-E92748E15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75" y="4291013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6; </a:t>
            </a:r>
          </a:p>
        </p:txBody>
      </p:sp>
      <p:sp>
        <p:nvSpPr>
          <p:cNvPr id="45" name="Rectangle 45">
            <a:extLst>
              <a:ext uri="{FF2B5EF4-FFF2-40B4-BE49-F238E27FC236}">
                <a16:creationId xmlns:a16="http://schemas.microsoft.com/office/drawing/2014/main" id="{0373EA49-6C19-4203-B7C4-20AAF2325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75" y="5495925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8; 45 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680B62C-D255-4A7D-87F4-7D63D812F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7938" y="6178550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8; 15   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41A992D-75E8-4A90-A209-669A1D875413}"/>
              </a:ext>
            </a:extLst>
          </p:cNvPr>
          <p:cNvSpPr txBox="1"/>
          <p:nvPr/>
        </p:nvSpPr>
        <p:spPr>
          <a:xfrm>
            <a:off x="2910745" y="488905"/>
            <a:ext cx="6400800" cy="906503"/>
          </a:xfrm>
          <a:prstGeom prst="rect">
            <a:avLst/>
          </a:prstGeom>
          <a:noFill/>
        </p:spPr>
        <p:txBody>
          <a:bodyPr>
            <a:prstTxWarp prst="textDoubleWave1">
              <a:avLst>
                <a:gd name="adj1" fmla="val 0"/>
                <a:gd name="adj2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Ai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Ai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8" name="Rectangle 45">
            <a:extLst>
              <a:ext uri="{FF2B5EF4-FFF2-40B4-BE49-F238E27FC236}">
                <a16:creationId xmlns:a16="http://schemas.microsoft.com/office/drawing/2014/main" id="{5309078F-9D17-4369-BF79-FDDDA691F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5600" y="4291013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  </a:t>
            </a:r>
          </a:p>
        </p:txBody>
      </p:sp>
    </p:spTree>
    <p:extLst>
      <p:ext uri="{BB962C8B-B14F-4D97-AF65-F5344CB8AC3E}">
        <p14:creationId xmlns:p14="http://schemas.microsoft.com/office/powerpoint/2010/main" val="2712095285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77 0.00533 L 0.24076 -0.214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20" y="-1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05 -0.00185 L 0.20221 -0.2222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7" y="-110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0.19102 -0.220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44" y="-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4">
            <a:extLst>
              <a:ext uri="{FF2B5EF4-FFF2-40B4-BE49-F238E27FC236}">
                <a16:creationId xmlns:a16="http://schemas.microsoft.com/office/drawing/2014/main" id="{C01E6B82-916E-4A2A-ABBA-9396968C5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289" y="1935164"/>
            <a:ext cx="574675" cy="427037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70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BD8301-A0B5-4663-994A-78B1D2DAE87A}"/>
              </a:ext>
            </a:extLst>
          </p:cNvPr>
          <p:cNvSpPr txBox="1"/>
          <p:nvPr/>
        </p:nvSpPr>
        <p:spPr>
          <a:xfrm>
            <a:off x="2910745" y="488905"/>
            <a:ext cx="6400800" cy="906503"/>
          </a:xfrm>
          <a:prstGeom prst="rect">
            <a:avLst/>
          </a:prstGeom>
          <a:noFill/>
        </p:spPr>
        <p:txBody>
          <a:bodyPr>
            <a:prstTxWarp prst="textDoubleWave1">
              <a:avLst>
                <a:gd name="adj1" fmla="val 0"/>
                <a:gd name="adj2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Ai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Ai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Rectangle 33">
            <a:extLst>
              <a:ext uri="{FF2B5EF4-FFF2-40B4-BE49-F238E27FC236}">
                <a16:creationId xmlns:a16="http://schemas.microsoft.com/office/drawing/2014/main" id="{20803F8D-6B8C-402A-B216-F2770597E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0964" y="1779588"/>
            <a:ext cx="87010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phép tính sau:</a:t>
            </a:r>
          </a:p>
        </p:txBody>
      </p:sp>
      <p:sp>
        <p:nvSpPr>
          <p:cNvPr id="5" name="TextBox 25">
            <a:extLst>
              <a:ext uri="{FF2B5EF4-FFF2-40B4-BE49-F238E27FC236}">
                <a16:creationId xmlns:a16="http://schemas.microsoft.com/office/drawing/2014/main" id="{B8F80937-E3C5-4F80-B608-AA81E9DB8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9363" y="1622425"/>
            <a:ext cx="5943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phút 21 giây </a:t>
            </a:r>
          </a:p>
        </p:txBody>
      </p:sp>
      <p:sp>
        <p:nvSpPr>
          <p:cNvPr id="6" name="Rectangle 33">
            <a:extLst>
              <a:ext uri="{FF2B5EF4-FFF2-40B4-BE49-F238E27FC236}">
                <a16:creationId xmlns:a16="http://schemas.microsoft.com/office/drawing/2014/main" id="{2A5E5C39-6D00-4FC5-A5B8-8F17770B7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964" y="2701925"/>
            <a:ext cx="8732837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đúng là :</a:t>
            </a:r>
          </a:p>
        </p:txBody>
      </p:sp>
      <p:grpSp>
        <p:nvGrpSpPr>
          <p:cNvPr id="7" name="Group 51">
            <a:extLst>
              <a:ext uri="{FF2B5EF4-FFF2-40B4-BE49-F238E27FC236}">
                <a16:creationId xmlns:a16="http://schemas.microsoft.com/office/drawing/2014/main" id="{B64AD97F-CAA1-4DB6-AE4A-5FCA409BACDB}"/>
              </a:ext>
            </a:extLst>
          </p:cNvPr>
          <p:cNvGrpSpPr>
            <a:grpSpLocks/>
          </p:cNvGrpSpPr>
          <p:nvPr/>
        </p:nvGrpSpPr>
        <p:grpSpPr bwMode="auto">
          <a:xfrm>
            <a:off x="3592513" y="3833814"/>
            <a:ext cx="514350" cy="523875"/>
            <a:chOff x="968" y="1930"/>
            <a:chExt cx="432" cy="440"/>
          </a:xfrm>
        </p:grpSpPr>
        <p:sp>
          <p:nvSpPr>
            <p:cNvPr id="8" name="AutoShape 52">
              <a:extLst>
                <a:ext uri="{FF2B5EF4-FFF2-40B4-BE49-F238E27FC236}">
                  <a16:creationId xmlns:a16="http://schemas.microsoft.com/office/drawing/2014/main" id="{D27E69D4-6B14-4833-A150-6103173B3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" name="Text Box 53">
              <a:extLst>
                <a:ext uri="{FF2B5EF4-FFF2-40B4-BE49-F238E27FC236}">
                  <a16:creationId xmlns:a16="http://schemas.microsoft.com/office/drawing/2014/main" id="{6456F3C9-C81B-4BB4-8FB2-2AE34E0CD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4" y="1931"/>
              <a:ext cx="32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10" name="Group 54">
            <a:extLst>
              <a:ext uri="{FF2B5EF4-FFF2-40B4-BE49-F238E27FC236}">
                <a16:creationId xmlns:a16="http://schemas.microsoft.com/office/drawing/2014/main" id="{BF3D14EA-4374-4BC0-9E01-249061354C30}"/>
              </a:ext>
            </a:extLst>
          </p:cNvPr>
          <p:cNvGrpSpPr>
            <a:grpSpLocks/>
          </p:cNvGrpSpPr>
          <p:nvPr/>
        </p:nvGrpSpPr>
        <p:grpSpPr bwMode="auto">
          <a:xfrm>
            <a:off x="3592513" y="4445001"/>
            <a:ext cx="514350" cy="561975"/>
            <a:chOff x="968" y="1890"/>
            <a:chExt cx="432" cy="472"/>
          </a:xfrm>
        </p:grpSpPr>
        <p:sp>
          <p:nvSpPr>
            <p:cNvPr id="11" name="AutoShape 55">
              <a:extLst>
                <a:ext uri="{FF2B5EF4-FFF2-40B4-BE49-F238E27FC236}">
                  <a16:creationId xmlns:a16="http://schemas.microsoft.com/office/drawing/2014/main" id="{F47D7D15-A4B4-4249-BB5A-79B7D0C5B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56">
              <a:extLst>
                <a:ext uri="{FF2B5EF4-FFF2-40B4-BE49-F238E27FC236}">
                  <a16:creationId xmlns:a16="http://schemas.microsoft.com/office/drawing/2014/main" id="{0BE0E6E5-62FA-4201-A659-5C934615FF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7" y="1890"/>
              <a:ext cx="288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13" name="Group 58">
            <a:extLst>
              <a:ext uri="{FF2B5EF4-FFF2-40B4-BE49-F238E27FC236}">
                <a16:creationId xmlns:a16="http://schemas.microsoft.com/office/drawing/2014/main" id="{BC92DA6C-281A-44C4-9E11-6D41BCF99976}"/>
              </a:ext>
            </a:extLst>
          </p:cNvPr>
          <p:cNvGrpSpPr>
            <a:grpSpLocks/>
          </p:cNvGrpSpPr>
          <p:nvPr/>
        </p:nvGrpSpPr>
        <p:grpSpPr bwMode="auto">
          <a:xfrm>
            <a:off x="3621088" y="3200401"/>
            <a:ext cx="2068512" cy="549275"/>
            <a:chOff x="968" y="1900"/>
            <a:chExt cx="1737" cy="462"/>
          </a:xfrm>
        </p:grpSpPr>
        <p:grpSp>
          <p:nvGrpSpPr>
            <p:cNvPr id="14" name="Group 50">
              <a:extLst>
                <a:ext uri="{FF2B5EF4-FFF2-40B4-BE49-F238E27FC236}">
                  <a16:creationId xmlns:a16="http://schemas.microsoft.com/office/drawing/2014/main" id="{9F44228D-A3AB-49E7-B09F-BB643FE76E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8" y="1900"/>
              <a:ext cx="432" cy="462"/>
              <a:chOff x="968" y="1900"/>
              <a:chExt cx="432" cy="462"/>
            </a:xfrm>
          </p:grpSpPr>
          <p:sp>
            <p:nvSpPr>
              <p:cNvPr id="16" name="AutoShape 41">
                <a:extLst>
                  <a:ext uri="{FF2B5EF4-FFF2-40B4-BE49-F238E27FC236}">
                    <a16:creationId xmlns:a16="http://schemas.microsoft.com/office/drawing/2014/main" id="{A4505C20-556B-4821-BB4A-43E6714060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8" y="1930"/>
                <a:ext cx="432" cy="432"/>
              </a:xfrm>
              <a:prstGeom prst="star8">
                <a:avLst>
                  <a:gd name="adj" fmla="val 38250"/>
                </a:avLst>
              </a:prstGeom>
              <a:gradFill rotWithShape="1">
                <a:gsLst>
                  <a:gs pos="0">
                    <a:srgbClr val="FF9900"/>
                  </a:gs>
                  <a:gs pos="50000">
                    <a:srgbClr val="FFFF66"/>
                  </a:gs>
                  <a:gs pos="100000">
                    <a:srgbClr val="FF9900"/>
                  </a:gs>
                </a:gsLst>
                <a:lin ang="5400000" scaled="1"/>
              </a:gra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270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Text Box 42">
                <a:extLst>
                  <a:ext uri="{FF2B5EF4-FFF2-40B4-BE49-F238E27FC236}">
                    <a16:creationId xmlns:a16="http://schemas.microsoft.com/office/drawing/2014/main" id="{77EE88B9-D538-43D7-8CE2-45964DB826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5" y="1900"/>
                <a:ext cx="306" cy="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en-US">
                    <a:solidFill>
                      <a:srgbClr val="FF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15" name="Rectangle 45">
              <a:extLst>
                <a:ext uri="{FF2B5EF4-FFF2-40B4-BE49-F238E27FC236}">
                  <a16:creationId xmlns:a16="http://schemas.microsoft.com/office/drawing/2014/main" id="{5B2E5EAE-AC80-4C27-84D8-ABF197D67E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" y="2064"/>
              <a:ext cx="11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18" name="Group 39">
            <a:extLst>
              <a:ext uri="{FF2B5EF4-FFF2-40B4-BE49-F238E27FC236}">
                <a16:creationId xmlns:a16="http://schemas.microsoft.com/office/drawing/2014/main" id="{033ABBFE-4599-4A02-A6DC-DCE45D237327}"/>
              </a:ext>
            </a:extLst>
          </p:cNvPr>
          <p:cNvGrpSpPr>
            <a:grpSpLocks/>
          </p:cNvGrpSpPr>
          <p:nvPr/>
        </p:nvGrpSpPr>
        <p:grpSpPr bwMode="auto">
          <a:xfrm>
            <a:off x="3592513" y="5127626"/>
            <a:ext cx="514350" cy="525463"/>
            <a:chOff x="968" y="1920"/>
            <a:chExt cx="432" cy="442"/>
          </a:xfrm>
        </p:grpSpPr>
        <p:sp>
          <p:nvSpPr>
            <p:cNvPr id="19" name="AutoShape 55">
              <a:extLst>
                <a:ext uri="{FF2B5EF4-FFF2-40B4-BE49-F238E27FC236}">
                  <a16:creationId xmlns:a16="http://schemas.microsoft.com/office/drawing/2014/main" id="{23013068-1089-4734-9CE6-2DF235273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56">
              <a:extLst>
                <a:ext uri="{FF2B5EF4-FFF2-40B4-BE49-F238E27FC236}">
                  <a16:creationId xmlns:a16="http://schemas.microsoft.com/office/drawing/2014/main" id="{856400DC-E719-4A23-8FE2-8488996594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7" y="1920"/>
              <a:ext cx="32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21" name="Rectangle 45">
            <a:extLst>
              <a:ext uri="{FF2B5EF4-FFF2-40B4-BE49-F238E27FC236}">
                <a16:creationId xmlns:a16="http://schemas.microsoft.com/office/drawing/2014/main" id="{AD81FFB6-F7C0-47CF-8871-88CEDEACA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7850" y="3994150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phút 3 giây</a:t>
            </a:r>
          </a:p>
        </p:txBody>
      </p:sp>
      <p:sp>
        <p:nvSpPr>
          <p:cNvPr id="22" name="Rectangle 45">
            <a:extLst>
              <a:ext uri="{FF2B5EF4-FFF2-40B4-BE49-F238E27FC236}">
                <a16:creationId xmlns:a16="http://schemas.microsoft.com/office/drawing/2014/main" id="{8EA909E6-F35A-4930-8439-2A058ACCB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5150" y="3395663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phút  63 giây</a:t>
            </a:r>
          </a:p>
        </p:txBody>
      </p:sp>
      <p:sp>
        <p:nvSpPr>
          <p:cNvPr id="23" name="Rectangle 45">
            <a:extLst>
              <a:ext uri="{FF2B5EF4-FFF2-40B4-BE49-F238E27FC236}">
                <a16:creationId xmlns:a16="http://schemas.microsoft.com/office/drawing/2014/main" id="{7E6F535A-3C29-4354-B0C3-257F79C90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7850" y="4592638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phút 3 giây </a:t>
            </a:r>
          </a:p>
        </p:txBody>
      </p:sp>
      <p:sp>
        <p:nvSpPr>
          <p:cNvPr id="24" name="Rectangle 45">
            <a:extLst>
              <a:ext uri="{FF2B5EF4-FFF2-40B4-BE49-F238E27FC236}">
                <a16:creationId xmlns:a16="http://schemas.microsoft.com/office/drawing/2014/main" id="{42548FC8-B406-4C21-9FBC-0E5BE1E96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550" y="5219700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Line 6">
            <a:extLst>
              <a:ext uri="{FF2B5EF4-FFF2-40B4-BE49-F238E27FC236}">
                <a16:creationId xmlns:a16="http://schemas.microsoft.com/office/drawing/2014/main" id="{CD9AE981-00A7-46B6-8FC9-4CF0DE4533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61126" y="2679700"/>
            <a:ext cx="2416175" cy="190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47">
            <a:extLst>
              <a:ext uri="{FF2B5EF4-FFF2-40B4-BE49-F238E27FC236}">
                <a16:creationId xmlns:a16="http://schemas.microsoft.com/office/drawing/2014/main" id="{FE7AF86D-D7D0-4AA4-9050-3C1464410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9" y="1893888"/>
            <a:ext cx="409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7" name="TextBox 48">
            <a:extLst>
              <a:ext uri="{FF2B5EF4-FFF2-40B4-BE49-F238E27FC236}">
                <a16:creationId xmlns:a16="http://schemas.microsoft.com/office/drawing/2014/main" id="{4872DC35-BEBF-41B2-BBCA-5D7484031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300" y="2024064"/>
            <a:ext cx="5943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</a:p>
        </p:txBody>
      </p:sp>
      <p:sp>
        <p:nvSpPr>
          <p:cNvPr id="28" name="Rectangle 45">
            <a:extLst>
              <a:ext uri="{FF2B5EF4-FFF2-40B4-BE49-F238E27FC236}">
                <a16:creationId xmlns:a16="http://schemas.microsoft.com/office/drawing/2014/main" id="{0D544FFF-FF80-467C-BF29-D74F4DEB3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7313" y="2870201"/>
            <a:ext cx="1066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</a:t>
            </a: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677448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34 0.00787 L 0.16784 -0.2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9" y="-135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66 0.02616 L 0.15638 -0.2622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5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963F56-5FEB-43F7-8CB0-541964DD8BB3}"/>
              </a:ext>
            </a:extLst>
          </p:cNvPr>
          <p:cNvSpPr txBox="1"/>
          <p:nvPr/>
        </p:nvSpPr>
        <p:spPr>
          <a:xfrm>
            <a:off x="2910745" y="488905"/>
            <a:ext cx="6400800" cy="906503"/>
          </a:xfrm>
          <a:prstGeom prst="rect">
            <a:avLst/>
          </a:prstGeom>
          <a:noFill/>
        </p:spPr>
        <p:txBody>
          <a:bodyPr>
            <a:prstTxWarp prst="textDoubleWave1">
              <a:avLst>
                <a:gd name="adj1" fmla="val 0"/>
                <a:gd name="adj2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Ai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Ai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Rectangle 33">
            <a:extLst>
              <a:ext uri="{FF2B5EF4-FFF2-40B4-BE49-F238E27FC236}">
                <a16:creationId xmlns:a16="http://schemas.microsoft.com/office/drawing/2014/main" id="{BA49AE2A-1F73-437A-82DD-033EE0E6F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0964" y="1779588"/>
            <a:ext cx="87010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phép tính sau:</a:t>
            </a:r>
          </a:p>
        </p:txBody>
      </p:sp>
      <p:sp>
        <p:nvSpPr>
          <p:cNvPr id="4" name="Oval 44">
            <a:extLst>
              <a:ext uri="{FF2B5EF4-FFF2-40B4-BE49-F238E27FC236}">
                <a16:creationId xmlns:a16="http://schemas.microsoft.com/office/drawing/2014/main" id="{BD7D6386-94CA-4FA9-A37E-582B38E46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5814" y="1941514"/>
            <a:ext cx="574675" cy="427037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70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5" name="Group 51">
            <a:extLst>
              <a:ext uri="{FF2B5EF4-FFF2-40B4-BE49-F238E27FC236}">
                <a16:creationId xmlns:a16="http://schemas.microsoft.com/office/drawing/2014/main" id="{61ABE74B-A04D-4CC0-85CC-2F5D055221A4}"/>
              </a:ext>
            </a:extLst>
          </p:cNvPr>
          <p:cNvGrpSpPr>
            <a:grpSpLocks/>
          </p:cNvGrpSpPr>
          <p:nvPr/>
        </p:nvGrpSpPr>
        <p:grpSpPr bwMode="auto">
          <a:xfrm>
            <a:off x="3089275" y="4738689"/>
            <a:ext cx="514350" cy="523875"/>
            <a:chOff x="968" y="1930"/>
            <a:chExt cx="432" cy="440"/>
          </a:xfrm>
        </p:grpSpPr>
        <p:sp>
          <p:nvSpPr>
            <p:cNvPr id="6" name="AutoShape 52">
              <a:extLst>
                <a:ext uri="{FF2B5EF4-FFF2-40B4-BE49-F238E27FC236}">
                  <a16:creationId xmlns:a16="http://schemas.microsoft.com/office/drawing/2014/main" id="{3CDB1F4F-50E1-45B7-A5CA-70A984BB0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" name="Text Box 53">
              <a:extLst>
                <a:ext uri="{FF2B5EF4-FFF2-40B4-BE49-F238E27FC236}">
                  <a16:creationId xmlns:a16="http://schemas.microsoft.com/office/drawing/2014/main" id="{59FEA654-472D-44AB-84CE-A2F08C005A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4" y="1931"/>
              <a:ext cx="32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8" name="Group 54">
            <a:extLst>
              <a:ext uri="{FF2B5EF4-FFF2-40B4-BE49-F238E27FC236}">
                <a16:creationId xmlns:a16="http://schemas.microsoft.com/office/drawing/2014/main" id="{ACB615D8-296B-4592-A60A-D4D10CCA710A}"/>
              </a:ext>
            </a:extLst>
          </p:cNvPr>
          <p:cNvGrpSpPr>
            <a:grpSpLocks/>
          </p:cNvGrpSpPr>
          <p:nvPr/>
        </p:nvGrpSpPr>
        <p:grpSpPr bwMode="auto">
          <a:xfrm>
            <a:off x="3089275" y="5349876"/>
            <a:ext cx="514350" cy="561975"/>
            <a:chOff x="968" y="1890"/>
            <a:chExt cx="432" cy="472"/>
          </a:xfrm>
        </p:grpSpPr>
        <p:sp>
          <p:nvSpPr>
            <p:cNvPr id="9" name="AutoShape 55">
              <a:extLst>
                <a:ext uri="{FF2B5EF4-FFF2-40B4-BE49-F238E27FC236}">
                  <a16:creationId xmlns:a16="http://schemas.microsoft.com/office/drawing/2014/main" id="{2B5DD653-9E8A-410C-A82C-3635B1F9A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56">
              <a:extLst>
                <a:ext uri="{FF2B5EF4-FFF2-40B4-BE49-F238E27FC236}">
                  <a16:creationId xmlns:a16="http://schemas.microsoft.com/office/drawing/2014/main" id="{3696C694-DD21-40D7-981A-037FC6526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7" y="1890"/>
              <a:ext cx="288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11" name="Text Box 14">
            <a:extLst>
              <a:ext uri="{FF2B5EF4-FFF2-40B4-BE49-F238E27FC236}">
                <a16:creationId xmlns:a16="http://schemas.microsoft.com/office/drawing/2014/main" id="{6406E741-A41C-4217-AB95-98241C117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828800"/>
            <a:ext cx="4267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1 năm 5 tháng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           5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040AF619-3240-448A-9866-614C6BFFB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794" y="2758393"/>
            <a:ext cx="3678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……………….</a:t>
            </a:r>
          </a:p>
        </p:txBody>
      </p:sp>
      <p:sp>
        <p:nvSpPr>
          <p:cNvPr id="13" name="Line 6">
            <a:extLst>
              <a:ext uri="{FF2B5EF4-FFF2-40B4-BE49-F238E27FC236}">
                <a16:creationId xmlns:a16="http://schemas.microsoft.com/office/drawing/2014/main" id="{32E5E8CC-D7B7-4AA2-BCCE-C4F7C9FE41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46826" y="2667000"/>
            <a:ext cx="2416175" cy="31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58">
            <a:extLst>
              <a:ext uri="{FF2B5EF4-FFF2-40B4-BE49-F238E27FC236}">
                <a16:creationId xmlns:a16="http://schemas.microsoft.com/office/drawing/2014/main" id="{E761F3E7-AFED-4444-879B-445C18AF9558}"/>
              </a:ext>
            </a:extLst>
          </p:cNvPr>
          <p:cNvGrpSpPr>
            <a:grpSpLocks/>
          </p:cNvGrpSpPr>
          <p:nvPr/>
        </p:nvGrpSpPr>
        <p:grpSpPr bwMode="auto">
          <a:xfrm>
            <a:off x="3119439" y="4105276"/>
            <a:ext cx="2066925" cy="549275"/>
            <a:chOff x="968" y="1900"/>
            <a:chExt cx="1737" cy="462"/>
          </a:xfrm>
        </p:grpSpPr>
        <p:grpSp>
          <p:nvGrpSpPr>
            <p:cNvPr id="15" name="Group 50">
              <a:extLst>
                <a:ext uri="{FF2B5EF4-FFF2-40B4-BE49-F238E27FC236}">
                  <a16:creationId xmlns:a16="http://schemas.microsoft.com/office/drawing/2014/main" id="{6DA6928C-D219-426B-BBF2-9F6F53827F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8" y="1900"/>
              <a:ext cx="432" cy="462"/>
              <a:chOff x="968" y="1900"/>
              <a:chExt cx="432" cy="462"/>
            </a:xfrm>
          </p:grpSpPr>
          <p:sp>
            <p:nvSpPr>
              <p:cNvPr id="17" name="AutoShape 41">
                <a:extLst>
                  <a:ext uri="{FF2B5EF4-FFF2-40B4-BE49-F238E27FC236}">
                    <a16:creationId xmlns:a16="http://schemas.microsoft.com/office/drawing/2014/main" id="{F1C63704-8F04-45CC-B741-1CABA47DC0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8" y="1930"/>
                <a:ext cx="432" cy="432"/>
              </a:xfrm>
              <a:prstGeom prst="star8">
                <a:avLst>
                  <a:gd name="adj" fmla="val 38250"/>
                </a:avLst>
              </a:prstGeom>
              <a:gradFill rotWithShape="1">
                <a:gsLst>
                  <a:gs pos="0">
                    <a:srgbClr val="FF9900"/>
                  </a:gs>
                  <a:gs pos="50000">
                    <a:srgbClr val="FFFF66"/>
                  </a:gs>
                  <a:gs pos="100000">
                    <a:srgbClr val="FF9900"/>
                  </a:gs>
                </a:gsLst>
                <a:lin ang="5400000" scaled="1"/>
              </a:gra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270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 Box 42">
                <a:extLst>
                  <a:ext uri="{FF2B5EF4-FFF2-40B4-BE49-F238E27FC236}">
                    <a16:creationId xmlns:a16="http://schemas.microsoft.com/office/drawing/2014/main" id="{070B32BE-A6D5-4E46-8B3F-C97F39AD67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5" y="1900"/>
                <a:ext cx="306" cy="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en-US">
                    <a:solidFill>
                      <a:srgbClr val="FF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16" name="Rectangle 45">
              <a:extLst>
                <a:ext uri="{FF2B5EF4-FFF2-40B4-BE49-F238E27FC236}">
                  <a16:creationId xmlns:a16="http://schemas.microsoft.com/office/drawing/2014/main" id="{4395A02C-3D1E-418C-8ED9-5966F1084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" y="2064"/>
              <a:ext cx="11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19" name="Rectangle 33">
            <a:extLst>
              <a:ext uri="{FF2B5EF4-FFF2-40B4-BE49-F238E27FC236}">
                <a16:creationId xmlns:a16="http://schemas.microsoft.com/office/drawing/2014/main" id="{38726704-CFFF-400E-8012-37826B2FB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4" y="3579814"/>
            <a:ext cx="8734425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đúng là :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C9175CB-F2E6-4DAC-A174-B0ABCF224359}"/>
              </a:ext>
            </a:extLst>
          </p:cNvPr>
          <p:cNvGrpSpPr>
            <a:grpSpLocks/>
          </p:cNvGrpSpPr>
          <p:nvPr/>
        </p:nvGrpSpPr>
        <p:grpSpPr bwMode="auto">
          <a:xfrm>
            <a:off x="3089275" y="6030913"/>
            <a:ext cx="514350" cy="527050"/>
            <a:chOff x="968" y="1920"/>
            <a:chExt cx="432" cy="442"/>
          </a:xfrm>
        </p:grpSpPr>
        <p:sp>
          <p:nvSpPr>
            <p:cNvPr id="21" name="AutoShape 55">
              <a:extLst>
                <a:ext uri="{FF2B5EF4-FFF2-40B4-BE49-F238E27FC236}">
                  <a16:creationId xmlns:a16="http://schemas.microsoft.com/office/drawing/2014/main" id="{EA1DB6E6-498A-4AA3-A10D-B17D0E46A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 Box 56">
              <a:extLst>
                <a:ext uri="{FF2B5EF4-FFF2-40B4-BE49-F238E27FC236}">
                  <a16:creationId xmlns:a16="http://schemas.microsoft.com/office/drawing/2014/main" id="{0FFE614F-13B3-4B52-A613-B54EEB93A7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7" y="1920"/>
              <a:ext cx="32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23" name="Rectangle 45">
            <a:extLst>
              <a:ext uri="{FF2B5EF4-FFF2-40B4-BE49-F238E27FC236}">
                <a16:creationId xmlns:a16="http://schemas.microsoft.com/office/drawing/2014/main" id="{F58B72E1-9D01-4D49-9591-4EDF0F7C4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899025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năm 5 tháng</a:t>
            </a:r>
          </a:p>
        </p:txBody>
      </p:sp>
      <p:sp>
        <p:nvSpPr>
          <p:cNvPr id="24" name="Rectangle 45">
            <a:extLst>
              <a:ext uri="{FF2B5EF4-FFF2-40B4-BE49-F238E27FC236}">
                <a16:creationId xmlns:a16="http://schemas.microsoft.com/office/drawing/2014/main" id="{F6D42BE0-4CB1-426A-ABE8-4ED421194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1913" y="4300538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năm 25 tháng</a:t>
            </a:r>
          </a:p>
        </p:txBody>
      </p:sp>
      <p:sp>
        <p:nvSpPr>
          <p:cNvPr id="25" name="Rectangle 45">
            <a:extLst>
              <a:ext uri="{FF2B5EF4-FFF2-40B4-BE49-F238E27FC236}">
                <a16:creationId xmlns:a16="http://schemas.microsoft.com/office/drawing/2014/main" id="{66CFACFB-5C34-4970-83EF-655C43B0E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495925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năm 5 tháng </a:t>
            </a:r>
          </a:p>
        </p:txBody>
      </p:sp>
      <p:sp>
        <p:nvSpPr>
          <p:cNvPr id="26" name="Rectangle 45">
            <a:extLst>
              <a:ext uri="{FF2B5EF4-FFF2-40B4-BE49-F238E27FC236}">
                <a16:creationId xmlns:a16="http://schemas.microsoft.com/office/drawing/2014/main" id="{75EB545B-9DB8-41D4-8700-9649542B5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900" y="6124575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năm 1 tháng</a:t>
            </a: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44DB69DE-5E9B-4B05-85F6-FF4E90325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75" y="2152650"/>
            <a:ext cx="369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756106361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96 -0.06666 L 0.20547 -0.479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1" y="-206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-0.10046 L 0.19453 -0.4935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6" y="-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>
            <a:extLst>
              <a:ext uri="{FF2B5EF4-FFF2-40B4-BE49-F238E27FC236}">
                <a16:creationId xmlns:a16="http://schemas.microsoft.com/office/drawing/2014/main" id="{5A4BB510-2525-4F95-A60F-397EC0013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487" y="2316833"/>
            <a:ext cx="487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 giờ 15 phút</a:t>
            </a:r>
          </a:p>
        </p:txBody>
      </p:sp>
      <p:sp>
        <p:nvSpPr>
          <p:cNvPr id="3" name="Text Box 17">
            <a:extLst>
              <a:ext uri="{FF2B5EF4-FFF2-40B4-BE49-F238E27FC236}">
                <a16:creationId xmlns:a16="http://schemas.microsoft.com/office/drawing/2014/main" id="{327BA7E7-6B90-4EEB-B30C-F79D822AC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4901" y="2681958"/>
            <a:ext cx="256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" name="Text Box 18">
            <a:extLst>
              <a:ext uri="{FF2B5EF4-FFF2-40B4-BE49-F238E27FC236}">
                <a16:creationId xmlns:a16="http://schemas.microsoft.com/office/drawing/2014/main" id="{F8FC8E0F-21DD-44A0-BF2A-902279E97B6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170612" y="3042319"/>
            <a:ext cx="4016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" name="Line 20">
            <a:extLst>
              <a:ext uri="{FF2B5EF4-FFF2-40B4-BE49-F238E27FC236}">
                <a16:creationId xmlns:a16="http://schemas.microsoft.com/office/drawing/2014/main" id="{0EDDA8DE-3C25-49DB-A5AE-4C9B6B191A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16501" y="3108994"/>
            <a:ext cx="2236787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21">
            <a:extLst>
              <a:ext uri="{FF2B5EF4-FFF2-40B4-BE49-F238E27FC236}">
                <a16:creationId xmlns:a16="http://schemas.microsoft.com/office/drawing/2014/main" id="{4CADB5C1-E4D1-40D0-BFD3-11D7DFB82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700" y="304549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7 </a:t>
            </a:r>
          </a:p>
        </p:txBody>
      </p:sp>
      <p:sp>
        <p:nvSpPr>
          <p:cNvPr id="7" name="Text Box 22">
            <a:extLst>
              <a:ext uri="{FF2B5EF4-FFF2-40B4-BE49-F238E27FC236}">
                <a16:creationId xmlns:a16="http://schemas.microsoft.com/office/drawing/2014/main" id="{DBECB2BD-8BC7-467C-B165-0283E8D9B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0962" y="2988345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phút</a:t>
            </a:r>
          </a:p>
        </p:txBody>
      </p:sp>
      <p:sp>
        <p:nvSpPr>
          <p:cNvPr id="8" name="Text Box 23">
            <a:extLst>
              <a:ext uri="{FF2B5EF4-FFF2-40B4-BE49-F238E27FC236}">
                <a16:creationId xmlns:a16="http://schemas.microsoft.com/office/drawing/2014/main" id="{A789D753-363B-485D-AEFB-C90A37B3B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51" y="3010570"/>
            <a:ext cx="814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</a:t>
            </a:r>
          </a:p>
        </p:txBody>
      </p:sp>
      <p:sp>
        <p:nvSpPr>
          <p:cNvPr id="9" name="Text Box 24">
            <a:extLst>
              <a:ext uri="{FF2B5EF4-FFF2-40B4-BE49-F238E27FC236}">
                <a16:creationId xmlns:a16="http://schemas.microsoft.com/office/drawing/2014/main" id="{CB215DB7-00FD-45F4-B1BF-43A1FD68D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026444"/>
            <a:ext cx="6397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0" name="Text Box 17">
            <a:extLst>
              <a:ext uri="{FF2B5EF4-FFF2-40B4-BE49-F238E27FC236}">
                <a16:creationId xmlns:a16="http://schemas.microsoft.com/office/drawing/2014/main" id="{5955F31C-00AB-4621-A07D-C1CC5883F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5176" y="2520033"/>
            <a:ext cx="10620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x         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 Box 25">
            <a:extLst>
              <a:ext uri="{FF2B5EF4-FFF2-40B4-BE49-F238E27FC236}">
                <a16:creationId xmlns:a16="http://schemas.microsoft.com/office/drawing/2014/main" id="{47D179B4-7A0A-4CA3-AF0C-5C27DF0F9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101" y="3710657"/>
            <a:ext cx="43211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Vậy: 3 giờ 15 phút x 5 =</a:t>
            </a:r>
          </a:p>
        </p:txBody>
      </p:sp>
      <p:sp>
        <p:nvSpPr>
          <p:cNvPr id="12" name="Text Box 26">
            <a:extLst>
              <a:ext uri="{FF2B5EF4-FFF2-40B4-BE49-F238E27FC236}">
                <a16:creationId xmlns:a16="http://schemas.microsoft.com/office/drawing/2014/main" id="{04DA4D5C-FC08-482B-B012-D3D94686F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625" y="3702720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16 giờ 15 phút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2E4B5E-2EB5-46FD-9613-FB5C15190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6026" y="2989138"/>
            <a:ext cx="5314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(75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AA39EE2A-8855-4853-9493-2179D0680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487" y="826170"/>
            <a:ext cx="487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 giờ 10 phút</a:t>
            </a:r>
          </a:p>
        </p:txBody>
      </p:sp>
      <p:sp>
        <p:nvSpPr>
          <p:cNvPr id="16" name="Text Box 17">
            <a:extLst>
              <a:ext uri="{FF2B5EF4-FFF2-40B4-BE49-F238E27FC236}">
                <a16:creationId xmlns:a16="http://schemas.microsoft.com/office/drawing/2014/main" id="{EEE2D45D-8F2C-436B-8825-9D91A4CF0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9026" y="1188120"/>
            <a:ext cx="2566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" name="Line 20">
            <a:extLst>
              <a:ext uri="{FF2B5EF4-FFF2-40B4-BE49-F238E27FC236}">
                <a16:creationId xmlns:a16="http://schemas.microsoft.com/office/drawing/2014/main" id="{2952BBE7-E80D-498A-A158-0DFB890095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67301" y="1605633"/>
            <a:ext cx="2236787" cy="7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21">
            <a:extLst>
              <a:ext uri="{FF2B5EF4-FFF2-40B4-BE49-F238E27FC236}">
                <a16:creationId xmlns:a16="http://schemas.microsoft.com/office/drawing/2014/main" id="{5CE1FF6E-3C1A-4726-8446-CCA30E73DC7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983287" y="1523083"/>
            <a:ext cx="1987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 </a:t>
            </a:r>
          </a:p>
        </p:txBody>
      </p:sp>
      <p:sp>
        <p:nvSpPr>
          <p:cNvPr id="19" name="Text Box 22">
            <a:extLst>
              <a:ext uri="{FF2B5EF4-FFF2-40B4-BE49-F238E27FC236}">
                <a16:creationId xmlns:a16="http://schemas.microsoft.com/office/drawing/2014/main" id="{18138EA0-2FE8-425F-9196-DC83CCBB9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3025" y="1497683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phút</a:t>
            </a:r>
          </a:p>
        </p:txBody>
      </p:sp>
      <p:sp>
        <p:nvSpPr>
          <p:cNvPr id="20" name="Text Box 23">
            <a:extLst>
              <a:ext uri="{FF2B5EF4-FFF2-40B4-BE49-F238E27FC236}">
                <a16:creationId xmlns:a16="http://schemas.microsoft.com/office/drawing/2014/main" id="{2E536D94-756D-49CC-BC55-3497F4DB3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8612" y="1502445"/>
            <a:ext cx="814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</a:t>
            </a:r>
          </a:p>
        </p:txBody>
      </p:sp>
      <p:sp>
        <p:nvSpPr>
          <p:cNvPr id="21" name="Text Box 24">
            <a:extLst>
              <a:ext uri="{FF2B5EF4-FFF2-40B4-BE49-F238E27FC236}">
                <a16:creationId xmlns:a16="http://schemas.microsoft.com/office/drawing/2014/main" id="{B642B8B6-E2F6-4C1E-A6CD-83B420F6D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487" y="1523083"/>
            <a:ext cx="457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Text Box 17">
            <a:extLst>
              <a:ext uri="{FF2B5EF4-FFF2-40B4-BE49-F238E27FC236}">
                <a16:creationId xmlns:a16="http://schemas.microsoft.com/office/drawing/2014/main" id="{35273D4C-F9D8-427A-B004-86269FFF2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7562" y="1027783"/>
            <a:ext cx="1062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x         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" name="Text Box 25">
            <a:extLst>
              <a:ext uri="{FF2B5EF4-FFF2-40B4-BE49-F238E27FC236}">
                <a16:creationId xmlns:a16="http://schemas.microsoft.com/office/drawing/2014/main" id="{29D31A38-FE33-429F-B8BA-6AF6A0759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2638" y="1899319"/>
            <a:ext cx="432276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1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10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phút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x 3 =</a:t>
            </a:r>
          </a:p>
        </p:txBody>
      </p:sp>
      <p:sp>
        <p:nvSpPr>
          <p:cNvPr id="24" name="Text Box 26">
            <a:extLst>
              <a:ext uri="{FF2B5EF4-FFF2-40B4-BE49-F238E27FC236}">
                <a16:creationId xmlns:a16="http://schemas.microsoft.com/office/drawing/2014/main" id="{57F228EE-448D-41B4-8FDF-CA75A15E4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5487" y="1900907"/>
            <a:ext cx="251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30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phút</a:t>
            </a:r>
            <a:endParaRPr lang="en-US" altLang="en-US" b="0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" name="Text Box 18">
            <a:extLst>
              <a:ext uri="{FF2B5EF4-FFF2-40B4-BE49-F238E27FC236}">
                <a16:creationId xmlns:a16="http://schemas.microsoft.com/office/drawing/2014/main" id="{76AAC141-DC7D-4064-B1A5-A38F0857793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162676" y="1523083"/>
            <a:ext cx="4016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6" name="Rectangle 1">
            <a:extLst>
              <a:ext uri="{FF2B5EF4-FFF2-40B4-BE49-F238E27FC236}">
                <a16:creationId xmlns:a16="http://schemas.microsoft.com/office/drawing/2014/main" id="{E912485E-753E-4369-B1C8-B8BA3193F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662" y="837283"/>
            <a:ext cx="1860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Ví dụ 1: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0">
              <a:solidFill>
                <a:srgbClr val="0000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64">
            <a:extLst>
              <a:ext uri="{FF2B5EF4-FFF2-40B4-BE49-F238E27FC236}">
                <a16:creationId xmlns:a16="http://schemas.microsoft.com/office/drawing/2014/main" id="{A5D5F05B-1F96-45FC-85EC-B1DF090D2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3262" y="2316833"/>
            <a:ext cx="186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Ví dụ 2: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0">
              <a:solidFill>
                <a:srgbClr val="0000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387133"/>
      </p:ext>
    </p:extLst>
  </p:cSld>
  <p:clrMapOvr>
    <a:masterClrMapping/>
  </p:clrMapOvr>
  <p:transition>
    <p:sndAc>
      <p:stSnd>
        <p:snd r:embed="rId2" name="wind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6"/>
          <p:cNvSpPr txBox="1">
            <a:spLocks noChangeArrowheads="1"/>
          </p:cNvSpPr>
          <p:nvPr/>
        </p:nvSpPr>
        <p:spPr bwMode="auto">
          <a:xfrm>
            <a:off x="5105400" y="3014664"/>
            <a:ext cx="487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 giờ 15 phút</a:t>
            </a:r>
          </a:p>
        </p:txBody>
      </p:sp>
      <p:sp>
        <p:nvSpPr>
          <p:cNvPr id="23555" name="Text Box 17"/>
          <p:cNvSpPr txBox="1">
            <a:spLocks noChangeArrowheads="1"/>
          </p:cNvSpPr>
          <p:nvPr/>
        </p:nvSpPr>
        <p:spPr bwMode="auto">
          <a:xfrm>
            <a:off x="6119814" y="3379789"/>
            <a:ext cx="256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556" name="Text Box 18"/>
          <p:cNvSpPr txBox="1">
            <a:spLocks noChangeArrowheads="1"/>
          </p:cNvSpPr>
          <p:nvPr/>
        </p:nvSpPr>
        <p:spPr bwMode="auto">
          <a:xfrm flipH="1">
            <a:off x="6105525" y="3740150"/>
            <a:ext cx="4016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557" name="Line 20"/>
          <p:cNvSpPr>
            <a:spLocks noChangeShapeType="1"/>
          </p:cNvSpPr>
          <p:nvPr/>
        </p:nvSpPr>
        <p:spPr bwMode="auto">
          <a:xfrm flipV="1">
            <a:off x="4951414" y="3806825"/>
            <a:ext cx="2236787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558" name="Text Box 21"/>
          <p:cNvSpPr txBox="1">
            <a:spLocks noChangeArrowheads="1"/>
          </p:cNvSpPr>
          <p:nvPr/>
        </p:nvSpPr>
        <p:spPr bwMode="auto">
          <a:xfrm>
            <a:off x="5916613" y="3743326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7 </a:t>
            </a:r>
          </a:p>
        </p:txBody>
      </p:sp>
      <p:sp>
        <p:nvSpPr>
          <p:cNvPr id="23559" name="Text Box 22"/>
          <p:cNvSpPr txBox="1">
            <a:spLocks noChangeArrowheads="1"/>
          </p:cNvSpPr>
          <p:nvPr/>
        </p:nvSpPr>
        <p:spPr bwMode="auto">
          <a:xfrm>
            <a:off x="6365875" y="3686176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phút</a:t>
            </a:r>
          </a:p>
        </p:txBody>
      </p:sp>
      <p:sp>
        <p:nvSpPr>
          <p:cNvPr id="23560" name="Text Box 23"/>
          <p:cNvSpPr txBox="1">
            <a:spLocks noChangeArrowheads="1"/>
          </p:cNvSpPr>
          <p:nvPr/>
        </p:nvSpPr>
        <p:spPr bwMode="auto">
          <a:xfrm>
            <a:off x="5376864" y="3708401"/>
            <a:ext cx="814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</a:t>
            </a:r>
          </a:p>
        </p:txBody>
      </p:sp>
      <p:sp>
        <p:nvSpPr>
          <p:cNvPr id="23561" name="Text Box 24"/>
          <p:cNvSpPr txBox="1">
            <a:spLocks noChangeArrowheads="1"/>
          </p:cNvSpPr>
          <p:nvPr/>
        </p:nvSpPr>
        <p:spPr bwMode="auto">
          <a:xfrm>
            <a:off x="4964113" y="3724275"/>
            <a:ext cx="6397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3562" name="Text Box 17"/>
          <p:cNvSpPr txBox="1">
            <a:spLocks noChangeArrowheads="1"/>
          </p:cNvSpPr>
          <p:nvPr/>
        </p:nvSpPr>
        <p:spPr bwMode="auto">
          <a:xfrm>
            <a:off x="4510089" y="3217864"/>
            <a:ext cx="10620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x         </a:t>
            </a: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563" name="Text Box 25"/>
          <p:cNvSpPr txBox="1">
            <a:spLocks noChangeArrowheads="1"/>
          </p:cNvSpPr>
          <p:nvPr/>
        </p:nvSpPr>
        <p:spPr bwMode="auto">
          <a:xfrm>
            <a:off x="3402014" y="4408488"/>
            <a:ext cx="43211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Vậy: 3 giờ 15 phút x 5 =</a:t>
            </a:r>
          </a:p>
        </p:txBody>
      </p:sp>
      <p:sp>
        <p:nvSpPr>
          <p:cNvPr id="23564" name="Text Box 26"/>
          <p:cNvSpPr txBox="1">
            <a:spLocks noChangeArrowheads="1"/>
          </p:cNvSpPr>
          <p:nvPr/>
        </p:nvSpPr>
        <p:spPr bwMode="auto">
          <a:xfrm>
            <a:off x="7094538" y="4400551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16 giờ 15 phút</a:t>
            </a:r>
          </a:p>
        </p:txBody>
      </p:sp>
      <p:sp>
        <p:nvSpPr>
          <p:cNvPr id="23568" name="TextBox 12"/>
          <p:cNvSpPr txBox="1">
            <a:spLocks noChangeArrowheads="1"/>
          </p:cNvSpPr>
          <p:nvPr/>
        </p:nvSpPr>
        <p:spPr bwMode="auto">
          <a:xfrm>
            <a:off x="6811963" y="4011614"/>
            <a:ext cx="5314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(75 phút = 1 giờ 15 phút)</a:t>
            </a:r>
          </a:p>
        </p:txBody>
      </p:sp>
      <p:sp>
        <p:nvSpPr>
          <p:cNvPr id="60" name="Rounded Rectangle 59"/>
          <p:cNvSpPr/>
          <p:nvPr/>
        </p:nvSpPr>
        <p:spPr bwMode="auto">
          <a:xfrm>
            <a:off x="1533526" y="4938713"/>
            <a:ext cx="9134475" cy="1935162"/>
          </a:xfrm>
          <a:prstGeom prst="roundRect">
            <a:avLst>
              <a:gd name="adj" fmla="val 1968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en-US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70" name="Text Box 16"/>
          <p:cNvSpPr txBox="1">
            <a:spLocks noChangeArrowheads="1"/>
          </p:cNvSpPr>
          <p:nvPr/>
        </p:nvSpPr>
        <p:spPr bwMode="auto">
          <a:xfrm>
            <a:off x="5105400" y="1524001"/>
            <a:ext cx="487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 giờ 10 phút</a:t>
            </a:r>
          </a:p>
        </p:txBody>
      </p:sp>
      <p:sp>
        <p:nvSpPr>
          <p:cNvPr id="23571" name="Text Box 17"/>
          <p:cNvSpPr txBox="1">
            <a:spLocks noChangeArrowheads="1"/>
          </p:cNvSpPr>
          <p:nvPr/>
        </p:nvSpPr>
        <p:spPr bwMode="auto">
          <a:xfrm>
            <a:off x="6103939" y="1885951"/>
            <a:ext cx="2566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 flipV="1">
            <a:off x="5002214" y="2303464"/>
            <a:ext cx="2236787" cy="7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 flipH="1">
            <a:off x="5918200" y="2220914"/>
            <a:ext cx="1987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 </a:t>
            </a: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6357938" y="2195514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phút</a:t>
            </a: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5343525" y="2200276"/>
            <a:ext cx="814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</a:t>
            </a:r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5105400" y="2220914"/>
            <a:ext cx="457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577" name="Text Box 17"/>
          <p:cNvSpPr txBox="1">
            <a:spLocks noChangeArrowheads="1"/>
          </p:cNvSpPr>
          <p:nvPr/>
        </p:nvSpPr>
        <p:spPr bwMode="auto">
          <a:xfrm>
            <a:off x="4562475" y="1725614"/>
            <a:ext cx="1062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x         </a:t>
            </a: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578" name="Text Box 25"/>
          <p:cNvSpPr txBox="1">
            <a:spLocks noChangeArrowheads="1"/>
          </p:cNvSpPr>
          <p:nvPr/>
        </p:nvSpPr>
        <p:spPr bwMode="auto">
          <a:xfrm>
            <a:off x="3257551" y="2597150"/>
            <a:ext cx="432276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Vậy: 1 giờ 10 phút x 3 =</a:t>
            </a:r>
          </a:p>
        </p:txBody>
      </p:sp>
      <p:sp>
        <p:nvSpPr>
          <p:cNvPr id="23579" name="Text Box 26"/>
          <p:cNvSpPr txBox="1">
            <a:spLocks noChangeArrowheads="1"/>
          </p:cNvSpPr>
          <p:nvPr/>
        </p:nvSpPr>
        <p:spPr bwMode="auto">
          <a:xfrm>
            <a:off x="7010400" y="2598738"/>
            <a:ext cx="251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 giờ 30 phút</a:t>
            </a:r>
          </a:p>
        </p:txBody>
      </p:sp>
      <p:sp>
        <p:nvSpPr>
          <p:cNvPr id="23580" name="Text Box 18"/>
          <p:cNvSpPr txBox="1">
            <a:spLocks noChangeArrowheads="1"/>
          </p:cNvSpPr>
          <p:nvPr/>
        </p:nvSpPr>
        <p:spPr bwMode="auto">
          <a:xfrm flipH="1">
            <a:off x="6097589" y="2220914"/>
            <a:ext cx="4016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3581" name="Rectangle 1"/>
          <p:cNvSpPr>
            <a:spLocks noChangeArrowheads="1"/>
          </p:cNvSpPr>
          <p:nvPr/>
        </p:nvSpPr>
        <p:spPr bwMode="auto">
          <a:xfrm>
            <a:off x="1933575" y="1535114"/>
            <a:ext cx="1860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Ví dụ 1: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582" name="Rectangle 64"/>
          <p:cNvSpPr>
            <a:spLocks noChangeArrowheads="1"/>
          </p:cNvSpPr>
          <p:nvPr/>
        </p:nvSpPr>
        <p:spPr bwMode="auto">
          <a:xfrm>
            <a:off x="1908175" y="3014664"/>
            <a:ext cx="186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Ví dụ 2: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2343150" y="561975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số đo thời gian với một số</a:t>
            </a: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2343150" y="76200"/>
            <a:ext cx="76009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2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289856252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233566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16267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DE9B5-1F26-455B-95D2-74A92B900A6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4"/>
            <a:ext cx="12192000" cy="685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61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22"/>
          <p:cNvSpPr txBox="1">
            <a:spLocks noChangeArrowheads="1"/>
          </p:cNvSpPr>
          <p:nvPr/>
        </p:nvSpPr>
        <p:spPr bwMode="auto">
          <a:xfrm>
            <a:off x="534312" y="1851525"/>
            <a:ext cx="29558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1,6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 </a:t>
            </a:r>
          </a:p>
        </p:txBody>
      </p:sp>
      <p:sp>
        <p:nvSpPr>
          <p:cNvPr id="37" name="TextBox 25"/>
          <p:cNvSpPr txBox="1">
            <a:spLocks noChangeArrowheads="1"/>
          </p:cNvSpPr>
          <p:nvPr/>
        </p:nvSpPr>
        <p:spPr bwMode="auto">
          <a:xfrm>
            <a:off x="2598276" y="1815542"/>
            <a:ext cx="23918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….....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077" name="TextBox 26"/>
          <p:cNvSpPr txBox="1">
            <a:spLocks noChangeArrowheads="1"/>
          </p:cNvSpPr>
          <p:nvPr/>
        </p:nvSpPr>
        <p:spPr bwMode="auto">
          <a:xfrm>
            <a:off x="535840" y="3678989"/>
            <a:ext cx="76666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c) 2 năm 5 tháng + 13 năm 6 tháng =</a:t>
            </a:r>
          </a:p>
        </p:txBody>
      </p:sp>
      <p:sp>
        <p:nvSpPr>
          <p:cNvPr id="3078" name="TextBox 27"/>
          <p:cNvSpPr txBox="1">
            <a:spLocks noChangeArrowheads="1"/>
          </p:cNvSpPr>
          <p:nvPr/>
        </p:nvSpPr>
        <p:spPr bwMode="auto">
          <a:xfrm>
            <a:off x="6880622" y="3633372"/>
            <a:ext cx="53113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…...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........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TextBox 28"/>
          <p:cNvSpPr txBox="1">
            <a:spLocks noChangeArrowheads="1"/>
          </p:cNvSpPr>
          <p:nvPr/>
        </p:nvSpPr>
        <p:spPr bwMode="auto">
          <a:xfrm>
            <a:off x="534312" y="4773113"/>
            <a:ext cx="71559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d) 13 giờ 23 phút - 5 giờ 45 phút =</a:t>
            </a:r>
          </a:p>
        </p:txBody>
      </p:sp>
      <p:sp>
        <p:nvSpPr>
          <p:cNvPr id="3080" name="TextBox 29"/>
          <p:cNvSpPr txBox="1">
            <a:spLocks noChangeArrowheads="1"/>
          </p:cNvSpPr>
          <p:nvPr/>
        </p:nvSpPr>
        <p:spPr bwMode="auto">
          <a:xfrm>
            <a:off x="6465425" y="4725073"/>
            <a:ext cx="37742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…...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….....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1" name="TextBox 31"/>
          <p:cNvSpPr txBox="1">
            <a:spLocks noChangeArrowheads="1"/>
          </p:cNvSpPr>
          <p:nvPr/>
        </p:nvSpPr>
        <p:spPr bwMode="auto">
          <a:xfrm>
            <a:off x="534312" y="2757779"/>
            <a:ext cx="3799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2 giờ 15 phút =</a:t>
            </a:r>
          </a:p>
        </p:txBody>
      </p:sp>
      <p:sp>
        <p:nvSpPr>
          <p:cNvPr id="3082" name="TextBox 32"/>
          <p:cNvSpPr txBox="1">
            <a:spLocks noChangeArrowheads="1"/>
          </p:cNvSpPr>
          <p:nvPr/>
        </p:nvSpPr>
        <p:spPr bwMode="auto">
          <a:xfrm>
            <a:off x="3713296" y="2742035"/>
            <a:ext cx="28158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........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44" name="TextBox 19"/>
          <p:cNvSpPr txBox="1">
            <a:spLocks noChangeArrowheads="1"/>
          </p:cNvSpPr>
          <p:nvPr/>
        </p:nvSpPr>
        <p:spPr bwMode="auto">
          <a:xfrm>
            <a:off x="2808281" y="1775303"/>
            <a:ext cx="9859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96</a:t>
            </a:r>
          </a:p>
        </p:txBody>
      </p:sp>
      <p:sp>
        <p:nvSpPr>
          <p:cNvPr id="45" name="TextBox 20"/>
          <p:cNvSpPr txBox="1">
            <a:spLocks noChangeArrowheads="1"/>
          </p:cNvSpPr>
          <p:nvPr/>
        </p:nvSpPr>
        <p:spPr bwMode="auto">
          <a:xfrm>
            <a:off x="3777930" y="2714381"/>
            <a:ext cx="12659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135</a:t>
            </a:r>
          </a:p>
        </p:txBody>
      </p:sp>
      <p:sp>
        <p:nvSpPr>
          <p:cNvPr id="46" name="TextBox 23"/>
          <p:cNvSpPr txBox="1">
            <a:spLocks noChangeArrowheads="1"/>
          </p:cNvSpPr>
          <p:nvPr/>
        </p:nvSpPr>
        <p:spPr bwMode="auto">
          <a:xfrm>
            <a:off x="7057278" y="3613304"/>
            <a:ext cx="12659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47" name="TextBox 24"/>
          <p:cNvSpPr txBox="1">
            <a:spLocks noChangeArrowheads="1"/>
          </p:cNvSpPr>
          <p:nvPr/>
        </p:nvSpPr>
        <p:spPr bwMode="auto">
          <a:xfrm>
            <a:off x="8732789" y="3597647"/>
            <a:ext cx="9859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48" name="TextBox 30"/>
          <p:cNvSpPr txBox="1">
            <a:spLocks noChangeArrowheads="1"/>
          </p:cNvSpPr>
          <p:nvPr/>
        </p:nvSpPr>
        <p:spPr bwMode="auto">
          <a:xfrm>
            <a:off x="6705298" y="4711839"/>
            <a:ext cx="7039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9" name="TextBox 33"/>
          <p:cNvSpPr txBox="1">
            <a:spLocks noChangeArrowheads="1"/>
          </p:cNvSpPr>
          <p:nvPr/>
        </p:nvSpPr>
        <p:spPr bwMode="auto">
          <a:xfrm>
            <a:off x="8202497" y="4701874"/>
            <a:ext cx="9859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38</a:t>
            </a:r>
          </a:p>
        </p:txBody>
      </p:sp>
      <p:pic>
        <p:nvPicPr>
          <p:cNvPr id="18" name="图片 52">
            <a:extLst>
              <a:ext uri="{FF2B5EF4-FFF2-40B4-BE49-F238E27FC236}">
                <a16:creationId xmlns:a16="http://schemas.microsoft.com/office/drawing/2014/main" id="{684B3343-8F38-42C3-8F66-2FC1F0BBA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789" y="-129095"/>
            <a:ext cx="3376245" cy="33762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D7C183-0D81-4705-97D2-C2121D4F6FD9}"/>
              </a:ext>
            </a:extLst>
          </p:cNvPr>
          <p:cNvSpPr txBox="1"/>
          <p:nvPr/>
        </p:nvSpPr>
        <p:spPr>
          <a:xfrm>
            <a:off x="744566" y="1114545"/>
            <a:ext cx="6136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15934676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2625470" y="215564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2" name="Google Shape;442;p46"/>
          <p:cNvSpPr/>
          <p:nvPr/>
        </p:nvSpPr>
        <p:spPr>
          <a:xfrm rot="359481">
            <a:off x="2611765" y="393875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2598800" y="1110144"/>
            <a:ext cx="6994400" cy="6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3"/>
          </p:nvPr>
        </p:nvSpPr>
        <p:spPr>
          <a:xfrm>
            <a:off x="2560255" y="231252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447" name="Google Shape;447;p46"/>
          <p:cNvSpPr txBox="1">
            <a:spLocks noGrp="1"/>
          </p:cNvSpPr>
          <p:nvPr>
            <p:ph type="title" idx="5"/>
          </p:nvPr>
        </p:nvSpPr>
        <p:spPr>
          <a:xfrm>
            <a:off x="3721598" y="3817285"/>
            <a:ext cx="7643477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6"/>
          </p:nvPr>
        </p:nvSpPr>
        <p:spPr>
          <a:xfrm>
            <a:off x="2501599" y="409563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sp>
        <p:nvSpPr>
          <p:cNvPr id="457" name="Google Shape;457;p46"/>
          <p:cNvSpPr txBox="1">
            <a:spLocks noGrp="1"/>
          </p:cNvSpPr>
          <p:nvPr>
            <p:ph type="title" idx="2"/>
          </p:nvPr>
        </p:nvSpPr>
        <p:spPr>
          <a:xfrm>
            <a:off x="3682544" y="2154201"/>
            <a:ext cx="7721583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vi-VN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vi-VN" b="0" i="0" dirty="0">
                <a:solidFill>
                  <a:schemeClr val="bg1"/>
                </a:solidFill>
                <a:effectLst/>
              </a:rPr>
            </a:br>
            <a:br>
              <a:rPr lang="vi-VN" b="0" i="0" dirty="0">
                <a:solidFill>
                  <a:schemeClr val="bg1"/>
                </a:solidFill>
                <a:effectLst/>
              </a:rPr>
            </a:br>
            <a:endParaRPr dirty="0">
              <a:solidFill>
                <a:schemeClr val="bg1"/>
              </a:solidFill>
            </a:endParaRPr>
          </a:p>
        </p:txBody>
      </p:sp>
      <p:grpSp>
        <p:nvGrpSpPr>
          <p:cNvPr id="458" name="Google Shape;458;p46"/>
          <p:cNvGrpSpPr/>
          <p:nvPr/>
        </p:nvGrpSpPr>
        <p:grpSpPr>
          <a:xfrm>
            <a:off x="543282" y="3018770"/>
            <a:ext cx="1765607" cy="3347929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1270563" y="957103"/>
            <a:ext cx="804720" cy="948100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50" name="Google Shape;550;p46"/>
          <p:cNvGrpSpPr/>
          <p:nvPr/>
        </p:nvGrpSpPr>
        <p:grpSpPr>
          <a:xfrm>
            <a:off x="10185303" y="1004405"/>
            <a:ext cx="726019" cy="1011311"/>
            <a:chOff x="1466795" y="2940457"/>
            <a:chExt cx="329131" cy="458437"/>
          </a:xfrm>
        </p:grpSpPr>
        <p:sp>
          <p:nvSpPr>
            <p:cNvPr id="551" name="Google Shape;551;p46"/>
            <p:cNvSpPr/>
            <p:nvPr/>
          </p:nvSpPr>
          <p:spPr>
            <a:xfrm>
              <a:off x="1466795" y="2940457"/>
              <a:ext cx="116509" cy="97979"/>
            </a:xfrm>
            <a:custGeom>
              <a:avLst/>
              <a:gdLst/>
              <a:ahLst/>
              <a:cxnLst/>
              <a:rect l="l" t="t" r="r" b="b"/>
              <a:pathLst>
                <a:path w="874" h="735" extrusionOk="0">
                  <a:moveTo>
                    <a:pt x="426" y="0"/>
                  </a:moveTo>
                  <a:cubicBezTo>
                    <a:pt x="378" y="0"/>
                    <a:pt x="331" y="12"/>
                    <a:pt x="284" y="39"/>
                  </a:cubicBezTo>
                  <a:cubicBezTo>
                    <a:pt x="41" y="165"/>
                    <a:pt x="0" y="428"/>
                    <a:pt x="64" y="735"/>
                  </a:cubicBezTo>
                  <a:cubicBezTo>
                    <a:pt x="357" y="639"/>
                    <a:pt x="633" y="482"/>
                    <a:pt x="874" y="282"/>
                  </a:cubicBezTo>
                  <a:cubicBezTo>
                    <a:pt x="723" y="114"/>
                    <a:pt x="572" y="0"/>
                    <a:pt x="426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1590369" y="3212533"/>
              <a:ext cx="205556" cy="186360"/>
            </a:xfrm>
            <a:custGeom>
              <a:avLst/>
              <a:gdLst/>
              <a:ahLst/>
              <a:cxnLst/>
              <a:rect l="l" t="t" r="r" b="b"/>
              <a:pathLst>
                <a:path w="1542" h="1398" extrusionOk="0">
                  <a:moveTo>
                    <a:pt x="823" y="0"/>
                  </a:moveTo>
                  <a:lnTo>
                    <a:pt x="0" y="403"/>
                  </a:lnTo>
                  <a:cubicBezTo>
                    <a:pt x="0" y="403"/>
                    <a:pt x="86" y="1099"/>
                    <a:pt x="349" y="1182"/>
                  </a:cubicBezTo>
                  <a:cubicBezTo>
                    <a:pt x="375" y="1190"/>
                    <a:pt x="398" y="1193"/>
                    <a:pt x="419" y="1193"/>
                  </a:cubicBezTo>
                  <a:cubicBezTo>
                    <a:pt x="606" y="1193"/>
                    <a:pt x="580" y="919"/>
                    <a:pt x="580" y="919"/>
                  </a:cubicBezTo>
                  <a:lnTo>
                    <a:pt x="580" y="919"/>
                  </a:lnTo>
                  <a:cubicBezTo>
                    <a:pt x="580" y="919"/>
                    <a:pt x="712" y="1398"/>
                    <a:pt x="958" y="1398"/>
                  </a:cubicBezTo>
                  <a:cubicBezTo>
                    <a:pt x="983" y="1398"/>
                    <a:pt x="1008" y="1393"/>
                    <a:pt x="1035" y="1382"/>
                  </a:cubicBezTo>
                  <a:cubicBezTo>
                    <a:pt x="1339" y="1279"/>
                    <a:pt x="1036" y="856"/>
                    <a:pt x="1035" y="856"/>
                  </a:cubicBezTo>
                  <a:lnTo>
                    <a:pt x="1035" y="856"/>
                  </a:lnTo>
                  <a:cubicBezTo>
                    <a:pt x="1036" y="856"/>
                    <a:pt x="1056" y="868"/>
                    <a:pt x="1098" y="868"/>
                  </a:cubicBezTo>
                  <a:cubicBezTo>
                    <a:pt x="1134" y="868"/>
                    <a:pt x="1187" y="858"/>
                    <a:pt x="1256" y="823"/>
                  </a:cubicBezTo>
                  <a:cubicBezTo>
                    <a:pt x="1542" y="686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1608499" y="3220931"/>
              <a:ext cx="140903" cy="127973"/>
            </a:xfrm>
            <a:custGeom>
              <a:avLst/>
              <a:gdLst/>
              <a:ahLst/>
              <a:cxnLst/>
              <a:rect l="l" t="t" r="r" b="b"/>
              <a:pathLst>
                <a:path w="1057" h="960" extrusionOk="0">
                  <a:moveTo>
                    <a:pt x="570" y="0"/>
                  </a:moveTo>
                  <a:lnTo>
                    <a:pt x="1" y="276"/>
                  </a:lnTo>
                  <a:cubicBezTo>
                    <a:pt x="1" y="276"/>
                    <a:pt x="54" y="750"/>
                    <a:pt x="244" y="803"/>
                  </a:cubicBezTo>
                  <a:cubicBezTo>
                    <a:pt x="265" y="811"/>
                    <a:pt x="284" y="814"/>
                    <a:pt x="300" y="814"/>
                  </a:cubicBezTo>
                  <a:cubicBezTo>
                    <a:pt x="417" y="814"/>
                    <a:pt x="393" y="633"/>
                    <a:pt x="393" y="633"/>
                  </a:cubicBezTo>
                  <a:lnTo>
                    <a:pt x="393" y="633"/>
                  </a:lnTo>
                  <a:cubicBezTo>
                    <a:pt x="393" y="634"/>
                    <a:pt x="488" y="960"/>
                    <a:pt x="658" y="960"/>
                  </a:cubicBezTo>
                  <a:cubicBezTo>
                    <a:pt x="675" y="960"/>
                    <a:pt x="692" y="956"/>
                    <a:pt x="710" y="950"/>
                  </a:cubicBezTo>
                  <a:cubicBezTo>
                    <a:pt x="920" y="876"/>
                    <a:pt x="710" y="583"/>
                    <a:pt x="710" y="583"/>
                  </a:cubicBezTo>
                  <a:lnTo>
                    <a:pt x="710" y="583"/>
                  </a:lnTo>
                  <a:cubicBezTo>
                    <a:pt x="710" y="583"/>
                    <a:pt x="724" y="591"/>
                    <a:pt x="754" y="591"/>
                  </a:cubicBezTo>
                  <a:cubicBezTo>
                    <a:pt x="779" y="591"/>
                    <a:pt x="817" y="585"/>
                    <a:pt x="867" y="560"/>
                  </a:cubicBezTo>
                  <a:cubicBezTo>
                    <a:pt x="1056" y="466"/>
                    <a:pt x="570" y="0"/>
                    <a:pt x="570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1475193" y="2977916"/>
              <a:ext cx="226085" cy="288472"/>
            </a:xfrm>
            <a:custGeom>
              <a:avLst/>
              <a:gdLst/>
              <a:ahLst/>
              <a:cxnLst/>
              <a:rect l="l" t="t" r="r" b="b"/>
              <a:pathLst>
                <a:path w="1696" h="2164" extrusionOk="0">
                  <a:moveTo>
                    <a:pt x="811" y="1"/>
                  </a:moveTo>
                  <a:cubicBezTo>
                    <a:pt x="570" y="201"/>
                    <a:pt x="294" y="358"/>
                    <a:pt x="1" y="454"/>
                  </a:cubicBezTo>
                  <a:cubicBezTo>
                    <a:pt x="105" y="1013"/>
                    <a:pt x="570" y="1730"/>
                    <a:pt x="770" y="2026"/>
                  </a:cubicBezTo>
                  <a:cubicBezTo>
                    <a:pt x="824" y="2120"/>
                    <a:pt x="864" y="2163"/>
                    <a:pt x="864" y="2163"/>
                  </a:cubicBezTo>
                  <a:cubicBezTo>
                    <a:pt x="875" y="2163"/>
                    <a:pt x="886" y="2163"/>
                    <a:pt x="897" y="2163"/>
                  </a:cubicBezTo>
                  <a:cubicBezTo>
                    <a:pt x="1356" y="2163"/>
                    <a:pt x="1687" y="1760"/>
                    <a:pt x="1687" y="1760"/>
                  </a:cubicBezTo>
                  <a:cubicBezTo>
                    <a:pt x="1688" y="1761"/>
                    <a:pt x="1688" y="1762"/>
                    <a:pt x="1688" y="1762"/>
                  </a:cubicBezTo>
                  <a:cubicBezTo>
                    <a:pt x="1696" y="1762"/>
                    <a:pt x="1487" y="1152"/>
                    <a:pt x="1203" y="601"/>
                  </a:cubicBezTo>
                  <a:cubicBezTo>
                    <a:pt x="1087" y="380"/>
                    <a:pt x="950" y="158"/>
                    <a:pt x="811" y="1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1514385" y="3033371"/>
              <a:ext cx="114242" cy="98246"/>
            </a:xfrm>
            <a:custGeom>
              <a:avLst/>
              <a:gdLst/>
              <a:ahLst/>
              <a:cxnLst/>
              <a:rect l="l" t="t" r="r" b="b"/>
              <a:pathLst>
                <a:path w="857" h="737" extrusionOk="0">
                  <a:moveTo>
                    <a:pt x="454" y="0"/>
                  </a:moveTo>
                  <a:cubicBezTo>
                    <a:pt x="386" y="0"/>
                    <a:pt x="317" y="16"/>
                    <a:pt x="254" y="48"/>
                  </a:cubicBezTo>
                  <a:cubicBezTo>
                    <a:pt x="64" y="142"/>
                    <a:pt x="0" y="374"/>
                    <a:pt x="86" y="544"/>
                  </a:cubicBezTo>
                  <a:cubicBezTo>
                    <a:pt x="154" y="680"/>
                    <a:pt x="275" y="737"/>
                    <a:pt x="404" y="737"/>
                  </a:cubicBezTo>
                  <a:cubicBezTo>
                    <a:pt x="474" y="737"/>
                    <a:pt x="546" y="720"/>
                    <a:pt x="613" y="691"/>
                  </a:cubicBezTo>
                  <a:cubicBezTo>
                    <a:pt x="803" y="597"/>
                    <a:pt x="856" y="344"/>
                    <a:pt x="770" y="174"/>
                  </a:cubicBezTo>
                  <a:cubicBezTo>
                    <a:pt x="714" y="62"/>
                    <a:pt x="588" y="0"/>
                    <a:pt x="45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1529849" y="3042969"/>
              <a:ext cx="85848" cy="79450"/>
            </a:xfrm>
            <a:custGeom>
              <a:avLst/>
              <a:gdLst/>
              <a:ahLst/>
              <a:cxnLst/>
              <a:rect l="l" t="t" r="r" b="b"/>
              <a:pathLst>
                <a:path w="644" h="596" extrusionOk="0">
                  <a:moveTo>
                    <a:pt x="344" y="0"/>
                  </a:moveTo>
                  <a:cubicBezTo>
                    <a:pt x="286" y="0"/>
                    <a:pt x="226" y="13"/>
                    <a:pt x="170" y="39"/>
                  </a:cubicBezTo>
                  <a:cubicBezTo>
                    <a:pt x="74" y="82"/>
                    <a:pt x="21" y="166"/>
                    <a:pt x="11" y="259"/>
                  </a:cubicBezTo>
                  <a:cubicBezTo>
                    <a:pt x="1" y="323"/>
                    <a:pt x="1" y="376"/>
                    <a:pt x="34" y="439"/>
                  </a:cubicBezTo>
                  <a:cubicBezTo>
                    <a:pt x="88" y="549"/>
                    <a:pt x="190" y="596"/>
                    <a:pt x="295" y="596"/>
                  </a:cubicBezTo>
                  <a:cubicBezTo>
                    <a:pt x="353" y="596"/>
                    <a:pt x="412" y="582"/>
                    <a:pt x="464" y="556"/>
                  </a:cubicBezTo>
                  <a:cubicBezTo>
                    <a:pt x="591" y="492"/>
                    <a:pt x="644" y="345"/>
                    <a:pt x="614" y="219"/>
                  </a:cubicBezTo>
                  <a:cubicBezTo>
                    <a:pt x="614" y="186"/>
                    <a:pt x="603" y="166"/>
                    <a:pt x="591" y="133"/>
                  </a:cubicBezTo>
                  <a:cubicBezTo>
                    <a:pt x="550" y="44"/>
                    <a:pt x="451" y="0"/>
                    <a:pt x="34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1486391" y="3180406"/>
              <a:ext cx="98646" cy="139437"/>
            </a:xfrm>
            <a:custGeom>
              <a:avLst/>
              <a:gdLst/>
              <a:ahLst/>
              <a:cxnLst/>
              <a:rect l="l" t="t" r="r" b="b"/>
              <a:pathLst>
                <a:path w="740" h="1046" extrusionOk="0">
                  <a:moveTo>
                    <a:pt x="327" y="1"/>
                  </a:moveTo>
                  <a:cubicBezTo>
                    <a:pt x="327" y="1"/>
                    <a:pt x="0" y="494"/>
                    <a:pt x="221" y="760"/>
                  </a:cubicBezTo>
                  <a:cubicBezTo>
                    <a:pt x="430" y="997"/>
                    <a:pt x="494" y="1045"/>
                    <a:pt x="566" y="1045"/>
                  </a:cubicBezTo>
                  <a:cubicBezTo>
                    <a:pt x="574" y="1045"/>
                    <a:pt x="582" y="1045"/>
                    <a:pt x="590" y="1044"/>
                  </a:cubicBezTo>
                  <a:cubicBezTo>
                    <a:pt x="707" y="1013"/>
                    <a:pt x="740" y="547"/>
                    <a:pt x="740" y="547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1486391" y="3172008"/>
              <a:ext cx="98646" cy="139570"/>
            </a:xfrm>
            <a:custGeom>
              <a:avLst/>
              <a:gdLst/>
              <a:ahLst/>
              <a:cxnLst/>
              <a:rect l="l" t="t" r="r" b="b"/>
              <a:pathLst>
                <a:path w="740" h="1047" extrusionOk="0">
                  <a:moveTo>
                    <a:pt x="327" y="0"/>
                  </a:moveTo>
                  <a:cubicBezTo>
                    <a:pt x="327" y="0"/>
                    <a:pt x="0" y="494"/>
                    <a:pt x="221" y="760"/>
                  </a:cubicBezTo>
                  <a:cubicBezTo>
                    <a:pt x="407" y="970"/>
                    <a:pt x="478" y="1047"/>
                    <a:pt x="542" y="1047"/>
                  </a:cubicBezTo>
                  <a:cubicBezTo>
                    <a:pt x="558" y="1047"/>
                    <a:pt x="573" y="1042"/>
                    <a:pt x="590" y="1033"/>
                  </a:cubicBezTo>
                  <a:cubicBezTo>
                    <a:pt x="696" y="990"/>
                    <a:pt x="740" y="547"/>
                    <a:pt x="740" y="547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1662221" y="3116953"/>
              <a:ext cx="102645" cy="110377"/>
            </a:xfrm>
            <a:custGeom>
              <a:avLst/>
              <a:gdLst/>
              <a:ahLst/>
              <a:cxnLst/>
              <a:rect l="l" t="t" r="r" b="b"/>
              <a:pathLst>
                <a:path w="770" h="828" extrusionOk="0">
                  <a:moveTo>
                    <a:pt x="0" y="1"/>
                  </a:moveTo>
                  <a:lnTo>
                    <a:pt x="221" y="644"/>
                  </a:lnTo>
                  <a:cubicBezTo>
                    <a:pt x="221" y="644"/>
                    <a:pt x="524" y="827"/>
                    <a:pt x="659" y="827"/>
                  </a:cubicBezTo>
                  <a:cubicBezTo>
                    <a:pt x="679" y="827"/>
                    <a:pt x="696" y="823"/>
                    <a:pt x="707" y="813"/>
                  </a:cubicBezTo>
                  <a:cubicBezTo>
                    <a:pt x="770" y="740"/>
                    <a:pt x="770" y="687"/>
                    <a:pt x="686" y="350"/>
                  </a:cubicBezTo>
                  <a:cubicBezTo>
                    <a:pt x="600" y="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1655156" y="3111221"/>
              <a:ext cx="103978" cy="109977"/>
            </a:xfrm>
            <a:custGeom>
              <a:avLst/>
              <a:gdLst/>
              <a:ahLst/>
              <a:cxnLst/>
              <a:rect l="l" t="t" r="r" b="b"/>
              <a:pathLst>
                <a:path w="780" h="825" extrusionOk="0">
                  <a:moveTo>
                    <a:pt x="0" y="1"/>
                  </a:moveTo>
                  <a:lnTo>
                    <a:pt x="220" y="656"/>
                  </a:lnTo>
                  <a:cubicBezTo>
                    <a:pt x="220" y="656"/>
                    <a:pt x="511" y="825"/>
                    <a:pt x="655" y="825"/>
                  </a:cubicBezTo>
                  <a:cubicBezTo>
                    <a:pt x="675" y="825"/>
                    <a:pt x="693" y="821"/>
                    <a:pt x="706" y="813"/>
                  </a:cubicBezTo>
                  <a:cubicBezTo>
                    <a:pt x="780" y="773"/>
                    <a:pt x="770" y="697"/>
                    <a:pt x="686" y="360"/>
                  </a:cubicBezTo>
                  <a:cubicBezTo>
                    <a:pt x="600" y="1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131212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9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sz="9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4">
            <a:extLst>
              <a:ext uri="{FF2B5EF4-FFF2-40B4-BE49-F238E27FC236}">
                <a16:creationId xmlns:a16="http://schemas.microsoft.com/office/drawing/2014/main" id="{1D2D7763-A97C-47BA-9AF9-F9B2A9152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579" y="3136382"/>
            <a:ext cx="350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x 3 = ?</a:t>
            </a: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1A1D116F-C7FE-481E-807C-5425B964B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400" y="3136382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21" name="Line 9">
            <a:extLst>
              <a:ext uri="{FF2B5EF4-FFF2-40B4-BE49-F238E27FC236}">
                <a16:creationId xmlns:a16="http://schemas.microsoft.com/office/drawing/2014/main" id="{319A6009-1819-4E45-84CE-007B7EBD33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6342" y="1258757"/>
            <a:ext cx="6193931" cy="1167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ine 9">
            <a:extLst>
              <a:ext uri="{FF2B5EF4-FFF2-40B4-BE49-F238E27FC236}">
                <a16:creationId xmlns:a16="http://schemas.microsoft.com/office/drawing/2014/main" id="{A2F18782-2993-483A-9B6A-46471A92B87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6112" y="866097"/>
            <a:ext cx="6635750" cy="79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F095D968-4B00-4571-91EA-8BA113A8E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91" y="447684"/>
            <a:ext cx="101146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CDEA8620-ABF9-414F-AF78-275B204C9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9061" y="6620545"/>
            <a:ext cx="284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fld id="{5827DB64-A2B7-4170-9A6A-7FF2E031CAC3}" type="slidenum">
              <a:rPr lang="en-US" altLang="en-US" sz="2400" b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buNone/>
              </a:pPr>
              <a:t>6</a:t>
            </a:fld>
            <a:endParaRPr lang="en-US" altLang="en-US" sz="2400" b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6BA8F63F-A35C-4BB2-AC73-DA7B6F697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109" y="3871611"/>
            <a:ext cx="1011467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1: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x 3 =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+ 1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+ 1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	        =  2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+ 1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	        = 3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14">
            <a:extLst>
              <a:ext uri="{FF2B5EF4-FFF2-40B4-BE49-F238E27FC236}">
                <a16:creationId xmlns:a16="http://schemas.microsoft.com/office/drawing/2014/main" id="{1F2CE506-3878-4E29-8B84-9E43ACDFC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109" y="5626828"/>
            <a:ext cx="1033456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2: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70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x 3 = 210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3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14">
            <a:extLst>
              <a:ext uri="{FF2B5EF4-FFF2-40B4-BE49-F238E27FC236}">
                <a16:creationId xmlns:a16="http://schemas.microsoft.com/office/drawing/2014/main" id="{F638A6E1-FA09-4F92-92C9-F9325C037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109" y="1416729"/>
            <a:ext cx="424700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  ?      </a:t>
            </a:r>
          </a:p>
        </p:txBody>
      </p:sp>
    </p:spTree>
    <p:extLst>
      <p:ext uri="{BB962C8B-B14F-4D97-AF65-F5344CB8AC3E}">
        <p14:creationId xmlns:p14="http://schemas.microsoft.com/office/powerpoint/2010/main" val="2154953270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4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4">
            <a:extLst>
              <a:ext uri="{FF2B5EF4-FFF2-40B4-BE49-F238E27FC236}">
                <a16:creationId xmlns:a16="http://schemas.microsoft.com/office/drawing/2014/main" id="{7C0F5B99-EECE-4453-93F6-83B423C5B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655595"/>
            <a:ext cx="3505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giờ 10 phút x 3 = ?</a:t>
            </a:r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id="{8D862E28-9ECB-4F90-959A-6A7C017F4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338" y="1210223"/>
            <a:ext cx="487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phải thực hiện phép nhân :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72AA7B90-A909-4A7D-B18B-A6E653578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4933782"/>
            <a:ext cx="284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B7C05AF0-F85C-4708-8761-1302C68DE1EE}" type="slidenum"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2B809DCE-CD32-4EDD-9D81-5074775A4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639983"/>
            <a:ext cx="350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giờ 10 phút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F8384FA8-F7C5-469D-912D-A6B129175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8688" y="1655595"/>
            <a:ext cx="3032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418E7BAB-9875-4A34-922D-8717C0A63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738" y="1652420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39F46165-80D1-45B7-A8C1-ACEDCA3A8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043" y="2025483"/>
            <a:ext cx="487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đặt tính rồi tính như sau :</a:t>
            </a:r>
          </a:p>
        </p:txBody>
      </p:sp>
      <p:sp>
        <p:nvSpPr>
          <p:cNvPr id="18" name="Line 20">
            <a:extLst>
              <a:ext uri="{FF2B5EF4-FFF2-40B4-BE49-F238E27FC236}">
                <a16:creationId xmlns:a16="http://schemas.microsoft.com/office/drawing/2014/main" id="{9702802E-FB7E-4698-9424-08A85ADF99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67489" y="3193882"/>
            <a:ext cx="2236787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1">
            <a:extLst>
              <a:ext uri="{FF2B5EF4-FFF2-40B4-BE49-F238E27FC236}">
                <a16:creationId xmlns:a16="http://schemas.microsoft.com/office/drawing/2014/main" id="{883CD250-6B86-465A-91FF-0ABE4CFA0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817" y="3131971"/>
            <a:ext cx="457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</a:p>
        </p:txBody>
      </p:sp>
      <p:sp>
        <p:nvSpPr>
          <p:cNvPr id="29" name="Text Box 22">
            <a:extLst>
              <a:ext uri="{FF2B5EF4-FFF2-40B4-BE49-F238E27FC236}">
                <a16:creationId xmlns:a16="http://schemas.microsoft.com/office/drawing/2014/main" id="{862A6FD5-E626-420F-AF7F-B2B52493F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8350" y="3104186"/>
            <a:ext cx="1371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30" name="Text Box 23">
            <a:extLst>
              <a:ext uri="{FF2B5EF4-FFF2-40B4-BE49-F238E27FC236}">
                <a16:creationId xmlns:a16="http://schemas.microsoft.com/office/drawing/2014/main" id="{233B7D88-90C6-47B9-A0A1-B75303E8C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5029" y="3104186"/>
            <a:ext cx="8143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31" name="Text Box 24">
            <a:extLst>
              <a:ext uri="{FF2B5EF4-FFF2-40B4-BE49-F238E27FC236}">
                <a16:creationId xmlns:a16="http://schemas.microsoft.com/office/drawing/2014/main" id="{9D67DF1E-C393-499F-8B23-53151911F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0200" y="3131971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Text Box 18">
            <a:extLst>
              <a:ext uri="{FF2B5EF4-FFF2-40B4-BE49-F238E27FC236}">
                <a16:creationId xmlns:a16="http://schemas.microsoft.com/office/drawing/2014/main" id="{CF283EDC-3925-4172-9217-FAC8DB13856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724444" y="3132399"/>
            <a:ext cx="395288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3" name="Text Box 25">
            <a:extLst>
              <a:ext uri="{FF2B5EF4-FFF2-40B4-BE49-F238E27FC236}">
                <a16:creationId xmlns:a16="http://schemas.microsoft.com/office/drawing/2014/main" id="{EAE31E9D-00EE-4FAC-A2F5-019B33F35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52" y="3385344"/>
            <a:ext cx="432276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3 =</a:t>
            </a:r>
          </a:p>
        </p:txBody>
      </p:sp>
      <p:sp>
        <p:nvSpPr>
          <p:cNvPr id="34" name="Text Box 26">
            <a:extLst>
              <a:ext uri="{FF2B5EF4-FFF2-40B4-BE49-F238E27FC236}">
                <a16:creationId xmlns:a16="http://schemas.microsoft.com/office/drawing/2014/main" id="{3881489F-7B77-4389-90A3-E9C2D2B94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031" y="3365329"/>
            <a:ext cx="2438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FC2AFFA0-3A11-4462-9DCE-1FD28C49A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41633"/>
            <a:ext cx="12192000" cy="169545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nhân số đo thời gian với một số ta thực hiện các bước sau: </a:t>
            </a: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Đặt tính( số tự nhiên thẳng với số đo thời gian của tên đơn vị thứ 2 trong số đo thời gian)</a:t>
            </a: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Tính (nhân với từng đơn vị đo).</a:t>
            </a: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509028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2 0.01088 L 0.01576 0.1141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0.00023 C -0.00209 -0.00601 -0.00834 -0.01064 -0.01042 -0.01064 C -0.02396 -0.01064 -0.03828 0.07662 -0.03828 0.16389 C -0.03828 0.11945 -0.04544 0.07662 -0.05196 0.07662 C -0.05912 0.07662 -0.06576 0.12014 -0.06576 0.16389 C -0.06576 0.14167 -0.06927 0.11945 -0.07279 0.11945 C -0.0763 0.11945 -0.07995 0.14098 -0.07995 0.16389 C -0.07995 0.15209 -0.08164 0.14167 -0.08334 0.14167 C -0.08516 0.14167 -0.08685 0.15301 -0.08685 0.16389 C -0.08685 0.15787 -0.08789 0.15209 -0.08893 0.15209 C -0.08919 0.15209 -0.09063 0.15811 -0.09063 0.16389 C -0.09063 0.16088 -0.09089 0.15787 -0.09154 0.15787 C -0.09154 0.15718 -0.09232 0.16065 -0.09232 0.16389 C -0.09232 0.16204 -0.09232 0.16088 -0.09284 0.16088 C -0.09284 0.16135 -0.09349 0.16227 -0.09349 0.16389 C -0.09349 0.16297 -0.09349 0.16204 -0.09349 0.16135 C -0.09375 0.16135 -0.09375 0.16204 -0.09375 0.16297 C -0.09414 0.16297 -0.09414 0.16227 -0.09414 0.16135 C -0.0944 0.16135 -0.0944 0.16204 -0.0944 0.16297 " pathEditMode="relative" rAng="0" ptsTypes="AAAAAAAAAAAAAAAAAAA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023 C -0.0039 -0.0044 -0.01575 -0.00811 -0.01992 -0.00811 C -0.04648 -0.00811 -0.07357 0.06365 -0.07357 0.1368 C -0.07357 0.0993 -0.08711 0.06365 -0.09974 0.06365 C -0.11341 0.06365 -0.12643 0.10023 -0.12643 0.1368 C -0.12643 0.11782 -0.13294 0.0993 -0.13984 0.0993 C -0.14674 0.0993 -0.15338 0.11713 -0.15338 0.1368 C -0.15338 0.12615 -0.15677 0.11782 -0.16015 0.11782 C -0.16354 0.11782 -0.16706 0.12708 -0.16706 0.1368 C -0.16706 0.13125 -0.16862 0.12615 -0.17044 0.12615 C -0.17122 0.12615 -0.1737 0.13125 -0.1737 0.1368 C -0.1737 0.13356 -0.17461 0.13125 -0.17565 0.13125 C -0.17565 0.13078 -0.17734 0.13356 -0.17734 0.1368 C -0.17734 0.13449 -0.17734 0.13356 -0.17825 0.13356 C -0.17825 0.13426 -0.1793 0.13495 -0.1793 0.1368 C -0.1793 0.13541 -0.1793 0.13449 -0.1793 0.13426 C -0.17982 0.13426 -0.17982 0.13449 -0.17982 0.13541 C -0.18073 0.13541 -0.18073 0.13495 -0.18073 0.13426 C -0.18112 0.13426 -0.18112 0.13449 -0.18112 0.13541 " pathEditMode="relative" rAng="0" ptsTypes="AAAAAAAAAAAAAAAAA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3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6">
            <a:extLst>
              <a:ext uri="{FF2B5EF4-FFF2-40B4-BE49-F238E27FC236}">
                <a16:creationId xmlns:a16="http://schemas.microsoft.com/office/drawing/2014/main" id="{44BE605F-A4C6-470F-A442-2B24E1150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7202" y="2084879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giờ 15 phút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14DB6488-113F-4642-B42C-85EAC0005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2439" y="2575197"/>
            <a:ext cx="3873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3324E1CF-6218-495E-AEB4-BE5E38AF4E9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488310" y="3046736"/>
            <a:ext cx="401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Line 20">
            <a:extLst>
              <a:ext uri="{FF2B5EF4-FFF2-40B4-BE49-F238E27FC236}">
                <a16:creationId xmlns:a16="http://schemas.microsoft.com/office/drawing/2014/main" id="{6EF95DC2-9C9A-4EDD-9AC1-503960023B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98466" y="3031957"/>
            <a:ext cx="2236787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A2AB9008-9510-4B04-92CD-E36DE08DB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7366" y="3038798"/>
            <a:ext cx="3515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id="{F0082384-0F42-4648-9E7F-B9C092E22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1807" y="3009023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23">
            <a:extLst>
              <a:ext uri="{FF2B5EF4-FFF2-40B4-BE49-F238E27FC236}">
                <a16:creationId xmlns:a16="http://schemas.microsoft.com/office/drawing/2014/main" id="{F1246D38-BDBC-40CE-888F-5A48D7240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122" y="3002286"/>
            <a:ext cx="814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id="{D43E3C3D-8E68-48CA-96CD-820B91DA0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866" y="3018161"/>
            <a:ext cx="639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8" name="Text Box 17">
            <a:extLst>
              <a:ext uri="{FF2B5EF4-FFF2-40B4-BE49-F238E27FC236}">
                <a16:creationId xmlns:a16="http://schemas.microsoft.com/office/drawing/2014/main" id="{A07600B2-56C7-4AE8-BFAD-7406E6BA0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1338" y="2357000"/>
            <a:ext cx="1062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         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25">
            <a:extLst>
              <a:ext uri="{FF2B5EF4-FFF2-40B4-BE49-F238E27FC236}">
                <a16:creationId xmlns:a16="http://schemas.microsoft.com/office/drawing/2014/main" id="{DFDCD742-CF12-4A5D-BB7C-4BDBDFB55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317" y="4675722"/>
            <a:ext cx="4322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5 =</a:t>
            </a:r>
          </a:p>
        </p:txBody>
      </p:sp>
      <p:sp>
        <p:nvSpPr>
          <p:cNvPr id="37" name="Text Box 26">
            <a:extLst>
              <a:ext uri="{FF2B5EF4-FFF2-40B4-BE49-F238E27FC236}">
                <a16:creationId xmlns:a16="http://schemas.microsoft.com/office/drawing/2014/main" id="{4111E8A9-CE1D-4EBF-9C66-66D1CC44E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8142" y="4669029"/>
            <a:ext cx="2514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Line 9">
            <a:extLst>
              <a:ext uri="{FF2B5EF4-FFF2-40B4-BE49-F238E27FC236}">
                <a16:creationId xmlns:a16="http://schemas.microsoft.com/office/drawing/2014/main" id="{67B2E5EC-5E99-462B-A195-C3D3EAA3278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479455" y="778793"/>
            <a:ext cx="1474420" cy="114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Line 9">
            <a:extLst>
              <a:ext uri="{FF2B5EF4-FFF2-40B4-BE49-F238E27FC236}">
                <a16:creationId xmlns:a16="http://schemas.microsoft.com/office/drawing/2014/main" id="{7A16E3CC-2617-4F85-8109-3C1264B864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4661" y="751389"/>
            <a:ext cx="6635750" cy="9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Line 9">
            <a:extLst>
              <a:ext uri="{FF2B5EF4-FFF2-40B4-BE49-F238E27FC236}">
                <a16:creationId xmlns:a16="http://schemas.microsoft.com/office/drawing/2014/main" id="{FD59A5E5-FFD8-440E-AD56-393A09C082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68023" y="1138307"/>
            <a:ext cx="6069472" cy="2059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id="{1CCB0E2B-40AA-4BAF-AACA-0AE24C12D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8925" y="1467980"/>
            <a:ext cx="350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giờ 15 phút x 5 = ?</a:t>
            </a:r>
          </a:p>
        </p:txBody>
      </p:sp>
      <p:sp>
        <p:nvSpPr>
          <p:cNvPr id="42" name="Text Box 15">
            <a:extLst>
              <a:ext uri="{FF2B5EF4-FFF2-40B4-BE49-F238E27FC236}">
                <a16:creationId xmlns:a16="http://schemas.microsoft.com/office/drawing/2014/main" id="{2FC05175-4B41-4882-B093-C33DFEA33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160" y="2079330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đặt tính rồi tính như sau :</a:t>
            </a:r>
          </a:p>
        </p:txBody>
      </p:sp>
      <p:sp>
        <p:nvSpPr>
          <p:cNvPr id="43" name="Text Box 15">
            <a:extLst>
              <a:ext uri="{FF2B5EF4-FFF2-40B4-BE49-F238E27FC236}">
                <a16:creationId xmlns:a16="http://schemas.microsoft.com/office/drawing/2014/main" id="{82BFCBC9-0648-4F31-A3B9-DEEDDF6AA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6335" y="1465975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44" name="Rectangle 56">
            <a:extLst>
              <a:ext uri="{FF2B5EF4-FFF2-40B4-BE49-F238E27FC236}">
                <a16:creationId xmlns:a16="http://schemas.microsoft.com/office/drawing/2014/main" id="{9E018C9E-1E24-4DD3-B1CA-7556FEB8E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126" y="363295"/>
            <a:ext cx="114088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Line 9">
            <a:extLst>
              <a:ext uri="{FF2B5EF4-FFF2-40B4-BE49-F238E27FC236}">
                <a16:creationId xmlns:a16="http://schemas.microsoft.com/office/drawing/2014/main" id="{DB8E5F63-49BC-409F-892A-30FCDB6556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34640" y="1141600"/>
            <a:ext cx="1330325" cy="1481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12">
            <a:extLst>
              <a:ext uri="{FF2B5EF4-FFF2-40B4-BE49-F238E27FC236}">
                <a16:creationId xmlns:a16="http://schemas.microsoft.com/office/drawing/2014/main" id="{1C2E6CA5-B1D1-4C46-8816-246873486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5602" y="2964186"/>
            <a:ext cx="5314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(75 phút = 1 giờ 15 phút)</a:t>
            </a:r>
          </a:p>
        </p:txBody>
      </p:sp>
      <p:sp>
        <p:nvSpPr>
          <p:cNvPr id="48" name="Arc 23">
            <a:extLst>
              <a:ext uri="{FF2B5EF4-FFF2-40B4-BE49-F238E27FC236}">
                <a16:creationId xmlns:a16="http://schemas.microsoft.com/office/drawing/2014/main" id="{BB2A51C8-F761-4C65-B703-A3B4E54ACCEF}"/>
              </a:ext>
            </a:extLst>
          </p:cNvPr>
          <p:cNvSpPr>
            <a:spLocks/>
          </p:cNvSpPr>
          <p:nvPr/>
        </p:nvSpPr>
        <p:spPr bwMode="auto">
          <a:xfrm rot="5400000">
            <a:off x="7690009" y="1399704"/>
            <a:ext cx="700087" cy="3867150"/>
          </a:xfrm>
          <a:custGeom>
            <a:avLst/>
            <a:gdLst>
              <a:gd name="T0" fmla="*/ 16992951 w 21600"/>
              <a:gd name="T1" fmla="*/ 0 h 28140"/>
              <a:gd name="T2" fmla="*/ 17433131 w 21600"/>
              <a:gd name="T3" fmla="*/ 531444532 h 28140"/>
              <a:gd name="T4" fmla="*/ 0 w 21600"/>
              <a:gd name="T5" fmla="*/ 270330413 h 281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8140" fill="none" extrusionOk="0">
                <a:moveTo>
                  <a:pt x="16176" y="-1"/>
                </a:moveTo>
                <a:cubicBezTo>
                  <a:pt x="19670" y="3949"/>
                  <a:pt x="21600" y="9040"/>
                  <a:pt x="21600" y="14314"/>
                </a:cubicBezTo>
                <a:cubicBezTo>
                  <a:pt x="21600" y="19366"/>
                  <a:pt x="19829" y="24258"/>
                  <a:pt x="16595" y="28140"/>
                </a:cubicBezTo>
              </a:path>
              <a:path w="21600" h="28140" stroke="0" extrusionOk="0">
                <a:moveTo>
                  <a:pt x="16176" y="-1"/>
                </a:moveTo>
                <a:cubicBezTo>
                  <a:pt x="19670" y="3949"/>
                  <a:pt x="21600" y="9040"/>
                  <a:pt x="21600" y="14314"/>
                </a:cubicBezTo>
                <a:cubicBezTo>
                  <a:pt x="21600" y="19366"/>
                  <a:pt x="19829" y="24258"/>
                  <a:pt x="16595" y="28140"/>
                </a:cubicBezTo>
                <a:lnTo>
                  <a:pt x="0" y="14314"/>
                </a:lnTo>
                <a:lnTo>
                  <a:pt x="16176" y="-1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Line 24">
            <a:extLst>
              <a:ext uri="{FF2B5EF4-FFF2-40B4-BE49-F238E27FC236}">
                <a16:creationId xmlns:a16="http://schemas.microsoft.com/office/drawing/2014/main" id="{686D3B09-28E9-4C27-9E54-08A2531CC49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3590" y="3553147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Freeform 25">
            <a:extLst>
              <a:ext uri="{FF2B5EF4-FFF2-40B4-BE49-F238E27FC236}">
                <a16:creationId xmlns:a16="http://schemas.microsoft.com/office/drawing/2014/main" id="{44D5DF84-49A1-49D2-971C-26A940154FEB}"/>
              </a:ext>
            </a:extLst>
          </p:cNvPr>
          <p:cNvSpPr>
            <a:spLocks/>
          </p:cNvSpPr>
          <p:nvPr/>
        </p:nvSpPr>
        <p:spPr bwMode="auto">
          <a:xfrm>
            <a:off x="6873240" y="3516556"/>
            <a:ext cx="4038600" cy="1080822"/>
          </a:xfrm>
          <a:custGeom>
            <a:avLst/>
            <a:gdLst>
              <a:gd name="T0" fmla="*/ 2147483646 w 2208"/>
              <a:gd name="T1" fmla="*/ 0 h 576"/>
              <a:gd name="T2" fmla="*/ 2147483646 w 2208"/>
              <a:gd name="T3" fmla="*/ 2147483646 h 576"/>
              <a:gd name="T4" fmla="*/ 0 w 2208"/>
              <a:gd name="T5" fmla="*/ 2147483646 h 576"/>
              <a:gd name="T6" fmla="*/ 0 w 2208"/>
              <a:gd name="T7" fmla="*/ 2147483646 h 5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08" h="576">
                <a:moveTo>
                  <a:pt x="2208" y="0"/>
                </a:moveTo>
                <a:lnTo>
                  <a:pt x="2208" y="576"/>
                </a:lnTo>
                <a:lnTo>
                  <a:pt x="0" y="576"/>
                </a:lnTo>
                <a:lnTo>
                  <a:pt x="0" y="48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 Box 26">
            <a:extLst>
              <a:ext uri="{FF2B5EF4-FFF2-40B4-BE49-F238E27FC236}">
                <a16:creationId xmlns:a16="http://schemas.microsoft.com/office/drawing/2014/main" id="{F3225AEB-ACA6-494B-8A5A-D65E929C3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6840" y="3985867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16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27">
            <a:extLst>
              <a:ext uri="{FF2B5EF4-FFF2-40B4-BE49-F238E27FC236}">
                <a16:creationId xmlns:a16="http://schemas.microsoft.com/office/drawing/2014/main" id="{3591CAE0-B599-442A-B156-C7B0E05AB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352" y="3952529"/>
            <a:ext cx="201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hienHoang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hienHoang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hienHoang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hienHoang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hienHoang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hienHoang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hienHoang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hienHoang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hienHoang" pitchFamily="2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ounded Rectangle 71">
            <a:extLst>
              <a:ext uri="{FF2B5EF4-FFF2-40B4-BE49-F238E27FC236}">
                <a16:creationId xmlns:a16="http://schemas.microsoft.com/office/drawing/2014/main" id="{7E67DDAC-1179-4487-87A3-77B580472D9F}"/>
              </a:ext>
            </a:extLst>
          </p:cNvPr>
          <p:cNvSpPr/>
          <p:nvPr/>
        </p:nvSpPr>
        <p:spPr bwMode="auto">
          <a:xfrm>
            <a:off x="-37148" y="5417999"/>
            <a:ext cx="11094169" cy="1454150"/>
          </a:xfrm>
          <a:prstGeom prst="roundRect">
            <a:avLst>
              <a:gd name="adj" fmla="val 1968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25997601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reeLi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reeLi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reeLi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36" grpId="0"/>
      <p:bldP spid="37" grpId="0"/>
      <p:bldP spid="41" grpId="0"/>
      <p:bldP spid="42" grpId="0"/>
      <p:bldP spid="43" grpId="0"/>
      <p:bldP spid="46" grpId="0"/>
      <p:bldP spid="51" grpId="0"/>
      <p:bldP spid="52" grpId="0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36FF313-1450-4DF2-AA62-231291BB8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415" y="1152841"/>
            <a:ext cx="10530532" cy="4552317"/>
          </a:xfrm>
          <a:solidFill>
            <a:schemeClr val="accent6">
              <a:lumMod val="20000"/>
              <a:lumOff val="80000"/>
            </a:schemeClr>
          </a:solidFill>
          <a:ln w="19050"/>
        </p:spPr>
        <p:txBody>
          <a:bodyPr/>
          <a:lstStyle/>
          <a:p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None/>
            </a:pP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None/>
            </a:pP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ý: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kề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37399535"/>
      </p:ext>
    </p:extLst>
  </p:cSld>
  <p:clrMapOvr>
    <a:masterClrMapping/>
  </p:clrMapOvr>
  <p:transition>
    <p:sndAc>
      <p:stSnd>
        <p:snd r:embed="rId2" name="wind.wav"/>
      </p:stSnd>
    </p:sndAc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A3A9A1C-DD74-4FD7-B642-7D5E631F3021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1.20.0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VNI-Times"/>
        <a:ea typeface=""/>
        <a:cs typeface=""/>
      </a:majorFont>
      <a:minorFont>
        <a:latin typeface="VNI-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734</TotalTime>
  <Words>1225</Words>
  <Application>Microsoft Office PowerPoint</Application>
  <PresentationFormat>Widescreen</PresentationFormat>
  <Paragraphs>234</Paragraphs>
  <Slides>20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inpin heiti</vt:lpstr>
      <vt:lpstr>Patrick Hand</vt:lpstr>
      <vt:lpstr>Roboto</vt:lpstr>
      <vt:lpstr>Tahoma</vt:lpstr>
      <vt:lpstr>Times New Roman</vt:lpstr>
      <vt:lpstr>VNI-Times</vt:lpstr>
      <vt:lpstr>2_Default Design</vt:lpstr>
      <vt:lpstr>1_Office Theme</vt:lpstr>
      <vt:lpstr>Equation</vt:lpstr>
      <vt:lpstr>TOÁN 5 NHÂN SỐ ĐO THỜI GIAN VỚI MỘT SỐ</vt:lpstr>
      <vt:lpstr>KHỞI ĐỘNG</vt:lpstr>
      <vt:lpstr>PowerPoint Presentation</vt:lpstr>
      <vt:lpstr>YÊU CẦU CẦN ĐẠT</vt:lpstr>
      <vt:lpstr>KHÁM PHÁ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01.20.05</dc:title>
  <dc:creator>WIN7</dc:creator>
  <cp:lastModifiedBy>Sáu Đặng</cp:lastModifiedBy>
  <cp:revision>180</cp:revision>
  <dcterms:created xsi:type="dcterms:W3CDTF">2017-08-18T03:02:00Z</dcterms:created>
  <dcterms:modified xsi:type="dcterms:W3CDTF">2024-02-26T05:30:20Z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