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87" r:id="rId2"/>
    <p:sldMasterId id="2147483795" r:id="rId3"/>
    <p:sldMasterId id="2147483810" r:id="rId4"/>
  </p:sldMasterIdLst>
  <p:notesMasterIdLst>
    <p:notesMasterId r:id="rId15"/>
  </p:notesMasterIdLst>
  <p:sldIdLst>
    <p:sldId id="494" r:id="rId5"/>
    <p:sldId id="256" r:id="rId6"/>
    <p:sldId id="493" r:id="rId7"/>
    <p:sldId id="497" r:id="rId8"/>
    <p:sldId id="498" r:id="rId9"/>
    <p:sldId id="499" r:id="rId10"/>
    <p:sldId id="503" r:id="rId11"/>
    <p:sldId id="500" r:id="rId12"/>
    <p:sldId id="504" r:id="rId13"/>
    <p:sldId id="502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99"/>
    <a:srgbClr val="000000"/>
    <a:srgbClr val="FF6600"/>
    <a:srgbClr val="FFFF25"/>
    <a:srgbClr val="FF9999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 snapToGrid="0">
      <p:cViewPr varScale="1">
        <p:scale>
          <a:sx n="69" d="100"/>
          <a:sy n="69" d="100"/>
        </p:scale>
        <p:origin x="7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150A8-CB73-47A7-A900-92832D18460C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F2378-D027-45A7-9C22-3B340AC83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59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8633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107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4FB36-4B07-4EF2-8C02-2AC29D80D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572E4E-F0BD-4133-A342-0D21F627C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28027-A257-433F-95CE-DD24B72FB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1D3F2-8694-43D3-B587-8038DC489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7942E-2DB7-469D-B511-0512E3020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6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9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56058-064F-4B8A-8E5F-A2D22631E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95CF1-F80C-4D58-8D9E-6C6E00740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365E4-5D26-4644-8670-218CB581E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DE8FB4-2399-447B-8C3A-030A46C14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CEF96-C17D-47B6-B3BB-6C9C4AB85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D51C65-C529-40D6-8DF3-DCE57AB7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0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F12D6-AAB8-45FD-BCC3-EBEB0F6C3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95C075-F54C-4C26-8AC4-AE939F5D8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FE2F49-4B4C-4B55-BDA5-C3E919A7E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715B4F-93B8-47B3-AF7E-FAF2FFDD3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702F54-5919-4C1F-A6A9-4AB95B065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7C814-01AF-4BC4-AEC5-2A4F9B3C3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6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0C8B1-311C-40B8-BAE9-C28177A34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6A4F8A-F376-423B-AEF6-7963030BA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20B96-9EF8-4D48-8438-68C217840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7FF9B-D969-44B9-9022-70229E3E0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31A8B-B8B1-4F0D-BE6E-31D932665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5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B4A66C-68B6-4438-BB44-EF19716C40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23DD45-950D-48DA-9CA7-39E3F8FCB0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3C4D4-E4C6-49BB-8A0C-AC0C47EF1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7D6AE-72E2-405B-A9AA-0451749FE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B1D89-E498-4AEE-81B2-8EE30405E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0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FBC58-3A4E-4E7D-A386-71D0AC14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32689-A4CA-4D1E-9B83-21C40880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24FD1E-C1CA-439D-9369-F55D4956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B936C-F93F-4E54-A704-B1FF5DE6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79D6DD-B1B3-4378-96D3-14AAD57BBA82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ED5608-87F5-4884-B3F3-DDCF00C1312B}"/>
              </a:ext>
            </a:extLst>
          </p:cNvPr>
          <p:cNvSpPr/>
          <p:nvPr userDrawn="1"/>
        </p:nvSpPr>
        <p:spPr>
          <a:xfrm>
            <a:off x="0" y="6721475"/>
            <a:ext cx="12192000" cy="1268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5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256112" y="-219003"/>
            <a:ext cx="12740318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50999" y="1344717"/>
            <a:ext cx="8890000" cy="27368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267201" y="4319667"/>
            <a:ext cx="3657600" cy="119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4911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35201" y="3247533"/>
            <a:ext cx="79216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75200" y="4211333"/>
            <a:ext cx="5841600" cy="57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243600" y="2061033"/>
            <a:ext cx="1704800" cy="1024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460539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079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72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4A362-7D4B-49DE-AA55-E9787B684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AB003-D425-4B28-BC51-1A0945827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29F3E-7DC0-4CC1-B18F-B1D9C7AB1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5442F-1564-4A2F-8A58-F3527FDA2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24252-9AA2-4D83-AD86-8C416E1A2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4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"/>
          <p:cNvSpPr txBox="1">
            <a:spLocks noGrp="1"/>
          </p:cNvSpPr>
          <p:nvPr>
            <p:ph type="body" idx="1"/>
          </p:nvPr>
        </p:nvSpPr>
        <p:spPr>
          <a:xfrm>
            <a:off x="797067" y="500067"/>
            <a:ext cx="3838400" cy="106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30431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FFFFFF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</a:lstStyle>
          <a:p>
            <a:endParaRPr/>
          </a:p>
        </p:txBody>
      </p:sp>
      <p:grpSp>
        <p:nvGrpSpPr>
          <p:cNvPr id="195" name="Google Shape;195;p10"/>
          <p:cNvGrpSpPr/>
          <p:nvPr/>
        </p:nvGrpSpPr>
        <p:grpSpPr>
          <a:xfrm>
            <a:off x="-192316" y="-61401"/>
            <a:ext cx="12384302" cy="7147397"/>
            <a:chOff x="-114512" y="-46051"/>
            <a:chExt cx="9288226" cy="5360548"/>
          </a:xfrm>
        </p:grpSpPr>
        <p:sp>
          <p:nvSpPr>
            <p:cNvPr id="196" name="Google Shape;196;p10"/>
            <p:cNvSpPr/>
            <p:nvPr/>
          </p:nvSpPr>
          <p:spPr>
            <a:xfrm>
              <a:off x="8920250" y="2591674"/>
              <a:ext cx="253464" cy="247982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" name="Google Shape;197;p10"/>
            <p:cNvSpPr/>
            <p:nvPr/>
          </p:nvSpPr>
          <p:spPr>
            <a:xfrm>
              <a:off x="-114512" y="387470"/>
              <a:ext cx="431017" cy="411997"/>
            </a:xfrm>
            <a:custGeom>
              <a:avLst/>
              <a:gdLst/>
              <a:ahLst/>
              <a:cxnLst/>
              <a:rect l="l" t="t" r="r" b="b"/>
              <a:pathLst>
                <a:path w="15138" h="14470" extrusionOk="0">
                  <a:moveTo>
                    <a:pt x="7508" y="1"/>
                  </a:moveTo>
                  <a:lnTo>
                    <a:pt x="5228" y="4773"/>
                  </a:lnTo>
                  <a:lnTo>
                    <a:pt x="0" y="5594"/>
                  </a:lnTo>
                  <a:lnTo>
                    <a:pt x="3830" y="9241"/>
                  </a:lnTo>
                  <a:lnTo>
                    <a:pt x="3010" y="14469"/>
                  </a:lnTo>
                  <a:lnTo>
                    <a:pt x="3010" y="14469"/>
                  </a:lnTo>
                  <a:lnTo>
                    <a:pt x="7660" y="11946"/>
                  </a:lnTo>
                  <a:lnTo>
                    <a:pt x="12371" y="14347"/>
                  </a:lnTo>
                  <a:lnTo>
                    <a:pt x="11399" y="9150"/>
                  </a:lnTo>
                  <a:lnTo>
                    <a:pt x="15137" y="5411"/>
                  </a:lnTo>
                  <a:lnTo>
                    <a:pt x="9909" y="4712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" name="Google Shape;198;p10"/>
            <p:cNvSpPr/>
            <p:nvPr/>
          </p:nvSpPr>
          <p:spPr>
            <a:xfrm>
              <a:off x="2846076" y="4899408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" name="Google Shape;199;p10"/>
            <p:cNvSpPr/>
            <p:nvPr/>
          </p:nvSpPr>
          <p:spPr>
            <a:xfrm>
              <a:off x="377226" y="2684341"/>
              <a:ext cx="159272" cy="155310"/>
            </a:xfrm>
            <a:custGeom>
              <a:avLst/>
              <a:gdLst/>
              <a:ahLst/>
              <a:cxnLst/>
              <a:rect l="l" t="t" r="r" b="b"/>
              <a:pathLst>
                <a:path w="4864" h="4743" extrusionOk="0">
                  <a:moveTo>
                    <a:pt x="3679" y="0"/>
                  </a:moveTo>
                  <a:lnTo>
                    <a:pt x="2250" y="912"/>
                  </a:lnTo>
                  <a:lnTo>
                    <a:pt x="700" y="274"/>
                  </a:lnTo>
                  <a:lnTo>
                    <a:pt x="1125" y="1915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64" y="2766"/>
                  </a:lnTo>
                  <a:lnTo>
                    <a:pt x="3527" y="1703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" name="Google Shape;200;p10"/>
            <p:cNvSpPr/>
            <p:nvPr/>
          </p:nvSpPr>
          <p:spPr>
            <a:xfrm>
              <a:off x="1142978" y="4724524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" name="Google Shape;201;p10"/>
            <p:cNvSpPr/>
            <p:nvPr/>
          </p:nvSpPr>
          <p:spPr>
            <a:xfrm rot="1358489">
              <a:off x="148771" y="3901453"/>
              <a:ext cx="431020" cy="422801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" name="Google Shape;202;p10"/>
            <p:cNvSpPr/>
            <p:nvPr/>
          </p:nvSpPr>
          <p:spPr>
            <a:xfrm>
              <a:off x="6291206" y="46733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" name="Google Shape;203;p10"/>
            <p:cNvSpPr/>
            <p:nvPr/>
          </p:nvSpPr>
          <p:spPr>
            <a:xfrm>
              <a:off x="7733077" y="4639623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" name="Google Shape;204;p10"/>
            <p:cNvSpPr/>
            <p:nvPr/>
          </p:nvSpPr>
          <p:spPr>
            <a:xfrm>
              <a:off x="8275209" y="435707"/>
              <a:ext cx="322506" cy="315531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0"/>
                  </a:moveTo>
                  <a:lnTo>
                    <a:pt x="4560" y="1854"/>
                  </a:lnTo>
                  <a:lnTo>
                    <a:pt x="1368" y="547"/>
                  </a:lnTo>
                  <a:lnTo>
                    <a:pt x="2250" y="3860"/>
                  </a:lnTo>
                  <a:lnTo>
                    <a:pt x="0" y="6505"/>
                  </a:lnTo>
                  <a:lnTo>
                    <a:pt x="3435" y="6687"/>
                  </a:lnTo>
                  <a:lnTo>
                    <a:pt x="5259" y="9636"/>
                  </a:lnTo>
                  <a:lnTo>
                    <a:pt x="6505" y="6414"/>
                  </a:lnTo>
                  <a:lnTo>
                    <a:pt x="9849" y="5623"/>
                  </a:lnTo>
                  <a:lnTo>
                    <a:pt x="7174" y="343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" name="Google Shape;205;p10"/>
            <p:cNvSpPr/>
            <p:nvPr/>
          </p:nvSpPr>
          <p:spPr>
            <a:xfrm>
              <a:off x="2540478" y="-46051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06" name="Google Shape;206;p10"/>
          <p:cNvGrpSpPr/>
          <p:nvPr/>
        </p:nvGrpSpPr>
        <p:grpSpPr>
          <a:xfrm>
            <a:off x="-343465" y="4924992"/>
            <a:ext cx="8819439" cy="6271649"/>
            <a:chOff x="-253724" y="3704068"/>
            <a:chExt cx="6614579" cy="4703737"/>
          </a:xfrm>
        </p:grpSpPr>
        <p:sp>
          <p:nvSpPr>
            <p:cNvPr id="207" name="Google Shape;207;p10"/>
            <p:cNvSpPr/>
            <p:nvPr/>
          </p:nvSpPr>
          <p:spPr>
            <a:xfrm rot="10696051" flipH="1">
              <a:off x="-48939" y="4472719"/>
              <a:ext cx="6354965" cy="3723161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" name="Google Shape;208;p10"/>
            <p:cNvSpPr/>
            <p:nvPr/>
          </p:nvSpPr>
          <p:spPr>
            <a:xfrm rot="10696051" flipH="1">
              <a:off x="-85966" y="4350702"/>
              <a:ext cx="6275401" cy="3367500"/>
            </a:xfrm>
            <a:custGeom>
              <a:avLst/>
              <a:gdLst/>
              <a:ahLst/>
              <a:cxnLst/>
              <a:rect l="l" t="t" r="r" b="b"/>
              <a:pathLst>
                <a:path w="44799" h="24040" extrusionOk="0">
                  <a:moveTo>
                    <a:pt x="44074" y="1"/>
                  </a:moveTo>
                  <a:cubicBezTo>
                    <a:pt x="31320" y="1"/>
                    <a:pt x="13647" y="23135"/>
                    <a:pt x="923" y="23135"/>
                  </a:cubicBezTo>
                  <a:cubicBezTo>
                    <a:pt x="680" y="23135"/>
                    <a:pt x="439" y="23127"/>
                    <a:pt x="200" y="23110"/>
                  </a:cubicBezTo>
                  <a:cubicBezTo>
                    <a:pt x="134" y="23376"/>
                    <a:pt x="67" y="23643"/>
                    <a:pt x="0" y="23944"/>
                  </a:cubicBezTo>
                  <a:cubicBezTo>
                    <a:pt x="466" y="24009"/>
                    <a:pt x="938" y="24040"/>
                    <a:pt x="1417" y="24040"/>
                  </a:cubicBezTo>
                  <a:cubicBezTo>
                    <a:pt x="13716" y="24040"/>
                    <a:pt x="30381" y="3399"/>
                    <a:pt x="42651" y="3399"/>
                  </a:cubicBezTo>
                  <a:cubicBezTo>
                    <a:pt x="43129" y="3399"/>
                    <a:pt x="43601" y="3430"/>
                    <a:pt x="44065" y="3496"/>
                  </a:cubicBezTo>
                  <a:lnTo>
                    <a:pt x="44799" y="26"/>
                  </a:lnTo>
                  <a:cubicBezTo>
                    <a:pt x="44559" y="9"/>
                    <a:pt x="44317" y="1"/>
                    <a:pt x="44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" name="Google Shape;209;p10"/>
            <p:cNvSpPr/>
            <p:nvPr/>
          </p:nvSpPr>
          <p:spPr>
            <a:xfrm rot="10696051" flipH="1">
              <a:off x="-115990" y="4219988"/>
              <a:ext cx="6195976" cy="3021225"/>
            </a:xfrm>
            <a:custGeom>
              <a:avLst/>
              <a:gdLst/>
              <a:ahLst/>
              <a:cxnLst/>
              <a:rect l="l" t="t" r="r" b="b"/>
              <a:pathLst>
                <a:path w="44232" h="21568" extrusionOk="0">
                  <a:moveTo>
                    <a:pt x="42795" y="0"/>
                  </a:moveTo>
                  <a:cubicBezTo>
                    <a:pt x="30535" y="0"/>
                    <a:pt x="13896" y="20614"/>
                    <a:pt x="1608" y="20614"/>
                  </a:cubicBezTo>
                  <a:cubicBezTo>
                    <a:pt x="1121" y="20614"/>
                    <a:pt x="640" y="20582"/>
                    <a:pt x="167" y="20515"/>
                  </a:cubicBezTo>
                  <a:cubicBezTo>
                    <a:pt x="134" y="20781"/>
                    <a:pt x="67" y="21082"/>
                    <a:pt x="0" y="21348"/>
                  </a:cubicBezTo>
                  <a:cubicBezTo>
                    <a:pt x="701" y="21498"/>
                    <a:pt x="1417" y="21568"/>
                    <a:pt x="2149" y="21568"/>
                  </a:cubicBezTo>
                  <a:cubicBezTo>
                    <a:pt x="13941" y="21568"/>
                    <a:pt x="29589" y="3321"/>
                    <a:pt x="41375" y="3321"/>
                  </a:cubicBezTo>
                  <a:cubicBezTo>
                    <a:pt x="42098" y="3321"/>
                    <a:pt x="42806" y="3390"/>
                    <a:pt x="43498" y="3536"/>
                  </a:cubicBezTo>
                  <a:lnTo>
                    <a:pt x="44232" y="100"/>
                  </a:lnTo>
                  <a:cubicBezTo>
                    <a:pt x="43760" y="33"/>
                    <a:pt x="43281" y="0"/>
                    <a:pt x="42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" name="Google Shape;210;p10"/>
            <p:cNvSpPr/>
            <p:nvPr/>
          </p:nvSpPr>
          <p:spPr>
            <a:xfrm rot="10696051" flipH="1">
              <a:off x="-158362" y="4086845"/>
              <a:ext cx="6116551" cy="2692599"/>
            </a:xfrm>
            <a:custGeom>
              <a:avLst/>
              <a:gdLst/>
              <a:ahLst/>
              <a:cxnLst/>
              <a:rect l="l" t="t" r="r" b="b"/>
              <a:pathLst>
                <a:path w="43665" h="19222" extrusionOk="0">
                  <a:moveTo>
                    <a:pt x="41521" y="1"/>
                  </a:moveTo>
                  <a:cubicBezTo>
                    <a:pt x="29761" y="1"/>
                    <a:pt x="14102" y="18219"/>
                    <a:pt x="2316" y="18219"/>
                  </a:cubicBezTo>
                  <a:cubicBezTo>
                    <a:pt x="1584" y="18219"/>
                    <a:pt x="867" y="18149"/>
                    <a:pt x="167" y="17999"/>
                  </a:cubicBezTo>
                  <a:cubicBezTo>
                    <a:pt x="134" y="18266"/>
                    <a:pt x="67" y="18567"/>
                    <a:pt x="0" y="18833"/>
                  </a:cubicBezTo>
                  <a:cubicBezTo>
                    <a:pt x="932" y="19099"/>
                    <a:pt x="1894" y="19222"/>
                    <a:pt x="2882" y="19222"/>
                  </a:cubicBezTo>
                  <a:cubicBezTo>
                    <a:pt x="14169" y="19222"/>
                    <a:pt x="28826" y="3268"/>
                    <a:pt x="40089" y="3268"/>
                  </a:cubicBezTo>
                  <a:cubicBezTo>
                    <a:pt x="41075" y="3268"/>
                    <a:pt x="42035" y="3390"/>
                    <a:pt x="42964" y="3656"/>
                  </a:cubicBezTo>
                  <a:lnTo>
                    <a:pt x="43665" y="220"/>
                  </a:lnTo>
                  <a:cubicBezTo>
                    <a:pt x="42966" y="71"/>
                    <a:pt x="42251" y="1"/>
                    <a:pt x="41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" name="Google Shape;211;p10"/>
            <p:cNvSpPr/>
            <p:nvPr/>
          </p:nvSpPr>
          <p:spPr>
            <a:xfrm rot="10696051" flipH="1">
              <a:off x="-190964" y="3945201"/>
              <a:ext cx="6041889" cy="2378962"/>
            </a:xfrm>
            <a:custGeom>
              <a:avLst/>
              <a:gdLst/>
              <a:ahLst/>
              <a:cxnLst/>
              <a:rect l="l" t="t" r="r" b="b"/>
              <a:pathLst>
                <a:path w="43132" h="16983" extrusionOk="0">
                  <a:moveTo>
                    <a:pt x="40250" y="0"/>
                  </a:moveTo>
                  <a:cubicBezTo>
                    <a:pt x="28975" y="0"/>
                    <a:pt x="14356" y="15927"/>
                    <a:pt x="3101" y="15927"/>
                  </a:cubicBezTo>
                  <a:cubicBezTo>
                    <a:pt x="2106" y="15927"/>
                    <a:pt x="1138" y="15803"/>
                    <a:pt x="201" y="15532"/>
                  </a:cubicBezTo>
                  <a:lnTo>
                    <a:pt x="0" y="16366"/>
                  </a:lnTo>
                  <a:cubicBezTo>
                    <a:pt x="1174" y="16792"/>
                    <a:pt x="2396" y="16983"/>
                    <a:pt x="3660" y="16983"/>
                  </a:cubicBezTo>
                  <a:cubicBezTo>
                    <a:pt x="14385" y="16983"/>
                    <a:pt x="28010" y="3241"/>
                    <a:pt x="38713" y="3241"/>
                  </a:cubicBezTo>
                  <a:cubicBezTo>
                    <a:pt x="39974" y="3241"/>
                    <a:pt x="41194" y="3431"/>
                    <a:pt x="42364" y="3857"/>
                  </a:cubicBezTo>
                  <a:cubicBezTo>
                    <a:pt x="42631" y="2690"/>
                    <a:pt x="42864" y="1522"/>
                    <a:pt x="43131" y="388"/>
                  </a:cubicBezTo>
                  <a:cubicBezTo>
                    <a:pt x="42199" y="122"/>
                    <a:pt x="41237" y="0"/>
                    <a:pt x="40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2" name="Google Shape;212;p10"/>
            <p:cNvSpPr/>
            <p:nvPr/>
          </p:nvSpPr>
          <p:spPr>
            <a:xfrm rot="10696055" flipH="1">
              <a:off x="-223602" y="3793647"/>
              <a:ext cx="5957695" cy="2082833"/>
            </a:xfrm>
            <a:custGeom>
              <a:avLst/>
              <a:gdLst/>
              <a:ahLst/>
              <a:cxnLst/>
              <a:rect l="l" t="t" r="r" b="b"/>
              <a:pathLst>
                <a:path w="42531" h="14869" extrusionOk="0">
                  <a:moveTo>
                    <a:pt x="38901" y="1"/>
                  </a:moveTo>
                  <a:cubicBezTo>
                    <a:pt x="28187" y="1"/>
                    <a:pt x="14542" y="13760"/>
                    <a:pt x="3806" y="13760"/>
                  </a:cubicBezTo>
                  <a:cubicBezTo>
                    <a:pt x="2550" y="13760"/>
                    <a:pt x="1334" y="13572"/>
                    <a:pt x="167" y="13152"/>
                  </a:cubicBezTo>
                  <a:cubicBezTo>
                    <a:pt x="134" y="13419"/>
                    <a:pt x="67" y="13685"/>
                    <a:pt x="1" y="13986"/>
                  </a:cubicBezTo>
                  <a:cubicBezTo>
                    <a:pt x="1406" y="14601"/>
                    <a:pt x="2885" y="14869"/>
                    <a:pt x="4422" y="14869"/>
                  </a:cubicBezTo>
                  <a:cubicBezTo>
                    <a:pt x="14578" y="14869"/>
                    <a:pt x="27220" y="3185"/>
                    <a:pt x="37361" y="3185"/>
                  </a:cubicBezTo>
                  <a:cubicBezTo>
                    <a:pt x="38903" y="3185"/>
                    <a:pt x="40388" y="3456"/>
                    <a:pt x="41797" y="4079"/>
                  </a:cubicBezTo>
                  <a:lnTo>
                    <a:pt x="42531" y="609"/>
                  </a:lnTo>
                  <a:cubicBezTo>
                    <a:pt x="41367" y="189"/>
                    <a:pt x="40154" y="1"/>
                    <a:pt x="38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10"/>
            <p:cNvSpPr/>
            <p:nvPr/>
          </p:nvSpPr>
          <p:spPr>
            <a:xfrm rot="10800000" flipH="1">
              <a:off x="-74089" y="4684619"/>
              <a:ext cx="6355009" cy="3723186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10605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623C3EED-3624-4FC9-8F19-5B8570DD8B3B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20C1DEC-A061-4A04-A135-6473A8358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076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8A91-0421-4E78-94F9-6EA61C9BF7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A2AE-C32E-48D8-A0B0-BF10996F89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6292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8A91-0421-4E78-94F9-6EA61C9BF7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A2AE-C32E-48D8-A0B0-BF10996F89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1993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8A91-0421-4E78-94F9-6EA61C9BF7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A2AE-C32E-48D8-A0B0-BF10996F89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2069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8A91-0421-4E78-94F9-6EA61C9BF7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A2AE-C32E-48D8-A0B0-BF10996F89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5765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8A91-0421-4E78-94F9-6EA61C9BF7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A2AE-C32E-48D8-A0B0-BF10996F89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717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8A91-0421-4E78-94F9-6EA61C9BF7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A2AE-C32E-48D8-A0B0-BF10996F89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9244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8A91-0421-4E78-94F9-6EA61C9BF7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A2AE-C32E-48D8-A0B0-BF10996F89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3194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8A91-0421-4E78-94F9-6EA61C9BF7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A2AE-C32E-48D8-A0B0-BF10996F89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664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8F6DA-97DC-49FC-8822-465FD4CCA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0461A-A04F-4251-9262-9AD466970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45F0E-22BF-4336-A424-F78AC270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EED28-6E18-44B7-9539-AD832228F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26442-76B5-4F4D-80B3-381EF7128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9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8A91-0421-4E78-94F9-6EA61C9BF7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A2AE-C32E-48D8-A0B0-BF10996F89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088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8A91-0421-4E78-94F9-6EA61C9BF7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A2AE-C32E-48D8-A0B0-BF10996F89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4888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8A91-0421-4E78-94F9-6EA61C9BF7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A2AE-C32E-48D8-A0B0-BF10996F89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1935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9950" y="-2664052"/>
            <a:ext cx="6852100" cy="1219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1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99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2">
  <p:cSld name="Title only  2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5"/>
          <p:cNvSpPr txBox="1">
            <a:spLocks noGrp="1"/>
          </p:cNvSpPr>
          <p:nvPr>
            <p:ph type="title"/>
          </p:nvPr>
        </p:nvSpPr>
        <p:spPr>
          <a:xfrm>
            <a:off x="1297200" y="382900"/>
            <a:ext cx="9597600" cy="985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306" name="Google Shape;306;p15"/>
          <p:cNvGrpSpPr/>
          <p:nvPr/>
        </p:nvGrpSpPr>
        <p:grpSpPr>
          <a:xfrm rot="5677241">
            <a:off x="4267054" y="684664"/>
            <a:ext cx="2976099" cy="12629098"/>
            <a:chOff x="-854468" y="-99568"/>
            <a:chExt cx="1827367" cy="5342630"/>
          </a:xfrm>
        </p:grpSpPr>
        <p:sp>
          <p:nvSpPr>
            <p:cNvPr id="307" name="Google Shape;307;p15"/>
            <p:cNvSpPr/>
            <p:nvPr/>
          </p:nvSpPr>
          <p:spPr>
            <a:xfrm rot="-5189231" flipH="1">
              <a:off x="-2968376" y="2191678"/>
              <a:ext cx="5260103" cy="711328"/>
            </a:xfrm>
            <a:custGeom>
              <a:avLst/>
              <a:gdLst/>
              <a:ahLst/>
              <a:cxnLst/>
              <a:rect l="l" t="t" r="r" b="b"/>
              <a:pathLst>
                <a:path w="48502" h="12299" extrusionOk="0">
                  <a:moveTo>
                    <a:pt x="10245" y="0"/>
                  </a:moveTo>
                  <a:cubicBezTo>
                    <a:pt x="6831" y="0"/>
                    <a:pt x="3417" y="1277"/>
                    <a:pt x="0" y="4763"/>
                  </a:cubicBezTo>
                  <a:lnTo>
                    <a:pt x="0" y="7532"/>
                  </a:lnTo>
                  <a:cubicBezTo>
                    <a:pt x="3419" y="4042"/>
                    <a:pt x="6837" y="2765"/>
                    <a:pt x="10253" y="2765"/>
                  </a:cubicBezTo>
                  <a:cubicBezTo>
                    <a:pt x="19587" y="2765"/>
                    <a:pt x="28915" y="12298"/>
                    <a:pt x="38249" y="12298"/>
                  </a:cubicBezTo>
                  <a:cubicBezTo>
                    <a:pt x="41666" y="12298"/>
                    <a:pt x="45083" y="11021"/>
                    <a:pt x="48502" y="7532"/>
                  </a:cubicBezTo>
                  <a:lnTo>
                    <a:pt x="48502" y="4763"/>
                  </a:lnTo>
                  <a:cubicBezTo>
                    <a:pt x="45080" y="8262"/>
                    <a:pt x="41660" y="9543"/>
                    <a:pt x="38241" y="9543"/>
                  </a:cubicBezTo>
                  <a:cubicBezTo>
                    <a:pt x="28907" y="9543"/>
                    <a:pt x="19579" y="0"/>
                    <a:pt x="10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8" name="Google Shape;308;p15"/>
            <p:cNvSpPr/>
            <p:nvPr/>
          </p:nvSpPr>
          <p:spPr>
            <a:xfrm rot="-5189231" flipH="1">
              <a:off x="-2808760" y="2201477"/>
              <a:ext cx="5260103" cy="711328"/>
            </a:xfrm>
            <a:custGeom>
              <a:avLst/>
              <a:gdLst/>
              <a:ahLst/>
              <a:cxnLst/>
              <a:rect l="l" t="t" r="r" b="b"/>
              <a:pathLst>
                <a:path w="48502" h="12299" extrusionOk="0">
                  <a:moveTo>
                    <a:pt x="10253" y="0"/>
                  </a:moveTo>
                  <a:cubicBezTo>
                    <a:pt x="6837" y="0"/>
                    <a:pt x="3419" y="1277"/>
                    <a:pt x="0" y="4767"/>
                  </a:cubicBezTo>
                  <a:lnTo>
                    <a:pt x="0" y="7535"/>
                  </a:lnTo>
                  <a:cubicBezTo>
                    <a:pt x="3422" y="4036"/>
                    <a:pt x="6842" y="2756"/>
                    <a:pt x="10261" y="2756"/>
                  </a:cubicBezTo>
                  <a:cubicBezTo>
                    <a:pt x="19595" y="2756"/>
                    <a:pt x="28923" y="12299"/>
                    <a:pt x="38257" y="12299"/>
                  </a:cubicBezTo>
                  <a:cubicBezTo>
                    <a:pt x="41671" y="12299"/>
                    <a:pt x="45086" y="11022"/>
                    <a:pt x="48502" y="7535"/>
                  </a:cubicBezTo>
                  <a:lnTo>
                    <a:pt x="48502" y="4767"/>
                  </a:lnTo>
                  <a:cubicBezTo>
                    <a:pt x="45083" y="8256"/>
                    <a:pt x="41666" y="9533"/>
                    <a:pt x="38249" y="9533"/>
                  </a:cubicBezTo>
                  <a:cubicBezTo>
                    <a:pt x="28915" y="9533"/>
                    <a:pt x="19587" y="0"/>
                    <a:pt x="102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9" name="Google Shape;309;p15"/>
            <p:cNvSpPr/>
            <p:nvPr/>
          </p:nvSpPr>
          <p:spPr>
            <a:xfrm rot="-5189231" flipH="1">
              <a:off x="-2650269" y="2210831"/>
              <a:ext cx="5260103" cy="712080"/>
            </a:xfrm>
            <a:custGeom>
              <a:avLst/>
              <a:gdLst/>
              <a:ahLst/>
              <a:cxnLst/>
              <a:rect l="l" t="t" r="r" b="b"/>
              <a:pathLst>
                <a:path w="48502" h="12312" extrusionOk="0">
                  <a:moveTo>
                    <a:pt x="10245" y="0"/>
                  </a:moveTo>
                  <a:cubicBezTo>
                    <a:pt x="6831" y="0"/>
                    <a:pt x="3417" y="1277"/>
                    <a:pt x="0" y="4763"/>
                  </a:cubicBezTo>
                  <a:lnTo>
                    <a:pt x="0" y="7532"/>
                  </a:lnTo>
                  <a:cubicBezTo>
                    <a:pt x="3417" y="4045"/>
                    <a:pt x="6831" y="2769"/>
                    <a:pt x="10245" y="2769"/>
                  </a:cubicBezTo>
                  <a:cubicBezTo>
                    <a:pt x="19579" y="2769"/>
                    <a:pt x="28907" y="12311"/>
                    <a:pt x="38241" y="12311"/>
                  </a:cubicBezTo>
                  <a:cubicBezTo>
                    <a:pt x="41660" y="12311"/>
                    <a:pt x="45080" y="11031"/>
                    <a:pt x="48502" y="7532"/>
                  </a:cubicBezTo>
                  <a:lnTo>
                    <a:pt x="48502" y="4763"/>
                  </a:lnTo>
                  <a:cubicBezTo>
                    <a:pt x="45080" y="8262"/>
                    <a:pt x="41660" y="9543"/>
                    <a:pt x="38241" y="9543"/>
                  </a:cubicBezTo>
                  <a:cubicBezTo>
                    <a:pt x="28907" y="9543"/>
                    <a:pt x="19579" y="0"/>
                    <a:pt x="10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0" name="Google Shape;310;p15"/>
            <p:cNvSpPr/>
            <p:nvPr/>
          </p:nvSpPr>
          <p:spPr>
            <a:xfrm rot="-5189231" flipH="1">
              <a:off x="-2490941" y="2221074"/>
              <a:ext cx="5260103" cy="71115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1" name="Google Shape;311;p15"/>
            <p:cNvSpPr/>
            <p:nvPr/>
          </p:nvSpPr>
          <p:spPr>
            <a:xfrm rot="-5189231" flipH="1">
              <a:off x="-2332075" y="2230827"/>
              <a:ext cx="5260103" cy="71115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61" y="1"/>
                  </a:moveTo>
                  <a:cubicBezTo>
                    <a:pt x="6842" y="1"/>
                    <a:pt x="3422" y="1281"/>
                    <a:pt x="0" y="4780"/>
                  </a:cubicBezTo>
                  <a:lnTo>
                    <a:pt x="0" y="7516"/>
                  </a:lnTo>
                  <a:cubicBezTo>
                    <a:pt x="3417" y="4029"/>
                    <a:pt x="6831" y="2753"/>
                    <a:pt x="10245" y="2753"/>
                  </a:cubicBezTo>
                  <a:cubicBezTo>
                    <a:pt x="19579" y="2753"/>
                    <a:pt x="28907" y="12295"/>
                    <a:pt x="38241" y="12295"/>
                  </a:cubicBezTo>
                  <a:cubicBezTo>
                    <a:pt x="41660" y="12295"/>
                    <a:pt x="45080" y="11015"/>
                    <a:pt x="48502" y="7516"/>
                  </a:cubicBezTo>
                  <a:lnTo>
                    <a:pt x="48502" y="4780"/>
                  </a:lnTo>
                  <a:cubicBezTo>
                    <a:pt x="45086" y="8267"/>
                    <a:pt x="41671" y="9543"/>
                    <a:pt x="38257" y="9543"/>
                  </a:cubicBezTo>
                  <a:cubicBezTo>
                    <a:pt x="28923" y="9543"/>
                    <a:pt x="19595" y="1"/>
                    <a:pt x="102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2" name="Google Shape;312;p15"/>
            <p:cNvSpPr/>
            <p:nvPr/>
          </p:nvSpPr>
          <p:spPr>
            <a:xfrm rot="-5189231" flipH="1">
              <a:off x="-2173209" y="2240580"/>
              <a:ext cx="5260103" cy="71115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13" name="Google Shape;313;p15"/>
          <p:cNvSpPr/>
          <p:nvPr/>
        </p:nvSpPr>
        <p:spPr>
          <a:xfrm rot="-5400000">
            <a:off x="10776623" y="365408"/>
            <a:ext cx="489715" cy="511220"/>
          </a:xfrm>
          <a:custGeom>
            <a:avLst/>
            <a:gdLst/>
            <a:ahLst/>
            <a:cxnLst/>
            <a:rect l="l" t="t" r="r" b="b"/>
            <a:pathLst>
              <a:path w="13162" h="13740" extrusionOk="0">
                <a:moveTo>
                  <a:pt x="4894" y="1"/>
                </a:moveTo>
                <a:lnTo>
                  <a:pt x="4286" y="4742"/>
                </a:lnTo>
                <a:lnTo>
                  <a:pt x="1" y="6931"/>
                </a:lnTo>
                <a:lnTo>
                  <a:pt x="4347" y="8998"/>
                </a:lnTo>
                <a:lnTo>
                  <a:pt x="5107" y="13739"/>
                </a:lnTo>
                <a:lnTo>
                  <a:pt x="8390" y="10244"/>
                </a:lnTo>
                <a:lnTo>
                  <a:pt x="13162" y="10973"/>
                </a:lnTo>
                <a:lnTo>
                  <a:pt x="13162" y="10973"/>
                </a:lnTo>
                <a:lnTo>
                  <a:pt x="10852" y="6779"/>
                </a:lnTo>
                <a:lnTo>
                  <a:pt x="13010" y="2493"/>
                </a:lnTo>
                <a:lnTo>
                  <a:pt x="8299" y="337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4" name="Google Shape;314;p15"/>
          <p:cNvSpPr/>
          <p:nvPr/>
        </p:nvSpPr>
        <p:spPr>
          <a:xfrm rot="-5400000">
            <a:off x="11812087" y="2946228"/>
            <a:ext cx="323827" cy="317190"/>
          </a:xfrm>
          <a:custGeom>
            <a:avLst/>
            <a:gdLst/>
            <a:ahLst/>
            <a:cxnLst/>
            <a:rect l="l" t="t" r="r" b="b"/>
            <a:pathLst>
              <a:path w="7417" h="7265" extrusionOk="0">
                <a:moveTo>
                  <a:pt x="5593" y="0"/>
                </a:moveTo>
                <a:lnTo>
                  <a:pt x="3405" y="1429"/>
                </a:lnTo>
                <a:lnTo>
                  <a:pt x="1003" y="426"/>
                </a:lnTo>
                <a:lnTo>
                  <a:pt x="1672" y="2948"/>
                </a:lnTo>
                <a:lnTo>
                  <a:pt x="0" y="4924"/>
                </a:lnTo>
                <a:lnTo>
                  <a:pt x="2584" y="5046"/>
                </a:lnTo>
                <a:lnTo>
                  <a:pt x="3952" y="7265"/>
                </a:lnTo>
                <a:lnTo>
                  <a:pt x="4864" y="4863"/>
                </a:lnTo>
                <a:lnTo>
                  <a:pt x="7417" y="4255"/>
                </a:lnTo>
                <a:lnTo>
                  <a:pt x="5380" y="2614"/>
                </a:lnTo>
                <a:lnTo>
                  <a:pt x="55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5" name="Google Shape;315;p15"/>
          <p:cNvSpPr/>
          <p:nvPr/>
        </p:nvSpPr>
        <p:spPr>
          <a:xfrm rot="-5033737">
            <a:off x="121775" y="5973988"/>
            <a:ext cx="489727" cy="512387"/>
          </a:xfrm>
          <a:custGeom>
            <a:avLst/>
            <a:gdLst/>
            <a:ahLst/>
            <a:cxnLst/>
            <a:rect l="l" t="t" r="r" b="b"/>
            <a:pathLst>
              <a:path w="13162" h="13771" extrusionOk="0">
                <a:moveTo>
                  <a:pt x="4894" y="1"/>
                </a:moveTo>
                <a:lnTo>
                  <a:pt x="4286" y="4773"/>
                </a:lnTo>
                <a:lnTo>
                  <a:pt x="0" y="6962"/>
                </a:lnTo>
                <a:lnTo>
                  <a:pt x="4347" y="9028"/>
                </a:lnTo>
                <a:lnTo>
                  <a:pt x="5107" y="13770"/>
                </a:lnTo>
                <a:lnTo>
                  <a:pt x="8420" y="10275"/>
                </a:lnTo>
                <a:lnTo>
                  <a:pt x="13162" y="11004"/>
                </a:lnTo>
                <a:lnTo>
                  <a:pt x="10852" y="6779"/>
                </a:lnTo>
                <a:lnTo>
                  <a:pt x="13010" y="2493"/>
                </a:lnTo>
                <a:lnTo>
                  <a:pt x="8298" y="340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6" name="Google Shape;316;p15"/>
          <p:cNvSpPr/>
          <p:nvPr/>
        </p:nvSpPr>
        <p:spPr>
          <a:xfrm rot="-5400000">
            <a:off x="441716" y="282356"/>
            <a:ext cx="430008" cy="420708"/>
          </a:xfrm>
          <a:custGeom>
            <a:avLst/>
            <a:gdLst/>
            <a:ahLst/>
            <a:cxnLst/>
            <a:rect l="l" t="t" r="r" b="b"/>
            <a:pathLst>
              <a:path w="9849" h="9636" extrusionOk="0">
                <a:moveTo>
                  <a:pt x="7447" y="0"/>
                </a:moveTo>
                <a:lnTo>
                  <a:pt x="4560" y="1854"/>
                </a:lnTo>
                <a:lnTo>
                  <a:pt x="1368" y="547"/>
                </a:lnTo>
                <a:lnTo>
                  <a:pt x="2250" y="3860"/>
                </a:lnTo>
                <a:lnTo>
                  <a:pt x="0" y="6505"/>
                </a:lnTo>
                <a:lnTo>
                  <a:pt x="3435" y="6687"/>
                </a:lnTo>
                <a:lnTo>
                  <a:pt x="5259" y="9636"/>
                </a:lnTo>
                <a:lnTo>
                  <a:pt x="6505" y="6414"/>
                </a:lnTo>
                <a:lnTo>
                  <a:pt x="9849" y="5623"/>
                </a:lnTo>
                <a:lnTo>
                  <a:pt x="7174" y="3435"/>
                </a:lnTo>
                <a:lnTo>
                  <a:pt x="74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7" name="Google Shape;317;p15"/>
          <p:cNvSpPr/>
          <p:nvPr/>
        </p:nvSpPr>
        <p:spPr>
          <a:xfrm rot="-5033965">
            <a:off x="7333631" y="6325774"/>
            <a:ext cx="430013" cy="419404"/>
          </a:xfrm>
          <a:custGeom>
            <a:avLst/>
            <a:gdLst/>
            <a:ahLst/>
            <a:cxnLst/>
            <a:rect l="l" t="t" r="r" b="b"/>
            <a:pathLst>
              <a:path w="9849" h="9606" extrusionOk="0">
                <a:moveTo>
                  <a:pt x="7448" y="1"/>
                </a:moveTo>
                <a:lnTo>
                  <a:pt x="4560" y="1855"/>
                </a:lnTo>
                <a:lnTo>
                  <a:pt x="1369" y="548"/>
                </a:lnTo>
                <a:lnTo>
                  <a:pt x="2250" y="3861"/>
                </a:lnTo>
                <a:lnTo>
                  <a:pt x="1" y="6475"/>
                </a:lnTo>
                <a:lnTo>
                  <a:pt x="3435" y="6688"/>
                </a:lnTo>
                <a:lnTo>
                  <a:pt x="5229" y="9606"/>
                </a:lnTo>
                <a:lnTo>
                  <a:pt x="6475" y="6414"/>
                </a:lnTo>
                <a:lnTo>
                  <a:pt x="9849" y="5593"/>
                </a:lnTo>
                <a:lnTo>
                  <a:pt x="7174" y="3435"/>
                </a:lnTo>
                <a:lnTo>
                  <a:pt x="7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8" name="Google Shape;318;p15"/>
          <p:cNvSpPr/>
          <p:nvPr/>
        </p:nvSpPr>
        <p:spPr>
          <a:xfrm rot="-5033965">
            <a:off x="10988111" y="7471886"/>
            <a:ext cx="212365" cy="207082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9" name="Google Shape;319;p15"/>
          <p:cNvSpPr/>
          <p:nvPr/>
        </p:nvSpPr>
        <p:spPr>
          <a:xfrm rot="-5033965">
            <a:off x="3430365" y="6776920"/>
            <a:ext cx="212365" cy="207082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0" name="Google Shape;320;p15"/>
          <p:cNvSpPr/>
          <p:nvPr/>
        </p:nvSpPr>
        <p:spPr>
          <a:xfrm rot="-5400000">
            <a:off x="82553" y="3270395"/>
            <a:ext cx="323827" cy="317190"/>
          </a:xfrm>
          <a:custGeom>
            <a:avLst/>
            <a:gdLst/>
            <a:ahLst/>
            <a:cxnLst/>
            <a:rect l="l" t="t" r="r" b="b"/>
            <a:pathLst>
              <a:path w="7417" h="7265" extrusionOk="0">
                <a:moveTo>
                  <a:pt x="5593" y="0"/>
                </a:moveTo>
                <a:lnTo>
                  <a:pt x="3405" y="1429"/>
                </a:lnTo>
                <a:lnTo>
                  <a:pt x="1003" y="426"/>
                </a:lnTo>
                <a:lnTo>
                  <a:pt x="1672" y="2948"/>
                </a:lnTo>
                <a:lnTo>
                  <a:pt x="0" y="4924"/>
                </a:lnTo>
                <a:lnTo>
                  <a:pt x="2584" y="5046"/>
                </a:lnTo>
                <a:lnTo>
                  <a:pt x="3952" y="7265"/>
                </a:lnTo>
                <a:lnTo>
                  <a:pt x="4864" y="4863"/>
                </a:lnTo>
                <a:lnTo>
                  <a:pt x="7417" y="4255"/>
                </a:lnTo>
                <a:lnTo>
                  <a:pt x="5380" y="2614"/>
                </a:lnTo>
                <a:lnTo>
                  <a:pt x="55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1" name="Google Shape;321;p15"/>
          <p:cNvSpPr/>
          <p:nvPr/>
        </p:nvSpPr>
        <p:spPr>
          <a:xfrm rot="-5033965">
            <a:off x="11285165" y="5882820"/>
            <a:ext cx="212365" cy="207082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8573317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1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4" y="4617259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2" y="6219989"/>
            <a:ext cx="251541" cy="223214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11928962" y="5647701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5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1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5" y="6601834"/>
            <a:ext cx="136855" cy="11731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09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09" y="6284211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0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Google Shape;21;p2"/>
          <p:cNvSpPr/>
          <p:nvPr/>
        </p:nvSpPr>
        <p:spPr>
          <a:xfrm flipH="1">
            <a:off x="11973808" y="5182322"/>
            <a:ext cx="221786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4" y="4569590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4" y="4318992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3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7" y="-1202558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8" y="468109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9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4" y="6620128"/>
            <a:ext cx="77291" cy="7729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39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Google Shape;30;p2"/>
          <p:cNvSpPr/>
          <p:nvPr/>
        </p:nvSpPr>
        <p:spPr>
          <a:xfrm rot="5400000">
            <a:off x="260848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5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0" y="582457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3" y="6689016"/>
            <a:ext cx="71299" cy="7129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4" y="6643748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0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38" y="560365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1" y="6300519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Google Shape;38;p2"/>
          <p:cNvSpPr/>
          <p:nvPr/>
        </p:nvSpPr>
        <p:spPr>
          <a:xfrm rot="5400000">
            <a:off x="26181" y="4745725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56" y="268807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9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8254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3"/>
          <p:cNvGrpSpPr/>
          <p:nvPr/>
        </p:nvGrpSpPr>
        <p:grpSpPr>
          <a:xfrm>
            <a:off x="2704351" y="225052"/>
            <a:ext cx="6961088" cy="6407888"/>
            <a:chOff x="-1292287" y="-2163948"/>
            <a:chExt cx="5220816" cy="4805916"/>
          </a:xfrm>
        </p:grpSpPr>
        <p:sp>
          <p:nvSpPr>
            <p:cNvPr id="44" name="Google Shape;44;p3"/>
            <p:cNvSpPr/>
            <p:nvPr/>
          </p:nvSpPr>
          <p:spPr>
            <a:xfrm rot="3230743">
              <a:off x="165574" y="-2166973"/>
              <a:ext cx="1095325" cy="2171749"/>
            </a:xfrm>
            <a:prstGeom prst="moon">
              <a:avLst>
                <a:gd name="adj" fmla="val 875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 rot="6271425" flipH="1">
              <a:off x="-97701" y="378246"/>
              <a:ext cx="1036181" cy="2727724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 rot="-10194688" flipH="1">
              <a:off x="-678757" y="903942"/>
              <a:ext cx="3398923" cy="1451534"/>
            </a:xfrm>
            <a:custGeom>
              <a:avLst/>
              <a:gdLst/>
              <a:ahLst/>
              <a:cxnLst/>
              <a:rect l="l" t="t" r="r" b="b"/>
              <a:pathLst>
                <a:path w="75509" h="23084" extrusionOk="0">
                  <a:moveTo>
                    <a:pt x="63433" y="1"/>
                  </a:moveTo>
                  <a:cubicBezTo>
                    <a:pt x="58309" y="1"/>
                    <a:pt x="52476" y="4766"/>
                    <a:pt x="47663" y="6549"/>
                  </a:cubicBezTo>
                  <a:cubicBezTo>
                    <a:pt x="44986" y="7539"/>
                    <a:pt x="42167" y="7896"/>
                    <a:pt x="39312" y="7896"/>
                  </a:cubicBezTo>
                  <a:cubicBezTo>
                    <a:pt x="36515" y="7896"/>
                    <a:pt x="33683" y="7553"/>
                    <a:pt x="30918" y="7125"/>
                  </a:cubicBezTo>
                  <a:cubicBezTo>
                    <a:pt x="27086" y="6530"/>
                    <a:pt x="23159" y="5783"/>
                    <a:pt x="19296" y="5783"/>
                  </a:cubicBezTo>
                  <a:cubicBezTo>
                    <a:pt x="17176" y="5783"/>
                    <a:pt x="15075" y="6008"/>
                    <a:pt x="13020" y="6607"/>
                  </a:cubicBezTo>
                  <a:cubicBezTo>
                    <a:pt x="5857" y="8681"/>
                    <a:pt x="365" y="15613"/>
                    <a:pt x="0" y="23083"/>
                  </a:cubicBezTo>
                  <a:lnTo>
                    <a:pt x="75508" y="23083"/>
                  </a:lnTo>
                  <a:cubicBezTo>
                    <a:pt x="75508" y="15229"/>
                    <a:pt x="73722" y="9449"/>
                    <a:pt x="69939" y="3861"/>
                  </a:cubicBezTo>
                  <a:cubicBezTo>
                    <a:pt x="68039" y="1029"/>
                    <a:pt x="65812" y="1"/>
                    <a:pt x="63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 rot="1512265">
              <a:off x="2312723" y="-390741"/>
              <a:ext cx="1200063" cy="2220905"/>
            </a:xfrm>
            <a:custGeom>
              <a:avLst/>
              <a:gdLst/>
              <a:ahLst/>
              <a:cxnLst/>
              <a:rect l="l" t="t" r="r" b="b"/>
              <a:pathLst>
                <a:path w="28767" h="86765" extrusionOk="0">
                  <a:moveTo>
                    <a:pt x="2350" y="0"/>
                  </a:moveTo>
                  <a:cubicBezTo>
                    <a:pt x="1552" y="0"/>
                    <a:pt x="766" y="27"/>
                    <a:pt x="0" y="80"/>
                  </a:cubicBezTo>
                  <a:lnTo>
                    <a:pt x="0" y="86765"/>
                  </a:lnTo>
                  <a:lnTo>
                    <a:pt x="3668" y="86688"/>
                  </a:lnTo>
                  <a:cubicBezTo>
                    <a:pt x="5070" y="86611"/>
                    <a:pt x="6452" y="86400"/>
                    <a:pt x="7797" y="86074"/>
                  </a:cubicBezTo>
                  <a:cubicBezTo>
                    <a:pt x="15075" y="84307"/>
                    <a:pt x="21546" y="79199"/>
                    <a:pt x="24849" y="72439"/>
                  </a:cubicBezTo>
                  <a:cubicBezTo>
                    <a:pt x="28767" y="64431"/>
                    <a:pt x="27480" y="54003"/>
                    <a:pt x="21278" y="47589"/>
                  </a:cubicBezTo>
                  <a:cubicBezTo>
                    <a:pt x="18685" y="44920"/>
                    <a:pt x="15420" y="43000"/>
                    <a:pt x="12866" y="40311"/>
                  </a:cubicBezTo>
                  <a:cubicBezTo>
                    <a:pt x="10331" y="37623"/>
                    <a:pt x="8526" y="33686"/>
                    <a:pt x="9851" y="30210"/>
                  </a:cubicBezTo>
                  <a:cubicBezTo>
                    <a:pt x="11388" y="26197"/>
                    <a:pt x="16227" y="24660"/>
                    <a:pt x="19031" y="21396"/>
                  </a:cubicBezTo>
                  <a:cubicBezTo>
                    <a:pt x="23198" y="16556"/>
                    <a:pt x="21719" y="8472"/>
                    <a:pt x="16938" y="4208"/>
                  </a:cubicBezTo>
                  <a:cubicBezTo>
                    <a:pt x="13545" y="1217"/>
                    <a:pt x="7696" y="0"/>
                    <a:pt x="2350" y="0"/>
                  </a:cubicBezTo>
                  <a:close/>
                </a:path>
              </a:pathLst>
            </a:custGeom>
            <a:solidFill>
              <a:srgbClr val="A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 rot="-6342086" flipH="1">
              <a:off x="732374" y="-1024417"/>
              <a:ext cx="2785678" cy="2288698"/>
            </a:xfrm>
            <a:custGeom>
              <a:avLst/>
              <a:gdLst/>
              <a:ahLst/>
              <a:cxnLst/>
              <a:rect l="l" t="t" r="r" b="b"/>
              <a:pathLst>
                <a:path w="59760" h="20595" extrusionOk="0">
                  <a:moveTo>
                    <a:pt x="0" y="0"/>
                  </a:moveTo>
                  <a:lnTo>
                    <a:pt x="0" y="14598"/>
                  </a:lnTo>
                  <a:cubicBezTo>
                    <a:pt x="3547" y="16984"/>
                    <a:pt x="7842" y="18762"/>
                    <a:pt x="11492" y="19726"/>
                  </a:cubicBezTo>
                  <a:cubicBezTo>
                    <a:pt x="11941" y="19848"/>
                    <a:pt x="12371" y="19951"/>
                    <a:pt x="12802" y="20044"/>
                  </a:cubicBezTo>
                  <a:cubicBezTo>
                    <a:pt x="14470" y="20410"/>
                    <a:pt x="16197" y="20595"/>
                    <a:pt x="17927" y="20595"/>
                  </a:cubicBezTo>
                  <a:cubicBezTo>
                    <a:pt x="24387" y="20595"/>
                    <a:pt x="30875" y="18021"/>
                    <a:pt x="34381" y="12699"/>
                  </a:cubicBezTo>
                  <a:cubicBezTo>
                    <a:pt x="35457" y="11061"/>
                    <a:pt x="36262" y="9189"/>
                    <a:pt x="37759" y="7926"/>
                  </a:cubicBezTo>
                  <a:cubicBezTo>
                    <a:pt x="40660" y="5474"/>
                    <a:pt x="44955" y="6157"/>
                    <a:pt x="48726" y="5736"/>
                  </a:cubicBezTo>
                  <a:cubicBezTo>
                    <a:pt x="52975" y="5231"/>
                    <a:pt x="56905" y="3191"/>
                    <a:pt x="59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 rot="-3471916" flipH="1">
              <a:off x="1669973" y="-1888277"/>
              <a:ext cx="856187" cy="1614390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 rot="8870527">
              <a:off x="-704068" y="420408"/>
              <a:ext cx="890702" cy="1674931"/>
            </a:xfrm>
            <a:custGeom>
              <a:avLst/>
              <a:gdLst/>
              <a:ahLst/>
              <a:cxnLst/>
              <a:rect l="l" t="t" r="r" b="b"/>
              <a:pathLst>
                <a:path w="28767" h="86765" extrusionOk="0">
                  <a:moveTo>
                    <a:pt x="2350" y="0"/>
                  </a:moveTo>
                  <a:cubicBezTo>
                    <a:pt x="1552" y="0"/>
                    <a:pt x="766" y="27"/>
                    <a:pt x="0" y="80"/>
                  </a:cubicBezTo>
                  <a:lnTo>
                    <a:pt x="0" y="86765"/>
                  </a:lnTo>
                  <a:lnTo>
                    <a:pt x="3668" y="86688"/>
                  </a:lnTo>
                  <a:cubicBezTo>
                    <a:pt x="5070" y="86611"/>
                    <a:pt x="6452" y="86400"/>
                    <a:pt x="7797" y="86074"/>
                  </a:cubicBezTo>
                  <a:cubicBezTo>
                    <a:pt x="15075" y="84307"/>
                    <a:pt x="21546" y="79199"/>
                    <a:pt x="24849" y="72439"/>
                  </a:cubicBezTo>
                  <a:cubicBezTo>
                    <a:pt x="28767" y="64431"/>
                    <a:pt x="27480" y="54003"/>
                    <a:pt x="21278" y="47589"/>
                  </a:cubicBezTo>
                  <a:cubicBezTo>
                    <a:pt x="18685" y="44920"/>
                    <a:pt x="15420" y="43000"/>
                    <a:pt x="12866" y="40311"/>
                  </a:cubicBezTo>
                  <a:cubicBezTo>
                    <a:pt x="10331" y="37623"/>
                    <a:pt x="8526" y="33686"/>
                    <a:pt x="9851" y="30210"/>
                  </a:cubicBezTo>
                  <a:cubicBezTo>
                    <a:pt x="11388" y="26197"/>
                    <a:pt x="16227" y="24660"/>
                    <a:pt x="19031" y="21396"/>
                  </a:cubicBezTo>
                  <a:cubicBezTo>
                    <a:pt x="23198" y="16556"/>
                    <a:pt x="21719" y="8472"/>
                    <a:pt x="16938" y="4208"/>
                  </a:cubicBezTo>
                  <a:cubicBezTo>
                    <a:pt x="13545" y="1217"/>
                    <a:pt x="7696" y="0"/>
                    <a:pt x="2350" y="0"/>
                  </a:cubicBezTo>
                  <a:close/>
                </a:path>
              </a:pathLst>
            </a:custGeom>
            <a:solidFill>
              <a:srgbClr val="A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 rot="-7686130" flipH="1">
              <a:off x="2928334" y="1748713"/>
              <a:ext cx="122786" cy="105188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1049" y="0"/>
                  </a:moveTo>
                  <a:cubicBezTo>
                    <a:pt x="347" y="0"/>
                    <a:pt x="0" y="843"/>
                    <a:pt x="496" y="1339"/>
                  </a:cubicBezTo>
                  <a:cubicBezTo>
                    <a:pt x="658" y="1500"/>
                    <a:pt x="855" y="1572"/>
                    <a:pt x="1049" y="1572"/>
                  </a:cubicBezTo>
                  <a:cubicBezTo>
                    <a:pt x="1451" y="1572"/>
                    <a:pt x="1835" y="1260"/>
                    <a:pt x="1835" y="786"/>
                  </a:cubicBezTo>
                  <a:cubicBezTo>
                    <a:pt x="1835" y="356"/>
                    <a:pt x="1479" y="0"/>
                    <a:pt x="1049" y="0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 rot="-7686130" flipH="1">
              <a:off x="2154280" y="2143947"/>
              <a:ext cx="122786" cy="105121"/>
            </a:xfrm>
            <a:custGeom>
              <a:avLst/>
              <a:gdLst/>
              <a:ahLst/>
              <a:cxnLst/>
              <a:rect l="l" t="t" r="r" b="b"/>
              <a:pathLst>
                <a:path w="1835" h="1571" extrusionOk="0">
                  <a:moveTo>
                    <a:pt x="1048" y="1"/>
                  </a:moveTo>
                  <a:cubicBezTo>
                    <a:pt x="346" y="1"/>
                    <a:pt x="0" y="843"/>
                    <a:pt x="496" y="1339"/>
                  </a:cubicBezTo>
                  <a:cubicBezTo>
                    <a:pt x="656" y="1499"/>
                    <a:pt x="852" y="1570"/>
                    <a:pt x="1044" y="1570"/>
                  </a:cubicBezTo>
                  <a:cubicBezTo>
                    <a:pt x="1448" y="1570"/>
                    <a:pt x="1834" y="1256"/>
                    <a:pt x="1834" y="787"/>
                  </a:cubicBezTo>
                  <a:cubicBezTo>
                    <a:pt x="1834" y="347"/>
                    <a:pt x="1479" y="1"/>
                    <a:pt x="10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 rot="-7686111" flipH="1">
              <a:off x="1699411" y="586720"/>
              <a:ext cx="1216535" cy="1766485"/>
            </a:xfrm>
            <a:custGeom>
              <a:avLst/>
              <a:gdLst/>
              <a:ahLst/>
              <a:cxnLst/>
              <a:rect l="l" t="t" r="r" b="b"/>
              <a:pathLst>
                <a:path w="11661" h="32333" extrusionOk="0">
                  <a:moveTo>
                    <a:pt x="0" y="1"/>
                  </a:moveTo>
                  <a:lnTo>
                    <a:pt x="0" y="32332"/>
                  </a:lnTo>
                  <a:cubicBezTo>
                    <a:pt x="6962" y="30021"/>
                    <a:pt x="11660" y="23508"/>
                    <a:pt x="11660" y="16171"/>
                  </a:cubicBezTo>
                  <a:cubicBezTo>
                    <a:pt x="11660" y="15348"/>
                    <a:pt x="11604" y="14533"/>
                    <a:pt x="11492" y="13719"/>
                  </a:cubicBezTo>
                  <a:cubicBezTo>
                    <a:pt x="10556" y="7347"/>
                    <a:pt x="6111" y="203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 rot="-6342033" flipH="1">
              <a:off x="999309" y="2063054"/>
              <a:ext cx="42791" cy="42746"/>
            </a:xfrm>
            <a:custGeom>
              <a:avLst/>
              <a:gdLst/>
              <a:ahLst/>
              <a:cxnLst/>
              <a:rect l="l" t="t" r="r" b="b"/>
              <a:pathLst>
                <a:path w="956" h="955" extrusionOk="0">
                  <a:moveTo>
                    <a:pt x="478" y="0"/>
                  </a:moveTo>
                  <a:cubicBezTo>
                    <a:pt x="207" y="0"/>
                    <a:pt x="1" y="215"/>
                    <a:pt x="1" y="477"/>
                  </a:cubicBezTo>
                  <a:cubicBezTo>
                    <a:pt x="1" y="739"/>
                    <a:pt x="207" y="955"/>
                    <a:pt x="478" y="955"/>
                  </a:cubicBezTo>
                  <a:cubicBezTo>
                    <a:pt x="740" y="955"/>
                    <a:pt x="955" y="739"/>
                    <a:pt x="955" y="477"/>
                  </a:cubicBezTo>
                  <a:cubicBezTo>
                    <a:pt x="955" y="215"/>
                    <a:pt x="740" y="0"/>
                    <a:pt x="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 rot="-6342033" flipH="1">
              <a:off x="-16446" y="-396584"/>
              <a:ext cx="96368" cy="95966"/>
            </a:xfrm>
            <a:custGeom>
              <a:avLst/>
              <a:gdLst/>
              <a:ahLst/>
              <a:cxnLst/>
              <a:rect l="l" t="t" r="r" b="b"/>
              <a:pathLst>
                <a:path w="2153" h="2144" extrusionOk="0">
                  <a:moveTo>
                    <a:pt x="1077" y="1"/>
                  </a:moveTo>
                  <a:cubicBezTo>
                    <a:pt x="487" y="1"/>
                    <a:pt x="1" y="478"/>
                    <a:pt x="1" y="1068"/>
                  </a:cubicBezTo>
                  <a:cubicBezTo>
                    <a:pt x="1" y="1666"/>
                    <a:pt x="487" y="2144"/>
                    <a:pt x="1077" y="2144"/>
                  </a:cubicBezTo>
                  <a:cubicBezTo>
                    <a:pt x="1666" y="2144"/>
                    <a:pt x="2153" y="1666"/>
                    <a:pt x="2153" y="1068"/>
                  </a:cubicBezTo>
                  <a:cubicBezTo>
                    <a:pt x="2153" y="478"/>
                    <a:pt x="1666" y="1"/>
                    <a:pt x="10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 rot="-6342028" flipH="1">
              <a:off x="2681601" y="1398234"/>
              <a:ext cx="143464" cy="143464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 rot="637080">
              <a:off x="-1121072" y="-824892"/>
              <a:ext cx="1040832" cy="1955150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-702609" y="1509174"/>
              <a:ext cx="148213" cy="131522"/>
            </a:xfrm>
            <a:custGeom>
              <a:avLst/>
              <a:gdLst/>
              <a:ahLst/>
              <a:cxnLst/>
              <a:rect l="l" t="t" r="r" b="b"/>
              <a:pathLst>
                <a:path w="3108" h="2758" extrusionOk="0">
                  <a:moveTo>
                    <a:pt x="1550" y="0"/>
                  </a:moveTo>
                  <a:cubicBezTo>
                    <a:pt x="975" y="0"/>
                    <a:pt x="437" y="360"/>
                    <a:pt x="244" y="934"/>
                  </a:cubicBezTo>
                  <a:cubicBezTo>
                    <a:pt x="0" y="1664"/>
                    <a:pt x="393" y="2441"/>
                    <a:pt x="1114" y="2684"/>
                  </a:cubicBezTo>
                  <a:cubicBezTo>
                    <a:pt x="1261" y="2734"/>
                    <a:pt x="1410" y="2757"/>
                    <a:pt x="1557" y="2757"/>
                  </a:cubicBezTo>
                  <a:cubicBezTo>
                    <a:pt x="2132" y="2757"/>
                    <a:pt x="2670" y="2397"/>
                    <a:pt x="2864" y="1823"/>
                  </a:cubicBezTo>
                  <a:cubicBezTo>
                    <a:pt x="3107" y="1093"/>
                    <a:pt x="2714" y="317"/>
                    <a:pt x="1994" y="73"/>
                  </a:cubicBezTo>
                  <a:cubicBezTo>
                    <a:pt x="1847" y="24"/>
                    <a:pt x="1697" y="0"/>
                    <a:pt x="1550" y="0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-505909" y="1387829"/>
              <a:ext cx="74583" cy="75012"/>
            </a:xfrm>
            <a:custGeom>
              <a:avLst/>
              <a:gdLst/>
              <a:ahLst/>
              <a:cxnLst/>
              <a:rect l="l" t="t" r="r" b="b"/>
              <a:pathLst>
                <a:path w="1564" h="1573" extrusionOk="0">
                  <a:moveTo>
                    <a:pt x="787" y="1"/>
                  </a:moveTo>
                  <a:cubicBezTo>
                    <a:pt x="347" y="1"/>
                    <a:pt x="1" y="356"/>
                    <a:pt x="1" y="787"/>
                  </a:cubicBezTo>
                  <a:cubicBezTo>
                    <a:pt x="1" y="1217"/>
                    <a:pt x="347" y="1573"/>
                    <a:pt x="787" y="1573"/>
                  </a:cubicBezTo>
                  <a:cubicBezTo>
                    <a:pt x="1217" y="1573"/>
                    <a:pt x="1563" y="1217"/>
                    <a:pt x="1563" y="787"/>
                  </a:cubicBezTo>
                  <a:cubicBezTo>
                    <a:pt x="1563" y="356"/>
                    <a:pt x="1217" y="1"/>
                    <a:pt x="787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-551491" y="37728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-281484" y="-221075"/>
              <a:ext cx="45542" cy="45542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7" y="0"/>
                  </a:moveTo>
                  <a:cubicBezTo>
                    <a:pt x="215" y="0"/>
                    <a:pt x="0" y="215"/>
                    <a:pt x="0" y="477"/>
                  </a:cubicBezTo>
                  <a:cubicBezTo>
                    <a:pt x="0" y="739"/>
                    <a:pt x="215" y="955"/>
                    <a:pt x="477" y="955"/>
                  </a:cubicBezTo>
                  <a:cubicBezTo>
                    <a:pt x="749" y="955"/>
                    <a:pt x="955" y="739"/>
                    <a:pt x="955" y="477"/>
                  </a:cubicBezTo>
                  <a:cubicBezTo>
                    <a:pt x="955" y="215"/>
                    <a:pt x="749" y="0"/>
                    <a:pt x="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-469802" y="124330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 rot="7313901" flipH="1">
              <a:off x="-162404" y="548060"/>
              <a:ext cx="795678" cy="1484812"/>
            </a:xfrm>
            <a:custGeom>
              <a:avLst/>
              <a:gdLst/>
              <a:ahLst/>
              <a:cxnLst/>
              <a:rect l="l" t="t" r="r" b="b"/>
              <a:pathLst>
                <a:path w="9507" h="20069" extrusionOk="0">
                  <a:moveTo>
                    <a:pt x="9507" y="1"/>
                  </a:moveTo>
                  <a:cubicBezTo>
                    <a:pt x="4168" y="289"/>
                    <a:pt x="1" y="4686"/>
                    <a:pt x="1" y="10044"/>
                  </a:cubicBezTo>
                  <a:cubicBezTo>
                    <a:pt x="1" y="15383"/>
                    <a:pt x="4168" y="19780"/>
                    <a:pt x="9507" y="20068"/>
                  </a:cubicBezTo>
                  <a:lnTo>
                    <a:pt x="95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 rot="-7686130" flipH="1">
              <a:off x="2769980" y="-66253"/>
              <a:ext cx="122786" cy="105121"/>
            </a:xfrm>
            <a:custGeom>
              <a:avLst/>
              <a:gdLst/>
              <a:ahLst/>
              <a:cxnLst/>
              <a:rect l="l" t="t" r="r" b="b"/>
              <a:pathLst>
                <a:path w="1835" h="1571" extrusionOk="0">
                  <a:moveTo>
                    <a:pt x="1048" y="1"/>
                  </a:moveTo>
                  <a:cubicBezTo>
                    <a:pt x="346" y="1"/>
                    <a:pt x="0" y="843"/>
                    <a:pt x="496" y="1339"/>
                  </a:cubicBezTo>
                  <a:cubicBezTo>
                    <a:pt x="656" y="1499"/>
                    <a:pt x="852" y="1570"/>
                    <a:pt x="1044" y="1570"/>
                  </a:cubicBezTo>
                  <a:cubicBezTo>
                    <a:pt x="1448" y="1570"/>
                    <a:pt x="1834" y="1256"/>
                    <a:pt x="1834" y="787"/>
                  </a:cubicBezTo>
                  <a:cubicBezTo>
                    <a:pt x="1834" y="347"/>
                    <a:pt x="1479" y="1"/>
                    <a:pt x="1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 rot="-1863857">
              <a:off x="-409748" y="-1573538"/>
              <a:ext cx="1882240" cy="1072559"/>
            </a:xfrm>
            <a:custGeom>
              <a:avLst/>
              <a:gdLst/>
              <a:ahLst/>
              <a:cxnLst/>
              <a:rect l="l" t="t" r="r" b="b"/>
              <a:pathLst>
                <a:path w="75509" h="23084" extrusionOk="0">
                  <a:moveTo>
                    <a:pt x="63433" y="1"/>
                  </a:moveTo>
                  <a:cubicBezTo>
                    <a:pt x="58309" y="1"/>
                    <a:pt x="52476" y="4766"/>
                    <a:pt x="47663" y="6549"/>
                  </a:cubicBezTo>
                  <a:cubicBezTo>
                    <a:pt x="44986" y="7539"/>
                    <a:pt x="42167" y="7896"/>
                    <a:pt x="39312" y="7896"/>
                  </a:cubicBezTo>
                  <a:cubicBezTo>
                    <a:pt x="36515" y="7896"/>
                    <a:pt x="33683" y="7553"/>
                    <a:pt x="30918" y="7125"/>
                  </a:cubicBezTo>
                  <a:cubicBezTo>
                    <a:pt x="27086" y="6530"/>
                    <a:pt x="23159" y="5783"/>
                    <a:pt x="19296" y="5783"/>
                  </a:cubicBezTo>
                  <a:cubicBezTo>
                    <a:pt x="17176" y="5783"/>
                    <a:pt x="15075" y="6008"/>
                    <a:pt x="13020" y="6607"/>
                  </a:cubicBezTo>
                  <a:cubicBezTo>
                    <a:pt x="5857" y="8681"/>
                    <a:pt x="365" y="15613"/>
                    <a:pt x="0" y="23083"/>
                  </a:cubicBezTo>
                  <a:lnTo>
                    <a:pt x="75508" y="23083"/>
                  </a:lnTo>
                  <a:cubicBezTo>
                    <a:pt x="75508" y="15229"/>
                    <a:pt x="73722" y="9449"/>
                    <a:pt x="69939" y="3861"/>
                  </a:cubicBezTo>
                  <a:cubicBezTo>
                    <a:pt x="68039" y="1029"/>
                    <a:pt x="65812" y="1"/>
                    <a:pt x="63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-231987" y="-1180700"/>
              <a:ext cx="2984100" cy="2984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 rot="993836">
              <a:off x="10283" y="-1486746"/>
              <a:ext cx="83177" cy="83180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7" y="0"/>
                  </a:moveTo>
                  <a:cubicBezTo>
                    <a:pt x="215" y="0"/>
                    <a:pt x="0" y="215"/>
                    <a:pt x="0" y="477"/>
                  </a:cubicBezTo>
                  <a:cubicBezTo>
                    <a:pt x="0" y="739"/>
                    <a:pt x="215" y="955"/>
                    <a:pt x="477" y="955"/>
                  </a:cubicBezTo>
                  <a:cubicBezTo>
                    <a:pt x="749" y="955"/>
                    <a:pt x="955" y="739"/>
                    <a:pt x="955" y="477"/>
                  </a:cubicBezTo>
                  <a:cubicBezTo>
                    <a:pt x="955" y="215"/>
                    <a:pt x="749" y="0"/>
                    <a:pt x="4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 rot="993836">
              <a:off x="-516276" y="-967394"/>
              <a:ext cx="187519" cy="187525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 rot="-6342001" flipH="1">
              <a:off x="3047030" y="710605"/>
              <a:ext cx="323362" cy="323362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 rot="-8569080" flipH="1">
              <a:off x="2597420" y="-1307467"/>
              <a:ext cx="122789" cy="105190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1049" y="0"/>
                  </a:moveTo>
                  <a:cubicBezTo>
                    <a:pt x="347" y="0"/>
                    <a:pt x="0" y="843"/>
                    <a:pt x="496" y="1339"/>
                  </a:cubicBezTo>
                  <a:cubicBezTo>
                    <a:pt x="658" y="1500"/>
                    <a:pt x="855" y="1572"/>
                    <a:pt x="1049" y="1572"/>
                  </a:cubicBezTo>
                  <a:cubicBezTo>
                    <a:pt x="1451" y="1572"/>
                    <a:pt x="1835" y="1260"/>
                    <a:pt x="1835" y="786"/>
                  </a:cubicBezTo>
                  <a:cubicBezTo>
                    <a:pt x="1835" y="356"/>
                    <a:pt x="1479" y="0"/>
                    <a:pt x="10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 rot="-7224983" flipH="1">
              <a:off x="2274271" y="-1587026"/>
              <a:ext cx="143465" cy="143465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202266" y="2203899"/>
              <a:ext cx="148213" cy="131522"/>
            </a:xfrm>
            <a:custGeom>
              <a:avLst/>
              <a:gdLst/>
              <a:ahLst/>
              <a:cxnLst/>
              <a:rect l="l" t="t" r="r" b="b"/>
              <a:pathLst>
                <a:path w="3108" h="2758" extrusionOk="0">
                  <a:moveTo>
                    <a:pt x="1550" y="0"/>
                  </a:moveTo>
                  <a:cubicBezTo>
                    <a:pt x="975" y="0"/>
                    <a:pt x="437" y="360"/>
                    <a:pt x="244" y="934"/>
                  </a:cubicBezTo>
                  <a:cubicBezTo>
                    <a:pt x="0" y="1664"/>
                    <a:pt x="393" y="2441"/>
                    <a:pt x="1114" y="2684"/>
                  </a:cubicBezTo>
                  <a:cubicBezTo>
                    <a:pt x="1261" y="2734"/>
                    <a:pt x="1410" y="2757"/>
                    <a:pt x="1557" y="2757"/>
                  </a:cubicBezTo>
                  <a:cubicBezTo>
                    <a:pt x="2132" y="2757"/>
                    <a:pt x="2670" y="2397"/>
                    <a:pt x="2864" y="1823"/>
                  </a:cubicBezTo>
                  <a:cubicBezTo>
                    <a:pt x="3107" y="1093"/>
                    <a:pt x="2714" y="317"/>
                    <a:pt x="1994" y="73"/>
                  </a:cubicBezTo>
                  <a:cubicBezTo>
                    <a:pt x="1847" y="24"/>
                    <a:pt x="1697" y="0"/>
                    <a:pt x="15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 rot="-6341982" flipH="1">
              <a:off x="664611" y="2140388"/>
              <a:ext cx="258576" cy="258576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198141" y="1966141"/>
              <a:ext cx="74583" cy="75012"/>
            </a:xfrm>
            <a:custGeom>
              <a:avLst/>
              <a:gdLst/>
              <a:ahLst/>
              <a:cxnLst/>
              <a:rect l="l" t="t" r="r" b="b"/>
              <a:pathLst>
                <a:path w="1564" h="1573" extrusionOk="0">
                  <a:moveTo>
                    <a:pt x="787" y="1"/>
                  </a:moveTo>
                  <a:cubicBezTo>
                    <a:pt x="347" y="1"/>
                    <a:pt x="1" y="356"/>
                    <a:pt x="1" y="787"/>
                  </a:cubicBezTo>
                  <a:cubicBezTo>
                    <a:pt x="1" y="1217"/>
                    <a:pt x="347" y="1573"/>
                    <a:pt x="787" y="1573"/>
                  </a:cubicBezTo>
                  <a:cubicBezTo>
                    <a:pt x="1217" y="1573"/>
                    <a:pt x="1563" y="1217"/>
                    <a:pt x="1563" y="787"/>
                  </a:cubicBezTo>
                  <a:cubicBezTo>
                    <a:pt x="1563" y="356"/>
                    <a:pt x="1217" y="1"/>
                    <a:pt x="7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-779502" y="260017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3332459" y="-540547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3122909" y="-896422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3122909" y="446303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-130177" y="-1237745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997909" y="-1277672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850685" y="-1633283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870584" y="2061628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>
          <a:xfrm>
            <a:off x="4354183" y="3140167"/>
            <a:ext cx="3483600" cy="697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title" idx="2" hasCustomPrompt="1"/>
          </p:nvPr>
        </p:nvSpPr>
        <p:spPr>
          <a:xfrm>
            <a:off x="4938779" y="2048951"/>
            <a:ext cx="2314400" cy="109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8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5" name="Google Shape;85;p3"/>
          <p:cNvSpPr txBox="1">
            <a:spLocks noGrp="1"/>
          </p:cNvSpPr>
          <p:nvPr>
            <p:ph type="subTitle" idx="1"/>
          </p:nvPr>
        </p:nvSpPr>
        <p:spPr>
          <a:xfrm>
            <a:off x="4354216" y="3996233"/>
            <a:ext cx="3483600" cy="81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85240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50967" y="1835167"/>
            <a:ext cx="10290000" cy="415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397297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marL="1217249" lvl="1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2pPr>
            <a:lvl3pPr marL="1825874" lvl="2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3pPr>
            <a:lvl4pPr marL="2434499" lvl="3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4pPr>
            <a:lvl5pPr marL="3043123" lvl="4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5pPr>
            <a:lvl6pPr marL="3651748" lvl="5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6pPr>
            <a:lvl7pPr marL="4260372" lvl="6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7pPr>
            <a:lvl8pPr marL="4868997" lvl="7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8pPr>
            <a:lvl9pPr marL="5477622" lvl="8" indent="-397297" rtl="0">
              <a:spcBef>
                <a:spcPts val="2130"/>
              </a:spcBef>
              <a:spcAft>
                <a:spcPts val="2130"/>
              </a:spcAft>
              <a:buSzPts val="1100"/>
              <a:buFont typeface="Roboto Condensed Light"/>
              <a:buAutoNum type="romanLcPeriod"/>
              <a:defRPr sz="1500"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90;p4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91;p4"/>
          <p:cNvSpPr/>
          <p:nvPr/>
        </p:nvSpPr>
        <p:spPr>
          <a:xfrm rot="5400000">
            <a:off x="5940349" y="3449031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6278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55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1398D-89A8-4ED0-BA24-7C008E3E8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E35AB-6602-4C2F-80EA-D4A28853B4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2AB0E1-E328-4E76-822F-3E7485C1D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BE7A1A-E4CC-46FF-A066-03ED53B19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322E6C-7E3A-4828-8DED-92C351D7A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4FCAC-A958-42BB-A2DD-3C5E350F5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9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3478267" y="2515800"/>
            <a:ext cx="5883600" cy="182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8799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7437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title" idx="2" hasCustomPrompt="1"/>
          </p:nvPr>
        </p:nvSpPr>
        <p:spPr>
          <a:xfrm>
            <a:off x="951100" y="2900000"/>
            <a:ext cx="2606800" cy="63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0" name="Google Shape;230;p13"/>
          <p:cNvSpPr txBox="1">
            <a:spLocks noGrp="1"/>
          </p:cNvSpPr>
          <p:nvPr>
            <p:ph type="subTitle" idx="1"/>
          </p:nvPr>
        </p:nvSpPr>
        <p:spPr>
          <a:xfrm>
            <a:off x="951100" y="4123300"/>
            <a:ext cx="2606800" cy="854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13"/>
          <p:cNvSpPr txBox="1">
            <a:spLocks noGrp="1"/>
          </p:cNvSpPr>
          <p:nvPr>
            <p:ph type="subTitle" idx="3"/>
          </p:nvPr>
        </p:nvSpPr>
        <p:spPr>
          <a:xfrm>
            <a:off x="951100" y="3634000"/>
            <a:ext cx="2606800" cy="502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4" hasCustomPrompt="1"/>
          </p:nvPr>
        </p:nvSpPr>
        <p:spPr>
          <a:xfrm>
            <a:off x="3512095" y="2900000"/>
            <a:ext cx="2606800" cy="63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5"/>
          </p:nvPr>
        </p:nvSpPr>
        <p:spPr>
          <a:xfrm>
            <a:off x="3511962" y="4123300"/>
            <a:ext cx="2606800" cy="854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subTitle" idx="6"/>
          </p:nvPr>
        </p:nvSpPr>
        <p:spPr>
          <a:xfrm>
            <a:off x="3511962" y="3634000"/>
            <a:ext cx="2606800" cy="502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7" hasCustomPrompt="1"/>
          </p:nvPr>
        </p:nvSpPr>
        <p:spPr>
          <a:xfrm>
            <a:off x="6073090" y="2900000"/>
            <a:ext cx="2606800" cy="63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6" name="Google Shape;236;p13"/>
          <p:cNvSpPr txBox="1">
            <a:spLocks noGrp="1"/>
          </p:cNvSpPr>
          <p:nvPr>
            <p:ph type="subTitle" idx="8"/>
          </p:nvPr>
        </p:nvSpPr>
        <p:spPr>
          <a:xfrm>
            <a:off x="6072957" y="4123300"/>
            <a:ext cx="2606800" cy="854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9"/>
          </p:nvPr>
        </p:nvSpPr>
        <p:spPr>
          <a:xfrm>
            <a:off x="6072957" y="3634000"/>
            <a:ext cx="2606800" cy="502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 idx="13" hasCustomPrompt="1"/>
          </p:nvPr>
        </p:nvSpPr>
        <p:spPr>
          <a:xfrm>
            <a:off x="8634084" y="2900000"/>
            <a:ext cx="2606800" cy="63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14"/>
          </p:nvPr>
        </p:nvSpPr>
        <p:spPr>
          <a:xfrm>
            <a:off x="8634086" y="4123300"/>
            <a:ext cx="2606800" cy="854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15"/>
          </p:nvPr>
        </p:nvSpPr>
        <p:spPr>
          <a:xfrm>
            <a:off x="8634086" y="3634000"/>
            <a:ext cx="2606800" cy="502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13"/>
          <p:cNvSpPr/>
          <p:nvPr/>
        </p:nvSpPr>
        <p:spPr>
          <a:xfrm rot="5400000">
            <a:off x="2239217" y="4933813"/>
            <a:ext cx="580860" cy="3276176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2" name="Google Shape;242;p13"/>
          <p:cNvSpPr/>
          <p:nvPr/>
        </p:nvSpPr>
        <p:spPr>
          <a:xfrm rot="-5400000" flipH="1">
            <a:off x="10595647" y="4860659"/>
            <a:ext cx="2445233" cy="747460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3" name="Google Shape;243;p13"/>
          <p:cNvSpPr/>
          <p:nvPr/>
        </p:nvSpPr>
        <p:spPr>
          <a:xfrm rot="5400000">
            <a:off x="-54486" y="5112272"/>
            <a:ext cx="1800352" cy="1691208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4" name="Google Shape;244;p13"/>
          <p:cNvSpPr/>
          <p:nvPr/>
        </p:nvSpPr>
        <p:spPr>
          <a:xfrm rot="5400000">
            <a:off x="1149485" y="6291138"/>
            <a:ext cx="243815" cy="224490"/>
          </a:xfrm>
          <a:custGeom>
            <a:avLst/>
            <a:gdLst/>
            <a:ahLst/>
            <a:cxnLst/>
            <a:rect l="l" t="t" r="r" b="b"/>
            <a:pathLst>
              <a:path w="7529" h="6933" extrusionOk="0">
                <a:moveTo>
                  <a:pt x="3750" y="0"/>
                </a:moveTo>
                <a:cubicBezTo>
                  <a:pt x="2110" y="0"/>
                  <a:pt x="653" y="1172"/>
                  <a:pt x="346" y="2843"/>
                </a:cubicBezTo>
                <a:cubicBezTo>
                  <a:pt x="1" y="4724"/>
                  <a:pt x="1249" y="6530"/>
                  <a:pt x="3150" y="6875"/>
                </a:cubicBezTo>
                <a:cubicBezTo>
                  <a:pt x="3361" y="6914"/>
                  <a:pt x="3572" y="6933"/>
                  <a:pt x="3779" y="6933"/>
                </a:cubicBezTo>
                <a:cubicBezTo>
                  <a:pt x="5419" y="6933"/>
                  <a:pt x="6876" y="5762"/>
                  <a:pt x="7183" y="4091"/>
                </a:cubicBezTo>
                <a:cubicBezTo>
                  <a:pt x="7529" y="2209"/>
                  <a:pt x="6280" y="404"/>
                  <a:pt x="4379" y="58"/>
                </a:cubicBezTo>
                <a:cubicBezTo>
                  <a:pt x="4168" y="19"/>
                  <a:pt x="3958" y="0"/>
                  <a:pt x="37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5" name="Google Shape;245;p13"/>
          <p:cNvSpPr/>
          <p:nvPr/>
        </p:nvSpPr>
        <p:spPr>
          <a:xfrm rot="10800000" flipH="1">
            <a:off x="10125559" y="-17314"/>
            <a:ext cx="2066466" cy="1941389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6" name="Google Shape;246;p13"/>
          <p:cNvSpPr/>
          <p:nvPr/>
        </p:nvSpPr>
        <p:spPr>
          <a:xfrm rot="10800000" flipH="1">
            <a:off x="11530265" y="1313227"/>
            <a:ext cx="279853" cy="257700"/>
          </a:xfrm>
          <a:custGeom>
            <a:avLst/>
            <a:gdLst/>
            <a:ahLst/>
            <a:cxnLst/>
            <a:rect l="l" t="t" r="r" b="b"/>
            <a:pathLst>
              <a:path w="7529" h="6933" extrusionOk="0">
                <a:moveTo>
                  <a:pt x="3750" y="0"/>
                </a:moveTo>
                <a:cubicBezTo>
                  <a:pt x="2110" y="0"/>
                  <a:pt x="653" y="1172"/>
                  <a:pt x="346" y="2843"/>
                </a:cubicBezTo>
                <a:cubicBezTo>
                  <a:pt x="1" y="4724"/>
                  <a:pt x="1249" y="6530"/>
                  <a:pt x="3150" y="6875"/>
                </a:cubicBezTo>
                <a:cubicBezTo>
                  <a:pt x="3361" y="6914"/>
                  <a:pt x="3572" y="6933"/>
                  <a:pt x="3779" y="6933"/>
                </a:cubicBezTo>
                <a:cubicBezTo>
                  <a:pt x="5419" y="6933"/>
                  <a:pt x="6876" y="5762"/>
                  <a:pt x="7183" y="4091"/>
                </a:cubicBezTo>
                <a:cubicBezTo>
                  <a:pt x="7529" y="2209"/>
                  <a:pt x="6280" y="404"/>
                  <a:pt x="4379" y="58"/>
                </a:cubicBezTo>
                <a:cubicBezTo>
                  <a:pt x="4168" y="19"/>
                  <a:pt x="3958" y="0"/>
                  <a:pt x="37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7" name="Google Shape;247;p13"/>
          <p:cNvSpPr/>
          <p:nvPr/>
        </p:nvSpPr>
        <p:spPr>
          <a:xfrm rot="10800000" flipH="1">
            <a:off x="-13902" y="-17263"/>
            <a:ext cx="2196872" cy="2106436"/>
          </a:xfrm>
          <a:custGeom>
            <a:avLst/>
            <a:gdLst/>
            <a:ahLst/>
            <a:cxnLst/>
            <a:rect l="l" t="t" r="r" b="b"/>
            <a:pathLst>
              <a:path w="65273" h="62586" extrusionOk="0">
                <a:moveTo>
                  <a:pt x="0" y="1"/>
                </a:moveTo>
                <a:lnTo>
                  <a:pt x="0" y="62585"/>
                </a:lnTo>
                <a:lnTo>
                  <a:pt x="65273" y="62585"/>
                </a:lnTo>
                <a:cubicBezTo>
                  <a:pt x="64044" y="58015"/>
                  <a:pt x="61317" y="54001"/>
                  <a:pt x="57495" y="51217"/>
                </a:cubicBezTo>
                <a:cubicBezTo>
                  <a:pt x="53741" y="48414"/>
                  <a:pt x="49071" y="46813"/>
                  <a:pt x="44374" y="46813"/>
                </a:cubicBezTo>
                <a:cubicBezTo>
                  <a:pt x="43761" y="46813"/>
                  <a:pt x="43148" y="46841"/>
                  <a:pt x="42536" y="46896"/>
                </a:cubicBezTo>
                <a:cubicBezTo>
                  <a:pt x="39617" y="47146"/>
                  <a:pt x="36813" y="47991"/>
                  <a:pt x="34029" y="48951"/>
                </a:cubicBezTo>
                <a:cubicBezTo>
                  <a:pt x="31225" y="49911"/>
                  <a:pt x="28460" y="50967"/>
                  <a:pt x="25598" y="51639"/>
                </a:cubicBezTo>
                <a:cubicBezTo>
                  <a:pt x="23832" y="52062"/>
                  <a:pt x="22026" y="52273"/>
                  <a:pt x="20202" y="52273"/>
                </a:cubicBezTo>
                <a:cubicBezTo>
                  <a:pt x="15997" y="52235"/>
                  <a:pt x="11887" y="50910"/>
                  <a:pt x="9544" y="47549"/>
                </a:cubicBezTo>
                <a:cubicBezTo>
                  <a:pt x="8565" y="46128"/>
                  <a:pt x="7969" y="44496"/>
                  <a:pt x="7797" y="42787"/>
                </a:cubicBezTo>
                <a:cubicBezTo>
                  <a:pt x="7355" y="39234"/>
                  <a:pt x="8411" y="35374"/>
                  <a:pt x="9928" y="32032"/>
                </a:cubicBezTo>
                <a:cubicBezTo>
                  <a:pt x="12156" y="27097"/>
                  <a:pt x="15286" y="22354"/>
                  <a:pt x="15708" y="16958"/>
                </a:cubicBezTo>
                <a:cubicBezTo>
                  <a:pt x="16093" y="11389"/>
                  <a:pt x="13558" y="6031"/>
                  <a:pt x="9026" y="2785"/>
                </a:cubicBezTo>
                <a:cubicBezTo>
                  <a:pt x="6376" y="961"/>
                  <a:pt x="3226" y="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8" name="Google Shape;248;p13"/>
          <p:cNvSpPr/>
          <p:nvPr/>
        </p:nvSpPr>
        <p:spPr>
          <a:xfrm rot="10800000" flipH="1">
            <a:off x="588468" y="247726"/>
            <a:ext cx="552642" cy="234620"/>
          </a:xfrm>
          <a:custGeom>
            <a:avLst/>
            <a:gdLst/>
            <a:ahLst/>
            <a:cxnLst/>
            <a:rect l="l" t="t" r="r" b="b"/>
            <a:pathLst>
              <a:path w="16420" h="6971" extrusionOk="0">
                <a:moveTo>
                  <a:pt x="1" y="0"/>
                </a:moveTo>
                <a:cubicBezTo>
                  <a:pt x="654" y="4014"/>
                  <a:pt x="4129" y="6971"/>
                  <a:pt x="8201" y="6971"/>
                </a:cubicBezTo>
                <a:cubicBezTo>
                  <a:pt x="12291" y="6971"/>
                  <a:pt x="15767" y="4014"/>
                  <a:pt x="164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9" name="Google Shape;249;p13"/>
          <p:cNvSpPr/>
          <p:nvPr/>
        </p:nvSpPr>
        <p:spPr>
          <a:xfrm>
            <a:off x="8634068" y="5455674"/>
            <a:ext cx="3557989" cy="140234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0" name="Google Shape;250;p13"/>
          <p:cNvSpPr/>
          <p:nvPr/>
        </p:nvSpPr>
        <p:spPr>
          <a:xfrm>
            <a:off x="1508735" y="6107601"/>
            <a:ext cx="1246510" cy="750395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1" name="Google Shape;251;p13"/>
          <p:cNvSpPr/>
          <p:nvPr/>
        </p:nvSpPr>
        <p:spPr>
          <a:xfrm>
            <a:off x="12008782" y="6457004"/>
            <a:ext cx="77271" cy="7727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" name="Google Shape;252;p13"/>
          <p:cNvSpPr/>
          <p:nvPr/>
        </p:nvSpPr>
        <p:spPr>
          <a:xfrm>
            <a:off x="1796872" y="6309581"/>
            <a:ext cx="77271" cy="77189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" name="Google Shape;253;p13"/>
          <p:cNvSpPr/>
          <p:nvPr/>
        </p:nvSpPr>
        <p:spPr>
          <a:xfrm>
            <a:off x="2219663" y="6655911"/>
            <a:ext cx="173292" cy="174100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" name="Google Shape;254;p13"/>
          <p:cNvSpPr/>
          <p:nvPr/>
        </p:nvSpPr>
        <p:spPr>
          <a:xfrm>
            <a:off x="11548976" y="6745951"/>
            <a:ext cx="173292" cy="112025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930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 txBox="1">
            <a:spLocks noGrp="1"/>
          </p:cNvSpPr>
          <p:nvPr>
            <p:ph type="title"/>
          </p:nvPr>
        </p:nvSpPr>
        <p:spPr>
          <a:xfrm>
            <a:off x="1004000" y="5400865"/>
            <a:ext cx="10184000" cy="578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57" name="Google Shape;257;p14"/>
          <p:cNvSpPr txBox="1">
            <a:spLocks noGrp="1"/>
          </p:cNvSpPr>
          <p:nvPr>
            <p:ph type="subTitle" idx="1"/>
          </p:nvPr>
        </p:nvSpPr>
        <p:spPr>
          <a:xfrm>
            <a:off x="1004000" y="4360400"/>
            <a:ext cx="10184000" cy="104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1pPr>
            <a:lvl2pPr lvl="1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4"/>
          <p:cNvSpPr/>
          <p:nvPr/>
        </p:nvSpPr>
        <p:spPr>
          <a:xfrm rot="178">
            <a:off x="9599634" y="858635"/>
            <a:ext cx="2592393" cy="1679309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9" name="Google Shape;259;p14"/>
          <p:cNvSpPr/>
          <p:nvPr/>
        </p:nvSpPr>
        <p:spPr>
          <a:xfrm rot="2454330">
            <a:off x="1005248" y="302718"/>
            <a:ext cx="1339913" cy="2961051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0" name="Google Shape;260;p14"/>
          <p:cNvSpPr/>
          <p:nvPr/>
        </p:nvSpPr>
        <p:spPr>
          <a:xfrm rot="-5400000" flipH="1">
            <a:off x="-1051911" y="1051911"/>
            <a:ext cx="3566477" cy="14626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1" name="Google Shape;261;p14"/>
          <p:cNvSpPr/>
          <p:nvPr/>
        </p:nvSpPr>
        <p:spPr>
          <a:xfrm rot="-5400000" flipH="1">
            <a:off x="3831713" y="101037"/>
            <a:ext cx="163719" cy="140253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2" name="Google Shape;262;p14"/>
          <p:cNvSpPr/>
          <p:nvPr/>
        </p:nvSpPr>
        <p:spPr>
          <a:xfrm rot="-5400000" flipH="1">
            <a:off x="3127808" y="508555"/>
            <a:ext cx="163719" cy="140164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3" name="Google Shape;263;p14"/>
          <p:cNvSpPr/>
          <p:nvPr/>
        </p:nvSpPr>
        <p:spPr>
          <a:xfrm rot="-5400000" flipH="1">
            <a:off x="3436822" y="-35025"/>
            <a:ext cx="210469" cy="28050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4" name="Google Shape;264;p14"/>
          <p:cNvSpPr/>
          <p:nvPr/>
        </p:nvSpPr>
        <p:spPr>
          <a:xfrm rot="-5400000" flipH="1">
            <a:off x="1280671" y="-922185"/>
            <a:ext cx="1040395" cy="2884751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5" name="Google Shape;265;p14"/>
          <p:cNvSpPr/>
          <p:nvPr/>
        </p:nvSpPr>
        <p:spPr>
          <a:xfrm rot="-5400000" flipH="1">
            <a:off x="313843" y="451824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6" name="Google Shape;266;p14"/>
          <p:cNvSpPr/>
          <p:nvPr/>
        </p:nvSpPr>
        <p:spPr>
          <a:xfrm rot="-5400000" flipH="1">
            <a:off x="71183" y="540868"/>
            <a:ext cx="128491" cy="127954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7" name="Google Shape;267;p14"/>
          <p:cNvSpPr/>
          <p:nvPr/>
        </p:nvSpPr>
        <p:spPr>
          <a:xfrm rot="-5400000" flipH="1">
            <a:off x="1879701" y="185306"/>
            <a:ext cx="191288" cy="191288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8" name="Google Shape;268;p14"/>
          <p:cNvSpPr/>
          <p:nvPr/>
        </p:nvSpPr>
        <p:spPr>
          <a:xfrm rot="5400000">
            <a:off x="9201736" y="-1066215"/>
            <a:ext cx="1909492" cy="4071053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9" name="Google Shape;269;p14"/>
          <p:cNvSpPr/>
          <p:nvPr/>
        </p:nvSpPr>
        <p:spPr>
          <a:xfrm>
            <a:off x="10804184" y="376602"/>
            <a:ext cx="1387788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0" name="Google Shape;270;p14"/>
          <p:cNvSpPr/>
          <p:nvPr/>
        </p:nvSpPr>
        <p:spPr>
          <a:xfrm>
            <a:off x="11399256" y="3165566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1" name="Google Shape;271;p14"/>
          <p:cNvSpPr/>
          <p:nvPr/>
        </p:nvSpPr>
        <p:spPr>
          <a:xfrm>
            <a:off x="11661522" y="3003772"/>
            <a:ext cx="99444" cy="100016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2" name="Google Shape;272;p14"/>
          <p:cNvSpPr/>
          <p:nvPr/>
        </p:nvSpPr>
        <p:spPr>
          <a:xfrm>
            <a:off x="11600747" y="1203639"/>
            <a:ext cx="60785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3" name="Google Shape;273;p14"/>
          <p:cNvSpPr/>
          <p:nvPr/>
        </p:nvSpPr>
        <p:spPr>
          <a:xfrm>
            <a:off x="11960755" y="858567"/>
            <a:ext cx="60722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4" name="Google Shape;274;p14"/>
          <p:cNvSpPr/>
          <p:nvPr/>
        </p:nvSpPr>
        <p:spPr>
          <a:xfrm>
            <a:off x="11709665" y="1319108"/>
            <a:ext cx="136895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5" name="Google Shape;275;p14"/>
          <p:cNvSpPr/>
          <p:nvPr/>
        </p:nvSpPr>
        <p:spPr>
          <a:xfrm rot="10800000" flipH="1">
            <a:off x="11482367" y="1924081"/>
            <a:ext cx="457762" cy="966188"/>
          </a:xfrm>
          <a:custGeom>
            <a:avLst/>
            <a:gdLst/>
            <a:ahLst/>
            <a:cxnLst/>
            <a:rect l="l" t="t" r="r" b="b"/>
            <a:pathLst>
              <a:path w="9507" h="20069" extrusionOk="0">
                <a:moveTo>
                  <a:pt x="9507" y="1"/>
                </a:moveTo>
                <a:cubicBezTo>
                  <a:pt x="4168" y="289"/>
                  <a:pt x="1" y="4686"/>
                  <a:pt x="1" y="10044"/>
                </a:cubicBezTo>
                <a:cubicBezTo>
                  <a:pt x="1" y="15383"/>
                  <a:pt x="4168" y="19780"/>
                  <a:pt x="9507" y="20068"/>
                </a:cubicBezTo>
                <a:lnTo>
                  <a:pt x="9507" y="1"/>
                </a:lnTo>
                <a:close/>
              </a:path>
            </a:pathLst>
          </a:custGeom>
          <a:solidFill>
            <a:srgbClr val="FFC6C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9214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40" y="5679043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4" y="13284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2" y="22112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1" y="44845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1" y="36017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2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4474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5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9" y="9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40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5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12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89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0" name="Google Shape;430;p24"/>
          <p:cNvSpPr/>
          <p:nvPr/>
        </p:nvSpPr>
        <p:spPr>
          <a:xfrm>
            <a:off x="-67159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1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2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6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7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71292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32134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32134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34601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34601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37067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37067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32134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32134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34601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34601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37067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37067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6" y="920767"/>
            <a:ext cx="827680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86135" y="236309"/>
            <a:ext cx="505846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62634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8299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30993" y="1481963"/>
            <a:ext cx="216378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98734" y="12017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87384" y="27334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64133" y="1927298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9498" y="3099733"/>
            <a:ext cx="182534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800" y="4790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4450" y="20107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9500" y="920765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1589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8E80B-084D-4A7A-9F88-BB3E4EABE71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22/3/2024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7D2AD-FA6F-4A0B-9285-9B0CD075C97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899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05460-903F-4DD3-8639-56B9B8D69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629FA-45ED-4836-8E4A-560D579EC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5CBB2B-D17C-4FB7-ABA4-13C551B2C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B1945C-F6B4-48D2-ABDD-559E1E8C6A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6ED97A-D23E-4E31-82C5-E7A676DDBD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F8D921-98E7-47B6-94BE-B819C32D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D0BDF-21A4-4DED-AEEF-EB705AB9D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09E56E-22D4-45C6-A22B-43714D54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9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B9177-0E83-494B-A302-6A14947F0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CBD170-287F-4E33-8EDB-501A42BA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2D1905-6086-4C17-9CE4-CDF8D8C17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3BAF2C-A06B-4D7A-89DD-FA9C6020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7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3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5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0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69F218-1B3A-4032-A681-4A5BA77E0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7D00D-D1DD-4C87-BBC9-EB6BD1BA5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86930-83B1-4DB4-B720-45842DB340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DA095-6E53-4026-BEFC-69CF8C2229D0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AEB88-12FE-47D1-82B8-C4F9D1D2E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451BC-13B6-45E1-B1E0-94D34812A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9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61" r:id="rId8"/>
    <p:sldLayoutId id="2147483697" r:id="rId9"/>
    <p:sldLayoutId id="2147483762" r:id="rId10"/>
    <p:sldLayoutId id="2147483656" r:id="rId11"/>
    <p:sldLayoutId id="2147483657" r:id="rId12"/>
    <p:sldLayoutId id="2147483658" r:id="rId13"/>
    <p:sldLayoutId id="2147483659" r:id="rId14"/>
    <p:sldLayoutId id="2147483661" r:id="rId15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256112" y="-219003"/>
            <a:ext cx="12740318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7274862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58A91-0421-4E78-94F9-6EA61C9BF7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5A2AE-C32E-48D8-A0B0-BF10996F89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51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89941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57495"/>
            <a:ext cx="11634952" cy="127559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2560018" y="-204433"/>
            <a:ext cx="9170676" cy="1778845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 rot="20804685">
            <a:off x="160752" y="-103913"/>
            <a:ext cx="2819714" cy="1713825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279882"/>
            <a:ext cx="2188772" cy="958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87654" y="362207"/>
            <a:ext cx="5711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 VIỆN BIẾT ĐI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3086678" y="61590"/>
            <a:ext cx="1440152" cy="14468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86678" y="0"/>
            <a:ext cx="12758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4029430" y="1594418"/>
            <a:ext cx="7228031" cy="901593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LUYỆN</a:t>
            </a:r>
            <a:r>
              <a:rPr kumimoji="0" lang="en-US" sz="40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TỪ VÀ CÂU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9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4816A7-408C-4605-AEAB-58B2BC8F33B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716088" y="2123168"/>
            <a:ext cx="8852670" cy="10652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7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CON!</a:t>
            </a:r>
          </a:p>
        </p:txBody>
      </p:sp>
      <p:grpSp>
        <p:nvGrpSpPr>
          <p:cNvPr id="4" name="Google Shape;178;p33">
            <a:extLst>
              <a:ext uri="{FF2B5EF4-FFF2-40B4-BE49-F238E27FC236}">
                <a16:creationId xmlns:a16="http://schemas.microsoft.com/office/drawing/2014/main" id="{D92ED520-A44B-4EF4-BD07-7118055E489D}"/>
              </a:ext>
            </a:extLst>
          </p:cNvPr>
          <p:cNvGrpSpPr/>
          <p:nvPr/>
        </p:nvGrpSpPr>
        <p:grpSpPr>
          <a:xfrm>
            <a:off x="780650" y="3429000"/>
            <a:ext cx="2350903" cy="3297600"/>
            <a:chOff x="347000" y="2571750"/>
            <a:chExt cx="1767550" cy="2473200"/>
          </a:xfrm>
        </p:grpSpPr>
        <p:sp>
          <p:nvSpPr>
            <p:cNvPr id="5" name="Google Shape;179;p33">
              <a:extLst>
                <a:ext uri="{FF2B5EF4-FFF2-40B4-BE49-F238E27FC236}">
                  <a16:creationId xmlns:a16="http://schemas.microsoft.com/office/drawing/2014/main" id="{99445576-10C0-4172-A6D6-2577A52DF47D}"/>
                </a:ext>
              </a:extLst>
            </p:cNvPr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80;p33">
              <a:extLst>
                <a:ext uri="{FF2B5EF4-FFF2-40B4-BE49-F238E27FC236}">
                  <a16:creationId xmlns:a16="http://schemas.microsoft.com/office/drawing/2014/main" id="{96612136-C570-47D3-91B0-00CEF4CE1C87}"/>
                </a:ext>
              </a:extLst>
            </p:cNvPr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81;p33">
              <a:extLst>
                <a:ext uri="{FF2B5EF4-FFF2-40B4-BE49-F238E27FC236}">
                  <a16:creationId xmlns:a16="http://schemas.microsoft.com/office/drawing/2014/main" id="{BFD1BC6A-362F-4746-8CA3-CEE5AF01CC9F}"/>
                </a:ext>
              </a:extLst>
            </p:cNvPr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82;p33">
              <a:extLst>
                <a:ext uri="{FF2B5EF4-FFF2-40B4-BE49-F238E27FC236}">
                  <a16:creationId xmlns:a16="http://schemas.microsoft.com/office/drawing/2014/main" id="{C1A1BDEF-400B-465F-A6F5-2B53931C824E}"/>
                </a:ext>
              </a:extLst>
            </p:cNvPr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83;p33">
              <a:extLst>
                <a:ext uri="{FF2B5EF4-FFF2-40B4-BE49-F238E27FC236}">
                  <a16:creationId xmlns:a16="http://schemas.microsoft.com/office/drawing/2014/main" id="{F3A22EDC-6FE4-446F-AC9F-68DC7567D0FA}"/>
                </a:ext>
              </a:extLst>
            </p:cNvPr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84;p33">
              <a:extLst>
                <a:ext uri="{FF2B5EF4-FFF2-40B4-BE49-F238E27FC236}">
                  <a16:creationId xmlns:a16="http://schemas.microsoft.com/office/drawing/2014/main" id="{92C368C9-89BD-4593-BA3D-FA833D73CE64}"/>
                </a:ext>
              </a:extLst>
            </p:cNvPr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85;p33">
              <a:extLst>
                <a:ext uri="{FF2B5EF4-FFF2-40B4-BE49-F238E27FC236}">
                  <a16:creationId xmlns:a16="http://schemas.microsoft.com/office/drawing/2014/main" id="{247C02E5-73E7-4BEB-984E-AF44E846C3D5}"/>
                </a:ext>
              </a:extLst>
            </p:cNvPr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86;p33">
              <a:extLst>
                <a:ext uri="{FF2B5EF4-FFF2-40B4-BE49-F238E27FC236}">
                  <a16:creationId xmlns:a16="http://schemas.microsoft.com/office/drawing/2014/main" id="{0A43F756-FB24-42B2-8D48-9ACA441E82D1}"/>
                </a:ext>
              </a:extLst>
            </p:cNvPr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87;p33">
              <a:extLst>
                <a:ext uri="{FF2B5EF4-FFF2-40B4-BE49-F238E27FC236}">
                  <a16:creationId xmlns:a16="http://schemas.microsoft.com/office/drawing/2014/main" id="{F52DF302-4BA8-4694-9F89-942F740F03FC}"/>
                </a:ext>
              </a:extLst>
            </p:cNvPr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88;p33">
              <a:extLst>
                <a:ext uri="{FF2B5EF4-FFF2-40B4-BE49-F238E27FC236}">
                  <a16:creationId xmlns:a16="http://schemas.microsoft.com/office/drawing/2014/main" id="{B86E6110-6F07-426E-A09E-CF07264C18ED}"/>
                </a:ext>
              </a:extLst>
            </p:cNvPr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89;p33">
              <a:extLst>
                <a:ext uri="{FF2B5EF4-FFF2-40B4-BE49-F238E27FC236}">
                  <a16:creationId xmlns:a16="http://schemas.microsoft.com/office/drawing/2014/main" id="{4D85F055-5F84-4DD0-AA53-755F66EA4264}"/>
                </a:ext>
              </a:extLst>
            </p:cNvPr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90;p33">
              <a:extLst>
                <a:ext uri="{FF2B5EF4-FFF2-40B4-BE49-F238E27FC236}">
                  <a16:creationId xmlns:a16="http://schemas.microsoft.com/office/drawing/2014/main" id="{291640E9-8B4B-475F-84A8-794D3E5DCA75}"/>
                </a:ext>
              </a:extLst>
            </p:cNvPr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91;p33">
              <a:extLst>
                <a:ext uri="{FF2B5EF4-FFF2-40B4-BE49-F238E27FC236}">
                  <a16:creationId xmlns:a16="http://schemas.microsoft.com/office/drawing/2014/main" id="{32853E7D-55B9-40A1-987D-A21009B709BE}"/>
                </a:ext>
              </a:extLst>
            </p:cNvPr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92;p33">
              <a:extLst>
                <a:ext uri="{FF2B5EF4-FFF2-40B4-BE49-F238E27FC236}">
                  <a16:creationId xmlns:a16="http://schemas.microsoft.com/office/drawing/2014/main" id="{C9BBC727-2FE6-4653-AA55-E5ECFD3A42EC}"/>
                </a:ext>
              </a:extLst>
            </p:cNvPr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93;p33">
              <a:extLst>
                <a:ext uri="{FF2B5EF4-FFF2-40B4-BE49-F238E27FC236}">
                  <a16:creationId xmlns:a16="http://schemas.microsoft.com/office/drawing/2014/main" id="{B057F07F-AE65-4223-973F-59E4990FBB26}"/>
                </a:ext>
              </a:extLst>
            </p:cNvPr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194;p33">
              <a:extLst>
                <a:ext uri="{FF2B5EF4-FFF2-40B4-BE49-F238E27FC236}">
                  <a16:creationId xmlns:a16="http://schemas.microsoft.com/office/drawing/2014/main" id="{6D12746C-D877-4B39-8408-B370FA1F3F64}"/>
                </a:ext>
              </a:extLst>
            </p:cNvPr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195;p33">
              <a:extLst>
                <a:ext uri="{FF2B5EF4-FFF2-40B4-BE49-F238E27FC236}">
                  <a16:creationId xmlns:a16="http://schemas.microsoft.com/office/drawing/2014/main" id="{5BCC3032-22A1-4B48-848E-61268154DB84}"/>
                </a:ext>
              </a:extLst>
            </p:cNvPr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196;p33">
              <a:extLst>
                <a:ext uri="{FF2B5EF4-FFF2-40B4-BE49-F238E27FC236}">
                  <a16:creationId xmlns:a16="http://schemas.microsoft.com/office/drawing/2014/main" id="{29A318CF-1CC1-476E-8012-A970FB81CFB4}"/>
                </a:ext>
              </a:extLst>
            </p:cNvPr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197;p33">
              <a:extLst>
                <a:ext uri="{FF2B5EF4-FFF2-40B4-BE49-F238E27FC236}">
                  <a16:creationId xmlns:a16="http://schemas.microsoft.com/office/drawing/2014/main" id="{9BE8FE53-1128-4466-A22E-D78A638FF424}"/>
                </a:ext>
              </a:extLst>
            </p:cNvPr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98;p33">
              <a:extLst>
                <a:ext uri="{FF2B5EF4-FFF2-40B4-BE49-F238E27FC236}">
                  <a16:creationId xmlns:a16="http://schemas.microsoft.com/office/drawing/2014/main" id="{0447DB66-1017-4BAB-B1B9-7C5968A4C96B}"/>
                </a:ext>
              </a:extLst>
            </p:cNvPr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199;p33">
              <a:extLst>
                <a:ext uri="{FF2B5EF4-FFF2-40B4-BE49-F238E27FC236}">
                  <a16:creationId xmlns:a16="http://schemas.microsoft.com/office/drawing/2014/main" id="{841F7B87-79C6-4E4B-A1C7-25E08DEA342B}"/>
                </a:ext>
              </a:extLst>
            </p:cNvPr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200;p33">
              <a:extLst>
                <a:ext uri="{FF2B5EF4-FFF2-40B4-BE49-F238E27FC236}">
                  <a16:creationId xmlns:a16="http://schemas.microsoft.com/office/drawing/2014/main" id="{E3FBF80E-7174-4BBE-A338-C3B7AB275474}"/>
                </a:ext>
              </a:extLst>
            </p:cNvPr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201;p33">
              <a:extLst>
                <a:ext uri="{FF2B5EF4-FFF2-40B4-BE49-F238E27FC236}">
                  <a16:creationId xmlns:a16="http://schemas.microsoft.com/office/drawing/2014/main" id="{05F24A99-4705-4E5D-AE81-F69DB1A0BDD4}"/>
                </a:ext>
              </a:extLst>
            </p:cNvPr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202;p33">
              <a:extLst>
                <a:ext uri="{FF2B5EF4-FFF2-40B4-BE49-F238E27FC236}">
                  <a16:creationId xmlns:a16="http://schemas.microsoft.com/office/drawing/2014/main" id="{341A6A49-0715-4ED2-BCCE-CAC5D0D12BAC}"/>
                </a:ext>
              </a:extLst>
            </p:cNvPr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203;p33">
              <a:extLst>
                <a:ext uri="{FF2B5EF4-FFF2-40B4-BE49-F238E27FC236}">
                  <a16:creationId xmlns:a16="http://schemas.microsoft.com/office/drawing/2014/main" id="{4EF87565-3BA4-4082-A5C2-5084BD3DA789}"/>
                </a:ext>
              </a:extLst>
            </p:cNvPr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204;p33">
              <a:extLst>
                <a:ext uri="{FF2B5EF4-FFF2-40B4-BE49-F238E27FC236}">
                  <a16:creationId xmlns:a16="http://schemas.microsoft.com/office/drawing/2014/main" id="{84C0BB23-4806-40E0-805B-D0BA0A38DBB3}"/>
                </a:ext>
              </a:extLst>
            </p:cNvPr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205;p33">
              <a:extLst>
                <a:ext uri="{FF2B5EF4-FFF2-40B4-BE49-F238E27FC236}">
                  <a16:creationId xmlns:a16="http://schemas.microsoft.com/office/drawing/2014/main" id="{8247706A-5667-49C9-BDB3-468C2592BDC0}"/>
                </a:ext>
              </a:extLst>
            </p:cNvPr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206;p33">
              <a:extLst>
                <a:ext uri="{FF2B5EF4-FFF2-40B4-BE49-F238E27FC236}">
                  <a16:creationId xmlns:a16="http://schemas.microsoft.com/office/drawing/2014/main" id="{28E9B0C8-BD64-4511-9DEF-59813D0A00BB}"/>
                </a:ext>
              </a:extLst>
            </p:cNvPr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207;p33">
              <a:extLst>
                <a:ext uri="{FF2B5EF4-FFF2-40B4-BE49-F238E27FC236}">
                  <a16:creationId xmlns:a16="http://schemas.microsoft.com/office/drawing/2014/main" id="{AF847406-4C4C-454F-B840-906B163CC09A}"/>
                </a:ext>
              </a:extLst>
            </p:cNvPr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208;p33">
              <a:extLst>
                <a:ext uri="{FF2B5EF4-FFF2-40B4-BE49-F238E27FC236}">
                  <a16:creationId xmlns:a16="http://schemas.microsoft.com/office/drawing/2014/main" id="{1AA6F2C3-EA3C-4EF6-854E-889DE41470E5}"/>
                </a:ext>
              </a:extLst>
            </p:cNvPr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209;p33">
              <a:extLst>
                <a:ext uri="{FF2B5EF4-FFF2-40B4-BE49-F238E27FC236}">
                  <a16:creationId xmlns:a16="http://schemas.microsoft.com/office/drawing/2014/main" id="{BD57BAF6-8694-4A8E-A5F1-72CB75903386}"/>
                </a:ext>
              </a:extLst>
            </p:cNvPr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210;p33">
              <a:extLst>
                <a:ext uri="{FF2B5EF4-FFF2-40B4-BE49-F238E27FC236}">
                  <a16:creationId xmlns:a16="http://schemas.microsoft.com/office/drawing/2014/main" id="{274DEB6D-63B4-45C3-B786-B165C3B99FCE}"/>
                </a:ext>
              </a:extLst>
            </p:cNvPr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211;p33">
              <a:extLst>
                <a:ext uri="{FF2B5EF4-FFF2-40B4-BE49-F238E27FC236}">
                  <a16:creationId xmlns:a16="http://schemas.microsoft.com/office/drawing/2014/main" id="{0F9FAF96-F6D1-4402-831F-D29A9ED56D7C}"/>
                </a:ext>
              </a:extLst>
            </p:cNvPr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212;p33">
              <a:extLst>
                <a:ext uri="{FF2B5EF4-FFF2-40B4-BE49-F238E27FC236}">
                  <a16:creationId xmlns:a16="http://schemas.microsoft.com/office/drawing/2014/main" id="{2A0D1A74-80D2-4821-88BA-052202F54424}"/>
                </a:ext>
              </a:extLst>
            </p:cNvPr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213;p33">
              <a:extLst>
                <a:ext uri="{FF2B5EF4-FFF2-40B4-BE49-F238E27FC236}">
                  <a16:creationId xmlns:a16="http://schemas.microsoft.com/office/drawing/2014/main" id="{38305B8B-81D5-4B72-9A18-5C95B5319DB1}"/>
                </a:ext>
              </a:extLst>
            </p:cNvPr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214;p33">
              <a:extLst>
                <a:ext uri="{FF2B5EF4-FFF2-40B4-BE49-F238E27FC236}">
                  <a16:creationId xmlns:a16="http://schemas.microsoft.com/office/drawing/2014/main" id="{3BCA1924-A3E0-4F35-ABF7-B17D8EAB69FE}"/>
                </a:ext>
              </a:extLst>
            </p:cNvPr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215;p33">
              <a:extLst>
                <a:ext uri="{FF2B5EF4-FFF2-40B4-BE49-F238E27FC236}">
                  <a16:creationId xmlns:a16="http://schemas.microsoft.com/office/drawing/2014/main" id="{C277E45A-D9B4-4858-9BDC-1811DCE7B0A6}"/>
                </a:ext>
              </a:extLst>
            </p:cNvPr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216;p33">
              <a:extLst>
                <a:ext uri="{FF2B5EF4-FFF2-40B4-BE49-F238E27FC236}">
                  <a16:creationId xmlns:a16="http://schemas.microsoft.com/office/drawing/2014/main" id="{23F5C3C4-54AC-4F6F-8236-AC131EE2B228}"/>
                </a:ext>
              </a:extLst>
            </p:cNvPr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217;p33">
              <a:extLst>
                <a:ext uri="{FF2B5EF4-FFF2-40B4-BE49-F238E27FC236}">
                  <a16:creationId xmlns:a16="http://schemas.microsoft.com/office/drawing/2014/main" id="{AE626633-31A0-4F95-8F93-F40D5E567F8E}"/>
                </a:ext>
              </a:extLst>
            </p:cNvPr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218;p33">
              <a:extLst>
                <a:ext uri="{FF2B5EF4-FFF2-40B4-BE49-F238E27FC236}">
                  <a16:creationId xmlns:a16="http://schemas.microsoft.com/office/drawing/2014/main" id="{3A5CCFA7-7901-4EC9-B87E-1F7EF3575862}"/>
                </a:ext>
              </a:extLst>
            </p:cNvPr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219;p33">
              <a:extLst>
                <a:ext uri="{FF2B5EF4-FFF2-40B4-BE49-F238E27FC236}">
                  <a16:creationId xmlns:a16="http://schemas.microsoft.com/office/drawing/2014/main" id="{2D5B3653-02F6-4041-AC44-BCE8EDDDA81C}"/>
                </a:ext>
              </a:extLst>
            </p:cNvPr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220;p33">
              <a:extLst>
                <a:ext uri="{FF2B5EF4-FFF2-40B4-BE49-F238E27FC236}">
                  <a16:creationId xmlns:a16="http://schemas.microsoft.com/office/drawing/2014/main" id="{96A7291B-B5FE-41B6-87DE-8391372B2A92}"/>
                </a:ext>
              </a:extLst>
            </p:cNvPr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221;p33">
              <a:extLst>
                <a:ext uri="{FF2B5EF4-FFF2-40B4-BE49-F238E27FC236}">
                  <a16:creationId xmlns:a16="http://schemas.microsoft.com/office/drawing/2014/main" id="{7A1D1BF3-B3E1-46A9-B1D8-CCC9377DEABB}"/>
                </a:ext>
              </a:extLst>
            </p:cNvPr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222;p33">
              <a:extLst>
                <a:ext uri="{FF2B5EF4-FFF2-40B4-BE49-F238E27FC236}">
                  <a16:creationId xmlns:a16="http://schemas.microsoft.com/office/drawing/2014/main" id="{399A66A0-1A6E-4809-8F39-981723CC6B12}"/>
                </a:ext>
              </a:extLst>
            </p:cNvPr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223;p33">
              <a:extLst>
                <a:ext uri="{FF2B5EF4-FFF2-40B4-BE49-F238E27FC236}">
                  <a16:creationId xmlns:a16="http://schemas.microsoft.com/office/drawing/2014/main" id="{A67A59A4-DE21-4925-BAC9-E3CA303F32F8}"/>
                </a:ext>
              </a:extLst>
            </p:cNvPr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224;p33">
              <a:extLst>
                <a:ext uri="{FF2B5EF4-FFF2-40B4-BE49-F238E27FC236}">
                  <a16:creationId xmlns:a16="http://schemas.microsoft.com/office/drawing/2014/main" id="{DFD244AF-9C8D-423A-BAAA-F5C63391F382}"/>
                </a:ext>
              </a:extLst>
            </p:cNvPr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225;p33">
              <a:extLst>
                <a:ext uri="{FF2B5EF4-FFF2-40B4-BE49-F238E27FC236}">
                  <a16:creationId xmlns:a16="http://schemas.microsoft.com/office/drawing/2014/main" id="{ECF2AF1C-8A97-4813-BC72-CA38ECD98E35}"/>
                </a:ext>
              </a:extLst>
            </p:cNvPr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226;p33">
              <a:extLst>
                <a:ext uri="{FF2B5EF4-FFF2-40B4-BE49-F238E27FC236}">
                  <a16:creationId xmlns:a16="http://schemas.microsoft.com/office/drawing/2014/main" id="{B35F5230-11F3-4E5B-BDEF-27EF127AAEB4}"/>
                </a:ext>
              </a:extLst>
            </p:cNvPr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3" name="Google Shape;227;p33">
            <a:extLst>
              <a:ext uri="{FF2B5EF4-FFF2-40B4-BE49-F238E27FC236}">
                <a16:creationId xmlns:a16="http://schemas.microsoft.com/office/drawing/2014/main" id="{30D8E3E1-1BA1-4AC3-9125-B701F062B94F}"/>
              </a:ext>
            </a:extLst>
          </p:cNvPr>
          <p:cNvGrpSpPr/>
          <p:nvPr/>
        </p:nvGrpSpPr>
        <p:grpSpPr>
          <a:xfrm>
            <a:off x="8125318" y="4164983"/>
            <a:ext cx="3155907" cy="2411500"/>
            <a:chOff x="6368425" y="3177488"/>
            <a:chExt cx="2372800" cy="1808625"/>
          </a:xfrm>
        </p:grpSpPr>
        <p:sp>
          <p:nvSpPr>
            <p:cNvPr id="54" name="Google Shape;228;p33">
              <a:extLst>
                <a:ext uri="{FF2B5EF4-FFF2-40B4-BE49-F238E27FC236}">
                  <a16:creationId xmlns:a16="http://schemas.microsoft.com/office/drawing/2014/main" id="{A48B5378-BC67-4C53-98EF-18E1B7E65F8A}"/>
                </a:ext>
              </a:extLst>
            </p:cNvPr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229;p33">
              <a:extLst>
                <a:ext uri="{FF2B5EF4-FFF2-40B4-BE49-F238E27FC236}">
                  <a16:creationId xmlns:a16="http://schemas.microsoft.com/office/drawing/2014/main" id="{47E1C8FB-6E4B-4327-A3A3-AAC793833059}"/>
                </a:ext>
              </a:extLst>
            </p:cNvPr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230;p33">
              <a:extLst>
                <a:ext uri="{FF2B5EF4-FFF2-40B4-BE49-F238E27FC236}">
                  <a16:creationId xmlns:a16="http://schemas.microsoft.com/office/drawing/2014/main" id="{BE9EDF24-88D7-4E18-800E-61910FC18FD2}"/>
                </a:ext>
              </a:extLst>
            </p:cNvPr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57" name="Google Shape;231;p33">
              <a:extLst>
                <a:ext uri="{FF2B5EF4-FFF2-40B4-BE49-F238E27FC236}">
                  <a16:creationId xmlns:a16="http://schemas.microsoft.com/office/drawing/2014/main" id="{16EE48AB-79B7-4309-9F2C-9BBAD6C5A320}"/>
                </a:ext>
              </a:extLst>
            </p:cNvPr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58" name="Google Shape;232;p33">
                <a:extLst>
                  <a:ext uri="{FF2B5EF4-FFF2-40B4-BE49-F238E27FC236}">
                    <a16:creationId xmlns:a16="http://schemas.microsoft.com/office/drawing/2014/main" id="{48E3440A-DA93-4CD1-8C6F-221C510B7B11}"/>
                  </a:ext>
                </a:extLst>
              </p:cNvPr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62" name="Google Shape;233;p33">
                  <a:extLst>
                    <a:ext uri="{FF2B5EF4-FFF2-40B4-BE49-F238E27FC236}">
                      <a16:creationId xmlns:a16="http://schemas.microsoft.com/office/drawing/2014/main" id="{432F80FB-2995-4A8D-8CEF-04722CF702FA}"/>
                    </a:ext>
                  </a:extLst>
                </p:cNvPr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63" name="Google Shape;234;p33">
                  <a:extLst>
                    <a:ext uri="{FF2B5EF4-FFF2-40B4-BE49-F238E27FC236}">
                      <a16:creationId xmlns:a16="http://schemas.microsoft.com/office/drawing/2014/main" id="{1A1D8043-0454-4E08-9B4C-600622C0FB73}"/>
                    </a:ext>
                  </a:extLst>
                </p:cNvPr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64" name="Google Shape;235;p33">
                    <a:extLst>
                      <a:ext uri="{FF2B5EF4-FFF2-40B4-BE49-F238E27FC236}">
                        <a16:creationId xmlns:a16="http://schemas.microsoft.com/office/drawing/2014/main" id="{73B542E2-956A-4256-AA41-BB51BA4527AE}"/>
                      </a:ext>
                    </a:extLst>
                  </p:cNvPr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65" name="Google Shape;236;p33">
                    <a:extLst>
                      <a:ext uri="{FF2B5EF4-FFF2-40B4-BE49-F238E27FC236}">
                        <a16:creationId xmlns:a16="http://schemas.microsoft.com/office/drawing/2014/main" id="{6088192E-BAE4-4202-A74F-7E7A83CE800C}"/>
                      </a:ext>
                    </a:extLst>
                  </p:cNvPr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66" name="Google Shape;237;p33">
                      <a:extLst>
                        <a:ext uri="{FF2B5EF4-FFF2-40B4-BE49-F238E27FC236}">
                          <a16:creationId xmlns:a16="http://schemas.microsoft.com/office/drawing/2014/main" id="{89598616-8871-4FE8-8B1A-B9252556B8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7" name="Google Shape;238;p33">
                      <a:extLst>
                        <a:ext uri="{FF2B5EF4-FFF2-40B4-BE49-F238E27FC236}">
                          <a16:creationId xmlns:a16="http://schemas.microsoft.com/office/drawing/2014/main" id="{FA3EF4B6-61D0-493E-A0D3-EB43F1F4E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8" name="Google Shape;239;p33">
                      <a:extLst>
                        <a:ext uri="{FF2B5EF4-FFF2-40B4-BE49-F238E27FC236}">
                          <a16:creationId xmlns:a16="http://schemas.microsoft.com/office/drawing/2014/main" id="{8C4928EA-963C-45B0-B2E5-E3C6E7D00E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9" name="Google Shape;240;p33">
                      <a:extLst>
                        <a:ext uri="{FF2B5EF4-FFF2-40B4-BE49-F238E27FC236}">
                          <a16:creationId xmlns:a16="http://schemas.microsoft.com/office/drawing/2014/main" id="{DF2E1168-D9B2-4E94-ADB4-42D8F24D27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0" name="Google Shape;241;p33">
                      <a:extLst>
                        <a:ext uri="{FF2B5EF4-FFF2-40B4-BE49-F238E27FC236}">
                          <a16:creationId xmlns:a16="http://schemas.microsoft.com/office/drawing/2014/main" id="{9C3E2AF1-671F-40D9-ABBE-DA050B89A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1" name="Google Shape;242;p33">
                      <a:extLst>
                        <a:ext uri="{FF2B5EF4-FFF2-40B4-BE49-F238E27FC236}">
                          <a16:creationId xmlns:a16="http://schemas.microsoft.com/office/drawing/2014/main" id="{59E03C95-5CB4-428D-BA9F-CF4B6AF601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2" name="Google Shape;243;p33">
                      <a:extLst>
                        <a:ext uri="{FF2B5EF4-FFF2-40B4-BE49-F238E27FC236}">
                          <a16:creationId xmlns:a16="http://schemas.microsoft.com/office/drawing/2014/main" id="{FD5D61EB-01DC-425C-924C-13D28140BF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3" name="Google Shape;244;p33">
                      <a:extLst>
                        <a:ext uri="{FF2B5EF4-FFF2-40B4-BE49-F238E27FC236}">
                          <a16:creationId xmlns:a16="http://schemas.microsoft.com/office/drawing/2014/main" id="{111293E1-5760-4369-902D-2C41B283F5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4" name="Google Shape;245;p33">
                      <a:extLst>
                        <a:ext uri="{FF2B5EF4-FFF2-40B4-BE49-F238E27FC236}">
                          <a16:creationId xmlns:a16="http://schemas.microsoft.com/office/drawing/2014/main" id="{83F9B7C3-D8BD-4E2A-A008-DA5E6606C0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5" name="Google Shape;246;p33">
                      <a:extLst>
                        <a:ext uri="{FF2B5EF4-FFF2-40B4-BE49-F238E27FC236}">
                          <a16:creationId xmlns:a16="http://schemas.microsoft.com/office/drawing/2014/main" id="{532B64D1-0EA4-439A-8CD7-3C6B106A54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6" name="Google Shape;247;p33">
                      <a:extLst>
                        <a:ext uri="{FF2B5EF4-FFF2-40B4-BE49-F238E27FC236}">
                          <a16:creationId xmlns:a16="http://schemas.microsoft.com/office/drawing/2014/main" id="{E41B2C2F-F11D-459E-A0FE-952629A72D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7" name="Google Shape;248;p33">
                      <a:extLst>
                        <a:ext uri="{FF2B5EF4-FFF2-40B4-BE49-F238E27FC236}">
                          <a16:creationId xmlns:a16="http://schemas.microsoft.com/office/drawing/2014/main" id="{38C01C75-D36C-4BAF-91F5-F222E16BBE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8" name="Google Shape;249;p33">
                      <a:extLst>
                        <a:ext uri="{FF2B5EF4-FFF2-40B4-BE49-F238E27FC236}">
                          <a16:creationId xmlns:a16="http://schemas.microsoft.com/office/drawing/2014/main" id="{9F30736E-35C2-4E1D-9DDB-AF559B9598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9" name="Google Shape;250;p33">
                      <a:extLst>
                        <a:ext uri="{FF2B5EF4-FFF2-40B4-BE49-F238E27FC236}">
                          <a16:creationId xmlns:a16="http://schemas.microsoft.com/office/drawing/2014/main" id="{17FB2B2D-0368-4E7D-958D-3C4F20BCC1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0" name="Google Shape;251;p33">
                      <a:extLst>
                        <a:ext uri="{FF2B5EF4-FFF2-40B4-BE49-F238E27FC236}">
                          <a16:creationId xmlns:a16="http://schemas.microsoft.com/office/drawing/2014/main" id="{E736BDEA-D0CE-42A8-AE5B-36F6A3EA5E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1" name="Google Shape;252;p33">
                      <a:extLst>
                        <a:ext uri="{FF2B5EF4-FFF2-40B4-BE49-F238E27FC236}">
                          <a16:creationId xmlns:a16="http://schemas.microsoft.com/office/drawing/2014/main" id="{F99136E8-6421-4D98-B395-70B6349228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2" name="Google Shape;253;p33">
                      <a:extLst>
                        <a:ext uri="{FF2B5EF4-FFF2-40B4-BE49-F238E27FC236}">
                          <a16:creationId xmlns:a16="http://schemas.microsoft.com/office/drawing/2014/main" id="{4DABB70C-EBD3-46D8-B054-1D234CBA13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3" name="Google Shape;254;p33">
                      <a:extLst>
                        <a:ext uri="{FF2B5EF4-FFF2-40B4-BE49-F238E27FC236}">
                          <a16:creationId xmlns:a16="http://schemas.microsoft.com/office/drawing/2014/main" id="{CE0490B2-A8C6-41B3-9A99-52F1D620E8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4" name="Google Shape;255;p33">
                      <a:extLst>
                        <a:ext uri="{FF2B5EF4-FFF2-40B4-BE49-F238E27FC236}">
                          <a16:creationId xmlns:a16="http://schemas.microsoft.com/office/drawing/2014/main" id="{10E25E95-E563-48E1-AA55-BFBADA78AF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5" name="Google Shape;256;p33">
                      <a:extLst>
                        <a:ext uri="{FF2B5EF4-FFF2-40B4-BE49-F238E27FC236}">
                          <a16:creationId xmlns:a16="http://schemas.microsoft.com/office/drawing/2014/main" id="{D279ACED-2EF8-483D-AA15-1E819B0955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6" name="Google Shape;257;p33">
                      <a:extLst>
                        <a:ext uri="{FF2B5EF4-FFF2-40B4-BE49-F238E27FC236}">
                          <a16:creationId xmlns:a16="http://schemas.microsoft.com/office/drawing/2014/main" id="{1662E4BA-A31F-401C-B887-82A4D72F4E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7" name="Google Shape;258;p33">
                      <a:extLst>
                        <a:ext uri="{FF2B5EF4-FFF2-40B4-BE49-F238E27FC236}">
                          <a16:creationId xmlns:a16="http://schemas.microsoft.com/office/drawing/2014/main" id="{779434EE-6625-4EF2-B14A-ABF74DB350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59" name="Google Shape;259;p33">
                <a:extLst>
                  <a:ext uri="{FF2B5EF4-FFF2-40B4-BE49-F238E27FC236}">
                    <a16:creationId xmlns:a16="http://schemas.microsoft.com/office/drawing/2014/main" id="{AC9981F2-09CE-4B7A-9282-B4F716DFB1D9}"/>
                  </a:ext>
                </a:extLst>
              </p:cNvPr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" name="Google Shape;260;p33">
                <a:extLst>
                  <a:ext uri="{FF2B5EF4-FFF2-40B4-BE49-F238E27FC236}">
                    <a16:creationId xmlns:a16="http://schemas.microsoft.com/office/drawing/2014/main" id="{EFF64BE3-D470-4145-A030-998835FAF6FD}"/>
                  </a:ext>
                </a:extLst>
              </p:cNvPr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" name="Google Shape;261;p33">
                <a:extLst>
                  <a:ext uri="{FF2B5EF4-FFF2-40B4-BE49-F238E27FC236}">
                    <a16:creationId xmlns:a16="http://schemas.microsoft.com/office/drawing/2014/main" id="{0654827A-DA5E-406E-BDD3-FE2DCBE1DDA0}"/>
                  </a:ext>
                </a:extLst>
              </p:cNvPr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702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3"/>
          <p:cNvSpPr/>
          <p:nvPr/>
        </p:nvSpPr>
        <p:spPr>
          <a:xfrm>
            <a:off x="11011278" y="3567535"/>
            <a:ext cx="417465" cy="433167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2" name="Google Shape;152;p33"/>
          <p:cNvSpPr/>
          <p:nvPr/>
        </p:nvSpPr>
        <p:spPr>
          <a:xfrm>
            <a:off x="756976" y="5427886"/>
            <a:ext cx="377131" cy="575433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3" name="Google Shape;153;p33"/>
          <p:cNvSpPr/>
          <p:nvPr/>
        </p:nvSpPr>
        <p:spPr>
          <a:xfrm>
            <a:off x="11448676" y="6104085"/>
            <a:ext cx="395220" cy="435933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4" name="Google Shape;154;p33"/>
          <p:cNvGrpSpPr/>
          <p:nvPr/>
        </p:nvGrpSpPr>
        <p:grpSpPr>
          <a:xfrm>
            <a:off x="10442853" y="433767"/>
            <a:ext cx="985888" cy="1056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3063355" y="5649469"/>
            <a:ext cx="1272511" cy="738633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780650" y="3429000"/>
            <a:ext cx="2350903" cy="32976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8277923" y="4102901"/>
            <a:ext cx="3155907" cy="2411500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3429287" y="4102901"/>
            <a:ext cx="5333429" cy="171605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63" name="Google Shape;263;p33"/>
          <p:cNvGrpSpPr/>
          <p:nvPr/>
        </p:nvGrpSpPr>
        <p:grpSpPr>
          <a:xfrm>
            <a:off x="70893" y="332168"/>
            <a:ext cx="809858" cy="543333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656476" y="961102"/>
            <a:ext cx="632465" cy="383633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5667746" y="6279134"/>
            <a:ext cx="856476" cy="260900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B6329603-079E-49A9-84AF-1C950991996D}"/>
              </a:ext>
            </a:extLst>
          </p:cNvPr>
          <p:cNvSpPr txBox="1"/>
          <p:nvPr/>
        </p:nvSpPr>
        <p:spPr>
          <a:xfrm>
            <a:off x="70894" y="1764567"/>
            <a:ext cx="10929160" cy="167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than,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phẩy</a:t>
            </a:r>
            <a:endParaRPr kumimoji="0" lang="en-US" sz="4800" b="1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21082"/>
            <a:ext cx="12109451" cy="153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1097987" y="636118"/>
            <a:ext cx="66357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endParaRPr lang="en-US" alt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5298" y="1528871"/>
            <a:ext cx="11254154" cy="72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endParaRPr lang="en-US" sz="4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7797" y="1610570"/>
            <a:ext cx="10672549" cy="72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endParaRPr lang="en-US" sz="400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5297" y="1692456"/>
            <a:ext cx="10672550" cy="2763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than,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19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517"/>
            <a:ext cx="11785600" cy="703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 noChangeArrowheads="1"/>
          </p:cNvSpPr>
          <p:nvPr/>
        </p:nvSpPr>
        <p:spPr>
          <a:xfrm>
            <a:off x="3389085" y="3251272"/>
            <a:ext cx="5522686" cy="817559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Luyện</a:t>
            </a:r>
            <a:r>
              <a:rPr kumimoji="0" lang="en-US" altLang="en-US" sz="7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altLang="en-US" sz="7200" b="1" i="0" u="none" strike="noStrike" kern="1200" cap="none" spc="0" normalizeH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endParaRPr kumimoji="0" lang="en-US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87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3723ECB-7F5A-408C-93AE-EF45668EF3E2}"/>
              </a:ext>
            </a:extLst>
          </p:cNvPr>
          <p:cNvSpPr txBox="1"/>
          <p:nvPr/>
        </p:nvSpPr>
        <p:spPr>
          <a:xfrm>
            <a:off x="562163" y="549018"/>
            <a:ext cx="10975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600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600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than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2DCA1A61-5ED5-41E0-92BD-C7D4142312D3}"/>
              </a:ext>
            </a:extLst>
          </p:cNvPr>
          <p:cNvSpPr txBox="1">
            <a:spLocks/>
          </p:cNvSpPr>
          <p:nvPr/>
        </p:nvSpPr>
        <p:spPr>
          <a:xfrm>
            <a:off x="1491335" y="2237014"/>
            <a:ext cx="861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rủ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viện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048469A-2126-413C-ABE7-2CB88E9668F9}"/>
              </a:ext>
            </a:extLst>
          </p:cNvPr>
          <p:cNvSpPr/>
          <p:nvPr/>
        </p:nvSpPr>
        <p:spPr>
          <a:xfrm>
            <a:off x="4607781" y="1608856"/>
            <a:ext cx="461730" cy="4608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2B906E7-D82B-4AD9-8BB0-9CE3ADAFD7AA}"/>
              </a:ext>
            </a:extLst>
          </p:cNvPr>
          <p:cNvSpPr/>
          <p:nvPr/>
        </p:nvSpPr>
        <p:spPr>
          <a:xfrm>
            <a:off x="6138204" y="2388375"/>
            <a:ext cx="461730" cy="4608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5462096-6E2E-416F-81A7-D449BEF0EF34}"/>
              </a:ext>
            </a:extLst>
          </p:cNvPr>
          <p:cNvSpPr/>
          <p:nvPr/>
        </p:nvSpPr>
        <p:spPr>
          <a:xfrm>
            <a:off x="8250701" y="3249143"/>
            <a:ext cx="461730" cy="4608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404432-45FF-4262-B7EA-22649A3462B0}"/>
              </a:ext>
            </a:extLst>
          </p:cNvPr>
          <p:cNvSpPr txBox="1"/>
          <p:nvPr/>
        </p:nvSpPr>
        <p:spPr>
          <a:xfrm>
            <a:off x="4668581" y="1544866"/>
            <a:ext cx="400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8D64A53-582A-4DD2-9F19-D823BDC0C267}"/>
              </a:ext>
            </a:extLst>
          </p:cNvPr>
          <p:cNvSpPr txBox="1"/>
          <p:nvPr/>
        </p:nvSpPr>
        <p:spPr>
          <a:xfrm>
            <a:off x="6199163" y="2326425"/>
            <a:ext cx="215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A858709-E9AE-40D8-A9BA-15163B994460}"/>
              </a:ext>
            </a:extLst>
          </p:cNvPr>
          <p:cNvSpPr txBox="1"/>
          <p:nvPr/>
        </p:nvSpPr>
        <p:spPr>
          <a:xfrm>
            <a:off x="8312750" y="3128083"/>
            <a:ext cx="271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02" name="Google Shape;227;p33">
            <a:extLst>
              <a:ext uri="{FF2B5EF4-FFF2-40B4-BE49-F238E27FC236}">
                <a16:creationId xmlns:a16="http://schemas.microsoft.com/office/drawing/2014/main" id="{62133484-27E9-4D7E-9321-EB00A5B49F98}"/>
              </a:ext>
            </a:extLst>
          </p:cNvPr>
          <p:cNvGrpSpPr/>
          <p:nvPr/>
        </p:nvGrpSpPr>
        <p:grpSpPr>
          <a:xfrm flipH="1">
            <a:off x="9220199" y="4571999"/>
            <a:ext cx="2818196" cy="2108583"/>
            <a:chOff x="6368425" y="3177488"/>
            <a:chExt cx="2372800" cy="1808625"/>
          </a:xfrm>
        </p:grpSpPr>
        <p:sp>
          <p:nvSpPr>
            <p:cNvPr id="103" name="Google Shape;228;p33">
              <a:extLst>
                <a:ext uri="{FF2B5EF4-FFF2-40B4-BE49-F238E27FC236}">
                  <a16:creationId xmlns:a16="http://schemas.microsoft.com/office/drawing/2014/main" id="{7D4B4617-FC28-42A4-8D67-32A7FF1F7317}"/>
                </a:ext>
              </a:extLst>
            </p:cNvPr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229;p33">
              <a:extLst>
                <a:ext uri="{FF2B5EF4-FFF2-40B4-BE49-F238E27FC236}">
                  <a16:creationId xmlns:a16="http://schemas.microsoft.com/office/drawing/2014/main" id="{ABC01B22-B3BE-4D98-9987-912D37F2FB50}"/>
                </a:ext>
              </a:extLst>
            </p:cNvPr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230;p33">
              <a:extLst>
                <a:ext uri="{FF2B5EF4-FFF2-40B4-BE49-F238E27FC236}">
                  <a16:creationId xmlns:a16="http://schemas.microsoft.com/office/drawing/2014/main" id="{E03009A1-929E-4627-A8A9-F2F5C434F19F}"/>
                </a:ext>
              </a:extLst>
            </p:cNvPr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231;p33">
              <a:extLst>
                <a:ext uri="{FF2B5EF4-FFF2-40B4-BE49-F238E27FC236}">
                  <a16:creationId xmlns:a16="http://schemas.microsoft.com/office/drawing/2014/main" id="{9D2AE3E8-46C5-41AA-B183-1CE41620AED2}"/>
                </a:ext>
              </a:extLst>
            </p:cNvPr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107" name="Google Shape;232;p33">
                <a:extLst>
                  <a:ext uri="{FF2B5EF4-FFF2-40B4-BE49-F238E27FC236}">
                    <a16:creationId xmlns:a16="http://schemas.microsoft.com/office/drawing/2014/main" id="{C18D3059-1B40-4291-B4FD-FE7B06CA80F1}"/>
                  </a:ext>
                </a:extLst>
              </p:cNvPr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111" name="Google Shape;233;p33">
                  <a:extLst>
                    <a:ext uri="{FF2B5EF4-FFF2-40B4-BE49-F238E27FC236}">
                      <a16:creationId xmlns:a16="http://schemas.microsoft.com/office/drawing/2014/main" id="{D14D92BE-22C0-491B-BAB5-118FC1C88D42}"/>
                    </a:ext>
                  </a:extLst>
                </p:cNvPr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12" name="Google Shape;234;p33">
                  <a:extLst>
                    <a:ext uri="{FF2B5EF4-FFF2-40B4-BE49-F238E27FC236}">
                      <a16:creationId xmlns:a16="http://schemas.microsoft.com/office/drawing/2014/main" id="{4B571B7A-0595-40F1-B094-FAF038AC182C}"/>
                    </a:ext>
                  </a:extLst>
                </p:cNvPr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113" name="Google Shape;235;p33">
                    <a:extLst>
                      <a:ext uri="{FF2B5EF4-FFF2-40B4-BE49-F238E27FC236}">
                        <a16:creationId xmlns:a16="http://schemas.microsoft.com/office/drawing/2014/main" id="{0819800C-EE21-43C0-B184-CC79D63FB7D7}"/>
                      </a:ext>
                    </a:extLst>
                  </p:cNvPr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rgbClr val="DD394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14" name="Google Shape;236;p33">
                    <a:extLst>
                      <a:ext uri="{FF2B5EF4-FFF2-40B4-BE49-F238E27FC236}">
                        <a16:creationId xmlns:a16="http://schemas.microsoft.com/office/drawing/2014/main" id="{02381202-CD95-4A89-A829-B3C7751C0DA9}"/>
                      </a:ext>
                    </a:extLst>
                  </p:cNvPr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115" name="Google Shape;237;p33">
                      <a:extLst>
                        <a:ext uri="{FF2B5EF4-FFF2-40B4-BE49-F238E27FC236}">
                          <a16:creationId xmlns:a16="http://schemas.microsoft.com/office/drawing/2014/main" id="{881F7E6A-9EFA-43A7-BD52-B9FA80FF4B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6" name="Google Shape;238;p33">
                      <a:extLst>
                        <a:ext uri="{FF2B5EF4-FFF2-40B4-BE49-F238E27FC236}">
                          <a16:creationId xmlns:a16="http://schemas.microsoft.com/office/drawing/2014/main" id="{BA4AF8A6-D846-49FB-B13C-97EEDB6B42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rgbClr val="FB6A2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7" name="Google Shape;239;p33">
                      <a:extLst>
                        <a:ext uri="{FF2B5EF4-FFF2-40B4-BE49-F238E27FC236}">
                          <a16:creationId xmlns:a16="http://schemas.microsoft.com/office/drawing/2014/main" id="{894479FF-1D6F-491E-A2E8-195748C6AC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rgbClr val="FFBF4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8" name="Google Shape;240;p33">
                      <a:extLst>
                        <a:ext uri="{FF2B5EF4-FFF2-40B4-BE49-F238E27FC236}">
                          <a16:creationId xmlns:a16="http://schemas.microsoft.com/office/drawing/2014/main" id="{513777E7-8D00-4635-84B9-2B6E916220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rgbClr val="2AA1B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9" name="Google Shape;241;p33">
                      <a:extLst>
                        <a:ext uri="{FF2B5EF4-FFF2-40B4-BE49-F238E27FC236}">
                          <a16:creationId xmlns:a16="http://schemas.microsoft.com/office/drawing/2014/main" id="{30C6D9B5-D5D5-40E0-99B1-6B9C159376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rgbClr val="FB6A2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" name="Google Shape;242;p33">
                      <a:extLst>
                        <a:ext uri="{FF2B5EF4-FFF2-40B4-BE49-F238E27FC236}">
                          <a16:creationId xmlns:a16="http://schemas.microsoft.com/office/drawing/2014/main" id="{CAE380D4-0196-4952-8B6B-65BF122D16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rgbClr val="FB6A2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1" name="Google Shape;243;p33">
                      <a:extLst>
                        <a:ext uri="{FF2B5EF4-FFF2-40B4-BE49-F238E27FC236}">
                          <a16:creationId xmlns:a16="http://schemas.microsoft.com/office/drawing/2014/main" id="{94775A08-B622-4EF2-9D06-605CE27EF9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rgbClr val="FFBF4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" name="Google Shape;244;p33">
                      <a:extLst>
                        <a:ext uri="{FF2B5EF4-FFF2-40B4-BE49-F238E27FC236}">
                          <a16:creationId xmlns:a16="http://schemas.microsoft.com/office/drawing/2014/main" id="{7F0774D9-B7BD-4775-915A-DC3728E93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" name="Google Shape;245;p33">
                      <a:extLst>
                        <a:ext uri="{FF2B5EF4-FFF2-40B4-BE49-F238E27FC236}">
                          <a16:creationId xmlns:a16="http://schemas.microsoft.com/office/drawing/2014/main" id="{EF72FEF4-2155-4901-B1E2-9BA1DE09EF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rgbClr val="FB8897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4" name="Google Shape;246;p33">
                      <a:extLst>
                        <a:ext uri="{FF2B5EF4-FFF2-40B4-BE49-F238E27FC236}">
                          <a16:creationId xmlns:a16="http://schemas.microsoft.com/office/drawing/2014/main" id="{549778AA-0838-4350-984F-B6ADE63CAE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" name="Google Shape;247;p33">
                      <a:extLst>
                        <a:ext uri="{FF2B5EF4-FFF2-40B4-BE49-F238E27FC236}">
                          <a16:creationId xmlns:a16="http://schemas.microsoft.com/office/drawing/2014/main" id="{023223C8-B934-478F-B369-B0AEB9A7EA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rgbClr val="FB8897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" name="Google Shape;248;p33">
                      <a:extLst>
                        <a:ext uri="{FF2B5EF4-FFF2-40B4-BE49-F238E27FC236}">
                          <a16:creationId xmlns:a16="http://schemas.microsoft.com/office/drawing/2014/main" id="{508E1EF4-A764-493D-84DD-17FDFFCC06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" name="Google Shape;249;p33">
                      <a:extLst>
                        <a:ext uri="{FF2B5EF4-FFF2-40B4-BE49-F238E27FC236}">
                          <a16:creationId xmlns:a16="http://schemas.microsoft.com/office/drawing/2014/main" id="{39756BA4-6B67-4408-9C16-1C7DDFAABE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rgbClr val="FB8897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" name="Google Shape;250;p33">
                      <a:extLst>
                        <a:ext uri="{FF2B5EF4-FFF2-40B4-BE49-F238E27FC236}">
                          <a16:creationId xmlns:a16="http://schemas.microsoft.com/office/drawing/2014/main" id="{DDB8960E-2F49-45A9-9964-1E9D0409A0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rgbClr val="C2F2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" name="Google Shape;251;p33">
                      <a:extLst>
                        <a:ext uri="{FF2B5EF4-FFF2-40B4-BE49-F238E27FC236}">
                          <a16:creationId xmlns:a16="http://schemas.microsoft.com/office/drawing/2014/main" id="{16382F88-1CC8-45FB-BB6F-B9C62F6B04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rgbClr val="EEEEE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" name="Google Shape;252;p33">
                      <a:extLst>
                        <a:ext uri="{FF2B5EF4-FFF2-40B4-BE49-F238E27FC236}">
                          <a16:creationId xmlns:a16="http://schemas.microsoft.com/office/drawing/2014/main" id="{FA79DCB7-E5F1-4B5B-9A68-F697ACB065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rgbClr val="FB8897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1" name="Google Shape;253;p33">
                      <a:extLst>
                        <a:ext uri="{FF2B5EF4-FFF2-40B4-BE49-F238E27FC236}">
                          <a16:creationId xmlns:a16="http://schemas.microsoft.com/office/drawing/2014/main" id="{06D2023E-D837-4D1E-8099-85CCCF571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rgbClr val="FB8897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2" name="Google Shape;254;p33">
                      <a:extLst>
                        <a:ext uri="{FF2B5EF4-FFF2-40B4-BE49-F238E27FC236}">
                          <a16:creationId xmlns:a16="http://schemas.microsoft.com/office/drawing/2014/main" id="{99FCA6AD-8C0E-4445-AEC3-85C93AEFB8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3" name="Google Shape;255;p33">
                      <a:extLst>
                        <a:ext uri="{FF2B5EF4-FFF2-40B4-BE49-F238E27FC236}">
                          <a16:creationId xmlns:a16="http://schemas.microsoft.com/office/drawing/2014/main" id="{0F27A179-535E-4641-AE58-B1C6A7FB8E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4" name="Google Shape;256;p33">
                      <a:extLst>
                        <a:ext uri="{FF2B5EF4-FFF2-40B4-BE49-F238E27FC236}">
                          <a16:creationId xmlns:a16="http://schemas.microsoft.com/office/drawing/2014/main" id="{072E8AF5-5D22-4264-893A-4093EBA4F6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5" name="Google Shape;257;p33">
                      <a:extLst>
                        <a:ext uri="{FF2B5EF4-FFF2-40B4-BE49-F238E27FC236}">
                          <a16:creationId xmlns:a16="http://schemas.microsoft.com/office/drawing/2014/main" id="{0904478B-4544-4CEE-AE34-48D39427FB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6" name="Google Shape;258;p33">
                      <a:extLst>
                        <a:ext uri="{FF2B5EF4-FFF2-40B4-BE49-F238E27FC236}">
                          <a16:creationId xmlns:a16="http://schemas.microsoft.com/office/drawing/2014/main" id="{948226C7-2B43-4A36-AC4A-BF86B93379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08" name="Google Shape;259;p33">
                <a:extLst>
                  <a:ext uri="{FF2B5EF4-FFF2-40B4-BE49-F238E27FC236}">
                    <a16:creationId xmlns:a16="http://schemas.microsoft.com/office/drawing/2014/main" id="{3898F69E-05F3-41ED-B80E-DABC278A83C2}"/>
                  </a:ext>
                </a:extLst>
              </p:cNvPr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rgbClr val="FB6A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260;p33">
                <a:extLst>
                  <a:ext uri="{FF2B5EF4-FFF2-40B4-BE49-F238E27FC236}">
                    <a16:creationId xmlns:a16="http://schemas.microsoft.com/office/drawing/2014/main" id="{0437DD1B-4678-41BA-A32F-E5EF79D372EA}"/>
                  </a:ext>
                </a:extLst>
              </p:cNvPr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261;p33">
                <a:extLst>
                  <a:ext uri="{FF2B5EF4-FFF2-40B4-BE49-F238E27FC236}">
                    <a16:creationId xmlns:a16="http://schemas.microsoft.com/office/drawing/2014/main" id="{A219A6BC-B35E-4E27-8634-B07349BD0BBF}"/>
                  </a:ext>
                </a:extLst>
              </p:cNvPr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82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 animBg="1"/>
      <p:bldP spid="37" grpId="0" animBg="1"/>
      <p:bldP spid="38" grpId="0" animBg="1"/>
      <p:bldP spid="2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C761C14-F8FE-4ECD-9612-C1B67C15F62F}"/>
              </a:ext>
            </a:extLst>
          </p:cNvPr>
          <p:cNvSpPr txBox="1"/>
          <p:nvPr/>
        </p:nvSpPr>
        <p:spPr>
          <a:xfrm>
            <a:off x="411758" y="486483"/>
            <a:ext cx="11286755" cy="679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000"/>
              </a:lnSpc>
            </a:pP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phẩy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chỗ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461C819-AF97-4311-B918-9229E9D8117A}"/>
              </a:ext>
            </a:extLst>
          </p:cNvPr>
          <p:cNvSpPr txBox="1">
            <a:spLocks/>
          </p:cNvSpPr>
          <p:nvPr/>
        </p:nvSpPr>
        <p:spPr>
          <a:xfrm>
            <a:off x="937105" y="2665400"/>
            <a:ext cx="1055472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Mai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Lan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khoa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chiều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hằng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A65236-0BC2-4402-9D1B-3A244CF2B285}"/>
              </a:ext>
            </a:extLst>
          </p:cNvPr>
          <p:cNvSpPr txBox="1"/>
          <p:nvPr/>
        </p:nvSpPr>
        <p:spPr>
          <a:xfrm>
            <a:off x="3029976" y="1344717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A0587D-3207-4FDF-B81D-43CA7A69E2EE}"/>
              </a:ext>
            </a:extLst>
          </p:cNvPr>
          <p:cNvSpPr txBox="1"/>
          <p:nvPr/>
        </p:nvSpPr>
        <p:spPr>
          <a:xfrm>
            <a:off x="2957406" y="2189878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4C776A-068D-48C0-B0C9-D11417DA5818}"/>
              </a:ext>
            </a:extLst>
          </p:cNvPr>
          <p:cNvSpPr txBox="1"/>
          <p:nvPr/>
        </p:nvSpPr>
        <p:spPr>
          <a:xfrm>
            <a:off x="4071443" y="3023939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06545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2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517"/>
            <a:ext cx="11785600" cy="703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 noChangeArrowheads="1"/>
          </p:cNvSpPr>
          <p:nvPr/>
        </p:nvSpPr>
        <p:spPr>
          <a:xfrm>
            <a:off x="3389085" y="3251272"/>
            <a:ext cx="5522686" cy="817559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Vận</a:t>
            </a:r>
            <a:r>
              <a:rPr kumimoji="0" lang="en-US" altLang="en-US" sz="7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altLang="en-US" sz="7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dụng</a:t>
            </a:r>
            <a:endParaRPr kumimoji="0" lang="en-US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92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D62D2860-22CA-4E3E-AEC0-1BC567CE5607}"/>
              </a:ext>
            </a:extLst>
          </p:cNvPr>
          <p:cNvSpPr txBox="1"/>
          <p:nvPr/>
        </p:nvSpPr>
        <p:spPr>
          <a:xfrm>
            <a:off x="938298" y="564332"/>
            <a:ext cx="11567544" cy="627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phẩy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8FC61BE0-3EDC-4659-AD5B-F29453F0E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277" y="4125277"/>
            <a:ext cx="2732723" cy="27327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36F735-1BC7-4CDE-B082-C063928EE068}"/>
              </a:ext>
            </a:extLst>
          </p:cNvPr>
          <p:cNvSpPr txBox="1"/>
          <p:nvPr/>
        </p:nvSpPr>
        <p:spPr>
          <a:xfrm>
            <a:off x="1403911" y="1381226"/>
            <a:ext cx="951429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lan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khoe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F2AAEB-E503-4403-BC28-9ECCADB402D4}"/>
              </a:ext>
            </a:extLst>
          </p:cNvPr>
          <p:cNvSpPr txBox="1"/>
          <p:nvPr/>
        </p:nvSpPr>
        <p:spPr>
          <a:xfrm>
            <a:off x="1403912" y="2215543"/>
            <a:ext cx="921836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Minh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xắn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thông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minh.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36F735-1BC7-4CDE-B082-C063928EE068}"/>
              </a:ext>
            </a:extLst>
          </p:cNvPr>
          <p:cNvSpPr txBox="1"/>
          <p:nvPr/>
        </p:nvSpPr>
        <p:spPr>
          <a:xfrm>
            <a:off x="1403911" y="3049860"/>
            <a:ext cx="968500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Buổi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sóc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vườn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50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10296064" y="4266756"/>
            <a:ext cx="1496631" cy="177174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9438968" y="5714398"/>
            <a:ext cx="2893229" cy="12191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473820" y="4063482"/>
            <a:ext cx="1885921" cy="254548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1240DF3-C403-4F4F-9D9F-0C26D2EDC06A}"/>
              </a:ext>
            </a:extLst>
          </p:cNvPr>
          <p:cNvSpPr/>
          <p:nvPr/>
        </p:nvSpPr>
        <p:spPr>
          <a:xfrm>
            <a:off x="3891594" y="1262381"/>
            <a:ext cx="32719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DẶN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1432" y="2235096"/>
            <a:ext cx="10812942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(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vở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 li.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báo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22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6050812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265</Words>
  <Application>Microsoft Office PowerPoint</Application>
  <PresentationFormat>Widescreen</PresentationFormat>
  <Paragraphs>37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9" baseType="lpstr">
      <vt:lpstr>Arial</vt:lpstr>
      <vt:lpstr>Arial-Rounded</vt:lpstr>
      <vt:lpstr>Calibri</vt:lpstr>
      <vt:lpstr>Calibri Light</vt:lpstr>
      <vt:lpstr>Chewy</vt:lpstr>
      <vt:lpstr>Comfortaa</vt:lpstr>
      <vt:lpstr>Delius Unicase</vt:lpstr>
      <vt:lpstr>等线</vt:lpstr>
      <vt:lpstr>Fredoka One</vt:lpstr>
      <vt:lpstr>Gochi Hand</vt:lpstr>
      <vt:lpstr>Livvic</vt:lpstr>
      <vt:lpstr>Patrick Hand</vt:lpstr>
      <vt:lpstr>Patrick Hand SC</vt:lpstr>
      <vt:lpstr>Roboto Condensed Light</vt:lpstr>
      <vt:lpstr>Times New Roman</vt:lpstr>
      <vt:lpstr>Office Theme</vt:lpstr>
      <vt:lpstr>English Language Grammar Rules by Slidesgo</vt:lpstr>
      <vt:lpstr>3_Office Theme</vt:lpstr>
      <vt:lpstr>Response to Intervention: The Alphabet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87</cp:revision>
  <dcterms:created xsi:type="dcterms:W3CDTF">2021-12-12T09:26:29Z</dcterms:created>
  <dcterms:modified xsi:type="dcterms:W3CDTF">2024-03-22T10:12:52Z</dcterms:modified>
</cp:coreProperties>
</file>