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0" r:id="rId4"/>
    <p:sldId id="265" r:id="rId5"/>
    <p:sldId id="261" r:id="rId6"/>
    <p:sldId id="266" r:id="rId7"/>
    <p:sldId id="267" r:id="rId8"/>
    <p:sldId id="262" r:id="rId9"/>
    <p:sldId id="263" r:id="rId10"/>
    <p:sldId id="264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8FFB-91C2-408E-B4EE-DC716D45DFD6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9206-4474-4583-9E75-AF0AFE3B1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4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735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41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8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67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62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84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35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1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0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16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7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3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4AC3-F8C5-41D6-9693-8F7F456AC108}" type="datetimeFigureOut">
              <a:rPr lang="en-US" smtClean="0"/>
              <a:t>20/3/2024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5DAC-5E78-4F2C-8A20-822359551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" y="0"/>
            <a:ext cx="12179326" cy="68651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4357" y="2808742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73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3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04"/>
            <a:ext cx="12192001" cy="6826250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402216" y="1989813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57" y="2829215"/>
            <a:ext cx="11404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8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1962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9805721" cy="2968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+mj-lt"/>
              </a:rPr>
              <a:t>- </a:t>
            </a:r>
            <a:r>
              <a:rPr lang="vi-VN" sz="3200" dirty="0" smtClean="0">
                <a:latin typeface="+mj-lt"/>
              </a:rPr>
              <a:t>Nhận </a:t>
            </a:r>
            <a:r>
              <a:rPr lang="vi-VN" sz="3200" dirty="0">
                <a:latin typeface="+mj-lt"/>
              </a:rPr>
              <a:t>biết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992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5" y="0"/>
            <a:ext cx="11913281" cy="4524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552" y="4651257"/>
            <a:ext cx="95326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52" y="5174477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7071" y="3891060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24672" y="3863750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4082" y="3790267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7575" y="5715974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4434" y="3839787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824672" y="3858711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17575" y="6257471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17512" y="3777363"/>
            <a:ext cx="4475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324796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8" grpId="0" animBg="1"/>
      <p:bldP spid="8" grpId="1" animBg="1"/>
      <p:bldP spid="9" grpId="0" animBg="1"/>
      <p:bldP spid="9" grpId="1" animBg="1"/>
      <p:bldP spid="4" grpId="0"/>
      <p:bldP spid="4" grpId="1"/>
      <p:bldP spid="10" grpId="0"/>
      <p:bldP spid="11" grpId="0" animBg="1"/>
      <p:bldP spid="12" grpId="0" animBg="1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13281" cy="45244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842" y="4405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42" y="535379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77071" y="3891060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774434" y="3839787"/>
            <a:ext cx="2616348" cy="4869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54842" y="488037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842" y="5877929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0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7958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15" y="77003"/>
            <a:ext cx="9236238" cy="6594394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390148" y="1289785"/>
            <a:ext cx="1232034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144001" y="1289785"/>
            <a:ext cx="1232034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454443" y="1655545"/>
            <a:ext cx="866273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850106" y="2088682"/>
            <a:ext cx="1761423" cy="96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35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078977" y="2125514"/>
            <a:ext cx="10114785" cy="1805292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2, 3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BT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52,53.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noProof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0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noProof="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54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291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243</Words>
  <Application>Microsoft Office PowerPoint</Application>
  <PresentationFormat>Widescreen</PresentationFormat>
  <Paragraphs>30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11</cp:revision>
  <dcterms:created xsi:type="dcterms:W3CDTF">2022-03-17T12:28:14Z</dcterms:created>
  <dcterms:modified xsi:type="dcterms:W3CDTF">2024-03-20T03:54:26Z</dcterms:modified>
</cp:coreProperties>
</file>