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3" r:id="rId5"/>
    <p:sldId id="276" r:id="rId6"/>
    <p:sldId id="277" r:id="rId7"/>
    <p:sldId id="279" r:id="rId8"/>
    <p:sldId id="280" r:id="rId9"/>
    <p:sldId id="264" r:id="rId10"/>
    <p:sldId id="265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D5ECFB"/>
    <a:srgbClr val="E4E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D6E2-30DC-4829-9105-BCF821B67099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8553-36B9-4FD5-ADB3-3C8CEED2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3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1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75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8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8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4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1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2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3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3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1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5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7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2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4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2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AAFB-4E3E-4198-B08C-E74F1074B128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Vật Liệu Nền Bút Chì đầy Màu Sắc đơn Giản, Màu Chì, Màu Sắc, Bút Chì Hình  nền Vector để tải xuống miễn phí"/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7" r:id="rId8"/>
    <p:sldLayoutId id="2147483676" r:id="rId9"/>
    <p:sldLayoutId id="2147483675" r:id="rId10"/>
    <p:sldLayoutId id="2147483674" r:id="rId11"/>
    <p:sldLayoutId id="2147483673" r:id="rId12"/>
    <p:sldLayoutId id="2147483672" r:id="rId13"/>
    <p:sldLayoutId id="2147483671" r:id="rId14"/>
    <p:sldLayoutId id="2147483670" r:id="rId15"/>
    <p:sldLayoutId id="2147483669" r:id="rId16"/>
    <p:sldLayoutId id="2147483668" r:id="rId17"/>
    <p:sldLayoutId id="2147483667" r:id="rId18"/>
    <p:sldLayoutId id="2147483666" r:id="rId19"/>
    <p:sldLayoutId id="2147483665" r:id="rId20"/>
    <p:sldLayoutId id="2147483664" r:id="rId21"/>
    <p:sldLayoutId id="2147483663" r:id="rId22"/>
    <p:sldLayoutId id="2147483662" r:id="rId23"/>
    <p:sldLayoutId id="2147483661" r:id="rId24"/>
    <p:sldLayoutId id="2147483660" r:id="rId25"/>
    <p:sldLayoutId id="2147483656" r:id="rId26"/>
    <p:sldLayoutId id="2147483657" r:id="rId27"/>
    <p:sldLayoutId id="2147483658" r:id="rId28"/>
    <p:sldLayoutId id="2147483659" r:id="rId2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"/>
            <a:ext cx="12192001" cy="6863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7782" y="3275467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1714"/>
            <a:ext cx="12188952" cy="6856286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24945" y="1931586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115" y="2921843"/>
            <a:ext cx="11404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spc="10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10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spc="10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10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6000" spc="10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(56)</a:t>
            </a: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6527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1089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1000.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6477" y="2496036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63105" y="2496036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3615" y="2496036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70000" y="2496036"/>
            <a:ext cx="924861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6477" y="4162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3105" y="4162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3615" y="4162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70000" y="4162911"/>
            <a:ext cx="924861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6477" y="5686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3105" y="5686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13615" y="5686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70000" y="5686911"/>
            <a:ext cx="924861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3" y="1698579"/>
            <a:ext cx="11861957" cy="327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602"/>
            <a:ext cx="11861957" cy="3273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3982" y="2022058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9957" y="2041308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2176" y="2041308"/>
            <a:ext cx="9618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9332" y="2695608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0716" y="2714858"/>
            <a:ext cx="860084" cy="653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6582" y="2714858"/>
            <a:ext cx="9674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9332" y="3368072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 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0716" y="3354287"/>
            <a:ext cx="9185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5011" y="3333816"/>
            <a:ext cx="8816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2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3123"/>
            <a:ext cx="12058419" cy="5397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5301" y="186710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9351" y="186710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665" y="1867300"/>
            <a:ext cx="77758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911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5345" y="186710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119" y="2749511"/>
            <a:ext cx="11772299" cy="14488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05301" y="32672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9351" y="32672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665" y="32674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5345" y="32672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5301" y="47058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9351" y="47058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665" y="47060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5345" y="47058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701" y="4158664"/>
            <a:ext cx="11772299" cy="14488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6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661434" y="1060960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164638" y="2093968"/>
            <a:ext cx="11063755" cy="191589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BTT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56.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chung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57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864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281525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164</Words>
  <Application>Microsoft Office PowerPoint</Application>
  <PresentationFormat>Widescreen</PresentationFormat>
  <Paragraphs>51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32</cp:revision>
  <dcterms:created xsi:type="dcterms:W3CDTF">2022-03-07T10:06:20Z</dcterms:created>
  <dcterms:modified xsi:type="dcterms:W3CDTF">2024-03-22T09:58:56Z</dcterms:modified>
</cp:coreProperties>
</file>