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ppt/theme/themeOverride4.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5.xml" ContentType="application/vnd.openxmlformats-officedocument.themeOverride+xml"/>
  <Override PartName="/ppt/notesSlides/notesSlide10.xml" ContentType="application/vnd.openxmlformats-officedocument.presentationml.notesSlide+xml"/>
  <Override PartName="/ppt/theme/themeOverride6.xml" ContentType="application/vnd.openxmlformats-officedocument.themeOverride+xml"/>
  <Override PartName="/ppt/notesSlides/notesSlide11.xml" ContentType="application/vnd.openxmlformats-officedocument.presentationml.notesSlide+xml"/>
  <Override PartName="/ppt/theme/themeOverride7.xml" ContentType="application/vnd.openxmlformats-officedocument.themeOverride+xml"/>
  <Override PartName="/ppt/notesSlides/notesSlide12.xml" ContentType="application/vnd.openxmlformats-officedocument.presentationml.notesSlide+xml"/>
  <Override PartName="/ppt/theme/themeOverride8.xml" ContentType="application/vnd.openxmlformats-officedocument.themeOverride+xml"/>
  <Override PartName="/ppt/notesSlides/notesSlide13.xml" ContentType="application/vnd.openxmlformats-officedocument.presentationml.notesSlide+xml"/>
  <Override PartName="/ppt/theme/themeOverride9.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359" r:id="rId2"/>
    <p:sldId id="418" r:id="rId3"/>
    <p:sldId id="415" r:id="rId4"/>
    <p:sldId id="420" r:id="rId5"/>
    <p:sldId id="419" r:id="rId6"/>
    <p:sldId id="421" r:id="rId7"/>
    <p:sldId id="427" r:id="rId8"/>
    <p:sldId id="428" r:id="rId9"/>
    <p:sldId id="424" r:id="rId10"/>
    <p:sldId id="404" r:id="rId11"/>
    <p:sldId id="402" r:id="rId12"/>
    <p:sldId id="429" r:id="rId13"/>
    <p:sldId id="430" r:id="rId14"/>
    <p:sldId id="405" r:id="rId15"/>
    <p:sldId id="426" r:id="rId16"/>
  </p:sldIdLst>
  <p:sldSz cx="9144000" cy="5143500" type="screen16x9"/>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99FF"/>
    <a:srgbClr val="54534D"/>
    <a:srgbClr val="F6D521"/>
    <a:srgbClr val="ED4200"/>
    <a:srgbClr val="2C6B7C"/>
    <a:srgbClr val="F37B3D"/>
    <a:srgbClr val="332215"/>
    <a:srgbClr val="0B5A8E"/>
    <a:srgbClr val="84AA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23" autoAdjust="0"/>
    <p:restoredTop sz="67358" autoAdjust="0"/>
  </p:normalViewPr>
  <p:slideViewPr>
    <p:cSldViewPr>
      <p:cViewPr varScale="1">
        <p:scale>
          <a:sx n="96" d="100"/>
          <a:sy n="96" d="100"/>
        </p:scale>
        <p:origin x="786" y="78"/>
      </p:cViewPr>
      <p:guideLst>
        <p:guide orient="horz" pos="103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p:cViewPr varScale="1">
        <p:scale>
          <a:sx n="86" d="100"/>
          <a:sy n="86" d="100"/>
        </p:scale>
        <p:origin x="-381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dirty="0">
              <a:latin typeface="inpin heiti" charset="-122"/>
              <a:ea typeface="inpin heiti" charset="-122"/>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latin typeface="inpin heiti" charset="-122"/>
                <a:ea typeface="inpin heiti" charset="-122"/>
              </a:rPr>
              <a:t>2023/4/8</a:t>
            </a:fld>
            <a:endParaRPr lang="zh-CN" altLang="en-US" dirty="0">
              <a:latin typeface="inpin heiti" charset="-122"/>
              <a:ea typeface="inpin heiti" charset="-122"/>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dirty="0">
              <a:latin typeface="inpin heiti" charset="-122"/>
              <a:ea typeface="inpin heiti" charset="-122"/>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latin typeface="inpin heiti" charset="-122"/>
                <a:ea typeface="inpin heiti" charset="-122"/>
              </a:rPr>
              <a:t>‹#›</a:t>
            </a:fld>
            <a:endParaRPr lang="zh-CN" altLang="en-US" dirty="0">
              <a:latin typeface="inpin heiti" charset="-122"/>
              <a:ea typeface="inpin heiti" charset="-122"/>
            </a:endParaRPr>
          </a:p>
        </p:txBody>
      </p:sp>
    </p:spTree>
    <p:extLst>
      <p:ext uri="{BB962C8B-B14F-4D97-AF65-F5344CB8AC3E}">
        <p14:creationId xmlns:p14="http://schemas.microsoft.com/office/powerpoint/2010/main" val="2213844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inpin heiti" charset="-122"/>
                <a:ea typeface="inpin heiti"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inpin heiti" charset="-122"/>
                <a:ea typeface="inpin heiti" charset="-122"/>
              </a:defRPr>
            </a:lvl1pPr>
          </a:lstStyle>
          <a:p>
            <a:fld id="{6A2B73EA-EE91-4E33-A9C1-8BF5DD7139A2}" type="datetimeFigureOut">
              <a:rPr lang="zh-CN" altLang="en-US" smtClean="0"/>
              <a:pPr/>
              <a:t>2023/4/8</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inpin heiti" charset="-122"/>
                <a:ea typeface="inpin heiti" charset="-122"/>
              </a:defRPr>
            </a:lvl1pPr>
          </a:lstStyle>
          <a:p>
            <a:fld id="{7392B679-AE23-4750-8FB0-6513430B8953}" type="slidenum">
              <a:rPr lang="zh-CN" altLang="en-US" smtClean="0"/>
              <a:pPr/>
              <a:t>‹#›</a:t>
            </a:fld>
            <a:endParaRPr lang="zh-CN" altLang="en-US" dirty="0"/>
          </a:p>
        </p:txBody>
      </p:sp>
    </p:spTree>
    <p:extLst>
      <p:ext uri="{BB962C8B-B14F-4D97-AF65-F5344CB8AC3E}">
        <p14:creationId xmlns:p14="http://schemas.microsoft.com/office/powerpoint/2010/main" val="129930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pin heiti" charset="-122"/>
        <a:ea typeface="inpin heiti" charset="-122"/>
        <a:cs typeface="+mn-cs"/>
      </a:defRPr>
    </a:lvl1pPr>
    <a:lvl2pPr marL="457200" algn="l" defTabSz="914400" rtl="0" eaLnBrk="1" latinLnBrk="0" hangingPunct="1">
      <a:defRPr sz="1200" b="0" i="0" kern="1200">
        <a:solidFill>
          <a:schemeClr val="tx1"/>
        </a:solidFill>
        <a:latin typeface="inpin heiti" charset="-122"/>
        <a:ea typeface="inpin heiti" charset="-122"/>
        <a:cs typeface="+mn-cs"/>
      </a:defRPr>
    </a:lvl2pPr>
    <a:lvl3pPr marL="914400" algn="l" defTabSz="914400" rtl="0" eaLnBrk="1" latinLnBrk="0" hangingPunct="1">
      <a:defRPr sz="1200" b="0" i="0" kern="1200">
        <a:solidFill>
          <a:schemeClr val="tx1"/>
        </a:solidFill>
        <a:latin typeface="inpin heiti" charset="-122"/>
        <a:ea typeface="inpin heiti" charset="-122"/>
        <a:cs typeface="+mn-cs"/>
      </a:defRPr>
    </a:lvl3pPr>
    <a:lvl4pPr marL="1371600" algn="l" defTabSz="914400" rtl="0" eaLnBrk="1" latinLnBrk="0" hangingPunct="1">
      <a:defRPr sz="1200" b="0" i="0" kern="1200">
        <a:solidFill>
          <a:schemeClr val="tx1"/>
        </a:solidFill>
        <a:latin typeface="inpin heiti" charset="-122"/>
        <a:ea typeface="inpin heiti" charset="-122"/>
        <a:cs typeface="+mn-cs"/>
      </a:defRPr>
    </a:lvl4pPr>
    <a:lvl5pPr marL="1828800" algn="l" defTabSz="914400" rtl="0" eaLnBrk="1" latinLnBrk="0" hangingPunct="1">
      <a:defRPr sz="1200" b="0" i="0" kern="1200">
        <a:solidFill>
          <a:schemeClr val="tx1"/>
        </a:solidFill>
        <a:latin typeface="inpin heiti" charset="-122"/>
        <a:ea typeface="inpin heiti"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a:t>
            </a:fld>
            <a:endParaRPr lang="zh-CN" altLang="en-US"/>
          </a:p>
        </p:txBody>
      </p:sp>
    </p:spTree>
    <p:extLst>
      <p:ext uri="{BB962C8B-B14F-4D97-AF65-F5344CB8AC3E}">
        <p14:creationId xmlns:p14="http://schemas.microsoft.com/office/powerpoint/2010/main" val="3010231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lnSpc>
                <a:spcPct val="107000"/>
              </a:lnSpc>
              <a:spcAft>
                <a:spcPts val="800"/>
              </a:spcAft>
            </a:pPr>
            <a:r>
              <a:rPr lang="en-US" sz="1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 Các đồ vật dài hơn 1m.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 Dựa vào đâu con biết cái bàn dài hơn 1m? (hỏi khoảng 2 đồ vật)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 Gọi HS nhận xét, bổ sung.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 Các đồ vật ngắn hơn 1m.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 Dựa vào đâu con biết hộp bút có chiều dài ngắn hơn 1m? (hỏi khoảng 2 đồ vật)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Tx/>
              <a:buChar char="-"/>
            </a:pPr>
            <a:r>
              <a:rPr lang="en-US" sz="1800">
                <a:solidFill>
                  <a:srgbClr val="FF0000"/>
                </a:solidFill>
                <a:effectLst/>
                <a:latin typeface="Times New Roman" panose="02020603050405020304" pitchFamily="18" charset="0"/>
                <a:ea typeface="Calibri" panose="020F0502020204030204" pitchFamily="34" charset="0"/>
              </a:rPr>
              <a:t>Gọi HS nhận xét, bổ sung.</a:t>
            </a:r>
          </a:p>
          <a:p>
            <a:pPr marL="171450" indent="-171450">
              <a:buFontTx/>
              <a:buChar char="-"/>
            </a:pPr>
            <a:r>
              <a:rPr lang="en-US" sz="1800">
                <a:effectLst/>
                <a:latin typeface="Times New Roman" panose="02020603050405020304" pitchFamily="18" charset="0"/>
                <a:ea typeface="Calibri" panose="020F0502020204030204" pitchFamily="34" charset="0"/>
              </a:rPr>
              <a:t>Làm thế nào để các con nhận biết được các đồ vật dài hơn hay ngắn hơn 1m?</a:t>
            </a:r>
            <a:endParaRPr lang="en-US" sz="1800">
              <a:solidFill>
                <a:srgbClr val="FF0000"/>
              </a:solidFill>
              <a:effectLst/>
              <a:latin typeface="Times New Roman" panose="02020603050405020304" pitchFamily="18" charset="0"/>
              <a:ea typeface="Calibri" panose="020F0502020204030204" pitchFamily="34" charset="0"/>
            </a:endParaRPr>
          </a:p>
          <a:p>
            <a:pPr marL="0" indent="0">
              <a:buFontTx/>
              <a:buNone/>
            </a:pPr>
            <a:r>
              <a:rPr lang="en-US" sz="1800" b="1" i="1">
                <a:effectLst/>
                <a:latin typeface="Times New Roman" panose="02020603050405020304" pitchFamily="18" charset="0"/>
                <a:ea typeface="Calibri" panose="020F0502020204030204" pitchFamily="34" charset="0"/>
              </a:rPr>
              <a:t>Các con đã có cảm nhận, hình dung được về độ dài một mét và đã xác định được độ dài của các vật. Vậy để rèn kĩ năng tính và củng cố mối liên quan giữa đơn vị đo mét và các đơn vị đo độ dài khác, cô trò mình cùng bước sang bài tập 2.</a:t>
            </a:r>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10</a:t>
            </a:fld>
            <a:endParaRPr lang="zh-CN" altLang="en-US"/>
          </a:p>
        </p:txBody>
      </p:sp>
    </p:spTree>
    <p:extLst>
      <p:ext uri="{BB962C8B-B14F-4D97-AF65-F5344CB8AC3E}">
        <p14:creationId xmlns:p14="http://schemas.microsoft.com/office/powerpoint/2010/main" val="575371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just">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Vì sao con ra được kết quả 8m ở pt 2m x 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Con làm thế nào để tính ra kết quả của pt 20 m:5?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Gọi HS nx bài làm và câu TL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Calibri" panose="020F0502020204030204" pitchFamily="34" charset="0"/>
                <a:cs typeface="Times New Roman" panose="02020603050405020304" pitchFamily="18" charset="0"/>
              </a:rPr>
              <a:t>Khi thực tính các phép tính có kèm đơn vị đo là mét chúng ta cần làm thế nào? (</a:t>
            </a:r>
            <a:r>
              <a:rPr lang="en-US" sz="1800" b="1" i="1">
                <a:effectLst/>
                <a:latin typeface="Times New Roman" panose="02020603050405020304" pitchFamily="18" charset="0"/>
                <a:ea typeface="Calibri" panose="020F0502020204030204" pitchFamily="34" charset="0"/>
                <a:cs typeface="Times New Roman" panose="02020603050405020304" pitchFamily="18" charset="0"/>
              </a:rPr>
              <a:t>Thực hiện như bình thường và ghi thêm đơn vị</a:t>
            </a:r>
            <a:r>
              <a:rPr lang="en-US" sz="180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a:effectLst/>
                <a:latin typeface="Times New Roman" panose="02020603050405020304" pitchFamily="18" charset="0"/>
                <a:ea typeface="Calibri" panose="020F0502020204030204" pitchFamily="34" charset="0"/>
              </a:rPr>
              <a:t>Các con hãy ghi nhớ lưu ý trên để làm đúng các BT dạng này nhé.</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Chỗ dành sẵn cho Số hiệu Bản chiếu 3"/>
          <p:cNvSpPr>
            <a:spLocks noGrp="1"/>
          </p:cNvSpPr>
          <p:nvPr>
            <p:ph type="sldNum" sz="quarter" idx="5"/>
          </p:nvPr>
        </p:nvSpPr>
        <p:spPr/>
        <p:txBody>
          <a:bodyPr/>
          <a:lstStyle/>
          <a:p>
            <a:fld id="{7392B679-AE23-4750-8FB0-6513430B8953}" type="slidenum">
              <a:rPr lang="zh-CN" altLang="en-US" smtClean="0"/>
              <a:pPr/>
              <a:t>11</a:t>
            </a:fld>
            <a:endParaRPr lang="zh-CN" altLang="en-US" dirty="0"/>
          </a:p>
        </p:txBody>
      </p:sp>
    </p:spTree>
    <p:extLst>
      <p:ext uri="{BB962C8B-B14F-4D97-AF65-F5344CB8AC3E}">
        <p14:creationId xmlns:p14="http://schemas.microsoft.com/office/powerpoint/2010/main" val="3953771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just">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Vì sao con ra được kết quả 8m ở pt 2m x 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Con làm thế nào để tính ra kết quả của pt 20 m:5?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Gọi HS nx bài làm và câu TL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Calibri" panose="020F0502020204030204" pitchFamily="34" charset="0"/>
                <a:cs typeface="Times New Roman" panose="02020603050405020304" pitchFamily="18" charset="0"/>
              </a:rPr>
              <a:t>Khi thực tính các phép tính có kèm đơn vị đo là mét chúng ta cần làm thế nào? (</a:t>
            </a:r>
            <a:r>
              <a:rPr lang="en-US" sz="1800" b="1" i="1">
                <a:effectLst/>
                <a:latin typeface="Times New Roman" panose="02020603050405020304" pitchFamily="18" charset="0"/>
                <a:ea typeface="Calibri" panose="020F0502020204030204" pitchFamily="34" charset="0"/>
                <a:cs typeface="Times New Roman" panose="02020603050405020304" pitchFamily="18" charset="0"/>
              </a:rPr>
              <a:t>Thực hiện như bình thường và ghi thêm đơn vị</a:t>
            </a:r>
            <a:r>
              <a:rPr lang="en-US" sz="180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a:effectLst/>
                <a:latin typeface="Times New Roman" panose="02020603050405020304" pitchFamily="18" charset="0"/>
                <a:ea typeface="Calibri" panose="020F0502020204030204" pitchFamily="34" charset="0"/>
              </a:rPr>
              <a:t>Các con hãy ghi nhớ lưu ý trên để làm đúng các BT dạng này nhé.</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Chỗ dành sẵn cho Số hiệu Bản chiếu 3"/>
          <p:cNvSpPr>
            <a:spLocks noGrp="1"/>
          </p:cNvSpPr>
          <p:nvPr>
            <p:ph type="sldNum" sz="quarter" idx="5"/>
          </p:nvPr>
        </p:nvSpPr>
        <p:spPr/>
        <p:txBody>
          <a:bodyPr/>
          <a:lstStyle/>
          <a:p>
            <a:fld id="{7392B679-AE23-4750-8FB0-6513430B8953}" type="slidenum">
              <a:rPr lang="zh-CN" altLang="en-US" smtClean="0"/>
              <a:pPr/>
              <a:t>12</a:t>
            </a:fld>
            <a:endParaRPr lang="zh-CN" altLang="en-US" dirty="0"/>
          </a:p>
        </p:txBody>
      </p:sp>
    </p:spTree>
    <p:extLst>
      <p:ext uri="{BB962C8B-B14F-4D97-AF65-F5344CB8AC3E}">
        <p14:creationId xmlns:p14="http://schemas.microsoft.com/office/powerpoint/2010/main" val="4071095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just">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Vì sao con ra được kết quả 8m ở pt 2m x 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Con làm thế nào để tính ra kết quả của pt 20 m:5?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Gọi HS nx bài làm và câu TL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Calibri" panose="020F0502020204030204" pitchFamily="34" charset="0"/>
                <a:cs typeface="Times New Roman" panose="02020603050405020304" pitchFamily="18" charset="0"/>
              </a:rPr>
              <a:t>Khi thực tính các phép tính có kèm đơn vị đo là mét chúng ta cần làm thế nào? (</a:t>
            </a:r>
            <a:r>
              <a:rPr lang="en-US" sz="1800" b="1" i="1">
                <a:effectLst/>
                <a:latin typeface="Times New Roman" panose="02020603050405020304" pitchFamily="18" charset="0"/>
                <a:ea typeface="Calibri" panose="020F0502020204030204" pitchFamily="34" charset="0"/>
                <a:cs typeface="Times New Roman" panose="02020603050405020304" pitchFamily="18" charset="0"/>
              </a:rPr>
              <a:t>Thực hiện như bình thường và ghi thêm đơn vị</a:t>
            </a:r>
            <a:r>
              <a:rPr lang="en-US" sz="180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a:effectLst/>
                <a:latin typeface="Times New Roman" panose="02020603050405020304" pitchFamily="18" charset="0"/>
                <a:ea typeface="Calibri" panose="020F0502020204030204" pitchFamily="34" charset="0"/>
              </a:rPr>
              <a:t>Các con hãy ghi nhớ lưu ý trên để làm đúng các BT dạng này nhé.</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Chỗ dành sẵn cho Số hiệu Bản chiếu 3"/>
          <p:cNvSpPr>
            <a:spLocks noGrp="1"/>
          </p:cNvSpPr>
          <p:nvPr>
            <p:ph type="sldNum" sz="quarter" idx="5"/>
          </p:nvPr>
        </p:nvSpPr>
        <p:spPr/>
        <p:txBody>
          <a:bodyPr/>
          <a:lstStyle/>
          <a:p>
            <a:fld id="{7392B679-AE23-4750-8FB0-6513430B8953}" type="slidenum">
              <a:rPr lang="zh-CN" altLang="en-US" smtClean="0"/>
              <a:pPr/>
              <a:t>13</a:t>
            </a:fld>
            <a:endParaRPr lang="zh-CN" altLang="en-US" dirty="0"/>
          </a:p>
        </p:txBody>
      </p:sp>
    </p:spTree>
    <p:extLst>
      <p:ext uri="{BB962C8B-B14F-4D97-AF65-F5344CB8AC3E}">
        <p14:creationId xmlns:p14="http://schemas.microsoft.com/office/powerpoint/2010/main" val="1490401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sz="1800">
                <a:effectLst/>
                <a:latin typeface="Times New Roman" panose="02020603050405020304" pitchFamily="18" charset="0"/>
                <a:ea typeface="Calibri" panose="020F0502020204030204" pitchFamily="34" charset="0"/>
              </a:rPr>
              <a:t>Hôm nay chúng ta học bài gì? </a:t>
            </a:r>
          </a:p>
          <a:p>
            <a:r>
              <a:rPr lang="en-US" sz="1800">
                <a:effectLst/>
                <a:latin typeface="Times New Roman" panose="02020603050405020304" pitchFamily="18" charset="0"/>
                <a:ea typeface="Calibri" panose="020F0502020204030204" pitchFamily="34" charset="0"/>
              </a:rPr>
              <a:t>Nêu mối quan hệ của các đơn vị đo độ dài đã học.</a:t>
            </a:r>
            <a:endParaRPr lang="en-US"/>
          </a:p>
        </p:txBody>
      </p:sp>
      <p:sp>
        <p:nvSpPr>
          <p:cNvPr id="4" name="Chỗ dành sẵn cho Số hiệu Bản chiếu 3"/>
          <p:cNvSpPr>
            <a:spLocks noGrp="1"/>
          </p:cNvSpPr>
          <p:nvPr>
            <p:ph type="sldNum" sz="quarter" idx="5"/>
          </p:nvPr>
        </p:nvSpPr>
        <p:spPr/>
        <p:txBody>
          <a:bodyPr/>
          <a:lstStyle/>
          <a:p>
            <a:fld id="{7392B679-AE23-4750-8FB0-6513430B8953}" type="slidenum">
              <a:rPr lang="zh-CN" altLang="en-US" smtClean="0"/>
              <a:pPr/>
              <a:t>14</a:t>
            </a:fld>
            <a:endParaRPr lang="zh-CN" altLang="en-US" dirty="0"/>
          </a:p>
        </p:txBody>
      </p:sp>
    </p:spTree>
    <p:extLst>
      <p:ext uri="{BB962C8B-B14F-4D97-AF65-F5344CB8AC3E}">
        <p14:creationId xmlns:p14="http://schemas.microsoft.com/office/powerpoint/2010/main" val="211896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7392B679-AE23-4750-8FB0-6513430B8953}" type="slidenum">
              <a:rPr lang="zh-CN" altLang="en-US" smtClean="0"/>
              <a:pPr/>
              <a:t>15</a:t>
            </a:fld>
            <a:endParaRPr lang="zh-CN" altLang="en-US" dirty="0"/>
          </a:p>
        </p:txBody>
      </p:sp>
    </p:spTree>
    <p:extLst>
      <p:ext uri="{BB962C8B-B14F-4D97-AF65-F5344CB8AC3E}">
        <p14:creationId xmlns:p14="http://schemas.microsoft.com/office/powerpoint/2010/main" val="2931021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a:t>
            </a:fld>
            <a:endParaRPr lang="zh-CN" altLang="en-US"/>
          </a:p>
        </p:txBody>
      </p:sp>
    </p:spTree>
    <p:extLst>
      <p:ext uri="{BB962C8B-B14F-4D97-AF65-F5344CB8AC3E}">
        <p14:creationId xmlns:p14="http://schemas.microsoft.com/office/powerpoint/2010/main" val="467258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Calibri" panose="020F0502020204030204" pitchFamily="34" charset="0"/>
                <a:cs typeface="Times New Roman" panose="02020603050405020304" pitchFamily="18" charset="0"/>
              </a:rPr>
              <a:t>+ Kể tên các đơn vị đo độ dài đã học?</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Calibri" panose="020F0502020204030204" pitchFamily="34" charset="0"/>
                <a:cs typeface="Times New Roman" panose="02020603050405020304" pitchFamily="18" charset="0"/>
              </a:rPr>
              <a:t>+ Chiếc thước kẻ của con có độ dài là bao nhiêu?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Calibri" panose="020F0502020204030204" pitchFamily="34" charset="0"/>
                <a:cs typeface="Times New Roman" panose="02020603050405020304" pitchFamily="18" charset="0"/>
              </a:rPr>
              <a:t>+ Vậy thước kẻ của con dài bao nhiêu dm?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Calibri" panose="020F0502020204030204" pitchFamily="34" charset="0"/>
              </a:rPr>
              <a:t>+ Nếu dùng thước kẻ của con để đo chiều dài cái giường hay căn phòng con thì con thấy thế nào?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Chỗ dành sẵn cho Số hiệu Bản chiếu 3"/>
          <p:cNvSpPr>
            <a:spLocks noGrp="1"/>
          </p:cNvSpPr>
          <p:nvPr>
            <p:ph type="sldNum" sz="quarter" idx="5"/>
          </p:nvPr>
        </p:nvSpPr>
        <p:spPr/>
        <p:txBody>
          <a:bodyPr/>
          <a:lstStyle/>
          <a:p>
            <a:fld id="{7392B679-AE23-4750-8FB0-6513430B8953}" type="slidenum">
              <a:rPr lang="zh-CN" altLang="en-US" smtClean="0"/>
              <a:pPr/>
              <a:t>3</a:t>
            </a:fld>
            <a:endParaRPr lang="zh-CN" altLang="en-US" dirty="0"/>
          </a:p>
        </p:txBody>
      </p:sp>
    </p:spTree>
    <p:extLst>
      <p:ext uri="{BB962C8B-B14F-4D97-AF65-F5344CB8AC3E}">
        <p14:creationId xmlns:p14="http://schemas.microsoft.com/office/powerpoint/2010/main" val="780287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Calibri" panose="020F0502020204030204" pitchFamily="34" charset="0"/>
                <a:cs typeface="Times New Roman" panose="02020603050405020304" pitchFamily="18" charset="0"/>
              </a:rPr>
              <a:t>+ Thước mét dài bằng 5 lần thước kẻ 20cm.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Calibri" panose="020F0502020204030204" pitchFamily="34" charset="0"/>
                <a:cs typeface="Times New Roman" panose="02020603050405020304" pitchFamily="18" charset="0"/>
              </a:rPr>
              <a:t>+ Các con hãy dang hai tay sang ngang để cảm nhận độ dài của thước. Một sải tay của các con có độ dài khoảng 1 mét.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Các con vừa được giới thiệu đơn vị đo độ dài mới là gì?</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Tx/>
              <a:buChar char="-"/>
            </a:pPr>
            <a:r>
              <a:rPr lang="en-US" sz="1800" b="1" i="1">
                <a:effectLst/>
                <a:latin typeface="Times New Roman" panose="02020603050405020304" pitchFamily="18" charset="0"/>
                <a:ea typeface="Calibri" panose="020F0502020204030204" pitchFamily="34" charset="0"/>
              </a:rPr>
              <a:t>Mét là một đơn vị đo độ dài. </a:t>
            </a:r>
            <a:r>
              <a:rPr lang="fr-FR" sz="1800" b="1" i="1">
                <a:effectLst/>
                <a:latin typeface="Times New Roman" panose="02020603050405020304" pitchFamily="18" charset="0"/>
                <a:ea typeface="Calibri" panose="020F0502020204030204" pitchFamily="34" charset="0"/>
              </a:rPr>
              <a:t>Mét viết tắt là “m”.</a:t>
            </a:r>
          </a:p>
          <a:p>
            <a:pPr marL="171450" indent="-171450">
              <a:buFontTx/>
              <a:buChar char="-"/>
            </a:pPr>
            <a:r>
              <a:rPr lang="fr-FR" sz="1800">
                <a:effectLst/>
                <a:latin typeface="Times New Roman" panose="02020603050405020304" pitchFamily="18" charset="0"/>
                <a:ea typeface="Calibri" panose="020F0502020204030204" pitchFamily="34" charset="0"/>
              </a:rPr>
              <a:t>mời 2 học sinh đọc lại</a:t>
            </a:r>
            <a:endParaRPr lang="en-US"/>
          </a:p>
        </p:txBody>
      </p:sp>
      <p:sp>
        <p:nvSpPr>
          <p:cNvPr id="4" name="Chỗ dành sẵn cho Số hiệu Bản chiếu 3"/>
          <p:cNvSpPr>
            <a:spLocks noGrp="1"/>
          </p:cNvSpPr>
          <p:nvPr>
            <p:ph type="sldNum" sz="quarter" idx="5"/>
          </p:nvPr>
        </p:nvSpPr>
        <p:spPr/>
        <p:txBody>
          <a:bodyPr/>
          <a:lstStyle/>
          <a:p>
            <a:fld id="{7392B679-AE23-4750-8FB0-6513430B8953}" type="slidenum">
              <a:rPr lang="zh-CN" altLang="en-US" smtClean="0"/>
              <a:pPr/>
              <a:t>4</a:t>
            </a:fld>
            <a:endParaRPr lang="zh-CN" altLang="en-US" dirty="0"/>
          </a:p>
        </p:txBody>
      </p:sp>
    </p:spTree>
    <p:extLst>
      <p:ext uri="{BB962C8B-B14F-4D97-AF65-F5344CB8AC3E}">
        <p14:creationId xmlns:p14="http://schemas.microsoft.com/office/powerpoint/2010/main" val="3537762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a:t>
            </a:fld>
            <a:endParaRPr lang="zh-CN" altLang="en-US"/>
          </a:p>
        </p:txBody>
      </p:sp>
    </p:spTree>
    <p:extLst>
      <p:ext uri="{BB962C8B-B14F-4D97-AF65-F5344CB8AC3E}">
        <p14:creationId xmlns:p14="http://schemas.microsoft.com/office/powerpoint/2010/main" val="2236618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fr-FR" sz="1800">
                <a:effectLst/>
                <a:latin typeface="Times New Roman" panose="02020603050405020304" pitchFamily="18" charset="0"/>
                <a:ea typeface="Calibri" panose="020F0502020204030204" pitchFamily="34" charset="0"/>
              </a:rPr>
              <a:t>Yêu cầu HS viết tên đơn vị đo "m" ra nháp.</a:t>
            </a:r>
            <a:endParaRPr lang="en-US"/>
          </a:p>
        </p:txBody>
      </p:sp>
      <p:sp>
        <p:nvSpPr>
          <p:cNvPr id="4" name="Chỗ dành sẵn cho Số hiệu Bản chiếu 3"/>
          <p:cNvSpPr>
            <a:spLocks noGrp="1"/>
          </p:cNvSpPr>
          <p:nvPr>
            <p:ph type="sldNum" sz="quarter" idx="5"/>
          </p:nvPr>
        </p:nvSpPr>
        <p:spPr/>
        <p:txBody>
          <a:bodyPr/>
          <a:lstStyle/>
          <a:p>
            <a:fld id="{7392B679-AE23-4750-8FB0-6513430B8953}" type="slidenum">
              <a:rPr lang="zh-CN" altLang="en-US" smtClean="0"/>
              <a:pPr/>
              <a:t>6</a:t>
            </a:fld>
            <a:endParaRPr lang="zh-CN" altLang="en-US" dirty="0"/>
          </a:p>
        </p:txBody>
      </p:sp>
    </p:spTree>
    <p:extLst>
      <p:ext uri="{BB962C8B-B14F-4D97-AF65-F5344CB8AC3E}">
        <p14:creationId xmlns:p14="http://schemas.microsoft.com/office/powerpoint/2010/main" val="23976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just">
              <a:lnSpc>
                <a:spcPct val="107000"/>
              </a:lnSpc>
              <a:spcAft>
                <a:spcPts val="800"/>
              </a:spcAft>
            </a:pPr>
            <a:r>
              <a:rPr lang="fr-FR" sz="1800">
                <a:effectLst/>
                <a:latin typeface="Times New Roman" panose="02020603050405020304" pitchFamily="18" charset="0"/>
                <a:ea typeface="Calibri" panose="020F0502020204030204" pitchFamily="34" charset="0"/>
                <a:cs typeface="Times New Roman" panose="02020603050405020304" pitchFamily="18" charset="0"/>
              </a:rPr>
              <a:t>+ Vạch đầu tiên của thước ứng với số mấy?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a:effectLst/>
                <a:latin typeface="Times New Roman" panose="02020603050405020304" pitchFamily="18" charset="0"/>
                <a:ea typeface="Calibri" panose="020F0502020204030204" pitchFamily="34" charset="0"/>
                <a:cs typeface="Times New Roman" panose="02020603050405020304" pitchFamily="18" charset="0"/>
              </a:rPr>
              <a:t>+ Vạch cuối cùng ứng với số mấy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fr-FR" sz="1800">
                <a:effectLst/>
                <a:latin typeface="Times New Roman" panose="02020603050405020304" pitchFamily="18" charset="0"/>
                <a:ea typeface="Calibri" panose="020F0502020204030204" pitchFamily="34" charset="0"/>
              </a:rPr>
              <a:t>+Thước mét có vạch đầu tiên ứng với 0 cm, vạch cuối ứng với 100 cm. </a:t>
            </a:r>
          </a:p>
          <a:p>
            <a:r>
              <a:rPr lang="fr-FR" sz="1800">
                <a:effectLst/>
                <a:latin typeface="Times New Roman" panose="02020603050405020304" pitchFamily="18" charset="0"/>
                <a:ea typeface="Calibri" panose="020F0502020204030204" pitchFamily="34" charset="0"/>
                <a:cs typeface="Times New Roman" panose="02020603050405020304" pitchFamily="18" charset="0"/>
              </a:rPr>
              <a:t> Để biết giữa đơn vị đo m và các đơn vị đo độ dài khác có mối quan hệ như thế nào chúng ta cùng quan sát tiếp bức tranh trên màn hình.</a:t>
            </a:r>
            <a:endParaRPr lang="en-US"/>
          </a:p>
        </p:txBody>
      </p:sp>
      <p:sp>
        <p:nvSpPr>
          <p:cNvPr id="4" name="Chỗ dành sẵn cho Số hiệu Bản chiếu 3"/>
          <p:cNvSpPr>
            <a:spLocks noGrp="1"/>
          </p:cNvSpPr>
          <p:nvPr>
            <p:ph type="sldNum" sz="quarter" idx="5"/>
          </p:nvPr>
        </p:nvSpPr>
        <p:spPr/>
        <p:txBody>
          <a:bodyPr/>
          <a:lstStyle/>
          <a:p>
            <a:fld id="{7392B679-AE23-4750-8FB0-6513430B8953}" type="slidenum">
              <a:rPr lang="zh-CN" altLang="en-US" smtClean="0"/>
              <a:pPr/>
              <a:t>7</a:t>
            </a:fld>
            <a:endParaRPr lang="zh-CN" altLang="en-US" dirty="0"/>
          </a:p>
        </p:txBody>
      </p:sp>
    </p:spTree>
    <p:extLst>
      <p:ext uri="{BB962C8B-B14F-4D97-AF65-F5344CB8AC3E}">
        <p14:creationId xmlns:p14="http://schemas.microsoft.com/office/powerpoint/2010/main" val="1188862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just">
              <a:lnSpc>
                <a:spcPct val="107000"/>
              </a:lnSpc>
              <a:spcAft>
                <a:spcPts val="800"/>
              </a:spcAft>
            </a:pPr>
            <a:r>
              <a:rPr lang="fr-FR" sz="1800">
                <a:effectLst/>
                <a:latin typeface="Times New Roman" panose="02020603050405020304" pitchFamily="18" charset="0"/>
                <a:ea typeface="Calibri" panose="020F0502020204030204" pitchFamily="34" charset="0"/>
                <a:cs typeface="Times New Roman" panose="02020603050405020304" pitchFamily="18" charset="0"/>
              </a:rPr>
              <a:t>+ Vạch đầu tiên của thước ứng với số mấy?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a:effectLst/>
                <a:latin typeface="Times New Roman" panose="02020603050405020304" pitchFamily="18" charset="0"/>
                <a:ea typeface="Calibri" panose="020F0502020204030204" pitchFamily="34" charset="0"/>
                <a:cs typeface="Times New Roman" panose="02020603050405020304" pitchFamily="18" charset="0"/>
              </a:rPr>
              <a:t>+ Vạch cuối cùng ứng với số mấy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fr-FR" sz="1800">
                <a:effectLst/>
                <a:latin typeface="Times New Roman" panose="02020603050405020304" pitchFamily="18" charset="0"/>
                <a:ea typeface="Calibri" panose="020F0502020204030204" pitchFamily="34" charset="0"/>
              </a:rPr>
              <a:t>+Thước mét có vạch đầu tiên ứng với 0 cm, vạch cuối ứng với 100 cm. </a:t>
            </a:r>
          </a:p>
          <a:p>
            <a:r>
              <a:rPr lang="fr-FR" sz="1800">
                <a:effectLst/>
                <a:latin typeface="Times New Roman" panose="02020603050405020304" pitchFamily="18" charset="0"/>
                <a:ea typeface="Calibri" panose="020F0502020204030204" pitchFamily="34" charset="0"/>
                <a:cs typeface="Times New Roman" panose="02020603050405020304" pitchFamily="18" charset="0"/>
              </a:rPr>
              <a:t> Để biết giữa đơn vị đo m và các đơn vị đo độ dài khác có mối quan hệ như thế nào chúng ta cùng quan sát tiếp bức tranh trên màn hình.</a:t>
            </a:r>
            <a:endParaRPr lang="en-US"/>
          </a:p>
        </p:txBody>
      </p:sp>
      <p:sp>
        <p:nvSpPr>
          <p:cNvPr id="4" name="Chỗ dành sẵn cho Số hiệu Bản chiếu 3"/>
          <p:cNvSpPr>
            <a:spLocks noGrp="1"/>
          </p:cNvSpPr>
          <p:nvPr>
            <p:ph type="sldNum" sz="quarter" idx="5"/>
          </p:nvPr>
        </p:nvSpPr>
        <p:spPr/>
        <p:txBody>
          <a:bodyPr/>
          <a:lstStyle/>
          <a:p>
            <a:fld id="{7392B679-AE23-4750-8FB0-6513430B8953}" type="slidenum">
              <a:rPr lang="zh-CN" altLang="en-US" smtClean="0"/>
              <a:pPr/>
              <a:t>8</a:t>
            </a:fld>
            <a:endParaRPr lang="zh-CN" altLang="en-US" dirty="0"/>
          </a:p>
        </p:txBody>
      </p:sp>
    </p:spTree>
    <p:extLst>
      <p:ext uri="{BB962C8B-B14F-4D97-AF65-F5344CB8AC3E}">
        <p14:creationId xmlns:p14="http://schemas.microsoft.com/office/powerpoint/2010/main" val="1734479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lnSpc>
                <a:spcPct val="107000"/>
              </a:lnSpc>
              <a:spcAft>
                <a:spcPts val="800"/>
              </a:spcAft>
            </a:pPr>
            <a:r>
              <a:rPr lang="en-US" sz="1800" b="1" i="1">
                <a:effectLst/>
                <a:latin typeface="Times New Roman" panose="02020603050405020304" pitchFamily="18" charset="0"/>
                <a:ea typeface="Calibri" panose="020F0502020204030204" pitchFamily="34" charset="0"/>
              </a:rPr>
              <a:t>Các con vừa được học thêm 1 đơn vị đo độ dài mới là m. 1m = 100cm, 1m = 10dm</a:t>
            </a:r>
          </a:p>
          <a:p>
            <a:pPr marL="0" marR="0" lvl="0" indent="0" algn="just" defTabSz="914400" rtl="0" eaLnBrk="1" fontAlgn="auto" latinLnBrk="0" hangingPunct="1">
              <a:lnSpc>
                <a:spcPct val="107000"/>
              </a:lnSpc>
              <a:spcBef>
                <a:spcPts val="0"/>
              </a:spcBef>
              <a:spcAft>
                <a:spcPts val="800"/>
              </a:spcAft>
              <a:buClrTx/>
              <a:buSzTx/>
              <a:buFontTx/>
              <a:buNone/>
              <a:tabLst/>
              <a:defRPr/>
            </a:pPr>
            <a:r>
              <a:rPr lang="en-US" sz="1800" b="1" i="1">
                <a:effectLst/>
                <a:latin typeface="Times New Roman" panose="02020603050405020304" pitchFamily="18" charset="0"/>
                <a:ea typeface="Calibri" panose="020F0502020204030204" pitchFamily="34" charset="0"/>
                <a:cs typeface="Times New Roman" panose="02020603050405020304" pitchFamily="18" charset="0"/>
              </a:rPr>
              <a:t>Để giúp các con khắc sâu kiến thức mới chúng ta cùng bước vào phần luyện tập.</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a:t>
            </a:fld>
            <a:endParaRPr lang="zh-CN" altLang="en-US"/>
          </a:p>
        </p:txBody>
      </p:sp>
    </p:spTree>
    <p:extLst>
      <p:ext uri="{BB962C8B-B14F-4D97-AF65-F5344CB8AC3E}">
        <p14:creationId xmlns:p14="http://schemas.microsoft.com/office/powerpoint/2010/main" val="3403446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DE95F014-9AFE-1EBE-5A9B-D588B096F2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983114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10451212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2">
            <a:extLst>
              <a:ext uri="{FF2B5EF4-FFF2-40B4-BE49-F238E27FC236}">
                <a16:creationId xmlns:a16="http://schemas.microsoft.com/office/drawing/2014/main" id="{3BECACEA-A3C6-1F54-CBFA-B9FB969DBB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389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ố trí Tùy chỉnh">
    <p:spTree>
      <p:nvGrpSpPr>
        <p:cNvPr id="1" name=""/>
        <p:cNvGrpSpPr/>
        <p:nvPr/>
      </p:nvGrpSpPr>
      <p:grpSpPr>
        <a:xfrm>
          <a:off x="0" y="0"/>
          <a:ext cx="0" cy="0"/>
          <a:chOff x="0" y="0"/>
          <a:chExt cx="0" cy="0"/>
        </a:xfrm>
      </p:grpSpPr>
      <p:pic>
        <p:nvPicPr>
          <p:cNvPr id="6" name="图片 2">
            <a:extLst>
              <a:ext uri="{FF2B5EF4-FFF2-40B4-BE49-F238E27FC236}">
                <a16:creationId xmlns:a16="http://schemas.microsoft.com/office/drawing/2014/main" id="{5A128840-1D75-DCC8-C3CE-D5FA4CDDC3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38928"/>
          </a:xfrm>
          <a:prstGeom prst="rect">
            <a:avLst/>
          </a:prstGeom>
        </p:spPr>
      </p:pic>
    </p:spTree>
    <p:extLst>
      <p:ext uri="{BB962C8B-B14F-4D97-AF65-F5344CB8AC3E}">
        <p14:creationId xmlns:p14="http://schemas.microsoft.com/office/powerpoint/2010/main" val="201989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fld id="{530820CF-B880-4189-942D-D702A7CBA730}" type="datetimeFigureOut">
              <a:rPr lang="zh-CN" altLang="en-US" smtClean="0"/>
              <a:pPr/>
              <a:t>2023/4/8</a:t>
            </a:fld>
            <a:endParaRPr lang="zh-CN" altLang="en-US" dirty="0"/>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endParaRPr lang="zh-CN" altLang="en-US" dirty="0"/>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fld id="{0C913308-F349-4B6D-A68A-DD1791B4A57B}" type="slidenum">
              <a:rPr lang="zh-CN" altLang="en-US" smtClean="0"/>
              <a:pPr/>
              <a:t>‹#›</a:t>
            </a:fld>
            <a:endParaRPr lang="zh-CN" altLang="en-US" dirty="0"/>
          </a:p>
        </p:txBody>
      </p:sp>
      <p:pic>
        <p:nvPicPr>
          <p:cNvPr id="12" name="图片 11"/>
          <p:cNvPicPr>
            <a:picLocks noChangeAspect="1"/>
          </p:cNvPicPr>
          <p:nvPr userDrawn="1"/>
        </p:nvPicPr>
        <p:blipFill rotWithShape="1">
          <a:blip r:embed="rId8" cstate="print">
            <a:extLst>
              <a:ext uri="{28A0092B-C50C-407E-A947-70E740481C1C}">
                <a14:useLocalDpi xmlns:a14="http://schemas.microsoft.com/office/drawing/2010/main" val="0"/>
              </a:ext>
            </a:extLst>
          </a:blip>
          <a:srcRect r="22909" b="71307"/>
          <a:stretch/>
        </p:blipFill>
        <p:spPr>
          <a:xfrm>
            <a:off x="5523091" y="3407339"/>
            <a:ext cx="3620909" cy="1737750"/>
          </a:xfrm>
          <a:prstGeom prst="rect">
            <a:avLst/>
          </a:prstGeom>
        </p:spPr>
      </p:pic>
      <p:sp>
        <p:nvSpPr>
          <p:cNvPr id="7" name="矩形 6">
            <a:extLst>
              <a:ext uri="{FF2B5EF4-FFF2-40B4-BE49-F238E27FC236}">
                <a16:creationId xmlns:a16="http://schemas.microsoft.com/office/drawing/2014/main" id="{42643604-4AA1-431F-A3FD-A92279CD9E87}"/>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inpin heiti" charset="-122"/>
              <a:ea typeface="inpin heiti" charset="-122"/>
            </a:endParaRPr>
          </a:p>
        </p:txBody>
      </p:sp>
    </p:spTree>
  </p:cSld>
  <p:clrMap bg1="lt1" tx1="dk1" bg2="lt2" tx2="dk2" accent1="accent1" accent2="accent2" accent3="accent3" accent4="accent4" accent5="accent5" accent6="accent6" hlink="hlink" folHlink="folHlink"/>
  <p:sldLayoutIdLst>
    <p:sldLayoutId id="2147483650" r:id="rId1"/>
    <p:sldLayoutId id="2147483660" r:id="rId2"/>
    <p:sldLayoutId id="2147483661" r:id="rId3"/>
    <p:sldLayoutId id="2147483655" r:id="rId4"/>
    <p:sldLayoutId id="2147483662" r:id="rId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b="0" i="0" kern="1200">
          <a:solidFill>
            <a:schemeClr val="tx1"/>
          </a:solidFill>
          <a:latin typeface="inpin heiti" charset="-122"/>
          <a:ea typeface="inpin heiti" charset="-122"/>
          <a:cs typeface="+mj-cs"/>
        </a:defRPr>
      </a:lvl1pPr>
    </p:titleStyle>
    <p:bodyStyle>
      <a:lvl1pPr marL="342900" indent="-342900" algn="l" defTabSz="914400" rtl="0" eaLnBrk="1" latinLnBrk="0" hangingPunct="1">
        <a:spcBef>
          <a:spcPct val="20000"/>
        </a:spcBef>
        <a:buFont typeface="Arial" pitchFamily="34" charset="0"/>
        <a:buChar char="•"/>
        <a:defRPr sz="3200" b="0" i="0" kern="1200">
          <a:solidFill>
            <a:schemeClr val="tx1"/>
          </a:solidFill>
          <a:latin typeface="inpin heiti" charset="-122"/>
          <a:ea typeface="inpin heiti" charset="-122"/>
          <a:cs typeface="+mn-cs"/>
        </a:defRPr>
      </a:lvl1pPr>
      <a:lvl2pPr marL="742950" indent="-285750" algn="l" defTabSz="914400" rtl="0" eaLnBrk="1" latinLnBrk="0" hangingPunct="1">
        <a:spcBef>
          <a:spcPct val="20000"/>
        </a:spcBef>
        <a:buFont typeface="Arial" pitchFamily="34" charset="0"/>
        <a:buChar char="–"/>
        <a:defRPr sz="2800" b="0" i="0" kern="1200">
          <a:solidFill>
            <a:schemeClr val="tx1"/>
          </a:solidFill>
          <a:latin typeface="inpin heiti" charset="-122"/>
          <a:ea typeface="inpin heiti" charset="-122"/>
          <a:cs typeface="+mn-cs"/>
        </a:defRPr>
      </a:lvl2pPr>
      <a:lvl3pPr marL="1143000" indent="-228600" algn="l" defTabSz="914400" rtl="0" eaLnBrk="1" latinLnBrk="0" hangingPunct="1">
        <a:spcBef>
          <a:spcPct val="20000"/>
        </a:spcBef>
        <a:buFont typeface="Arial" pitchFamily="34" charset="0"/>
        <a:buChar char="•"/>
        <a:defRPr sz="2400" b="0" i="0" kern="1200">
          <a:solidFill>
            <a:schemeClr val="tx1"/>
          </a:solidFill>
          <a:latin typeface="inpin heiti" charset="-122"/>
          <a:ea typeface="inpin heiti" charset="-122"/>
          <a:cs typeface="+mn-cs"/>
        </a:defRPr>
      </a:lvl3pPr>
      <a:lvl4pPr marL="1600200" indent="-228600" algn="l" defTabSz="914400" rtl="0" eaLnBrk="1" latinLnBrk="0" hangingPunct="1">
        <a:spcBef>
          <a:spcPct val="20000"/>
        </a:spcBef>
        <a:buFont typeface="Arial" pitchFamily="34" charset="0"/>
        <a:buChar char="–"/>
        <a:defRPr sz="2000" b="0" i="0" kern="1200">
          <a:solidFill>
            <a:schemeClr val="tx1"/>
          </a:solidFill>
          <a:latin typeface="inpin heiti" charset="-122"/>
          <a:ea typeface="inpin heiti" charset="-122"/>
          <a:cs typeface="+mn-cs"/>
        </a:defRPr>
      </a:lvl4pPr>
      <a:lvl5pPr marL="2057400" indent="-228600" algn="l" defTabSz="914400" rtl="0" eaLnBrk="1" latinLnBrk="0" hangingPunct="1">
        <a:spcBef>
          <a:spcPct val="20000"/>
        </a:spcBef>
        <a:buFont typeface="Arial" pitchFamily="34" charset="0"/>
        <a:buChar char="»"/>
        <a:defRPr sz="2000" b="0" i="0" kern="1200">
          <a:solidFill>
            <a:schemeClr val="tx1"/>
          </a:solidFill>
          <a:latin typeface="inpin heiti" charset="-122"/>
          <a:ea typeface="inpin heiti"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hemeOverride" Target="../theme/themeOverride1.xml"/><Relationship Id="rId5" Type="http://schemas.openxmlformats.org/officeDocument/2006/relationships/image" Target="../media/image5.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hemeOverride" Target="../theme/themeOverride5.xml"/><Relationship Id="rId5" Type="http://schemas.openxmlformats.org/officeDocument/2006/relationships/image" Target="../media/image10.tmp"/><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hemeOverride" Target="../theme/themeOverride6.xml"/><Relationship Id="rId5" Type="http://schemas.openxmlformats.org/officeDocument/2006/relationships/image" Target="../media/image12.tmp"/><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hemeOverride" Target="../theme/themeOverride7.xml"/><Relationship Id="rId4" Type="http://schemas.openxmlformats.org/officeDocument/2006/relationships/image" Target="../media/image13.tmp"/></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hemeOverride" Target="../theme/themeOverride8.xml"/><Relationship Id="rId4" Type="http://schemas.openxmlformats.org/officeDocument/2006/relationships/image" Target="../media/image14.tmp"/></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hemeOverride" Target="../theme/themeOverride9.xml"/><Relationship Id="rId5" Type="http://schemas.openxmlformats.org/officeDocument/2006/relationships/image" Target="../media/image7.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hemeOverride" Target="../theme/themeOverride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hemeOverride" Target="../theme/themeOverride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000" b="-3000"/>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
        <p:nvSpPr>
          <p:cNvPr id="37" name="TextBox 71"/>
          <p:cNvSpPr txBox="1"/>
          <p:nvPr/>
        </p:nvSpPr>
        <p:spPr>
          <a:xfrm>
            <a:off x="2549459" y="735266"/>
            <a:ext cx="4142929" cy="1446550"/>
          </a:xfrm>
          <a:prstGeom prst="rect">
            <a:avLst/>
          </a:prstGeom>
          <a:noFill/>
        </p:spPr>
        <p:txBody>
          <a:bodyPr wrap="none" rtlCol="0">
            <a:spAutoFit/>
          </a:bodyPr>
          <a:lstStyle/>
          <a:p>
            <a:r>
              <a:rPr lang="en-US" altLang="zh-CN" sz="8800">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rPr>
              <a:t>TOÁN 3</a:t>
            </a:r>
            <a:endParaRPr lang="zh-CN" altLang="en-US" sz="8800" dirty="0">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endParaRPr>
          </a:p>
        </p:txBody>
      </p:sp>
      <p:sp>
        <p:nvSpPr>
          <p:cNvPr id="38" name="矩形 37"/>
          <p:cNvSpPr/>
          <p:nvPr/>
        </p:nvSpPr>
        <p:spPr>
          <a:xfrm>
            <a:off x="251520" y="5037"/>
            <a:ext cx="8640960" cy="523220"/>
          </a:xfrm>
          <a:prstGeom prst="rect">
            <a:avLst/>
          </a:prstGeom>
        </p:spPr>
        <p:txBody>
          <a:bodyPr wrap="square">
            <a:spAutoFit/>
          </a:bodyPr>
          <a:lstStyle/>
          <a:p>
            <a:pPr algn="ctr" fontAlgn="auto">
              <a:spcBef>
                <a:spcPts val="0"/>
              </a:spcBef>
              <a:spcAft>
                <a:spcPts val="0"/>
              </a:spcAft>
              <a:defRPr/>
            </a:pPr>
            <a:r>
              <a:rPr lang="en-US" altLang="zh-CN" sz="2800" spc="300" dirty="0" err="1">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Bộ</a:t>
            </a:r>
            <a:r>
              <a:rPr lang="en-US" altLang="zh-CN" sz="2800" spc="300" dirty="0">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 </a:t>
            </a:r>
            <a:r>
              <a:rPr lang="en-US" altLang="zh-CN" sz="2800" spc="300" dirty="0" err="1">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sách</a:t>
            </a:r>
            <a:r>
              <a:rPr lang="en-US" altLang="zh-CN" sz="2800" spc="300" dirty="0">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 </a:t>
            </a:r>
            <a:r>
              <a:rPr lang="en-US" altLang="zh-CN" sz="2800" spc="300" dirty="0" err="1">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cánh</a:t>
            </a:r>
            <a:r>
              <a:rPr lang="en-US" altLang="zh-CN" sz="2800" spc="300" dirty="0">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 </a:t>
            </a:r>
            <a:r>
              <a:rPr lang="en-US" altLang="zh-CN" sz="2800" spc="300" dirty="0" err="1">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diều</a:t>
            </a:r>
            <a:endParaRPr lang="zh-CN" altLang="en-US" sz="2800" spc="300" dirty="0">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endParaRPr>
          </a:p>
        </p:txBody>
      </p:sp>
      <p:sp>
        <p:nvSpPr>
          <p:cNvPr id="4" name="TextBox 71">
            <a:extLst>
              <a:ext uri="{FF2B5EF4-FFF2-40B4-BE49-F238E27FC236}">
                <a16:creationId xmlns:a16="http://schemas.microsoft.com/office/drawing/2014/main" id="{4FF0E8EC-6191-83C4-5614-6714825C8E5F}"/>
              </a:ext>
            </a:extLst>
          </p:cNvPr>
          <p:cNvSpPr txBox="1"/>
          <p:nvPr/>
        </p:nvSpPr>
        <p:spPr>
          <a:xfrm>
            <a:off x="1159848" y="2139702"/>
            <a:ext cx="5998758" cy="830997"/>
          </a:xfrm>
          <a:prstGeom prst="rect">
            <a:avLst/>
          </a:prstGeom>
          <a:noFill/>
        </p:spPr>
        <p:txBody>
          <a:bodyPr wrap="none" rtlCol="0">
            <a:spAutoFit/>
          </a:bodyPr>
          <a:lstStyle/>
          <a:p>
            <a:r>
              <a:rPr lang="en-US" altLang="zh-CN" sz="4800">
                <a:solidFill>
                  <a:schemeClr val="accent1">
                    <a:lumMod val="50000"/>
                  </a:schemeClr>
                </a:solidFill>
                <a:latin typeface="Times New Roman" panose="02020603050405020304" pitchFamily="18" charset="0"/>
                <a:ea typeface="inpin heiti" charset="-122"/>
                <a:cs typeface="Times New Roman" panose="02020603050405020304" pitchFamily="18" charset="0"/>
              </a:rPr>
              <a:t>Bài: Diện tích một hình</a:t>
            </a:r>
            <a:endParaRPr lang="zh-CN" altLang="en-US" sz="4800" dirty="0">
              <a:solidFill>
                <a:schemeClr val="accent1">
                  <a:lumMod val="50000"/>
                </a:schemeClr>
              </a:solidFill>
              <a:latin typeface="Times New Roman" panose="02020603050405020304" pitchFamily="18" charset="0"/>
              <a:ea typeface="inpin heiti" charset="-122"/>
              <a:cs typeface="Times New Roman" panose="02020603050405020304" pitchFamily="18" charset="0"/>
            </a:endParaRPr>
          </a:p>
        </p:txBody>
      </p:sp>
    </p:spTree>
    <p:extLst>
      <p:ext uri="{BB962C8B-B14F-4D97-AF65-F5344CB8AC3E}">
        <p14:creationId xmlns:p14="http://schemas.microsoft.com/office/powerpoint/2010/main" val="1048065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3*#ppt_w"/>
                                          </p:val>
                                        </p:tav>
                                        <p:tav tm="100000">
                                          <p:val>
                                            <p:strVal val="#ppt_w"/>
                                          </p:val>
                                        </p:tav>
                                      </p:tavLst>
                                    </p:anim>
                                    <p:anim calcmode="lin" valueType="num">
                                      <p:cBhvr>
                                        <p:cTn id="8" dur="500" fill="hold"/>
                                        <p:tgtEl>
                                          <p:spTgt spid="3"/>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38" presetClass="entr" presetSubtype="0" accel="50000" fill="hold" grpId="0" nodeType="afterEffect">
                                  <p:stCondLst>
                                    <p:cond delay="0"/>
                                  </p:stCondLst>
                                  <p:iterate type="lt">
                                    <p:tmPct val="50000"/>
                                  </p:iterate>
                                  <p:childTnLst>
                                    <p:set>
                                      <p:cBhvr>
                                        <p:cTn id="11" dur="1" fill="hold">
                                          <p:stCondLst>
                                            <p:cond delay="0"/>
                                          </p:stCondLst>
                                        </p:cTn>
                                        <p:tgtEl>
                                          <p:spTgt spid="38"/>
                                        </p:tgtEl>
                                        <p:attrNameLst>
                                          <p:attrName>style.visibility</p:attrName>
                                        </p:attrNameLst>
                                      </p:cBhvr>
                                      <p:to>
                                        <p:strVal val="visible"/>
                                      </p:to>
                                    </p:set>
                                    <p:set>
                                      <p:cBhvr>
                                        <p:cTn id="12" dur="227" fill="hold">
                                          <p:stCondLst>
                                            <p:cond delay="0"/>
                                          </p:stCondLst>
                                        </p:cTn>
                                        <p:tgtEl>
                                          <p:spTgt spid="38"/>
                                        </p:tgtEl>
                                        <p:attrNameLst>
                                          <p:attrName>style.rotation</p:attrName>
                                        </p:attrNameLst>
                                      </p:cBhvr>
                                      <p:to>
                                        <p:strVal val="-45.0"/>
                                      </p:to>
                                    </p:set>
                                    <p:anim calcmode="lin" valueType="num">
                                      <p:cBhvr>
                                        <p:cTn id="13" dur="227" fill="hold">
                                          <p:stCondLst>
                                            <p:cond delay="227"/>
                                          </p:stCondLst>
                                        </p:cTn>
                                        <p:tgtEl>
                                          <p:spTgt spid="38"/>
                                        </p:tgtEl>
                                        <p:attrNameLst>
                                          <p:attrName>style.rotation</p:attrName>
                                        </p:attrNameLst>
                                      </p:cBhvr>
                                      <p:tavLst>
                                        <p:tav tm="0">
                                          <p:val>
                                            <p:fltVal val="-45"/>
                                          </p:val>
                                        </p:tav>
                                        <p:tav tm="69900">
                                          <p:val>
                                            <p:fltVal val="45"/>
                                          </p:val>
                                        </p:tav>
                                        <p:tav tm="100000">
                                          <p:val>
                                            <p:fltVal val="0"/>
                                          </p:val>
                                        </p:tav>
                                      </p:tavLst>
                                    </p:anim>
                                    <p:anim calcmode="lin" valueType="num">
                                      <p:cBhvr>
                                        <p:cTn id="14" dur="227" fill="hold">
                                          <p:stCondLst>
                                            <p:cond delay="0"/>
                                          </p:stCondLst>
                                        </p:cTn>
                                        <p:tgtEl>
                                          <p:spTgt spid="38"/>
                                        </p:tgtEl>
                                        <p:attrNameLst>
                                          <p:attrName>ppt_y</p:attrName>
                                        </p:attrNameLst>
                                      </p:cBhvr>
                                      <p:tavLst>
                                        <p:tav tm="0">
                                          <p:val>
                                            <p:strVal val="#ppt_y-1"/>
                                          </p:val>
                                        </p:tav>
                                        <p:tav tm="100000">
                                          <p:val>
                                            <p:strVal val="#ppt_y-(0.354*#ppt_w-0.172*#ppt_h)"/>
                                          </p:val>
                                        </p:tav>
                                      </p:tavLst>
                                    </p:anim>
                                    <p:anim calcmode="lin" valueType="num">
                                      <p:cBhvr>
                                        <p:cTn id="15" dur="78" decel="50000" autoRev="1" fill="hold">
                                          <p:stCondLst>
                                            <p:cond delay="227"/>
                                          </p:stCondLst>
                                        </p:cTn>
                                        <p:tgtEl>
                                          <p:spTgt spid="38"/>
                                        </p:tgtEl>
                                        <p:attrNameLst>
                                          <p:attrName>ppt_y</p:attrName>
                                        </p:attrNameLst>
                                      </p:cBhvr>
                                      <p:tavLst>
                                        <p:tav tm="0">
                                          <p:val>
                                            <p:strVal val="#ppt_y-(0.354*#ppt_w-0.172*#ppt_h)"/>
                                          </p:val>
                                        </p:tav>
                                        <p:tav tm="100000">
                                          <p:val>
                                            <p:strVal val="#ppt_y-(0.354*#ppt_w-0.172*#ppt_h)-#ppt_h/2"/>
                                          </p:val>
                                        </p:tav>
                                      </p:tavLst>
                                    </p:anim>
                                    <p:anim calcmode="lin" valueType="num">
                                      <p:cBhvr>
                                        <p:cTn id="16" dur="68" fill="hold">
                                          <p:stCondLst>
                                            <p:cond delay="432"/>
                                          </p:stCondLst>
                                        </p:cTn>
                                        <p:tgtEl>
                                          <p:spTgt spid="38"/>
                                        </p:tgtEl>
                                        <p:attrNameLst>
                                          <p:attrName>ppt_y</p:attrName>
                                        </p:attrNameLst>
                                      </p:cBhvr>
                                      <p:tavLst>
                                        <p:tav tm="0">
                                          <p:val>
                                            <p:strVal val="#ppt_y-(0.354*#ppt_w-0.172*#ppt_h)"/>
                                          </p:val>
                                        </p:tav>
                                        <p:tav tm="100000">
                                          <p:val>
                                            <p:strVal val="#ppt_y"/>
                                          </p:val>
                                        </p:tav>
                                      </p:tavLst>
                                    </p:anim>
                                  </p:childTnLst>
                                </p:cTn>
                              </p:par>
                              <p:par>
                                <p:cTn id="17" presetID="42" presetClass="entr" presetSubtype="0" fill="hold" grpId="0" nodeType="withEffect">
                                  <p:stCondLst>
                                    <p:cond delay="50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50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7" y="3336010"/>
            <a:ext cx="1329184" cy="1807489"/>
          </a:xfrm>
          <a:prstGeom prst="rect">
            <a:avLst/>
          </a:prstGeom>
        </p:spPr>
      </p:pic>
      <p:pic>
        <p:nvPicPr>
          <p:cNvPr id="3" name="Picture 2">
            <a:extLst>
              <a:ext uri="{FF2B5EF4-FFF2-40B4-BE49-F238E27FC236}">
                <a16:creationId xmlns:a16="http://schemas.microsoft.com/office/drawing/2014/main" id="{DE6EB511-AC3F-2AA0-86C8-C8B4865C07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55525"/>
            <a:ext cx="9144000" cy="2304257"/>
          </a:xfrm>
          <a:prstGeom prst="rect">
            <a:avLst/>
          </a:prstGeom>
        </p:spPr>
      </p:pic>
      <p:sp>
        <p:nvSpPr>
          <p:cNvPr id="7" name="Hộp Văn bản 6">
            <a:extLst>
              <a:ext uri="{FF2B5EF4-FFF2-40B4-BE49-F238E27FC236}">
                <a16:creationId xmlns:a16="http://schemas.microsoft.com/office/drawing/2014/main" id="{173DB0E8-52A4-922D-EE9B-22269EB52F55}"/>
              </a:ext>
            </a:extLst>
          </p:cNvPr>
          <p:cNvSpPr txBox="1"/>
          <p:nvPr/>
        </p:nvSpPr>
        <p:spPr>
          <a:xfrm>
            <a:off x="971600" y="2902173"/>
            <a:ext cx="726481" cy="461665"/>
          </a:xfrm>
          <a:prstGeom prst="rect">
            <a:avLst/>
          </a:prstGeom>
          <a:noFill/>
        </p:spPr>
        <p:txBody>
          <a:bodyPr wrap="none" rtlCol="0">
            <a:spAutoFit/>
          </a:bodyPr>
          <a:lstStyle/>
          <a:p>
            <a:r>
              <a:rPr lang="en-US" sz="2400" b="1" dirty="0">
                <a:solidFill>
                  <a:srgbClr val="C00000"/>
                </a:solidFill>
                <a:latin typeface="Arial" panose="020B0604020202020204" pitchFamily="34" charset="0"/>
                <a:ea typeface="AvantGarde" panose="00000400000000000000" pitchFamily="2" charset="0"/>
                <a:cs typeface="Arial" panose="020B0604020202020204" pitchFamily="34" charset="0"/>
              </a:rPr>
              <a:t>3 ô </a:t>
            </a:r>
          </a:p>
        </p:txBody>
      </p:sp>
      <p:sp>
        <p:nvSpPr>
          <p:cNvPr id="8" name="Hộp Văn bản 7">
            <a:extLst>
              <a:ext uri="{FF2B5EF4-FFF2-40B4-BE49-F238E27FC236}">
                <a16:creationId xmlns:a16="http://schemas.microsoft.com/office/drawing/2014/main" id="{6E265E01-2CC3-B762-D54A-496F6314A2CE}"/>
              </a:ext>
            </a:extLst>
          </p:cNvPr>
          <p:cNvSpPr txBox="1"/>
          <p:nvPr/>
        </p:nvSpPr>
        <p:spPr>
          <a:xfrm>
            <a:off x="3400539" y="2856648"/>
            <a:ext cx="728084" cy="461665"/>
          </a:xfrm>
          <a:prstGeom prst="rect">
            <a:avLst/>
          </a:prstGeom>
          <a:noFill/>
        </p:spPr>
        <p:txBody>
          <a:bodyPr wrap="none" rtlCol="0">
            <a:spAutoFit/>
          </a:bodyPr>
          <a:lstStyle/>
          <a:p>
            <a:r>
              <a:rPr lang="en-US" sz="2400" b="1">
                <a:solidFill>
                  <a:srgbClr val="C00000"/>
                </a:solidFill>
                <a:latin typeface="Arial" panose="020B0604020202020204" pitchFamily="34" charset="0"/>
                <a:ea typeface="AvantGarde" panose="00000400000000000000" pitchFamily="2" charset="0"/>
                <a:cs typeface="Arial" panose="020B0604020202020204" pitchFamily="34" charset="0"/>
              </a:rPr>
              <a:t>7 ô </a:t>
            </a:r>
            <a:endParaRPr lang="en-US" sz="2400" b="1" dirty="0">
              <a:solidFill>
                <a:srgbClr val="C00000"/>
              </a:solidFill>
              <a:latin typeface="Arial" panose="020B0604020202020204" pitchFamily="34" charset="0"/>
              <a:ea typeface="AvantGarde" panose="00000400000000000000" pitchFamily="2" charset="0"/>
              <a:cs typeface="Arial" panose="020B0604020202020204" pitchFamily="34" charset="0"/>
            </a:endParaRPr>
          </a:p>
        </p:txBody>
      </p:sp>
      <p:sp>
        <p:nvSpPr>
          <p:cNvPr id="9" name="Hộp Văn bản 8">
            <a:extLst>
              <a:ext uri="{FF2B5EF4-FFF2-40B4-BE49-F238E27FC236}">
                <a16:creationId xmlns:a16="http://schemas.microsoft.com/office/drawing/2014/main" id="{FE5BC36A-7E8F-003A-D1E2-5411C5CDB507}"/>
              </a:ext>
            </a:extLst>
          </p:cNvPr>
          <p:cNvSpPr txBox="1"/>
          <p:nvPr/>
        </p:nvSpPr>
        <p:spPr>
          <a:xfrm>
            <a:off x="5652120" y="2830165"/>
            <a:ext cx="728084" cy="461665"/>
          </a:xfrm>
          <a:prstGeom prst="rect">
            <a:avLst/>
          </a:prstGeom>
          <a:noFill/>
        </p:spPr>
        <p:txBody>
          <a:bodyPr wrap="none" rtlCol="0">
            <a:spAutoFit/>
          </a:bodyPr>
          <a:lstStyle/>
          <a:p>
            <a:r>
              <a:rPr lang="en-US" sz="2400" b="1" dirty="0">
                <a:solidFill>
                  <a:srgbClr val="C00000"/>
                </a:solidFill>
                <a:latin typeface="Arial" panose="020B0604020202020204" pitchFamily="34" charset="0"/>
                <a:ea typeface="AvantGarde" panose="00000400000000000000" pitchFamily="2" charset="0"/>
                <a:cs typeface="Arial" panose="020B0604020202020204" pitchFamily="34" charset="0"/>
              </a:rPr>
              <a:t>6 ô </a:t>
            </a:r>
          </a:p>
        </p:txBody>
      </p:sp>
      <p:sp>
        <p:nvSpPr>
          <p:cNvPr id="10" name="Hộp Văn bản 9">
            <a:extLst>
              <a:ext uri="{FF2B5EF4-FFF2-40B4-BE49-F238E27FC236}">
                <a16:creationId xmlns:a16="http://schemas.microsoft.com/office/drawing/2014/main" id="{7079D099-F73D-9F28-814C-B034A8BBB989}"/>
              </a:ext>
            </a:extLst>
          </p:cNvPr>
          <p:cNvSpPr txBox="1"/>
          <p:nvPr/>
        </p:nvSpPr>
        <p:spPr>
          <a:xfrm>
            <a:off x="7732348" y="2851349"/>
            <a:ext cx="728084" cy="461665"/>
          </a:xfrm>
          <a:prstGeom prst="rect">
            <a:avLst/>
          </a:prstGeom>
          <a:noFill/>
        </p:spPr>
        <p:txBody>
          <a:bodyPr wrap="none" rtlCol="0">
            <a:spAutoFit/>
          </a:bodyPr>
          <a:lstStyle/>
          <a:p>
            <a:r>
              <a:rPr lang="en-US" sz="2400" b="1" dirty="0">
                <a:solidFill>
                  <a:srgbClr val="C00000"/>
                </a:solidFill>
                <a:latin typeface="Arial" panose="020B0604020202020204" pitchFamily="34" charset="0"/>
                <a:ea typeface="AvantGarde" panose="00000400000000000000" pitchFamily="2" charset="0"/>
                <a:cs typeface="Arial" panose="020B0604020202020204" pitchFamily="34" charset="0"/>
              </a:rPr>
              <a:t>7 ô </a:t>
            </a:r>
          </a:p>
        </p:txBody>
      </p:sp>
    </p:spTree>
    <p:extLst>
      <p:ext uri="{BB962C8B-B14F-4D97-AF65-F5344CB8AC3E}">
        <p14:creationId xmlns:p14="http://schemas.microsoft.com/office/powerpoint/2010/main" val="853145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6456" y="4029154"/>
            <a:ext cx="462068" cy="806999"/>
          </a:xfrm>
          <a:prstGeom prst="rect">
            <a:avLst/>
          </a:prstGeom>
        </p:spPr>
      </p:pic>
      <p:pic>
        <p:nvPicPr>
          <p:cNvPr id="7" name="Picture 6">
            <a:extLst>
              <a:ext uri="{FF2B5EF4-FFF2-40B4-BE49-F238E27FC236}">
                <a16:creationId xmlns:a16="http://schemas.microsoft.com/office/drawing/2014/main" id="{2524DCD2-5036-EC67-6171-A674D2DD5B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39502"/>
            <a:ext cx="9144000" cy="3543927"/>
          </a:xfrm>
          <a:prstGeom prst="rect">
            <a:avLst/>
          </a:prstGeom>
        </p:spPr>
      </p:pic>
      <p:sp>
        <p:nvSpPr>
          <p:cNvPr id="8" name="Hộp Văn bản 7">
            <a:extLst>
              <a:ext uri="{FF2B5EF4-FFF2-40B4-BE49-F238E27FC236}">
                <a16:creationId xmlns:a16="http://schemas.microsoft.com/office/drawing/2014/main" id="{9E8B6EC0-71F2-858F-CCB3-3DFB5E52F0FB}"/>
              </a:ext>
            </a:extLst>
          </p:cNvPr>
          <p:cNvSpPr txBox="1"/>
          <p:nvPr/>
        </p:nvSpPr>
        <p:spPr>
          <a:xfrm>
            <a:off x="6372200" y="2902173"/>
            <a:ext cx="2880320" cy="461665"/>
          </a:xfrm>
          <a:prstGeom prst="rect">
            <a:avLst/>
          </a:prstGeom>
          <a:noFill/>
        </p:spPr>
        <p:txBody>
          <a:bodyPr wrap="square" rtlCol="0">
            <a:spAutoFit/>
          </a:bodyPr>
          <a:lstStyle/>
          <a:p>
            <a:r>
              <a:rPr lang="en-US" sz="2400" b="1" dirty="0" err="1">
                <a:solidFill>
                  <a:srgbClr val="C00000"/>
                </a:solidFill>
                <a:latin typeface="Arial" panose="020B0604020202020204" pitchFamily="34" charset="0"/>
                <a:ea typeface="AvantGarde" panose="00000400000000000000" pitchFamily="2" charset="0"/>
                <a:cs typeface="Arial" panose="020B0604020202020204" pitchFamily="34" charset="0"/>
              </a:rPr>
              <a:t>Hình</a:t>
            </a:r>
            <a:r>
              <a:rPr lang="en-US" sz="2400" b="1" dirty="0">
                <a:solidFill>
                  <a:srgbClr val="C00000"/>
                </a:solidFill>
                <a:latin typeface="Arial" panose="020B0604020202020204" pitchFamily="34" charset="0"/>
                <a:ea typeface="AvantGarde" panose="00000400000000000000" pitchFamily="2" charset="0"/>
                <a:cs typeface="Arial" panose="020B0604020202020204" pitchFamily="34" charset="0"/>
              </a:rPr>
              <a:t> A, C </a:t>
            </a:r>
            <a:r>
              <a:rPr lang="en-US" sz="2400" b="1" dirty="0" err="1">
                <a:solidFill>
                  <a:srgbClr val="C00000"/>
                </a:solidFill>
                <a:latin typeface="Arial" panose="020B0604020202020204" pitchFamily="34" charset="0"/>
                <a:ea typeface="AvantGarde" panose="00000400000000000000" pitchFamily="2" charset="0"/>
                <a:cs typeface="Arial" panose="020B0604020202020204" pitchFamily="34" charset="0"/>
              </a:rPr>
              <a:t>và</a:t>
            </a:r>
            <a:r>
              <a:rPr lang="en-US" sz="2400" b="1" dirty="0">
                <a:solidFill>
                  <a:srgbClr val="C00000"/>
                </a:solidFill>
                <a:latin typeface="Arial" panose="020B0604020202020204" pitchFamily="34" charset="0"/>
                <a:ea typeface="AvantGarde" panose="00000400000000000000" pitchFamily="2" charset="0"/>
                <a:cs typeface="Arial" panose="020B0604020202020204" pitchFamily="34" charset="0"/>
              </a:rPr>
              <a:t> E</a:t>
            </a:r>
          </a:p>
        </p:txBody>
      </p:sp>
      <p:sp>
        <p:nvSpPr>
          <p:cNvPr id="9" name="Hộp Văn bản 7">
            <a:extLst>
              <a:ext uri="{FF2B5EF4-FFF2-40B4-BE49-F238E27FC236}">
                <a16:creationId xmlns:a16="http://schemas.microsoft.com/office/drawing/2014/main" id="{8AADBB74-7F33-9F52-4013-256CB5FC748F}"/>
              </a:ext>
            </a:extLst>
          </p:cNvPr>
          <p:cNvSpPr txBox="1"/>
          <p:nvPr/>
        </p:nvSpPr>
        <p:spPr>
          <a:xfrm>
            <a:off x="7020272" y="3406229"/>
            <a:ext cx="1296144" cy="461665"/>
          </a:xfrm>
          <a:prstGeom prst="rect">
            <a:avLst/>
          </a:prstGeom>
          <a:noFill/>
        </p:spPr>
        <p:txBody>
          <a:bodyPr wrap="square" rtlCol="0">
            <a:spAutoFit/>
          </a:bodyPr>
          <a:lstStyle/>
          <a:p>
            <a:r>
              <a:rPr lang="en-US" sz="2400" b="1" dirty="0" err="1">
                <a:solidFill>
                  <a:srgbClr val="C00000"/>
                </a:solidFill>
                <a:latin typeface="Arial" panose="020B0604020202020204" pitchFamily="34" charset="0"/>
                <a:ea typeface="AvantGarde" panose="00000400000000000000" pitchFamily="2" charset="0"/>
                <a:cs typeface="Arial" panose="020B0604020202020204" pitchFamily="34" charset="0"/>
              </a:rPr>
              <a:t>Hình</a:t>
            </a:r>
            <a:r>
              <a:rPr lang="en-US" sz="2400" b="1" dirty="0">
                <a:solidFill>
                  <a:srgbClr val="C00000"/>
                </a:solidFill>
                <a:latin typeface="Arial" panose="020B0604020202020204" pitchFamily="34" charset="0"/>
                <a:ea typeface="AvantGarde" panose="00000400000000000000" pitchFamily="2" charset="0"/>
                <a:cs typeface="Arial" panose="020B0604020202020204" pitchFamily="34" charset="0"/>
              </a:rPr>
              <a:t> D</a:t>
            </a:r>
          </a:p>
        </p:txBody>
      </p:sp>
    </p:spTree>
    <p:extLst>
      <p:ext uri="{BB962C8B-B14F-4D97-AF65-F5344CB8AC3E}">
        <p14:creationId xmlns:p14="http://schemas.microsoft.com/office/powerpoint/2010/main" val="2429231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wipe(left)">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left)">
                                      <p:cBhvr>
                                        <p:cTn id="18"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6D193A-5AC1-3F84-A5B8-62CE81DEA1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23478"/>
            <a:ext cx="9143999" cy="4891215"/>
          </a:xfrm>
          <a:prstGeom prst="rect">
            <a:avLst/>
          </a:prstGeom>
        </p:spPr>
      </p:pic>
      <p:sp>
        <p:nvSpPr>
          <p:cNvPr id="8" name="Hộp Văn bản 7">
            <a:extLst>
              <a:ext uri="{FF2B5EF4-FFF2-40B4-BE49-F238E27FC236}">
                <a16:creationId xmlns:a16="http://schemas.microsoft.com/office/drawing/2014/main" id="{9E8B6EC0-71F2-858F-CCB3-3DFB5E52F0FB}"/>
              </a:ext>
            </a:extLst>
          </p:cNvPr>
          <p:cNvSpPr txBox="1"/>
          <p:nvPr/>
        </p:nvSpPr>
        <p:spPr>
          <a:xfrm>
            <a:off x="1940565" y="4652273"/>
            <a:ext cx="5472608" cy="369332"/>
          </a:xfrm>
          <a:prstGeom prst="rect">
            <a:avLst/>
          </a:prstGeom>
          <a:noFill/>
        </p:spPr>
        <p:txBody>
          <a:bodyPr wrap="square" rtlCol="0">
            <a:spAutoFit/>
          </a:bodyPr>
          <a:lstStyle/>
          <a:p>
            <a:r>
              <a:rPr lang="en-US" b="1" dirty="0" err="1">
                <a:solidFill>
                  <a:srgbClr val="C00000"/>
                </a:solidFill>
                <a:latin typeface="Arial" panose="020B0604020202020204" pitchFamily="34" charset="0"/>
                <a:ea typeface="AvantGarde" panose="00000400000000000000" pitchFamily="2" charset="0"/>
                <a:cs typeface="Arial" panose="020B0604020202020204" pitchFamily="34" charset="0"/>
              </a:rPr>
              <a:t>Diện</a:t>
            </a:r>
            <a:r>
              <a:rPr lang="en-US" b="1" dirty="0">
                <a:solidFill>
                  <a:srgbClr val="C00000"/>
                </a:solidFill>
                <a:latin typeface="Arial" panose="020B0604020202020204" pitchFamily="34" charset="0"/>
                <a:ea typeface="AvantGarde" panose="00000400000000000000" pitchFamily="2" charset="0"/>
                <a:cs typeface="Arial" panose="020B0604020202020204" pitchFamily="34" charset="0"/>
              </a:rPr>
              <a:t> </a:t>
            </a:r>
            <a:r>
              <a:rPr lang="en-US" b="1" dirty="0" err="1">
                <a:solidFill>
                  <a:srgbClr val="C00000"/>
                </a:solidFill>
                <a:latin typeface="Arial" panose="020B0604020202020204" pitchFamily="34" charset="0"/>
                <a:ea typeface="AvantGarde" panose="00000400000000000000" pitchFamily="2" charset="0"/>
                <a:cs typeface="Arial" panose="020B0604020202020204" pitchFamily="34" charset="0"/>
              </a:rPr>
              <a:t>tích</a:t>
            </a:r>
            <a:r>
              <a:rPr lang="en-US" b="1" dirty="0">
                <a:solidFill>
                  <a:srgbClr val="C00000"/>
                </a:solidFill>
                <a:latin typeface="Arial" panose="020B0604020202020204" pitchFamily="34" charset="0"/>
                <a:ea typeface="AvantGarde" panose="00000400000000000000" pitchFamily="2" charset="0"/>
                <a:cs typeface="Arial" panose="020B0604020202020204" pitchFamily="34" charset="0"/>
              </a:rPr>
              <a:t> </a:t>
            </a:r>
            <a:r>
              <a:rPr lang="en-US" b="1" dirty="0" err="1">
                <a:solidFill>
                  <a:srgbClr val="C00000"/>
                </a:solidFill>
                <a:latin typeface="Arial" panose="020B0604020202020204" pitchFamily="34" charset="0"/>
                <a:ea typeface="AvantGarde" panose="00000400000000000000" pitchFamily="2" charset="0"/>
                <a:cs typeface="Arial" panose="020B0604020202020204" pitchFamily="34" charset="0"/>
              </a:rPr>
              <a:t>hình</a:t>
            </a:r>
            <a:r>
              <a:rPr lang="en-US" b="1" dirty="0">
                <a:solidFill>
                  <a:srgbClr val="C00000"/>
                </a:solidFill>
                <a:latin typeface="Arial" panose="020B0604020202020204" pitchFamily="34" charset="0"/>
                <a:ea typeface="AvantGarde" panose="00000400000000000000" pitchFamily="2" charset="0"/>
                <a:cs typeface="Arial" panose="020B0604020202020204" pitchFamily="34" charset="0"/>
              </a:rPr>
              <a:t> A = </a:t>
            </a:r>
            <a:r>
              <a:rPr lang="en-US" b="1" dirty="0" err="1">
                <a:solidFill>
                  <a:srgbClr val="C00000"/>
                </a:solidFill>
                <a:latin typeface="Arial" panose="020B0604020202020204" pitchFamily="34" charset="0"/>
                <a:ea typeface="AvantGarde" panose="00000400000000000000" pitchFamily="2" charset="0"/>
                <a:cs typeface="Arial" panose="020B0604020202020204" pitchFamily="34" charset="0"/>
              </a:rPr>
              <a:t>tổng</a:t>
            </a:r>
            <a:r>
              <a:rPr lang="en-US" b="1" dirty="0">
                <a:solidFill>
                  <a:srgbClr val="C00000"/>
                </a:solidFill>
                <a:latin typeface="Arial" panose="020B0604020202020204" pitchFamily="34" charset="0"/>
                <a:ea typeface="AvantGarde" panose="00000400000000000000" pitchFamily="2" charset="0"/>
                <a:cs typeface="Arial" panose="020B0604020202020204" pitchFamily="34" charset="0"/>
              </a:rPr>
              <a:t> </a:t>
            </a:r>
            <a:r>
              <a:rPr lang="en-US" b="1" dirty="0" err="1">
                <a:solidFill>
                  <a:srgbClr val="C00000"/>
                </a:solidFill>
                <a:latin typeface="Arial" panose="020B0604020202020204" pitchFamily="34" charset="0"/>
                <a:ea typeface="AvantGarde" panose="00000400000000000000" pitchFamily="2" charset="0"/>
                <a:cs typeface="Arial" panose="020B0604020202020204" pitchFamily="34" charset="0"/>
              </a:rPr>
              <a:t>diện</a:t>
            </a:r>
            <a:r>
              <a:rPr lang="en-US" b="1" dirty="0">
                <a:solidFill>
                  <a:srgbClr val="C00000"/>
                </a:solidFill>
                <a:latin typeface="Arial" panose="020B0604020202020204" pitchFamily="34" charset="0"/>
                <a:ea typeface="AvantGarde" panose="00000400000000000000" pitchFamily="2" charset="0"/>
                <a:cs typeface="Arial" panose="020B0604020202020204" pitchFamily="34" charset="0"/>
              </a:rPr>
              <a:t> </a:t>
            </a:r>
            <a:r>
              <a:rPr lang="en-US" b="1" dirty="0" err="1">
                <a:solidFill>
                  <a:srgbClr val="C00000"/>
                </a:solidFill>
                <a:latin typeface="Arial" panose="020B0604020202020204" pitchFamily="34" charset="0"/>
                <a:ea typeface="AvantGarde" panose="00000400000000000000" pitchFamily="2" charset="0"/>
                <a:cs typeface="Arial" panose="020B0604020202020204" pitchFamily="34" charset="0"/>
              </a:rPr>
              <a:t>tích</a:t>
            </a:r>
            <a:r>
              <a:rPr lang="en-US" b="1" dirty="0">
                <a:solidFill>
                  <a:srgbClr val="C00000"/>
                </a:solidFill>
                <a:latin typeface="Arial" panose="020B0604020202020204" pitchFamily="34" charset="0"/>
                <a:ea typeface="AvantGarde" panose="00000400000000000000" pitchFamily="2" charset="0"/>
                <a:cs typeface="Arial" panose="020B0604020202020204" pitchFamily="34" charset="0"/>
              </a:rPr>
              <a:t> </a:t>
            </a:r>
            <a:r>
              <a:rPr lang="en-US" b="1" dirty="0" err="1">
                <a:solidFill>
                  <a:srgbClr val="C00000"/>
                </a:solidFill>
                <a:latin typeface="Arial" panose="020B0604020202020204" pitchFamily="34" charset="0"/>
                <a:ea typeface="AvantGarde" panose="00000400000000000000" pitchFamily="2" charset="0"/>
                <a:cs typeface="Arial" panose="020B0604020202020204" pitchFamily="34" charset="0"/>
              </a:rPr>
              <a:t>hình</a:t>
            </a:r>
            <a:r>
              <a:rPr lang="en-US" b="1" dirty="0">
                <a:solidFill>
                  <a:srgbClr val="C00000"/>
                </a:solidFill>
                <a:latin typeface="Arial" panose="020B0604020202020204" pitchFamily="34" charset="0"/>
                <a:ea typeface="AvantGarde" panose="00000400000000000000" pitchFamily="2" charset="0"/>
                <a:cs typeface="Arial" panose="020B0604020202020204" pitchFamily="34" charset="0"/>
              </a:rPr>
              <a:t> B + C</a:t>
            </a:r>
          </a:p>
        </p:txBody>
      </p:sp>
      <p:sp>
        <p:nvSpPr>
          <p:cNvPr id="6" name="Hộp Văn bản 7">
            <a:extLst>
              <a:ext uri="{FF2B5EF4-FFF2-40B4-BE49-F238E27FC236}">
                <a16:creationId xmlns:a16="http://schemas.microsoft.com/office/drawing/2014/main" id="{33EA19F4-6A53-141B-432B-36740E174088}"/>
              </a:ext>
            </a:extLst>
          </p:cNvPr>
          <p:cNvSpPr txBox="1"/>
          <p:nvPr/>
        </p:nvSpPr>
        <p:spPr>
          <a:xfrm>
            <a:off x="2447257" y="4011910"/>
            <a:ext cx="6696743" cy="369332"/>
          </a:xfrm>
          <a:prstGeom prst="rect">
            <a:avLst/>
          </a:prstGeom>
          <a:noFill/>
        </p:spPr>
        <p:txBody>
          <a:bodyPr wrap="square" rtlCol="0">
            <a:spAutoFit/>
          </a:bodyPr>
          <a:lstStyle/>
          <a:p>
            <a:r>
              <a:rPr lang="en-US" b="1" dirty="0" err="1">
                <a:solidFill>
                  <a:srgbClr val="C00000"/>
                </a:solidFill>
                <a:latin typeface="Arial" panose="020B0604020202020204" pitchFamily="34" charset="0"/>
                <a:ea typeface="AvantGarde" panose="00000400000000000000" pitchFamily="2" charset="0"/>
                <a:cs typeface="Arial" panose="020B0604020202020204" pitchFamily="34" charset="0"/>
              </a:rPr>
              <a:t>Hình</a:t>
            </a:r>
            <a:r>
              <a:rPr lang="en-US" b="1" dirty="0">
                <a:solidFill>
                  <a:srgbClr val="C00000"/>
                </a:solidFill>
                <a:latin typeface="Arial" panose="020B0604020202020204" pitchFamily="34" charset="0"/>
                <a:ea typeface="AvantGarde" panose="00000400000000000000" pitchFamily="2" charset="0"/>
                <a:cs typeface="Arial" panose="020B0604020202020204" pitchFamily="34" charset="0"/>
              </a:rPr>
              <a:t> A: 18 ô </a:t>
            </a:r>
            <a:r>
              <a:rPr lang="en-US" b="1" dirty="0" err="1">
                <a:solidFill>
                  <a:srgbClr val="C00000"/>
                </a:solidFill>
                <a:latin typeface="Arial" panose="020B0604020202020204" pitchFamily="34" charset="0"/>
                <a:ea typeface="AvantGarde" panose="00000400000000000000" pitchFamily="2" charset="0"/>
                <a:cs typeface="Arial" panose="020B0604020202020204" pitchFamily="34" charset="0"/>
              </a:rPr>
              <a:t>vuông</a:t>
            </a:r>
            <a:r>
              <a:rPr lang="en-US" b="1" dirty="0">
                <a:solidFill>
                  <a:srgbClr val="C00000"/>
                </a:solidFill>
                <a:latin typeface="Arial" panose="020B0604020202020204" pitchFamily="34" charset="0"/>
                <a:ea typeface="AvantGarde" panose="00000400000000000000" pitchFamily="2" charset="0"/>
                <a:cs typeface="Arial" panose="020B0604020202020204" pitchFamily="34" charset="0"/>
              </a:rPr>
              <a:t>; </a:t>
            </a:r>
            <a:r>
              <a:rPr lang="en-US" b="1" dirty="0" err="1">
                <a:solidFill>
                  <a:srgbClr val="C00000"/>
                </a:solidFill>
                <a:latin typeface="Arial" panose="020B0604020202020204" pitchFamily="34" charset="0"/>
                <a:ea typeface="AvantGarde" panose="00000400000000000000" pitchFamily="2" charset="0"/>
                <a:cs typeface="Arial" panose="020B0604020202020204" pitchFamily="34" charset="0"/>
              </a:rPr>
              <a:t>Hình</a:t>
            </a:r>
            <a:r>
              <a:rPr lang="en-US" b="1" dirty="0">
                <a:solidFill>
                  <a:srgbClr val="C00000"/>
                </a:solidFill>
                <a:latin typeface="Arial" panose="020B0604020202020204" pitchFamily="34" charset="0"/>
                <a:ea typeface="AvantGarde" panose="00000400000000000000" pitchFamily="2" charset="0"/>
                <a:cs typeface="Arial" panose="020B0604020202020204" pitchFamily="34" charset="0"/>
              </a:rPr>
              <a:t> B: 10 ô </a:t>
            </a:r>
            <a:r>
              <a:rPr lang="en-US" b="1" dirty="0" err="1">
                <a:solidFill>
                  <a:srgbClr val="C00000"/>
                </a:solidFill>
                <a:latin typeface="Arial" panose="020B0604020202020204" pitchFamily="34" charset="0"/>
                <a:ea typeface="AvantGarde" panose="00000400000000000000" pitchFamily="2" charset="0"/>
                <a:cs typeface="Arial" panose="020B0604020202020204" pitchFamily="34" charset="0"/>
              </a:rPr>
              <a:t>vuông</a:t>
            </a:r>
            <a:r>
              <a:rPr lang="en-US" b="1" dirty="0">
                <a:solidFill>
                  <a:srgbClr val="C00000"/>
                </a:solidFill>
                <a:latin typeface="Arial" panose="020B0604020202020204" pitchFamily="34" charset="0"/>
                <a:ea typeface="AvantGarde" panose="00000400000000000000" pitchFamily="2" charset="0"/>
                <a:cs typeface="Arial" panose="020B0604020202020204" pitchFamily="34" charset="0"/>
              </a:rPr>
              <a:t>; </a:t>
            </a:r>
            <a:r>
              <a:rPr lang="en-US" b="1" dirty="0" err="1">
                <a:solidFill>
                  <a:srgbClr val="C00000"/>
                </a:solidFill>
                <a:latin typeface="Arial" panose="020B0604020202020204" pitchFamily="34" charset="0"/>
                <a:ea typeface="AvantGarde" panose="00000400000000000000" pitchFamily="2" charset="0"/>
                <a:cs typeface="Arial" panose="020B0604020202020204" pitchFamily="34" charset="0"/>
              </a:rPr>
              <a:t>Hình</a:t>
            </a:r>
            <a:r>
              <a:rPr lang="en-US" b="1" dirty="0">
                <a:solidFill>
                  <a:srgbClr val="C00000"/>
                </a:solidFill>
                <a:latin typeface="Arial" panose="020B0604020202020204" pitchFamily="34" charset="0"/>
                <a:ea typeface="AvantGarde" panose="00000400000000000000" pitchFamily="2" charset="0"/>
                <a:cs typeface="Arial" panose="020B0604020202020204" pitchFamily="34" charset="0"/>
              </a:rPr>
              <a:t> C: 8 ô </a:t>
            </a:r>
            <a:r>
              <a:rPr lang="en-US" b="1" dirty="0" err="1">
                <a:solidFill>
                  <a:srgbClr val="C00000"/>
                </a:solidFill>
                <a:latin typeface="Arial" panose="020B0604020202020204" pitchFamily="34" charset="0"/>
                <a:ea typeface="AvantGarde" panose="00000400000000000000" pitchFamily="2" charset="0"/>
                <a:cs typeface="Arial" panose="020B0604020202020204" pitchFamily="34" charset="0"/>
              </a:rPr>
              <a:t>vuông</a:t>
            </a:r>
            <a:endParaRPr lang="en-US" b="1" dirty="0">
              <a:solidFill>
                <a:srgbClr val="C00000"/>
              </a:solidFill>
              <a:latin typeface="Arial" panose="020B0604020202020204" pitchFamily="34" charset="0"/>
              <a:ea typeface="AvantGarde" panose="00000400000000000000" pitchFamily="2" charset="0"/>
              <a:cs typeface="Arial" panose="020B0604020202020204" pitchFamily="34" charset="0"/>
            </a:endParaRPr>
          </a:p>
        </p:txBody>
      </p:sp>
    </p:spTree>
    <p:extLst>
      <p:ext uri="{BB962C8B-B14F-4D97-AF65-F5344CB8AC3E}">
        <p14:creationId xmlns:p14="http://schemas.microsoft.com/office/powerpoint/2010/main" val="11612027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82A58-E6FD-01A6-DD11-33DEC5BC6B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67494"/>
            <a:ext cx="9144000" cy="3960440"/>
          </a:xfrm>
          <a:prstGeom prst="rect">
            <a:avLst/>
          </a:prstGeom>
        </p:spPr>
      </p:pic>
    </p:spTree>
    <p:extLst>
      <p:ext uri="{BB962C8B-B14F-4D97-AF65-F5344CB8AC3E}">
        <p14:creationId xmlns:p14="http://schemas.microsoft.com/office/powerpoint/2010/main" val="1885626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p:nvPr/>
        </p:nvGrpSpPr>
        <p:grpSpPr>
          <a:xfrm>
            <a:off x="395536" y="843457"/>
            <a:ext cx="8589504" cy="3744517"/>
            <a:chOff x="347368" y="1690566"/>
            <a:chExt cx="11844632" cy="5163559"/>
          </a:xfrm>
        </p:grpSpPr>
        <p:grpSp>
          <p:nvGrpSpPr>
            <p:cNvPr id="21" name="Group 2"/>
            <p:cNvGrpSpPr/>
            <p:nvPr/>
          </p:nvGrpSpPr>
          <p:grpSpPr>
            <a:xfrm>
              <a:off x="347368" y="6044508"/>
              <a:ext cx="11844632" cy="809617"/>
              <a:chOff x="347368" y="6044508"/>
              <a:chExt cx="11844632" cy="809617"/>
            </a:xfrm>
          </p:grpSpPr>
          <p:sp>
            <p:nvSpPr>
              <p:cNvPr id="50" name="Freeform: Shape 31"/>
              <p:cNvSpPr>
                <a:spLocks/>
              </p:cNvSpPr>
              <p:nvPr/>
            </p:nvSpPr>
            <p:spPr bwMode="auto">
              <a:xfrm>
                <a:off x="4800599" y="6044508"/>
                <a:ext cx="6081122" cy="809617"/>
              </a:xfrm>
              <a:custGeom>
                <a:avLst/>
                <a:gdLst>
                  <a:gd name="T0" fmla="*/ 2000 w 2000"/>
                  <a:gd name="T1" fmla="*/ 205 h 266"/>
                  <a:gd name="T2" fmla="*/ 2000 w 2000"/>
                  <a:gd name="T3" fmla="*/ 266 h 266"/>
                  <a:gd name="T4" fmla="*/ 1344 w 2000"/>
                  <a:gd name="T5" fmla="*/ 266 h 266"/>
                  <a:gd name="T6" fmla="*/ 1314 w 2000"/>
                  <a:gd name="T7" fmla="*/ 245 h 266"/>
                  <a:gd name="T8" fmla="*/ 1325 w 2000"/>
                  <a:gd name="T9" fmla="*/ 212 h 266"/>
                  <a:gd name="T10" fmla="*/ 1344 w 2000"/>
                  <a:gd name="T11" fmla="*/ 162 h 266"/>
                  <a:gd name="T12" fmla="*/ 1353 w 2000"/>
                  <a:gd name="T13" fmla="*/ 140 h 266"/>
                  <a:gd name="T14" fmla="*/ 1374 w 2000"/>
                  <a:gd name="T15" fmla="*/ 132 h 266"/>
                  <a:gd name="T16" fmla="*/ 1376 w 2000"/>
                  <a:gd name="T17" fmla="*/ 131 h 266"/>
                  <a:gd name="T18" fmla="*/ 1376 w 2000"/>
                  <a:gd name="T19" fmla="*/ 66 h 266"/>
                  <a:gd name="T20" fmla="*/ 1376 w 2000"/>
                  <a:gd name="T21" fmla="*/ 61 h 266"/>
                  <a:gd name="T22" fmla="*/ 1218 w 2000"/>
                  <a:gd name="T23" fmla="*/ 61 h 266"/>
                  <a:gd name="T24" fmla="*/ 1212 w 2000"/>
                  <a:gd name="T25" fmla="*/ 60 h 266"/>
                  <a:gd name="T26" fmla="*/ 1206 w 2000"/>
                  <a:gd name="T27" fmla="*/ 61 h 266"/>
                  <a:gd name="T28" fmla="*/ 1131 w 2000"/>
                  <a:gd name="T29" fmla="*/ 61 h 266"/>
                  <a:gd name="T30" fmla="*/ 1131 w 2000"/>
                  <a:gd name="T31" fmla="*/ 66 h 266"/>
                  <a:gd name="T32" fmla="*/ 1131 w 2000"/>
                  <a:gd name="T33" fmla="*/ 131 h 266"/>
                  <a:gd name="T34" fmla="*/ 1133 w 2000"/>
                  <a:gd name="T35" fmla="*/ 132 h 266"/>
                  <a:gd name="T36" fmla="*/ 1154 w 2000"/>
                  <a:gd name="T37" fmla="*/ 140 h 266"/>
                  <a:gd name="T38" fmla="*/ 1163 w 2000"/>
                  <a:gd name="T39" fmla="*/ 162 h 266"/>
                  <a:gd name="T40" fmla="*/ 1182 w 2000"/>
                  <a:gd name="T41" fmla="*/ 212 h 266"/>
                  <a:gd name="T42" fmla="*/ 1193 w 2000"/>
                  <a:gd name="T43" fmla="*/ 245 h 266"/>
                  <a:gd name="T44" fmla="*/ 1164 w 2000"/>
                  <a:gd name="T45" fmla="*/ 266 h 266"/>
                  <a:gd name="T46" fmla="*/ 0 w 2000"/>
                  <a:gd name="T47" fmla="*/ 266 h 266"/>
                  <a:gd name="T48" fmla="*/ 0 w 2000"/>
                  <a:gd name="T49" fmla="*/ 205 h 266"/>
                  <a:gd name="T50" fmla="*/ 1109 w 2000"/>
                  <a:gd name="T51" fmla="*/ 205 h 266"/>
                  <a:gd name="T52" fmla="*/ 1104 w 2000"/>
                  <a:gd name="T53" fmla="*/ 186 h 266"/>
                  <a:gd name="T54" fmla="*/ 1070 w 2000"/>
                  <a:gd name="T55" fmla="*/ 133 h 266"/>
                  <a:gd name="T56" fmla="*/ 1070 w 2000"/>
                  <a:gd name="T57" fmla="*/ 68 h 266"/>
                  <a:gd name="T58" fmla="*/ 1082 w 2000"/>
                  <a:gd name="T59" fmla="*/ 20 h 266"/>
                  <a:gd name="T60" fmla="*/ 1127 w 2000"/>
                  <a:gd name="T61" fmla="*/ 0 h 266"/>
                  <a:gd name="T62" fmla="*/ 1206 w 2000"/>
                  <a:gd name="T63" fmla="*/ 0 h 266"/>
                  <a:gd name="T64" fmla="*/ 1212 w 2000"/>
                  <a:gd name="T65" fmla="*/ 1 h 266"/>
                  <a:gd name="T66" fmla="*/ 1218 w 2000"/>
                  <a:gd name="T67" fmla="*/ 0 h 266"/>
                  <a:gd name="T68" fmla="*/ 1380 w 2000"/>
                  <a:gd name="T69" fmla="*/ 0 h 266"/>
                  <a:gd name="T70" fmla="*/ 1425 w 2000"/>
                  <a:gd name="T71" fmla="*/ 20 h 266"/>
                  <a:gd name="T72" fmla="*/ 1437 w 2000"/>
                  <a:gd name="T73" fmla="*/ 68 h 266"/>
                  <a:gd name="T74" fmla="*/ 1437 w 2000"/>
                  <a:gd name="T75" fmla="*/ 133 h 266"/>
                  <a:gd name="T76" fmla="*/ 1403 w 2000"/>
                  <a:gd name="T77" fmla="*/ 186 h 266"/>
                  <a:gd name="T78" fmla="*/ 1398 w 2000"/>
                  <a:gd name="T79" fmla="*/ 205 h 266"/>
                  <a:gd name="T80" fmla="*/ 2000 w 2000"/>
                  <a:gd name="T81" fmla="*/ 205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0" h="266">
                    <a:moveTo>
                      <a:pt x="2000" y="205"/>
                    </a:moveTo>
                    <a:cubicBezTo>
                      <a:pt x="2000" y="266"/>
                      <a:pt x="2000" y="266"/>
                      <a:pt x="2000" y="266"/>
                    </a:cubicBezTo>
                    <a:cubicBezTo>
                      <a:pt x="1344" y="266"/>
                      <a:pt x="1344" y="266"/>
                      <a:pt x="1344" y="266"/>
                    </a:cubicBezTo>
                    <a:cubicBezTo>
                      <a:pt x="1330" y="266"/>
                      <a:pt x="1318" y="258"/>
                      <a:pt x="1314" y="245"/>
                    </a:cubicBezTo>
                    <a:cubicBezTo>
                      <a:pt x="1310" y="233"/>
                      <a:pt x="1314" y="219"/>
                      <a:pt x="1325" y="212"/>
                    </a:cubicBezTo>
                    <a:cubicBezTo>
                      <a:pt x="1327" y="210"/>
                      <a:pt x="1344" y="194"/>
                      <a:pt x="1344" y="162"/>
                    </a:cubicBezTo>
                    <a:cubicBezTo>
                      <a:pt x="1344" y="154"/>
                      <a:pt x="1347" y="146"/>
                      <a:pt x="1353" y="140"/>
                    </a:cubicBezTo>
                    <a:cubicBezTo>
                      <a:pt x="1359" y="134"/>
                      <a:pt x="1366" y="131"/>
                      <a:pt x="1374" y="132"/>
                    </a:cubicBezTo>
                    <a:cubicBezTo>
                      <a:pt x="1375" y="132"/>
                      <a:pt x="1375" y="131"/>
                      <a:pt x="1376" y="131"/>
                    </a:cubicBezTo>
                    <a:cubicBezTo>
                      <a:pt x="1376" y="66"/>
                      <a:pt x="1376" y="66"/>
                      <a:pt x="1376" y="66"/>
                    </a:cubicBezTo>
                    <a:cubicBezTo>
                      <a:pt x="1376" y="64"/>
                      <a:pt x="1376" y="63"/>
                      <a:pt x="1376" y="61"/>
                    </a:cubicBezTo>
                    <a:cubicBezTo>
                      <a:pt x="1218" y="61"/>
                      <a:pt x="1218" y="61"/>
                      <a:pt x="1218" y="61"/>
                    </a:cubicBezTo>
                    <a:cubicBezTo>
                      <a:pt x="1216" y="61"/>
                      <a:pt x="1214" y="61"/>
                      <a:pt x="1212" y="60"/>
                    </a:cubicBezTo>
                    <a:cubicBezTo>
                      <a:pt x="1210" y="61"/>
                      <a:pt x="1208" y="61"/>
                      <a:pt x="1206" y="61"/>
                    </a:cubicBezTo>
                    <a:cubicBezTo>
                      <a:pt x="1131" y="61"/>
                      <a:pt x="1131" y="61"/>
                      <a:pt x="1131" y="61"/>
                    </a:cubicBezTo>
                    <a:cubicBezTo>
                      <a:pt x="1131" y="63"/>
                      <a:pt x="1131" y="64"/>
                      <a:pt x="1131" y="66"/>
                    </a:cubicBezTo>
                    <a:cubicBezTo>
                      <a:pt x="1131" y="131"/>
                      <a:pt x="1131" y="131"/>
                      <a:pt x="1131" y="131"/>
                    </a:cubicBezTo>
                    <a:cubicBezTo>
                      <a:pt x="1132" y="131"/>
                      <a:pt x="1132" y="132"/>
                      <a:pt x="1133" y="132"/>
                    </a:cubicBezTo>
                    <a:cubicBezTo>
                      <a:pt x="1141" y="131"/>
                      <a:pt x="1149" y="134"/>
                      <a:pt x="1154" y="140"/>
                    </a:cubicBezTo>
                    <a:cubicBezTo>
                      <a:pt x="1161" y="146"/>
                      <a:pt x="1163" y="154"/>
                      <a:pt x="1163" y="162"/>
                    </a:cubicBezTo>
                    <a:cubicBezTo>
                      <a:pt x="1163" y="194"/>
                      <a:pt x="1180" y="210"/>
                      <a:pt x="1182" y="212"/>
                    </a:cubicBezTo>
                    <a:cubicBezTo>
                      <a:pt x="1193" y="219"/>
                      <a:pt x="1197" y="233"/>
                      <a:pt x="1193" y="245"/>
                    </a:cubicBezTo>
                    <a:cubicBezTo>
                      <a:pt x="1189" y="258"/>
                      <a:pt x="1177" y="266"/>
                      <a:pt x="1164" y="266"/>
                    </a:cubicBezTo>
                    <a:cubicBezTo>
                      <a:pt x="0" y="266"/>
                      <a:pt x="0" y="266"/>
                      <a:pt x="0" y="266"/>
                    </a:cubicBezTo>
                    <a:cubicBezTo>
                      <a:pt x="0" y="205"/>
                      <a:pt x="0" y="205"/>
                      <a:pt x="0" y="205"/>
                    </a:cubicBezTo>
                    <a:cubicBezTo>
                      <a:pt x="1109" y="205"/>
                      <a:pt x="1109" y="205"/>
                      <a:pt x="1109" y="205"/>
                    </a:cubicBezTo>
                    <a:cubicBezTo>
                      <a:pt x="1107" y="199"/>
                      <a:pt x="1106" y="193"/>
                      <a:pt x="1104" y="186"/>
                    </a:cubicBezTo>
                    <a:cubicBezTo>
                      <a:pt x="1085" y="177"/>
                      <a:pt x="1070" y="159"/>
                      <a:pt x="1070" y="133"/>
                    </a:cubicBezTo>
                    <a:cubicBezTo>
                      <a:pt x="1070" y="68"/>
                      <a:pt x="1070" y="68"/>
                      <a:pt x="1070" y="68"/>
                    </a:cubicBezTo>
                    <a:cubicBezTo>
                      <a:pt x="1069" y="59"/>
                      <a:pt x="1068" y="37"/>
                      <a:pt x="1082" y="20"/>
                    </a:cubicBezTo>
                    <a:cubicBezTo>
                      <a:pt x="1089" y="11"/>
                      <a:pt x="1103" y="0"/>
                      <a:pt x="1127" y="0"/>
                    </a:cubicBezTo>
                    <a:cubicBezTo>
                      <a:pt x="1206" y="0"/>
                      <a:pt x="1206" y="0"/>
                      <a:pt x="1206" y="0"/>
                    </a:cubicBezTo>
                    <a:cubicBezTo>
                      <a:pt x="1208" y="0"/>
                      <a:pt x="1210" y="0"/>
                      <a:pt x="1212" y="1"/>
                    </a:cubicBezTo>
                    <a:cubicBezTo>
                      <a:pt x="1214" y="0"/>
                      <a:pt x="1216" y="0"/>
                      <a:pt x="1218" y="0"/>
                    </a:cubicBezTo>
                    <a:cubicBezTo>
                      <a:pt x="1380" y="0"/>
                      <a:pt x="1380" y="0"/>
                      <a:pt x="1380" y="0"/>
                    </a:cubicBezTo>
                    <a:cubicBezTo>
                      <a:pt x="1404" y="0"/>
                      <a:pt x="1418" y="11"/>
                      <a:pt x="1425" y="20"/>
                    </a:cubicBezTo>
                    <a:cubicBezTo>
                      <a:pt x="1439" y="37"/>
                      <a:pt x="1438" y="59"/>
                      <a:pt x="1437" y="68"/>
                    </a:cubicBezTo>
                    <a:cubicBezTo>
                      <a:pt x="1437" y="133"/>
                      <a:pt x="1437" y="133"/>
                      <a:pt x="1437" y="133"/>
                    </a:cubicBezTo>
                    <a:cubicBezTo>
                      <a:pt x="1437" y="154"/>
                      <a:pt x="1425" y="176"/>
                      <a:pt x="1403" y="186"/>
                    </a:cubicBezTo>
                    <a:cubicBezTo>
                      <a:pt x="1402" y="193"/>
                      <a:pt x="1400" y="199"/>
                      <a:pt x="1398" y="205"/>
                    </a:cubicBezTo>
                    <a:lnTo>
                      <a:pt x="2000" y="205"/>
                    </a:lnTo>
                    <a:close/>
                  </a:path>
                </a:pathLst>
              </a:custGeom>
              <a:solidFill>
                <a:srgbClr val="F6D521"/>
              </a:solidFill>
              <a:ln>
                <a:noFill/>
              </a:ln>
            </p:spPr>
            <p:txBody>
              <a:bodyPr anchor="ctr"/>
              <a:lstStyle/>
              <a:p>
                <a:pPr algn="ctr"/>
                <a:endParaRPr dirty="0">
                  <a:latin typeface="inpin heiti" charset="-122"/>
                </a:endParaRPr>
              </a:p>
            </p:txBody>
          </p:sp>
          <p:sp>
            <p:nvSpPr>
              <p:cNvPr id="51" name="Rectangle 32"/>
              <p:cNvSpPr/>
              <p:nvPr/>
            </p:nvSpPr>
            <p:spPr>
              <a:xfrm>
                <a:off x="9232459" y="6667708"/>
                <a:ext cx="2959541" cy="186417"/>
              </a:xfrm>
              <a:prstGeom prst="rect">
                <a:avLst/>
              </a:prstGeom>
              <a:solidFill>
                <a:srgbClr val="F6D5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inpin heiti" charset="-122"/>
                </a:endParaRPr>
              </a:p>
            </p:txBody>
          </p:sp>
          <p:sp>
            <p:nvSpPr>
              <p:cNvPr id="52" name="Rectangle 34"/>
              <p:cNvSpPr/>
              <p:nvPr/>
            </p:nvSpPr>
            <p:spPr>
              <a:xfrm>
                <a:off x="347368" y="6667708"/>
                <a:ext cx="4453231" cy="186417"/>
              </a:xfrm>
              <a:prstGeom prst="rect">
                <a:avLst/>
              </a:prstGeom>
              <a:solidFill>
                <a:srgbClr val="F6D5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inpin heiti" charset="-122"/>
                </a:endParaRPr>
              </a:p>
            </p:txBody>
          </p:sp>
        </p:grpSp>
        <p:grpSp>
          <p:nvGrpSpPr>
            <p:cNvPr id="22" name="Group 3"/>
            <p:cNvGrpSpPr/>
            <p:nvPr/>
          </p:nvGrpSpPr>
          <p:grpSpPr>
            <a:xfrm>
              <a:off x="6864481" y="1690566"/>
              <a:ext cx="3728095" cy="4335950"/>
              <a:chOff x="6864481" y="1690566"/>
              <a:chExt cx="3728095" cy="4335950"/>
            </a:xfrm>
          </p:grpSpPr>
          <p:sp>
            <p:nvSpPr>
              <p:cNvPr id="23" name="Freeform: Shape 4"/>
              <p:cNvSpPr>
                <a:spLocks/>
              </p:cNvSpPr>
              <p:nvPr/>
            </p:nvSpPr>
            <p:spPr bwMode="auto">
              <a:xfrm>
                <a:off x="8254967" y="5016422"/>
                <a:ext cx="230034" cy="888009"/>
              </a:xfrm>
              <a:custGeom>
                <a:avLst/>
                <a:gdLst>
                  <a:gd name="T0" fmla="*/ 76 w 76"/>
                  <a:gd name="T1" fmla="*/ 292 h 292"/>
                  <a:gd name="T2" fmla="*/ 53 w 76"/>
                  <a:gd name="T3" fmla="*/ 292 h 292"/>
                  <a:gd name="T4" fmla="*/ 0 w 76"/>
                  <a:gd name="T5" fmla="*/ 10 h 292"/>
                  <a:gd name="T6" fmla="*/ 21 w 76"/>
                  <a:gd name="T7" fmla="*/ 0 h 292"/>
                  <a:gd name="T8" fmla="*/ 76 w 76"/>
                  <a:gd name="T9" fmla="*/ 292 h 292"/>
                </a:gdLst>
                <a:ahLst/>
                <a:cxnLst>
                  <a:cxn ang="0">
                    <a:pos x="T0" y="T1"/>
                  </a:cxn>
                  <a:cxn ang="0">
                    <a:pos x="T2" y="T3"/>
                  </a:cxn>
                  <a:cxn ang="0">
                    <a:pos x="T4" y="T5"/>
                  </a:cxn>
                  <a:cxn ang="0">
                    <a:pos x="T6" y="T7"/>
                  </a:cxn>
                  <a:cxn ang="0">
                    <a:pos x="T8" y="T9"/>
                  </a:cxn>
                </a:cxnLst>
                <a:rect l="0" t="0" r="r" b="b"/>
                <a:pathLst>
                  <a:path w="76" h="292">
                    <a:moveTo>
                      <a:pt x="76" y="292"/>
                    </a:moveTo>
                    <a:cubicBezTo>
                      <a:pt x="53" y="292"/>
                      <a:pt x="53" y="292"/>
                      <a:pt x="53" y="292"/>
                    </a:cubicBezTo>
                    <a:cubicBezTo>
                      <a:pt x="53" y="118"/>
                      <a:pt x="1" y="11"/>
                      <a:pt x="0" y="10"/>
                    </a:cubicBezTo>
                    <a:cubicBezTo>
                      <a:pt x="21" y="0"/>
                      <a:pt x="21" y="0"/>
                      <a:pt x="21" y="0"/>
                    </a:cubicBezTo>
                    <a:cubicBezTo>
                      <a:pt x="24" y="4"/>
                      <a:pt x="76" y="112"/>
                      <a:pt x="76" y="292"/>
                    </a:cubicBezTo>
                    <a:close/>
                  </a:path>
                </a:pathLst>
              </a:custGeom>
              <a:solidFill>
                <a:schemeClr val="bg1">
                  <a:lumMod val="85000"/>
                </a:schemeClr>
              </a:solidFill>
              <a:ln>
                <a:noFill/>
              </a:ln>
            </p:spPr>
            <p:txBody>
              <a:bodyPr anchor="ctr"/>
              <a:lstStyle/>
              <a:p>
                <a:pPr algn="ctr"/>
                <a:endParaRPr dirty="0">
                  <a:latin typeface="inpin heiti" charset="-122"/>
                </a:endParaRPr>
              </a:p>
            </p:txBody>
          </p:sp>
          <p:sp>
            <p:nvSpPr>
              <p:cNvPr id="24" name="Freeform: Shape 5"/>
              <p:cNvSpPr>
                <a:spLocks/>
              </p:cNvSpPr>
              <p:nvPr/>
            </p:nvSpPr>
            <p:spPr bwMode="auto">
              <a:xfrm>
                <a:off x="8707325" y="4989435"/>
                <a:ext cx="231319" cy="888009"/>
              </a:xfrm>
              <a:custGeom>
                <a:avLst/>
                <a:gdLst>
                  <a:gd name="T0" fmla="*/ 24 w 76"/>
                  <a:gd name="T1" fmla="*/ 292 h 292"/>
                  <a:gd name="T2" fmla="*/ 0 w 76"/>
                  <a:gd name="T3" fmla="*/ 292 h 292"/>
                  <a:gd name="T4" fmla="*/ 55 w 76"/>
                  <a:gd name="T5" fmla="*/ 0 h 292"/>
                  <a:gd name="T6" fmla="*/ 76 w 76"/>
                  <a:gd name="T7" fmla="*/ 11 h 292"/>
                  <a:gd name="T8" fmla="*/ 66 w 76"/>
                  <a:gd name="T9" fmla="*/ 6 h 292"/>
                  <a:gd name="T10" fmla="*/ 76 w 76"/>
                  <a:gd name="T11" fmla="*/ 11 h 292"/>
                  <a:gd name="T12" fmla="*/ 24 w 76"/>
                  <a:gd name="T13" fmla="*/ 292 h 292"/>
                </a:gdLst>
                <a:ahLst/>
                <a:cxnLst>
                  <a:cxn ang="0">
                    <a:pos x="T0" y="T1"/>
                  </a:cxn>
                  <a:cxn ang="0">
                    <a:pos x="T2" y="T3"/>
                  </a:cxn>
                  <a:cxn ang="0">
                    <a:pos x="T4" y="T5"/>
                  </a:cxn>
                  <a:cxn ang="0">
                    <a:pos x="T6" y="T7"/>
                  </a:cxn>
                  <a:cxn ang="0">
                    <a:pos x="T8" y="T9"/>
                  </a:cxn>
                  <a:cxn ang="0">
                    <a:pos x="T10" y="T11"/>
                  </a:cxn>
                  <a:cxn ang="0">
                    <a:pos x="T12" y="T13"/>
                  </a:cxn>
                </a:cxnLst>
                <a:rect l="0" t="0" r="r" b="b"/>
                <a:pathLst>
                  <a:path w="76" h="292">
                    <a:moveTo>
                      <a:pt x="24" y="292"/>
                    </a:moveTo>
                    <a:cubicBezTo>
                      <a:pt x="0" y="292"/>
                      <a:pt x="0" y="292"/>
                      <a:pt x="0" y="292"/>
                    </a:cubicBezTo>
                    <a:cubicBezTo>
                      <a:pt x="0" y="113"/>
                      <a:pt x="53" y="5"/>
                      <a:pt x="55" y="0"/>
                    </a:cubicBezTo>
                    <a:cubicBezTo>
                      <a:pt x="76" y="11"/>
                      <a:pt x="76" y="11"/>
                      <a:pt x="76" y="11"/>
                    </a:cubicBezTo>
                    <a:cubicBezTo>
                      <a:pt x="66" y="6"/>
                      <a:pt x="66" y="6"/>
                      <a:pt x="66" y="6"/>
                    </a:cubicBezTo>
                    <a:cubicBezTo>
                      <a:pt x="76" y="11"/>
                      <a:pt x="76" y="11"/>
                      <a:pt x="76" y="11"/>
                    </a:cubicBezTo>
                    <a:cubicBezTo>
                      <a:pt x="76" y="12"/>
                      <a:pt x="24" y="119"/>
                      <a:pt x="24" y="292"/>
                    </a:cubicBezTo>
                    <a:close/>
                  </a:path>
                </a:pathLst>
              </a:custGeom>
              <a:solidFill>
                <a:schemeClr val="bg1">
                  <a:lumMod val="85000"/>
                </a:schemeClr>
              </a:solidFill>
              <a:ln>
                <a:noFill/>
              </a:ln>
            </p:spPr>
            <p:txBody>
              <a:bodyPr anchor="ctr"/>
              <a:lstStyle/>
              <a:p>
                <a:pPr algn="ctr"/>
                <a:endParaRPr dirty="0">
                  <a:latin typeface="inpin heiti" charset="-122"/>
                </a:endParaRPr>
              </a:p>
            </p:txBody>
          </p:sp>
          <p:sp>
            <p:nvSpPr>
              <p:cNvPr id="25" name="Freeform: Shape 6"/>
              <p:cNvSpPr>
                <a:spLocks/>
              </p:cNvSpPr>
              <p:nvPr/>
            </p:nvSpPr>
            <p:spPr bwMode="auto">
              <a:xfrm>
                <a:off x="7625265" y="2173766"/>
                <a:ext cx="514043" cy="514043"/>
              </a:xfrm>
              <a:custGeom>
                <a:avLst/>
                <a:gdLst>
                  <a:gd name="T0" fmla="*/ 21 w 169"/>
                  <a:gd name="T1" fmla="*/ 46 h 169"/>
                  <a:gd name="T2" fmla="*/ 46 w 169"/>
                  <a:gd name="T3" fmla="*/ 148 h 169"/>
                  <a:gd name="T4" fmla="*/ 148 w 169"/>
                  <a:gd name="T5" fmla="*/ 123 h 169"/>
                  <a:gd name="T6" fmla="*/ 123 w 169"/>
                  <a:gd name="T7" fmla="*/ 21 h 169"/>
                  <a:gd name="T8" fmla="*/ 21 w 169"/>
                  <a:gd name="T9" fmla="*/ 46 h 169"/>
                </a:gdLst>
                <a:ahLst/>
                <a:cxnLst>
                  <a:cxn ang="0">
                    <a:pos x="T0" y="T1"/>
                  </a:cxn>
                  <a:cxn ang="0">
                    <a:pos x="T2" y="T3"/>
                  </a:cxn>
                  <a:cxn ang="0">
                    <a:pos x="T4" y="T5"/>
                  </a:cxn>
                  <a:cxn ang="0">
                    <a:pos x="T6" y="T7"/>
                  </a:cxn>
                  <a:cxn ang="0">
                    <a:pos x="T8" y="T9"/>
                  </a:cxn>
                </a:cxnLst>
                <a:rect l="0" t="0" r="r" b="b"/>
                <a:pathLst>
                  <a:path w="169" h="169">
                    <a:moveTo>
                      <a:pt x="21" y="46"/>
                    </a:moveTo>
                    <a:cubicBezTo>
                      <a:pt x="0" y="81"/>
                      <a:pt x="11" y="127"/>
                      <a:pt x="46" y="148"/>
                    </a:cubicBezTo>
                    <a:cubicBezTo>
                      <a:pt x="81" y="169"/>
                      <a:pt x="127" y="158"/>
                      <a:pt x="148" y="123"/>
                    </a:cubicBezTo>
                    <a:cubicBezTo>
                      <a:pt x="169" y="88"/>
                      <a:pt x="158" y="43"/>
                      <a:pt x="123" y="21"/>
                    </a:cubicBezTo>
                    <a:cubicBezTo>
                      <a:pt x="88" y="0"/>
                      <a:pt x="43" y="11"/>
                      <a:pt x="21" y="46"/>
                    </a:cubicBezTo>
                  </a:path>
                </a:pathLst>
              </a:custGeom>
              <a:solidFill>
                <a:schemeClr val="accent4"/>
              </a:solidFill>
              <a:ln>
                <a:noFill/>
              </a:ln>
            </p:spPr>
            <p:txBody>
              <a:bodyPr anchor="ctr"/>
              <a:lstStyle/>
              <a:p>
                <a:pPr algn="ctr"/>
                <a:endParaRPr dirty="0">
                  <a:latin typeface="inpin heiti" charset="-122"/>
                </a:endParaRPr>
              </a:p>
            </p:txBody>
          </p:sp>
          <p:sp>
            <p:nvSpPr>
              <p:cNvPr id="26" name="Freeform: Shape 7"/>
              <p:cNvSpPr>
                <a:spLocks/>
              </p:cNvSpPr>
              <p:nvPr/>
            </p:nvSpPr>
            <p:spPr bwMode="auto">
              <a:xfrm>
                <a:off x="7500610" y="2049111"/>
                <a:ext cx="765924" cy="763353"/>
              </a:xfrm>
              <a:custGeom>
                <a:avLst/>
                <a:gdLst>
                  <a:gd name="T0" fmla="*/ 45 w 252"/>
                  <a:gd name="T1" fmla="*/ 64 h 251"/>
                  <a:gd name="T2" fmla="*/ 20 w 252"/>
                  <a:gd name="T3" fmla="*/ 56 h 251"/>
                  <a:gd name="T4" fmla="*/ 29 w 252"/>
                  <a:gd name="T5" fmla="*/ 94 h 251"/>
                  <a:gd name="T6" fmla="*/ 24 w 252"/>
                  <a:gd name="T7" fmla="*/ 110 h 251"/>
                  <a:gd name="T8" fmla="*/ 0 w 252"/>
                  <a:gd name="T9" fmla="*/ 141 h 251"/>
                  <a:gd name="T10" fmla="*/ 30 w 252"/>
                  <a:gd name="T11" fmla="*/ 161 h 251"/>
                  <a:gd name="T12" fmla="*/ 10 w 252"/>
                  <a:gd name="T13" fmla="*/ 177 h 251"/>
                  <a:gd name="T14" fmla="*/ 47 w 252"/>
                  <a:gd name="T15" fmla="*/ 191 h 251"/>
                  <a:gd name="T16" fmla="*/ 59 w 252"/>
                  <a:gd name="T17" fmla="*/ 203 h 251"/>
                  <a:gd name="T18" fmla="*/ 71 w 252"/>
                  <a:gd name="T19" fmla="*/ 239 h 251"/>
                  <a:gd name="T20" fmla="*/ 109 w 252"/>
                  <a:gd name="T21" fmla="*/ 226 h 251"/>
                  <a:gd name="T22" fmla="*/ 113 w 252"/>
                  <a:gd name="T23" fmla="*/ 251 h 251"/>
                  <a:gd name="T24" fmla="*/ 144 w 252"/>
                  <a:gd name="T25" fmla="*/ 226 h 251"/>
                  <a:gd name="T26" fmla="*/ 168 w 252"/>
                  <a:gd name="T27" fmla="*/ 219 h 251"/>
                  <a:gd name="T28" fmla="*/ 206 w 252"/>
                  <a:gd name="T29" fmla="*/ 223 h 251"/>
                  <a:gd name="T30" fmla="*/ 196 w 252"/>
                  <a:gd name="T31" fmla="*/ 199 h 251"/>
                  <a:gd name="T32" fmla="*/ 207 w 252"/>
                  <a:gd name="T33" fmla="*/ 188 h 251"/>
                  <a:gd name="T34" fmla="*/ 243 w 252"/>
                  <a:gd name="T35" fmla="*/ 172 h 251"/>
                  <a:gd name="T36" fmla="*/ 223 w 252"/>
                  <a:gd name="T37" fmla="*/ 156 h 251"/>
                  <a:gd name="T38" fmla="*/ 227 w 252"/>
                  <a:gd name="T39" fmla="*/ 141 h 251"/>
                  <a:gd name="T40" fmla="*/ 251 w 252"/>
                  <a:gd name="T41" fmla="*/ 110 h 251"/>
                  <a:gd name="T42" fmla="*/ 226 w 252"/>
                  <a:gd name="T43" fmla="*/ 106 h 251"/>
                  <a:gd name="T44" fmla="*/ 222 w 252"/>
                  <a:gd name="T45" fmla="*/ 90 h 251"/>
                  <a:gd name="T46" fmla="*/ 228 w 252"/>
                  <a:gd name="T47" fmla="*/ 52 h 251"/>
                  <a:gd name="T48" fmla="*/ 202 w 252"/>
                  <a:gd name="T49" fmla="*/ 59 h 251"/>
                  <a:gd name="T50" fmla="*/ 190 w 252"/>
                  <a:gd name="T51" fmla="*/ 46 h 251"/>
                  <a:gd name="T52" fmla="*/ 179 w 252"/>
                  <a:gd name="T53" fmla="*/ 14 h 251"/>
                  <a:gd name="T54" fmla="*/ 163 w 252"/>
                  <a:gd name="T55" fmla="*/ 32 h 251"/>
                  <a:gd name="T56" fmla="*/ 142 w 252"/>
                  <a:gd name="T57" fmla="*/ 24 h 251"/>
                  <a:gd name="T58" fmla="*/ 113 w 252"/>
                  <a:gd name="T59" fmla="*/ 0 h 251"/>
                  <a:gd name="T60" fmla="*/ 108 w 252"/>
                  <a:gd name="T61" fmla="*/ 25 h 251"/>
                  <a:gd name="T62" fmla="*/ 84 w 252"/>
                  <a:gd name="T63" fmla="*/ 32 h 251"/>
                  <a:gd name="T64" fmla="*/ 46 w 252"/>
                  <a:gd name="T65" fmla="*/ 28 h 251"/>
                  <a:gd name="T66" fmla="*/ 56 w 252"/>
                  <a:gd name="T67" fmla="*/ 52 h 251"/>
                  <a:gd name="T68" fmla="*/ 198 w 252"/>
                  <a:gd name="T69" fmla="*/ 170 h 251"/>
                  <a:gd name="T70" fmla="*/ 53 w 252"/>
                  <a:gd name="T71" fmla="*/ 8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2" h="251">
                    <a:moveTo>
                      <a:pt x="56" y="52"/>
                    </a:moveTo>
                    <a:cubicBezTo>
                      <a:pt x="52" y="55"/>
                      <a:pt x="48" y="59"/>
                      <a:pt x="45" y="64"/>
                    </a:cubicBezTo>
                    <a:cubicBezTo>
                      <a:pt x="44" y="63"/>
                      <a:pt x="44" y="63"/>
                      <a:pt x="44" y="63"/>
                    </a:cubicBezTo>
                    <a:cubicBezTo>
                      <a:pt x="20" y="56"/>
                      <a:pt x="20" y="56"/>
                      <a:pt x="20" y="56"/>
                    </a:cubicBezTo>
                    <a:cubicBezTo>
                      <a:pt x="9" y="79"/>
                      <a:pt x="9" y="79"/>
                      <a:pt x="9" y="79"/>
                    </a:cubicBezTo>
                    <a:cubicBezTo>
                      <a:pt x="29" y="94"/>
                      <a:pt x="29" y="94"/>
                      <a:pt x="29" y="94"/>
                    </a:cubicBezTo>
                    <a:cubicBezTo>
                      <a:pt x="27" y="100"/>
                      <a:pt x="25" y="105"/>
                      <a:pt x="25" y="110"/>
                    </a:cubicBezTo>
                    <a:cubicBezTo>
                      <a:pt x="24" y="110"/>
                      <a:pt x="24" y="110"/>
                      <a:pt x="24" y="110"/>
                    </a:cubicBezTo>
                    <a:cubicBezTo>
                      <a:pt x="0" y="115"/>
                      <a:pt x="0" y="115"/>
                      <a:pt x="0" y="115"/>
                    </a:cubicBezTo>
                    <a:cubicBezTo>
                      <a:pt x="0" y="141"/>
                      <a:pt x="0" y="141"/>
                      <a:pt x="0" y="141"/>
                    </a:cubicBezTo>
                    <a:cubicBezTo>
                      <a:pt x="25" y="145"/>
                      <a:pt x="25" y="145"/>
                      <a:pt x="25" y="145"/>
                    </a:cubicBezTo>
                    <a:cubicBezTo>
                      <a:pt x="27" y="150"/>
                      <a:pt x="28" y="156"/>
                      <a:pt x="30" y="161"/>
                    </a:cubicBezTo>
                    <a:cubicBezTo>
                      <a:pt x="29" y="161"/>
                      <a:pt x="29" y="161"/>
                      <a:pt x="29" y="161"/>
                    </a:cubicBezTo>
                    <a:cubicBezTo>
                      <a:pt x="10" y="177"/>
                      <a:pt x="10" y="177"/>
                      <a:pt x="10" y="177"/>
                    </a:cubicBezTo>
                    <a:cubicBezTo>
                      <a:pt x="23" y="199"/>
                      <a:pt x="23" y="199"/>
                      <a:pt x="23" y="199"/>
                    </a:cubicBezTo>
                    <a:cubicBezTo>
                      <a:pt x="47" y="191"/>
                      <a:pt x="47" y="191"/>
                      <a:pt x="47" y="191"/>
                    </a:cubicBezTo>
                    <a:cubicBezTo>
                      <a:pt x="51" y="195"/>
                      <a:pt x="52" y="198"/>
                      <a:pt x="59" y="203"/>
                    </a:cubicBezTo>
                    <a:cubicBezTo>
                      <a:pt x="59" y="203"/>
                      <a:pt x="59" y="203"/>
                      <a:pt x="59" y="203"/>
                    </a:cubicBezTo>
                    <a:cubicBezTo>
                      <a:pt x="50" y="226"/>
                      <a:pt x="50" y="226"/>
                      <a:pt x="50" y="226"/>
                    </a:cubicBezTo>
                    <a:cubicBezTo>
                      <a:pt x="71" y="239"/>
                      <a:pt x="71" y="239"/>
                      <a:pt x="71" y="239"/>
                    </a:cubicBezTo>
                    <a:cubicBezTo>
                      <a:pt x="88" y="220"/>
                      <a:pt x="88" y="220"/>
                      <a:pt x="88" y="220"/>
                    </a:cubicBezTo>
                    <a:cubicBezTo>
                      <a:pt x="95" y="223"/>
                      <a:pt x="102" y="225"/>
                      <a:pt x="109" y="226"/>
                    </a:cubicBezTo>
                    <a:cubicBezTo>
                      <a:pt x="109" y="227"/>
                      <a:pt x="109" y="227"/>
                      <a:pt x="109" y="227"/>
                    </a:cubicBezTo>
                    <a:cubicBezTo>
                      <a:pt x="113" y="251"/>
                      <a:pt x="113" y="251"/>
                      <a:pt x="113" y="251"/>
                    </a:cubicBezTo>
                    <a:cubicBezTo>
                      <a:pt x="139" y="251"/>
                      <a:pt x="139" y="251"/>
                      <a:pt x="139" y="251"/>
                    </a:cubicBezTo>
                    <a:cubicBezTo>
                      <a:pt x="144" y="226"/>
                      <a:pt x="144" y="226"/>
                      <a:pt x="144" y="226"/>
                    </a:cubicBezTo>
                    <a:cubicBezTo>
                      <a:pt x="152" y="225"/>
                      <a:pt x="160" y="222"/>
                      <a:pt x="167" y="219"/>
                    </a:cubicBezTo>
                    <a:cubicBezTo>
                      <a:pt x="168" y="219"/>
                      <a:pt x="168" y="219"/>
                      <a:pt x="168" y="219"/>
                    </a:cubicBezTo>
                    <a:cubicBezTo>
                      <a:pt x="185" y="237"/>
                      <a:pt x="185" y="237"/>
                      <a:pt x="185" y="237"/>
                    </a:cubicBezTo>
                    <a:cubicBezTo>
                      <a:pt x="206" y="223"/>
                      <a:pt x="206" y="223"/>
                      <a:pt x="206" y="223"/>
                    </a:cubicBezTo>
                    <a:cubicBezTo>
                      <a:pt x="196" y="199"/>
                      <a:pt x="196" y="199"/>
                      <a:pt x="196" y="199"/>
                    </a:cubicBezTo>
                    <a:cubicBezTo>
                      <a:pt x="196" y="199"/>
                      <a:pt x="196" y="199"/>
                      <a:pt x="196" y="199"/>
                    </a:cubicBezTo>
                    <a:cubicBezTo>
                      <a:pt x="200" y="196"/>
                      <a:pt x="204" y="192"/>
                      <a:pt x="207" y="187"/>
                    </a:cubicBezTo>
                    <a:cubicBezTo>
                      <a:pt x="207" y="188"/>
                      <a:pt x="207" y="188"/>
                      <a:pt x="207" y="188"/>
                    </a:cubicBezTo>
                    <a:cubicBezTo>
                      <a:pt x="231" y="195"/>
                      <a:pt x="231" y="195"/>
                      <a:pt x="231" y="195"/>
                    </a:cubicBezTo>
                    <a:cubicBezTo>
                      <a:pt x="243" y="172"/>
                      <a:pt x="243" y="172"/>
                      <a:pt x="243" y="172"/>
                    </a:cubicBezTo>
                    <a:cubicBezTo>
                      <a:pt x="223" y="157"/>
                      <a:pt x="223" y="157"/>
                      <a:pt x="223" y="157"/>
                    </a:cubicBezTo>
                    <a:cubicBezTo>
                      <a:pt x="223" y="156"/>
                      <a:pt x="223" y="156"/>
                      <a:pt x="223" y="156"/>
                    </a:cubicBezTo>
                    <a:cubicBezTo>
                      <a:pt x="224" y="151"/>
                      <a:pt x="226" y="146"/>
                      <a:pt x="226" y="141"/>
                    </a:cubicBezTo>
                    <a:cubicBezTo>
                      <a:pt x="227" y="141"/>
                      <a:pt x="227" y="141"/>
                      <a:pt x="227" y="141"/>
                    </a:cubicBezTo>
                    <a:cubicBezTo>
                      <a:pt x="252" y="136"/>
                      <a:pt x="252" y="136"/>
                      <a:pt x="252" y="136"/>
                    </a:cubicBezTo>
                    <a:cubicBezTo>
                      <a:pt x="251" y="110"/>
                      <a:pt x="251" y="110"/>
                      <a:pt x="251" y="110"/>
                    </a:cubicBezTo>
                    <a:cubicBezTo>
                      <a:pt x="226" y="106"/>
                      <a:pt x="226" y="106"/>
                      <a:pt x="226" y="106"/>
                    </a:cubicBezTo>
                    <a:cubicBezTo>
                      <a:pt x="226" y="106"/>
                      <a:pt x="226" y="106"/>
                      <a:pt x="226" y="106"/>
                    </a:cubicBezTo>
                    <a:cubicBezTo>
                      <a:pt x="224" y="101"/>
                      <a:pt x="223" y="95"/>
                      <a:pt x="221" y="90"/>
                    </a:cubicBezTo>
                    <a:cubicBezTo>
                      <a:pt x="222" y="90"/>
                      <a:pt x="222" y="90"/>
                      <a:pt x="222" y="90"/>
                    </a:cubicBezTo>
                    <a:cubicBezTo>
                      <a:pt x="241" y="74"/>
                      <a:pt x="241" y="74"/>
                      <a:pt x="241" y="74"/>
                    </a:cubicBezTo>
                    <a:cubicBezTo>
                      <a:pt x="228" y="52"/>
                      <a:pt x="228" y="52"/>
                      <a:pt x="228" y="52"/>
                    </a:cubicBezTo>
                    <a:cubicBezTo>
                      <a:pt x="204" y="60"/>
                      <a:pt x="204" y="60"/>
                      <a:pt x="204" y="60"/>
                    </a:cubicBezTo>
                    <a:cubicBezTo>
                      <a:pt x="202" y="59"/>
                      <a:pt x="202" y="59"/>
                      <a:pt x="202" y="59"/>
                    </a:cubicBezTo>
                    <a:cubicBezTo>
                      <a:pt x="199" y="55"/>
                      <a:pt x="196" y="52"/>
                      <a:pt x="189" y="47"/>
                    </a:cubicBezTo>
                    <a:cubicBezTo>
                      <a:pt x="190" y="46"/>
                      <a:pt x="190" y="46"/>
                      <a:pt x="190" y="46"/>
                    </a:cubicBezTo>
                    <a:cubicBezTo>
                      <a:pt x="200" y="28"/>
                      <a:pt x="200" y="28"/>
                      <a:pt x="200" y="28"/>
                    </a:cubicBezTo>
                    <a:cubicBezTo>
                      <a:pt x="179" y="14"/>
                      <a:pt x="179" y="14"/>
                      <a:pt x="179" y="14"/>
                    </a:cubicBezTo>
                    <a:cubicBezTo>
                      <a:pt x="162" y="32"/>
                      <a:pt x="162" y="32"/>
                      <a:pt x="162" y="32"/>
                    </a:cubicBezTo>
                    <a:cubicBezTo>
                      <a:pt x="163" y="32"/>
                      <a:pt x="163" y="32"/>
                      <a:pt x="163" y="32"/>
                    </a:cubicBezTo>
                    <a:cubicBezTo>
                      <a:pt x="156" y="29"/>
                      <a:pt x="149" y="27"/>
                      <a:pt x="142" y="25"/>
                    </a:cubicBezTo>
                    <a:cubicBezTo>
                      <a:pt x="142" y="24"/>
                      <a:pt x="142" y="24"/>
                      <a:pt x="142" y="24"/>
                    </a:cubicBezTo>
                    <a:cubicBezTo>
                      <a:pt x="138" y="0"/>
                      <a:pt x="138" y="0"/>
                      <a:pt x="138" y="0"/>
                    </a:cubicBezTo>
                    <a:cubicBezTo>
                      <a:pt x="113" y="0"/>
                      <a:pt x="113" y="0"/>
                      <a:pt x="113" y="0"/>
                    </a:cubicBezTo>
                    <a:cubicBezTo>
                      <a:pt x="108" y="25"/>
                      <a:pt x="108" y="25"/>
                      <a:pt x="108" y="25"/>
                    </a:cubicBezTo>
                    <a:cubicBezTo>
                      <a:pt x="108" y="25"/>
                      <a:pt x="108" y="25"/>
                      <a:pt x="108" y="25"/>
                    </a:cubicBezTo>
                    <a:cubicBezTo>
                      <a:pt x="100" y="27"/>
                      <a:pt x="92" y="29"/>
                      <a:pt x="84" y="32"/>
                    </a:cubicBezTo>
                    <a:cubicBezTo>
                      <a:pt x="84" y="32"/>
                      <a:pt x="84" y="32"/>
                      <a:pt x="84" y="32"/>
                    </a:cubicBezTo>
                    <a:cubicBezTo>
                      <a:pt x="67" y="14"/>
                      <a:pt x="67" y="14"/>
                      <a:pt x="67" y="14"/>
                    </a:cubicBezTo>
                    <a:cubicBezTo>
                      <a:pt x="46" y="28"/>
                      <a:pt x="46" y="28"/>
                      <a:pt x="46" y="28"/>
                    </a:cubicBezTo>
                    <a:cubicBezTo>
                      <a:pt x="55" y="52"/>
                      <a:pt x="55" y="52"/>
                      <a:pt x="55" y="52"/>
                    </a:cubicBezTo>
                    <a:lnTo>
                      <a:pt x="56" y="52"/>
                    </a:lnTo>
                    <a:close/>
                    <a:moveTo>
                      <a:pt x="169" y="53"/>
                    </a:moveTo>
                    <a:cubicBezTo>
                      <a:pt x="209" y="78"/>
                      <a:pt x="222" y="130"/>
                      <a:pt x="198" y="170"/>
                    </a:cubicBezTo>
                    <a:cubicBezTo>
                      <a:pt x="174" y="210"/>
                      <a:pt x="122" y="222"/>
                      <a:pt x="82" y="198"/>
                    </a:cubicBezTo>
                    <a:cubicBezTo>
                      <a:pt x="42" y="174"/>
                      <a:pt x="29" y="122"/>
                      <a:pt x="53" y="82"/>
                    </a:cubicBezTo>
                    <a:cubicBezTo>
                      <a:pt x="77" y="42"/>
                      <a:pt x="129" y="29"/>
                      <a:pt x="169" y="53"/>
                    </a:cubicBezTo>
                    <a:close/>
                  </a:path>
                </a:pathLst>
              </a:custGeom>
              <a:solidFill>
                <a:schemeClr val="accent4"/>
              </a:solidFill>
              <a:ln>
                <a:noFill/>
              </a:ln>
            </p:spPr>
            <p:txBody>
              <a:bodyPr anchor="ctr"/>
              <a:lstStyle/>
              <a:p>
                <a:pPr algn="ctr"/>
                <a:endParaRPr dirty="0">
                  <a:latin typeface="inpin heiti" charset="-122"/>
                </a:endParaRPr>
              </a:p>
            </p:txBody>
          </p:sp>
          <p:sp>
            <p:nvSpPr>
              <p:cNvPr id="28" name="Freeform: Shape 9"/>
              <p:cNvSpPr>
                <a:spLocks/>
              </p:cNvSpPr>
              <p:nvPr/>
            </p:nvSpPr>
            <p:spPr bwMode="auto">
              <a:xfrm>
                <a:off x="8333359" y="1933451"/>
                <a:ext cx="1869831" cy="1863405"/>
              </a:xfrm>
              <a:custGeom>
                <a:avLst/>
                <a:gdLst>
                  <a:gd name="T0" fmla="*/ 109 w 615"/>
                  <a:gd name="T1" fmla="*/ 156 h 613"/>
                  <a:gd name="T2" fmla="*/ 50 w 615"/>
                  <a:gd name="T3" fmla="*/ 137 h 613"/>
                  <a:gd name="T4" fmla="*/ 70 w 615"/>
                  <a:gd name="T5" fmla="*/ 231 h 613"/>
                  <a:gd name="T6" fmla="*/ 59 w 615"/>
                  <a:gd name="T7" fmla="*/ 270 h 613"/>
                  <a:gd name="T8" fmla="*/ 1 w 615"/>
                  <a:gd name="T9" fmla="*/ 344 h 613"/>
                  <a:gd name="T10" fmla="*/ 73 w 615"/>
                  <a:gd name="T11" fmla="*/ 393 h 613"/>
                  <a:gd name="T12" fmla="*/ 26 w 615"/>
                  <a:gd name="T13" fmla="*/ 432 h 613"/>
                  <a:gd name="T14" fmla="*/ 116 w 615"/>
                  <a:gd name="T15" fmla="*/ 466 h 613"/>
                  <a:gd name="T16" fmla="*/ 144 w 615"/>
                  <a:gd name="T17" fmla="*/ 496 h 613"/>
                  <a:gd name="T18" fmla="*/ 175 w 615"/>
                  <a:gd name="T19" fmla="*/ 583 h 613"/>
                  <a:gd name="T20" fmla="*/ 267 w 615"/>
                  <a:gd name="T21" fmla="*/ 553 h 613"/>
                  <a:gd name="T22" fmla="*/ 277 w 615"/>
                  <a:gd name="T23" fmla="*/ 613 h 613"/>
                  <a:gd name="T24" fmla="*/ 351 w 615"/>
                  <a:gd name="T25" fmla="*/ 552 h 613"/>
                  <a:gd name="T26" fmla="*/ 409 w 615"/>
                  <a:gd name="T27" fmla="*/ 536 h 613"/>
                  <a:gd name="T28" fmla="*/ 503 w 615"/>
                  <a:gd name="T29" fmla="*/ 545 h 613"/>
                  <a:gd name="T30" fmla="*/ 479 w 615"/>
                  <a:gd name="T31" fmla="*/ 487 h 613"/>
                  <a:gd name="T32" fmla="*/ 507 w 615"/>
                  <a:gd name="T33" fmla="*/ 458 h 613"/>
                  <a:gd name="T34" fmla="*/ 593 w 615"/>
                  <a:gd name="T35" fmla="*/ 421 h 613"/>
                  <a:gd name="T36" fmla="*/ 544 w 615"/>
                  <a:gd name="T37" fmla="*/ 382 h 613"/>
                  <a:gd name="T38" fmla="*/ 555 w 615"/>
                  <a:gd name="T39" fmla="*/ 344 h 613"/>
                  <a:gd name="T40" fmla="*/ 613 w 615"/>
                  <a:gd name="T41" fmla="*/ 270 h 613"/>
                  <a:gd name="T42" fmla="*/ 551 w 615"/>
                  <a:gd name="T43" fmla="*/ 259 h 613"/>
                  <a:gd name="T44" fmla="*/ 542 w 615"/>
                  <a:gd name="T45" fmla="*/ 220 h 613"/>
                  <a:gd name="T46" fmla="*/ 558 w 615"/>
                  <a:gd name="T47" fmla="*/ 127 h 613"/>
                  <a:gd name="T48" fmla="*/ 494 w 615"/>
                  <a:gd name="T49" fmla="*/ 145 h 613"/>
                  <a:gd name="T50" fmla="*/ 464 w 615"/>
                  <a:gd name="T51" fmla="*/ 113 h 613"/>
                  <a:gd name="T52" fmla="*/ 437 w 615"/>
                  <a:gd name="T53" fmla="*/ 35 h 613"/>
                  <a:gd name="T54" fmla="*/ 397 w 615"/>
                  <a:gd name="T55" fmla="*/ 77 h 613"/>
                  <a:gd name="T56" fmla="*/ 348 w 615"/>
                  <a:gd name="T57" fmla="*/ 60 h 613"/>
                  <a:gd name="T58" fmla="*/ 275 w 615"/>
                  <a:gd name="T59" fmla="*/ 0 h 613"/>
                  <a:gd name="T60" fmla="*/ 264 w 615"/>
                  <a:gd name="T61" fmla="*/ 62 h 613"/>
                  <a:gd name="T62" fmla="*/ 205 w 615"/>
                  <a:gd name="T63" fmla="*/ 78 h 613"/>
                  <a:gd name="T64" fmla="*/ 112 w 615"/>
                  <a:gd name="T65" fmla="*/ 69 h 613"/>
                  <a:gd name="T66" fmla="*/ 414 w 615"/>
                  <a:gd name="T67" fmla="*/ 131 h 613"/>
                  <a:gd name="T68" fmla="*/ 200 w 615"/>
                  <a:gd name="T69" fmla="*/ 484 h 613"/>
                  <a:gd name="T70" fmla="*/ 414 w 615"/>
                  <a:gd name="T71" fmla="*/ 131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5" h="613">
                    <a:moveTo>
                      <a:pt x="136" y="126"/>
                    </a:moveTo>
                    <a:cubicBezTo>
                      <a:pt x="126" y="135"/>
                      <a:pt x="117" y="145"/>
                      <a:pt x="109" y="156"/>
                    </a:cubicBezTo>
                    <a:cubicBezTo>
                      <a:pt x="108" y="155"/>
                      <a:pt x="108" y="155"/>
                      <a:pt x="108" y="155"/>
                    </a:cubicBezTo>
                    <a:cubicBezTo>
                      <a:pt x="50" y="137"/>
                      <a:pt x="50" y="137"/>
                      <a:pt x="50" y="137"/>
                    </a:cubicBezTo>
                    <a:cubicBezTo>
                      <a:pt x="21" y="192"/>
                      <a:pt x="21" y="192"/>
                      <a:pt x="21" y="192"/>
                    </a:cubicBezTo>
                    <a:cubicBezTo>
                      <a:pt x="70" y="231"/>
                      <a:pt x="70" y="231"/>
                      <a:pt x="70" y="231"/>
                    </a:cubicBezTo>
                    <a:cubicBezTo>
                      <a:pt x="66" y="244"/>
                      <a:pt x="63" y="257"/>
                      <a:pt x="61" y="270"/>
                    </a:cubicBezTo>
                    <a:cubicBezTo>
                      <a:pt x="59" y="270"/>
                      <a:pt x="59" y="270"/>
                      <a:pt x="59" y="270"/>
                    </a:cubicBezTo>
                    <a:cubicBezTo>
                      <a:pt x="0" y="281"/>
                      <a:pt x="0" y="281"/>
                      <a:pt x="0" y="281"/>
                    </a:cubicBezTo>
                    <a:cubicBezTo>
                      <a:pt x="1" y="344"/>
                      <a:pt x="1" y="344"/>
                      <a:pt x="1" y="344"/>
                    </a:cubicBezTo>
                    <a:cubicBezTo>
                      <a:pt x="62" y="354"/>
                      <a:pt x="62" y="354"/>
                      <a:pt x="62" y="354"/>
                    </a:cubicBezTo>
                    <a:cubicBezTo>
                      <a:pt x="65" y="367"/>
                      <a:pt x="69" y="380"/>
                      <a:pt x="73" y="393"/>
                    </a:cubicBezTo>
                    <a:cubicBezTo>
                      <a:pt x="72" y="394"/>
                      <a:pt x="72" y="394"/>
                      <a:pt x="72" y="394"/>
                    </a:cubicBezTo>
                    <a:cubicBezTo>
                      <a:pt x="26" y="432"/>
                      <a:pt x="26" y="432"/>
                      <a:pt x="26" y="432"/>
                    </a:cubicBezTo>
                    <a:cubicBezTo>
                      <a:pt x="57" y="486"/>
                      <a:pt x="57" y="486"/>
                      <a:pt x="57" y="486"/>
                    </a:cubicBezTo>
                    <a:cubicBezTo>
                      <a:pt x="116" y="466"/>
                      <a:pt x="116" y="466"/>
                      <a:pt x="116" y="466"/>
                    </a:cubicBezTo>
                    <a:cubicBezTo>
                      <a:pt x="124" y="477"/>
                      <a:pt x="128" y="483"/>
                      <a:pt x="144" y="495"/>
                    </a:cubicBezTo>
                    <a:cubicBezTo>
                      <a:pt x="144" y="496"/>
                      <a:pt x="144" y="496"/>
                      <a:pt x="144" y="496"/>
                    </a:cubicBezTo>
                    <a:cubicBezTo>
                      <a:pt x="122" y="551"/>
                      <a:pt x="122" y="551"/>
                      <a:pt x="122" y="551"/>
                    </a:cubicBezTo>
                    <a:cubicBezTo>
                      <a:pt x="175" y="583"/>
                      <a:pt x="175" y="583"/>
                      <a:pt x="175" y="583"/>
                    </a:cubicBezTo>
                    <a:cubicBezTo>
                      <a:pt x="216" y="538"/>
                      <a:pt x="216" y="538"/>
                      <a:pt x="216" y="538"/>
                    </a:cubicBezTo>
                    <a:cubicBezTo>
                      <a:pt x="233" y="545"/>
                      <a:pt x="249" y="550"/>
                      <a:pt x="267" y="553"/>
                    </a:cubicBezTo>
                    <a:cubicBezTo>
                      <a:pt x="266" y="554"/>
                      <a:pt x="266" y="554"/>
                      <a:pt x="266" y="554"/>
                    </a:cubicBezTo>
                    <a:cubicBezTo>
                      <a:pt x="277" y="613"/>
                      <a:pt x="277" y="613"/>
                      <a:pt x="277" y="613"/>
                    </a:cubicBezTo>
                    <a:cubicBezTo>
                      <a:pt x="339" y="613"/>
                      <a:pt x="339" y="613"/>
                      <a:pt x="339" y="613"/>
                    </a:cubicBezTo>
                    <a:cubicBezTo>
                      <a:pt x="351" y="552"/>
                      <a:pt x="351" y="552"/>
                      <a:pt x="351" y="552"/>
                    </a:cubicBezTo>
                    <a:cubicBezTo>
                      <a:pt x="371" y="549"/>
                      <a:pt x="390" y="543"/>
                      <a:pt x="409" y="534"/>
                    </a:cubicBezTo>
                    <a:cubicBezTo>
                      <a:pt x="409" y="536"/>
                      <a:pt x="409" y="536"/>
                      <a:pt x="409" y="536"/>
                    </a:cubicBezTo>
                    <a:cubicBezTo>
                      <a:pt x="451" y="579"/>
                      <a:pt x="451" y="579"/>
                      <a:pt x="451" y="579"/>
                    </a:cubicBezTo>
                    <a:cubicBezTo>
                      <a:pt x="503" y="545"/>
                      <a:pt x="503" y="545"/>
                      <a:pt x="503" y="545"/>
                    </a:cubicBezTo>
                    <a:cubicBezTo>
                      <a:pt x="479" y="487"/>
                      <a:pt x="479" y="487"/>
                      <a:pt x="479" y="487"/>
                    </a:cubicBezTo>
                    <a:cubicBezTo>
                      <a:pt x="479" y="487"/>
                      <a:pt x="479" y="487"/>
                      <a:pt x="479" y="487"/>
                    </a:cubicBezTo>
                    <a:cubicBezTo>
                      <a:pt x="488" y="478"/>
                      <a:pt x="497" y="468"/>
                      <a:pt x="506" y="458"/>
                    </a:cubicBezTo>
                    <a:cubicBezTo>
                      <a:pt x="507" y="458"/>
                      <a:pt x="507" y="458"/>
                      <a:pt x="507" y="458"/>
                    </a:cubicBezTo>
                    <a:cubicBezTo>
                      <a:pt x="565" y="477"/>
                      <a:pt x="565" y="477"/>
                      <a:pt x="565" y="477"/>
                    </a:cubicBezTo>
                    <a:cubicBezTo>
                      <a:pt x="593" y="421"/>
                      <a:pt x="593" y="421"/>
                      <a:pt x="593" y="421"/>
                    </a:cubicBezTo>
                    <a:cubicBezTo>
                      <a:pt x="545" y="382"/>
                      <a:pt x="545" y="382"/>
                      <a:pt x="545" y="382"/>
                    </a:cubicBezTo>
                    <a:cubicBezTo>
                      <a:pt x="544" y="382"/>
                      <a:pt x="544" y="382"/>
                      <a:pt x="544" y="382"/>
                    </a:cubicBezTo>
                    <a:cubicBezTo>
                      <a:pt x="548" y="370"/>
                      <a:pt x="551" y="357"/>
                      <a:pt x="553" y="344"/>
                    </a:cubicBezTo>
                    <a:cubicBezTo>
                      <a:pt x="555" y="344"/>
                      <a:pt x="555" y="344"/>
                      <a:pt x="555" y="344"/>
                    </a:cubicBezTo>
                    <a:cubicBezTo>
                      <a:pt x="615" y="332"/>
                      <a:pt x="615" y="332"/>
                      <a:pt x="615" y="332"/>
                    </a:cubicBezTo>
                    <a:cubicBezTo>
                      <a:pt x="613" y="270"/>
                      <a:pt x="613" y="270"/>
                      <a:pt x="613" y="270"/>
                    </a:cubicBezTo>
                    <a:cubicBezTo>
                      <a:pt x="552" y="259"/>
                      <a:pt x="552" y="259"/>
                      <a:pt x="552" y="259"/>
                    </a:cubicBezTo>
                    <a:cubicBezTo>
                      <a:pt x="551" y="259"/>
                      <a:pt x="551" y="259"/>
                      <a:pt x="551" y="259"/>
                    </a:cubicBezTo>
                    <a:cubicBezTo>
                      <a:pt x="548" y="246"/>
                      <a:pt x="545" y="233"/>
                      <a:pt x="540" y="221"/>
                    </a:cubicBezTo>
                    <a:cubicBezTo>
                      <a:pt x="542" y="220"/>
                      <a:pt x="542" y="220"/>
                      <a:pt x="542" y="220"/>
                    </a:cubicBezTo>
                    <a:cubicBezTo>
                      <a:pt x="589" y="181"/>
                      <a:pt x="589" y="181"/>
                      <a:pt x="589" y="181"/>
                    </a:cubicBezTo>
                    <a:cubicBezTo>
                      <a:pt x="558" y="127"/>
                      <a:pt x="558" y="127"/>
                      <a:pt x="558" y="127"/>
                    </a:cubicBezTo>
                    <a:cubicBezTo>
                      <a:pt x="499" y="147"/>
                      <a:pt x="499" y="147"/>
                      <a:pt x="499" y="147"/>
                    </a:cubicBezTo>
                    <a:cubicBezTo>
                      <a:pt x="494" y="145"/>
                      <a:pt x="494" y="145"/>
                      <a:pt x="494" y="145"/>
                    </a:cubicBezTo>
                    <a:cubicBezTo>
                      <a:pt x="486" y="135"/>
                      <a:pt x="479" y="127"/>
                      <a:pt x="463" y="115"/>
                    </a:cubicBezTo>
                    <a:cubicBezTo>
                      <a:pt x="464" y="113"/>
                      <a:pt x="464" y="113"/>
                      <a:pt x="464" y="113"/>
                    </a:cubicBezTo>
                    <a:cubicBezTo>
                      <a:pt x="490" y="68"/>
                      <a:pt x="490" y="68"/>
                      <a:pt x="490" y="68"/>
                    </a:cubicBezTo>
                    <a:cubicBezTo>
                      <a:pt x="437" y="35"/>
                      <a:pt x="437" y="35"/>
                      <a:pt x="437" y="35"/>
                    </a:cubicBezTo>
                    <a:cubicBezTo>
                      <a:pt x="396" y="78"/>
                      <a:pt x="396" y="78"/>
                      <a:pt x="396" y="78"/>
                    </a:cubicBezTo>
                    <a:cubicBezTo>
                      <a:pt x="397" y="77"/>
                      <a:pt x="397" y="77"/>
                      <a:pt x="397" y="77"/>
                    </a:cubicBezTo>
                    <a:cubicBezTo>
                      <a:pt x="381" y="71"/>
                      <a:pt x="365" y="65"/>
                      <a:pt x="348" y="62"/>
                    </a:cubicBezTo>
                    <a:cubicBezTo>
                      <a:pt x="348" y="60"/>
                      <a:pt x="348" y="60"/>
                      <a:pt x="348" y="60"/>
                    </a:cubicBezTo>
                    <a:cubicBezTo>
                      <a:pt x="337" y="0"/>
                      <a:pt x="337" y="0"/>
                      <a:pt x="337" y="0"/>
                    </a:cubicBezTo>
                    <a:cubicBezTo>
                      <a:pt x="275" y="0"/>
                      <a:pt x="275" y="0"/>
                      <a:pt x="275" y="0"/>
                    </a:cubicBezTo>
                    <a:cubicBezTo>
                      <a:pt x="264" y="62"/>
                      <a:pt x="264" y="62"/>
                      <a:pt x="264" y="62"/>
                    </a:cubicBezTo>
                    <a:cubicBezTo>
                      <a:pt x="264" y="62"/>
                      <a:pt x="264" y="62"/>
                      <a:pt x="264" y="62"/>
                    </a:cubicBezTo>
                    <a:cubicBezTo>
                      <a:pt x="244" y="66"/>
                      <a:pt x="225" y="71"/>
                      <a:pt x="206" y="79"/>
                    </a:cubicBezTo>
                    <a:cubicBezTo>
                      <a:pt x="205" y="78"/>
                      <a:pt x="205" y="78"/>
                      <a:pt x="205" y="78"/>
                    </a:cubicBezTo>
                    <a:cubicBezTo>
                      <a:pt x="163" y="34"/>
                      <a:pt x="163" y="34"/>
                      <a:pt x="163" y="34"/>
                    </a:cubicBezTo>
                    <a:cubicBezTo>
                      <a:pt x="112" y="69"/>
                      <a:pt x="112" y="69"/>
                      <a:pt x="112" y="69"/>
                    </a:cubicBezTo>
                    <a:cubicBezTo>
                      <a:pt x="136" y="126"/>
                      <a:pt x="136" y="126"/>
                      <a:pt x="136" y="126"/>
                    </a:cubicBezTo>
                    <a:close/>
                    <a:moveTo>
                      <a:pt x="414" y="131"/>
                    </a:moveTo>
                    <a:cubicBezTo>
                      <a:pt x="512" y="190"/>
                      <a:pt x="543" y="317"/>
                      <a:pt x="483" y="414"/>
                    </a:cubicBezTo>
                    <a:cubicBezTo>
                      <a:pt x="424" y="512"/>
                      <a:pt x="297" y="543"/>
                      <a:pt x="200" y="484"/>
                    </a:cubicBezTo>
                    <a:cubicBezTo>
                      <a:pt x="102" y="425"/>
                      <a:pt x="71" y="298"/>
                      <a:pt x="130" y="200"/>
                    </a:cubicBezTo>
                    <a:cubicBezTo>
                      <a:pt x="189" y="102"/>
                      <a:pt x="317" y="71"/>
                      <a:pt x="414" y="131"/>
                    </a:cubicBezTo>
                    <a:close/>
                  </a:path>
                </a:pathLst>
              </a:custGeom>
              <a:solidFill>
                <a:schemeClr val="accent2"/>
              </a:solidFill>
              <a:ln>
                <a:noFill/>
              </a:ln>
            </p:spPr>
            <p:txBody>
              <a:bodyPr anchor="ctr"/>
              <a:lstStyle/>
              <a:p>
                <a:pPr algn="ctr"/>
                <a:endParaRPr dirty="0">
                  <a:latin typeface="inpin heiti" charset="-122"/>
                </a:endParaRPr>
              </a:p>
            </p:txBody>
          </p:sp>
          <p:sp>
            <p:nvSpPr>
              <p:cNvPr id="30" name="Freeform: Shape 11"/>
              <p:cNvSpPr>
                <a:spLocks/>
              </p:cNvSpPr>
              <p:nvPr/>
            </p:nvSpPr>
            <p:spPr bwMode="auto">
              <a:xfrm>
                <a:off x="7779477" y="3642643"/>
                <a:ext cx="1664213" cy="1662928"/>
              </a:xfrm>
              <a:custGeom>
                <a:avLst/>
                <a:gdLst>
                  <a:gd name="T0" fmla="*/ 97 w 547"/>
                  <a:gd name="T1" fmla="*/ 139 h 547"/>
                  <a:gd name="T2" fmla="*/ 44 w 547"/>
                  <a:gd name="T3" fmla="*/ 122 h 547"/>
                  <a:gd name="T4" fmla="*/ 62 w 547"/>
                  <a:gd name="T5" fmla="*/ 206 h 547"/>
                  <a:gd name="T6" fmla="*/ 52 w 547"/>
                  <a:gd name="T7" fmla="*/ 240 h 547"/>
                  <a:gd name="T8" fmla="*/ 1 w 547"/>
                  <a:gd name="T9" fmla="*/ 306 h 547"/>
                  <a:gd name="T10" fmla="*/ 65 w 547"/>
                  <a:gd name="T11" fmla="*/ 350 h 547"/>
                  <a:gd name="T12" fmla="*/ 23 w 547"/>
                  <a:gd name="T13" fmla="*/ 385 h 547"/>
                  <a:gd name="T14" fmla="*/ 103 w 547"/>
                  <a:gd name="T15" fmla="*/ 416 h 547"/>
                  <a:gd name="T16" fmla="*/ 128 w 547"/>
                  <a:gd name="T17" fmla="*/ 442 h 547"/>
                  <a:gd name="T18" fmla="*/ 155 w 547"/>
                  <a:gd name="T19" fmla="*/ 520 h 547"/>
                  <a:gd name="T20" fmla="*/ 237 w 547"/>
                  <a:gd name="T21" fmla="*/ 492 h 547"/>
                  <a:gd name="T22" fmla="*/ 247 w 547"/>
                  <a:gd name="T23" fmla="*/ 547 h 547"/>
                  <a:gd name="T24" fmla="*/ 312 w 547"/>
                  <a:gd name="T25" fmla="*/ 492 h 547"/>
                  <a:gd name="T26" fmla="*/ 364 w 547"/>
                  <a:gd name="T27" fmla="*/ 477 h 547"/>
                  <a:gd name="T28" fmla="*/ 448 w 547"/>
                  <a:gd name="T29" fmla="*/ 486 h 547"/>
                  <a:gd name="T30" fmla="*/ 426 w 547"/>
                  <a:gd name="T31" fmla="*/ 434 h 547"/>
                  <a:gd name="T32" fmla="*/ 451 w 547"/>
                  <a:gd name="T33" fmla="*/ 408 h 547"/>
                  <a:gd name="T34" fmla="*/ 528 w 547"/>
                  <a:gd name="T35" fmla="*/ 376 h 547"/>
                  <a:gd name="T36" fmla="*/ 484 w 547"/>
                  <a:gd name="T37" fmla="*/ 341 h 547"/>
                  <a:gd name="T38" fmla="*/ 494 w 547"/>
                  <a:gd name="T39" fmla="*/ 306 h 547"/>
                  <a:gd name="T40" fmla="*/ 546 w 547"/>
                  <a:gd name="T41" fmla="*/ 240 h 547"/>
                  <a:gd name="T42" fmla="*/ 491 w 547"/>
                  <a:gd name="T43" fmla="*/ 231 h 547"/>
                  <a:gd name="T44" fmla="*/ 483 w 547"/>
                  <a:gd name="T45" fmla="*/ 196 h 547"/>
                  <a:gd name="T46" fmla="*/ 497 w 547"/>
                  <a:gd name="T47" fmla="*/ 113 h 547"/>
                  <a:gd name="T48" fmla="*/ 440 w 547"/>
                  <a:gd name="T49" fmla="*/ 130 h 547"/>
                  <a:gd name="T50" fmla="*/ 413 w 547"/>
                  <a:gd name="T51" fmla="*/ 101 h 547"/>
                  <a:gd name="T52" fmla="*/ 389 w 547"/>
                  <a:gd name="T53" fmla="*/ 32 h 547"/>
                  <a:gd name="T54" fmla="*/ 353 w 547"/>
                  <a:gd name="T55" fmla="*/ 69 h 547"/>
                  <a:gd name="T56" fmla="*/ 310 w 547"/>
                  <a:gd name="T57" fmla="*/ 53 h 547"/>
                  <a:gd name="T58" fmla="*/ 245 w 547"/>
                  <a:gd name="T59" fmla="*/ 0 h 547"/>
                  <a:gd name="T60" fmla="*/ 235 w 547"/>
                  <a:gd name="T61" fmla="*/ 55 h 547"/>
                  <a:gd name="T62" fmla="*/ 182 w 547"/>
                  <a:gd name="T63" fmla="*/ 69 h 547"/>
                  <a:gd name="T64" fmla="*/ 99 w 547"/>
                  <a:gd name="T65" fmla="*/ 61 h 547"/>
                  <a:gd name="T66" fmla="*/ 121 w 547"/>
                  <a:gd name="T67" fmla="*/ 113 h 547"/>
                  <a:gd name="T68" fmla="*/ 430 w 547"/>
                  <a:gd name="T69" fmla="*/ 369 h 547"/>
                  <a:gd name="T70" fmla="*/ 116 w 547"/>
                  <a:gd name="T71" fmla="*/ 178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7" h="547">
                    <a:moveTo>
                      <a:pt x="121" y="113"/>
                    </a:moveTo>
                    <a:cubicBezTo>
                      <a:pt x="112" y="121"/>
                      <a:pt x="104" y="129"/>
                      <a:pt x="97" y="139"/>
                    </a:cubicBezTo>
                    <a:cubicBezTo>
                      <a:pt x="95" y="138"/>
                      <a:pt x="95" y="138"/>
                      <a:pt x="95" y="138"/>
                    </a:cubicBezTo>
                    <a:cubicBezTo>
                      <a:pt x="44" y="122"/>
                      <a:pt x="44" y="122"/>
                      <a:pt x="44" y="122"/>
                    </a:cubicBezTo>
                    <a:cubicBezTo>
                      <a:pt x="19" y="171"/>
                      <a:pt x="19" y="171"/>
                      <a:pt x="19" y="171"/>
                    </a:cubicBezTo>
                    <a:cubicBezTo>
                      <a:pt x="62" y="206"/>
                      <a:pt x="62" y="206"/>
                      <a:pt x="62" y="206"/>
                    </a:cubicBezTo>
                    <a:cubicBezTo>
                      <a:pt x="58" y="217"/>
                      <a:pt x="55" y="229"/>
                      <a:pt x="53" y="240"/>
                    </a:cubicBezTo>
                    <a:cubicBezTo>
                      <a:pt x="52" y="240"/>
                      <a:pt x="52" y="240"/>
                      <a:pt x="52" y="240"/>
                    </a:cubicBezTo>
                    <a:cubicBezTo>
                      <a:pt x="0" y="251"/>
                      <a:pt x="0" y="251"/>
                      <a:pt x="0" y="251"/>
                    </a:cubicBezTo>
                    <a:cubicBezTo>
                      <a:pt x="1" y="306"/>
                      <a:pt x="1" y="306"/>
                      <a:pt x="1" y="306"/>
                    </a:cubicBezTo>
                    <a:cubicBezTo>
                      <a:pt x="55" y="316"/>
                      <a:pt x="55" y="316"/>
                      <a:pt x="55" y="316"/>
                    </a:cubicBezTo>
                    <a:cubicBezTo>
                      <a:pt x="57" y="328"/>
                      <a:pt x="61" y="339"/>
                      <a:pt x="65" y="350"/>
                    </a:cubicBezTo>
                    <a:cubicBezTo>
                      <a:pt x="64" y="351"/>
                      <a:pt x="64" y="351"/>
                      <a:pt x="64" y="351"/>
                    </a:cubicBezTo>
                    <a:cubicBezTo>
                      <a:pt x="23" y="385"/>
                      <a:pt x="23" y="385"/>
                      <a:pt x="23" y="385"/>
                    </a:cubicBezTo>
                    <a:cubicBezTo>
                      <a:pt x="50" y="433"/>
                      <a:pt x="50" y="433"/>
                      <a:pt x="50" y="433"/>
                    </a:cubicBezTo>
                    <a:cubicBezTo>
                      <a:pt x="103" y="416"/>
                      <a:pt x="103" y="416"/>
                      <a:pt x="103" y="416"/>
                    </a:cubicBezTo>
                    <a:cubicBezTo>
                      <a:pt x="110" y="425"/>
                      <a:pt x="114" y="431"/>
                      <a:pt x="128" y="442"/>
                    </a:cubicBezTo>
                    <a:cubicBezTo>
                      <a:pt x="128" y="442"/>
                      <a:pt x="128" y="442"/>
                      <a:pt x="128" y="442"/>
                    </a:cubicBezTo>
                    <a:cubicBezTo>
                      <a:pt x="108" y="491"/>
                      <a:pt x="108" y="491"/>
                      <a:pt x="108" y="491"/>
                    </a:cubicBezTo>
                    <a:cubicBezTo>
                      <a:pt x="155" y="520"/>
                      <a:pt x="155" y="520"/>
                      <a:pt x="155" y="520"/>
                    </a:cubicBezTo>
                    <a:cubicBezTo>
                      <a:pt x="192" y="480"/>
                      <a:pt x="192" y="480"/>
                      <a:pt x="192" y="480"/>
                    </a:cubicBezTo>
                    <a:cubicBezTo>
                      <a:pt x="207" y="485"/>
                      <a:pt x="222" y="490"/>
                      <a:pt x="237" y="492"/>
                    </a:cubicBezTo>
                    <a:cubicBezTo>
                      <a:pt x="237" y="494"/>
                      <a:pt x="237" y="494"/>
                      <a:pt x="237" y="494"/>
                    </a:cubicBezTo>
                    <a:cubicBezTo>
                      <a:pt x="247" y="547"/>
                      <a:pt x="247" y="547"/>
                      <a:pt x="247" y="547"/>
                    </a:cubicBezTo>
                    <a:cubicBezTo>
                      <a:pt x="302" y="546"/>
                      <a:pt x="302" y="546"/>
                      <a:pt x="302" y="546"/>
                    </a:cubicBezTo>
                    <a:cubicBezTo>
                      <a:pt x="312" y="492"/>
                      <a:pt x="312" y="492"/>
                      <a:pt x="312" y="492"/>
                    </a:cubicBezTo>
                    <a:cubicBezTo>
                      <a:pt x="330" y="489"/>
                      <a:pt x="347" y="484"/>
                      <a:pt x="364" y="476"/>
                    </a:cubicBezTo>
                    <a:cubicBezTo>
                      <a:pt x="364" y="477"/>
                      <a:pt x="364" y="477"/>
                      <a:pt x="364" y="477"/>
                    </a:cubicBezTo>
                    <a:cubicBezTo>
                      <a:pt x="402" y="516"/>
                      <a:pt x="402" y="516"/>
                      <a:pt x="402" y="516"/>
                    </a:cubicBezTo>
                    <a:cubicBezTo>
                      <a:pt x="448" y="486"/>
                      <a:pt x="448" y="486"/>
                      <a:pt x="448" y="486"/>
                    </a:cubicBezTo>
                    <a:cubicBezTo>
                      <a:pt x="426" y="434"/>
                      <a:pt x="426" y="434"/>
                      <a:pt x="426" y="434"/>
                    </a:cubicBezTo>
                    <a:cubicBezTo>
                      <a:pt x="426" y="434"/>
                      <a:pt x="426" y="434"/>
                      <a:pt x="426" y="434"/>
                    </a:cubicBezTo>
                    <a:cubicBezTo>
                      <a:pt x="435" y="426"/>
                      <a:pt x="443" y="417"/>
                      <a:pt x="450" y="408"/>
                    </a:cubicBezTo>
                    <a:cubicBezTo>
                      <a:pt x="451" y="408"/>
                      <a:pt x="451" y="408"/>
                      <a:pt x="451" y="408"/>
                    </a:cubicBezTo>
                    <a:cubicBezTo>
                      <a:pt x="503" y="425"/>
                      <a:pt x="503" y="425"/>
                      <a:pt x="503" y="425"/>
                    </a:cubicBezTo>
                    <a:cubicBezTo>
                      <a:pt x="528" y="376"/>
                      <a:pt x="528" y="376"/>
                      <a:pt x="528" y="376"/>
                    </a:cubicBezTo>
                    <a:cubicBezTo>
                      <a:pt x="485" y="341"/>
                      <a:pt x="485" y="341"/>
                      <a:pt x="485" y="341"/>
                    </a:cubicBezTo>
                    <a:cubicBezTo>
                      <a:pt x="484" y="341"/>
                      <a:pt x="484" y="341"/>
                      <a:pt x="484" y="341"/>
                    </a:cubicBezTo>
                    <a:cubicBezTo>
                      <a:pt x="488" y="329"/>
                      <a:pt x="491" y="318"/>
                      <a:pt x="493" y="306"/>
                    </a:cubicBezTo>
                    <a:cubicBezTo>
                      <a:pt x="494" y="306"/>
                      <a:pt x="494" y="306"/>
                      <a:pt x="494" y="306"/>
                    </a:cubicBezTo>
                    <a:cubicBezTo>
                      <a:pt x="547" y="296"/>
                      <a:pt x="547" y="296"/>
                      <a:pt x="547" y="296"/>
                    </a:cubicBezTo>
                    <a:cubicBezTo>
                      <a:pt x="546" y="240"/>
                      <a:pt x="546" y="240"/>
                      <a:pt x="546" y="240"/>
                    </a:cubicBezTo>
                    <a:cubicBezTo>
                      <a:pt x="491" y="231"/>
                      <a:pt x="491" y="231"/>
                      <a:pt x="491" y="231"/>
                    </a:cubicBezTo>
                    <a:cubicBezTo>
                      <a:pt x="491" y="231"/>
                      <a:pt x="491" y="231"/>
                      <a:pt x="491" y="231"/>
                    </a:cubicBezTo>
                    <a:cubicBezTo>
                      <a:pt x="488" y="219"/>
                      <a:pt x="485" y="208"/>
                      <a:pt x="481" y="197"/>
                    </a:cubicBezTo>
                    <a:cubicBezTo>
                      <a:pt x="483" y="196"/>
                      <a:pt x="483" y="196"/>
                      <a:pt x="483" y="196"/>
                    </a:cubicBezTo>
                    <a:cubicBezTo>
                      <a:pt x="524" y="161"/>
                      <a:pt x="524" y="161"/>
                      <a:pt x="524" y="161"/>
                    </a:cubicBezTo>
                    <a:cubicBezTo>
                      <a:pt x="497" y="113"/>
                      <a:pt x="497" y="113"/>
                      <a:pt x="497" y="113"/>
                    </a:cubicBezTo>
                    <a:cubicBezTo>
                      <a:pt x="444" y="131"/>
                      <a:pt x="444" y="131"/>
                      <a:pt x="444" y="131"/>
                    </a:cubicBezTo>
                    <a:cubicBezTo>
                      <a:pt x="440" y="130"/>
                      <a:pt x="440" y="130"/>
                      <a:pt x="440" y="130"/>
                    </a:cubicBezTo>
                    <a:cubicBezTo>
                      <a:pt x="433" y="121"/>
                      <a:pt x="426" y="113"/>
                      <a:pt x="412" y="102"/>
                    </a:cubicBezTo>
                    <a:cubicBezTo>
                      <a:pt x="413" y="101"/>
                      <a:pt x="413" y="101"/>
                      <a:pt x="413" y="101"/>
                    </a:cubicBezTo>
                    <a:cubicBezTo>
                      <a:pt x="436" y="60"/>
                      <a:pt x="436" y="60"/>
                      <a:pt x="436" y="60"/>
                    </a:cubicBezTo>
                    <a:cubicBezTo>
                      <a:pt x="389" y="32"/>
                      <a:pt x="389" y="32"/>
                      <a:pt x="389" y="32"/>
                    </a:cubicBezTo>
                    <a:cubicBezTo>
                      <a:pt x="353" y="70"/>
                      <a:pt x="353" y="70"/>
                      <a:pt x="353" y="70"/>
                    </a:cubicBezTo>
                    <a:cubicBezTo>
                      <a:pt x="353" y="69"/>
                      <a:pt x="353" y="69"/>
                      <a:pt x="353" y="69"/>
                    </a:cubicBezTo>
                    <a:cubicBezTo>
                      <a:pt x="339" y="63"/>
                      <a:pt x="324" y="58"/>
                      <a:pt x="309" y="56"/>
                    </a:cubicBezTo>
                    <a:cubicBezTo>
                      <a:pt x="310" y="53"/>
                      <a:pt x="310" y="53"/>
                      <a:pt x="310" y="53"/>
                    </a:cubicBezTo>
                    <a:cubicBezTo>
                      <a:pt x="300" y="0"/>
                      <a:pt x="300" y="0"/>
                      <a:pt x="300" y="0"/>
                    </a:cubicBezTo>
                    <a:cubicBezTo>
                      <a:pt x="245" y="0"/>
                      <a:pt x="245" y="0"/>
                      <a:pt x="245" y="0"/>
                    </a:cubicBezTo>
                    <a:cubicBezTo>
                      <a:pt x="234" y="55"/>
                      <a:pt x="234" y="55"/>
                      <a:pt x="234" y="55"/>
                    </a:cubicBezTo>
                    <a:cubicBezTo>
                      <a:pt x="235" y="55"/>
                      <a:pt x="235" y="55"/>
                      <a:pt x="235" y="55"/>
                    </a:cubicBezTo>
                    <a:cubicBezTo>
                      <a:pt x="217" y="58"/>
                      <a:pt x="200" y="64"/>
                      <a:pt x="183" y="71"/>
                    </a:cubicBezTo>
                    <a:cubicBezTo>
                      <a:pt x="182" y="69"/>
                      <a:pt x="182" y="69"/>
                      <a:pt x="182" y="69"/>
                    </a:cubicBezTo>
                    <a:cubicBezTo>
                      <a:pt x="145" y="30"/>
                      <a:pt x="145" y="30"/>
                      <a:pt x="145" y="30"/>
                    </a:cubicBezTo>
                    <a:cubicBezTo>
                      <a:pt x="99" y="61"/>
                      <a:pt x="99" y="61"/>
                      <a:pt x="99" y="61"/>
                    </a:cubicBezTo>
                    <a:cubicBezTo>
                      <a:pt x="121" y="112"/>
                      <a:pt x="121" y="112"/>
                      <a:pt x="121" y="112"/>
                    </a:cubicBezTo>
                    <a:lnTo>
                      <a:pt x="121" y="113"/>
                    </a:lnTo>
                    <a:close/>
                    <a:moveTo>
                      <a:pt x="369" y="116"/>
                    </a:moveTo>
                    <a:cubicBezTo>
                      <a:pt x="455" y="169"/>
                      <a:pt x="483" y="282"/>
                      <a:pt x="430" y="369"/>
                    </a:cubicBezTo>
                    <a:cubicBezTo>
                      <a:pt x="378" y="456"/>
                      <a:pt x="264" y="484"/>
                      <a:pt x="177" y="431"/>
                    </a:cubicBezTo>
                    <a:cubicBezTo>
                      <a:pt x="91" y="378"/>
                      <a:pt x="63" y="265"/>
                      <a:pt x="116" y="178"/>
                    </a:cubicBezTo>
                    <a:cubicBezTo>
                      <a:pt x="168" y="91"/>
                      <a:pt x="282" y="64"/>
                      <a:pt x="369" y="116"/>
                    </a:cubicBezTo>
                    <a:close/>
                  </a:path>
                </a:pathLst>
              </a:custGeom>
              <a:solidFill>
                <a:schemeClr val="accent1"/>
              </a:solidFill>
              <a:ln>
                <a:noFill/>
              </a:ln>
            </p:spPr>
            <p:txBody>
              <a:bodyPr anchor="ctr"/>
              <a:lstStyle/>
              <a:p>
                <a:pPr algn="ctr"/>
                <a:endParaRPr dirty="0">
                  <a:latin typeface="inpin heiti" charset="-122"/>
                </a:endParaRPr>
              </a:p>
            </p:txBody>
          </p:sp>
          <p:sp>
            <p:nvSpPr>
              <p:cNvPr id="32" name="Freeform: Shape 13"/>
              <p:cNvSpPr>
                <a:spLocks/>
              </p:cNvSpPr>
              <p:nvPr/>
            </p:nvSpPr>
            <p:spPr bwMode="auto">
              <a:xfrm>
                <a:off x="9506661" y="3636218"/>
                <a:ext cx="988247" cy="988247"/>
              </a:xfrm>
              <a:custGeom>
                <a:avLst/>
                <a:gdLst>
                  <a:gd name="T0" fmla="*/ 57 w 325"/>
                  <a:gd name="T1" fmla="*/ 82 h 325"/>
                  <a:gd name="T2" fmla="*/ 26 w 325"/>
                  <a:gd name="T3" fmla="*/ 72 h 325"/>
                  <a:gd name="T4" fmla="*/ 37 w 325"/>
                  <a:gd name="T5" fmla="*/ 122 h 325"/>
                  <a:gd name="T6" fmla="*/ 31 w 325"/>
                  <a:gd name="T7" fmla="*/ 143 h 325"/>
                  <a:gd name="T8" fmla="*/ 0 w 325"/>
                  <a:gd name="T9" fmla="*/ 182 h 325"/>
                  <a:gd name="T10" fmla="*/ 38 w 325"/>
                  <a:gd name="T11" fmla="*/ 208 h 325"/>
                  <a:gd name="T12" fmla="*/ 13 w 325"/>
                  <a:gd name="T13" fmla="*/ 229 h 325"/>
                  <a:gd name="T14" fmla="*/ 61 w 325"/>
                  <a:gd name="T15" fmla="*/ 247 h 325"/>
                  <a:gd name="T16" fmla="*/ 76 w 325"/>
                  <a:gd name="T17" fmla="*/ 263 h 325"/>
                  <a:gd name="T18" fmla="*/ 92 w 325"/>
                  <a:gd name="T19" fmla="*/ 309 h 325"/>
                  <a:gd name="T20" fmla="*/ 141 w 325"/>
                  <a:gd name="T21" fmla="*/ 292 h 325"/>
                  <a:gd name="T22" fmla="*/ 147 w 325"/>
                  <a:gd name="T23" fmla="*/ 325 h 325"/>
                  <a:gd name="T24" fmla="*/ 186 w 325"/>
                  <a:gd name="T25" fmla="*/ 292 h 325"/>
                  <a:gd name="T26" fmla="*/ 217 w 325"/>
                  <a:gd name="T27" fmla="*/ 283 h 325"/>
                  <a:gd name="T28" fmla="*/ 266 w 325"/>
                  <a:gd name="T29" fmla="*/ 288 h 325"/>
                  <a:gd name="T30" fmla="*/ 253 w 325"/>
                  <a:gd name="T31" fmla="*/ 258 h 325"/>
                  <a:gd name="T32" fmla="*/ 268 w 325"/>
                  <a:gd name="T33" fmla="*/ 242 h 325"/>
                  <a:gd name="T34" fmla="*/ 314 w 325"/>
                  <a:gd name="T35" fmla="*/ 223 h 325"/>
                  <a:gd name="T36" fmla="*/ 288 w 325"/>
                  <a:gd name="T37" fmla="*/ 202 h 325"/>
                  <a:gd name="T38" fmla="*/ 294 w 325"/>
                  <a:gd name="T39" fmla="*/ 182 h 325"/>
                  <a:gd name="T40" fmla="*/ 325 w 325"/>
                  <a:gd name="T41" fmla="*/ 143 h 325"/>
                  <a:gd name="T42" fmla="*/ 292 w 325"/>
                  <a:gd name="T43" fmla="*/ 137 h 325"/>
                  <a:gd name="T44" fmla="*/ 287 w 325"/>
                  <a:gd name="T45" fmla="*/ 116 h 325"/>
                  <a:gd name="T46" fmla="*/ 295 w 325"/>
                  <a:gd name="T47" fmla="*/ 67 h 325"/>
                  <a:gd name="T48" fmla="*/ 262 w 325"/>
                  <a:gd name="T49" fmla="*/ 77 h 325"/>
                  <a:gd name="T50" fmla="*/ 246 w 325"/>
                  <a:gd name="T51" fmla="*/ 59 h 325"/>
                  <a:gd name="T52" fmla="*/ 231 w 325"/>
                  <a:gd name="T53" fmla="*/ 18 h 325"/>
                  <a:gd name="T54" fmla="*/ 210 w 325"/>
                  <a:gd name="T55" fmla="*/ 41 h 325"/>
                  <a:gd name="T56" fmla="*/ 184 w 325"/>
                  <a:gd name="T57" fmla="*/ 31 h 325"/>
                  <a:gd name="T58" fmla="*/ 146 w 325"/>
                  <a:gd name="T59" fmla="*/ 0 h 325"/>
                  <a:gd name="T60" fmla="*/ 139 w 325"/>
                  <a:gd name="T61" fmla="*/ 33 h 325"/>
                  <a:gd name="T62" fmla="*/ 108 w 325"/>
                  <a:gd name="T63" fmla="*/ 41 h 325"/>
                  <a:gd name="T64" fmla="*/ 59 w 325"/>
                  <a:gd name="T65" fmla="*/ 36 h 325"/>
                  <a:gd name="T66" fmla="*/ 72 w 325"/>
                  <a:gd name="T67" fmla="*/ 67 h 325"/>
                  <a:gd name="T68" fmla="*/ 256 w 325"/>
                  <a:gd name="T69" fmla="*/ 219 h 325"/>
                  <a:gd name="T70" fmla="*/ 69 w 325"/>
                  <a:gd name="T71" fmla="*/ 106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5" h="325">
                    <a:moveTo>
                      <a:pt x="72" y="67"/>
                    </a:moveTo>
                    <a:cubicBezTo>
                      <a:pt x="67" y="71"/>
                      <a:pt x="62" y="77"/>
                      <a:pt x="57" y="82"/>
                    </a:cubicBezTo>
                    <a:cubicBezTo>
                      <a:pt x="57" y="82"/>
                      <a:pt x="57" y="82"/>
                      <a:pt x="57" y="82"/>
                    </a:cubicBezTo>
                    <a:cubicBezTo>
                      <a:pt x="26" y="72"/>
                      <a:pt x="26" y="72"/>
                      <a:pt x="26" y="72"/>
                    </a:cubicBezTo>
                    <a:cubicBezTo>
                      <a:pt x="11" y="101"/>
                      <a:pt x="11" y="101"/>
                      <a:pt x="11" y="101"/>
                    </a:cubicBezTo>
                    <a:cubicBezTo>
                      <a:pt x="37" y="122"/>
                      <a:pt x="37" y="122"/>
                      <a:pt x="37" y="122"/>
                    </a:cubicBezTo>
                    <a:cubicBezTo>
                      <a:pt x="35" y="129"/>
                      <a:pt x="33" y="136"/>
                      <a:pt x="32" y="143"/>
                    </a:cubicBezTo>
                    <a:cubicBezTo>
                      <a:pt x="31" y="143"/>
                      <a:pt x="31" y="143"/>
                      <a:pt x="31" y="143"/>
                    </a:cubicBezTo>
                    <a:cubicBezTo>
                      <a:pt x="0" y="149"/>
                      <a:pt x="0" y="149"/>
                      <a:pt x="0" y="149"/>
                    </a:cubicBezTo>
                    <a:cubicBezTo>
                      <a:pt x="0" y="182"/>
                      <a:pt x="0" y="182"/>
                      <a:pt x="0" y="182"/>
                    </a:cubicBezTo>
                    <a:cubicBezTo>
                      <a:pt x="33" y="187"/>
                      <a:pt x="33" y="187"/>
                      <a:pt x="33" y="187"/>
                    </a:cubicBezTo>
                    <a:cubicBezTo>
                      <a:pt x="34" y="194"/>
                      <a:pt x="36" y="201"/>
                      <a:pt x="38" y="208"/>
                    </a:cubicBezTo>
                    <a:cubicBezTo>
                      <a:pt x="38" y="208"/>
                      <a:pt x="38" y="208"/>
                      <a:pt x="38" y="208"/>
                    </a:cubicBezTo>
                    <a:cubicBezTo>
                      <a:pt x="13" y="229"/>
                      <a:pt x="13" y="229"/>
                      <a:pt x="13" y="229"/>
                    </a:cubicBezTo>
                    <a:cubicBezTo>
                      <a:pt x="30" y="257"/>
                      <a:pt x="30" y="257"/>
                      <a:pt x="30" y="257"/>
                    </a:cubicBezTo>
                    <a:cubicBezTo>
                      <a:pt x="61" y="247"/>
                      <a:pt x="61" y="247"/>
                      <a:pt x="61" y="247"/>
                    </a:cubicBezTo>
                    <a:cubicBezTo>
                      <a:pt x="66" y="252"/>
                      <a:pt x="68" y="256"/>
                      <a:pt x="76" y="262"/>
                    </a:cubicBezTo>
                    <a:cubicBezTo>
                      <a:pt x="76" y="263"/>
                      <a:pt x="76" y="263"/>
                      <a:pt x="76" y="263"/>
                    </a:cubicBezTo>
                    <a:cubicBezTo>
                      <a:pt x="64" y="292"/>
                      <a:pt x="64" y="292"/>
                      <a:pt x="64" y="292"/>
                    </a:cubicBezTo>
                    <a:cubicBezTo>
                      <a:pt x="92" y="309"/>
                      <a:pt x="92" y="309"/>
                      <a:pt x="92" y="309"/>
                    </a:cubicBezTo>
                    <a:cubicBezTo>
                      <a:pt x="114" y="285"/>
                      <a:pt x="114" y="285"/>
                      <a:pt x="114" y="285"/>
                    </a:cubicBezTo>
                    <a:cubicBezTo>
                      <a:pt x="123" y="288"/>
                      <a:pt x="132" y="291"/>
                      <a:pt x="141" y="292"/>
                    </a:cubicBezTo>
                    <a:cubicBezTo>
                      <a:pt x="141" y="293"/>
                      <a:pt x="141" y="293"/>
                      <a:pt x="141" y="293"/>
                    </a:cubicBezTo>
                    <a:cubicBezTo>
                      <a:pt x="147" y="325"/>
                      <a:pt x="147" y="325"/>
                      <a:pt x="147" y="325"/>
                    </a:cubicBezTo>
                    <a:cubicBezTo>
                      <a:pt x="179" y="324"/>
                      <a:pt x="179" y="324"/>
                      <a:pt x="179" y="324"/>
                    </a:cubicBezTo>
                    <a:cubicBezTo>
                      <a:pt x="186" y="292"/>
                      <a:pt x="186" y="292"/>
                      <a:pt x="186" y="292"/>
                    </a:cubicBezTo>
                    <a:cubicBezTo>
                      <a:pt x="196" y="290"/>
                      <a:pt x="206" y="287"/>
                      <a:pt x="216" y="283"/>
                    </a:cubicBezTo>
                    <a:cubicBezTo>
                      <a:pt x="217" y="283"/>
                      <a:pt x="217" y="283"/>
                      <a:pt x="217" y="283"/>
                    </a:cubicBezTo>
                    <a:cubicBezTo>
                      <a:pt x="239" y="307"/>
                      <a:pt x="239" y="307"/>
                      <a:pt x="239" y="307"/>
                    </a:cubicBezTo>
                    <a:cubicBezTo>
                      <a:pt x="266" y="288"/>
                      <a:pt x="266" y="288"/>
                      <a:pt x="266" y="288"/>
                    </a:cubicBezTo>
                    <a:cubicBezTo>
                      <a:pt x="253" y="258"/>
                      <a:pt x="253" y="258"/>
                      <a:pt x="253" y="258"/>
                    </a:cubicBezTo>
                    <a:cubicBezTo>
                      <a:pt x="253" y="258"/>
                      <a:pt x="253" y="258"/>
                      <a:pt x="253" y="258"/>
                    </a:cubicBezTo>
                    <a:cubicBezTo>
                      <a:pt x="258" y="253"/>
                      <a:pt x="263" y="248"/>
                      <a:pt x="268" y="242"/>
                    </a:cubicBezTo>
                    <a:cubicBezTo>
                      <a:pt x="268" y="242"/>
                      <a:pt x="268" y="242"/>
                      <a:pt x="268" y="242"/>
                    </a:cubicBezTo>
                    <a:cubicBezTo>
                      <a:pt x="299" y="252"/>
                      <a:pt x="299" y="252"/>
                      <a:pt x="299" y="252"/>
                    </a:cubicBezTo>
                    <a:cubicBezTo>
                      <a:pt x="314" y="223"/>
                      <a:pt x="314" y="223"/>
                      <a:pt x="314" y="223"/>
                    </a:cubicBezTo>
                    <a:cubicBezTo>
                      <a:pt x="288" y="202"/>
                      <a:pt x="288" y="202"/>
                      <a:pt x="288" y="202"/>
                    </a:cubicBezTo>
                    <a:cubicBezTo>
                      <a:pt x="288" y="202"/>
                      <a:pt x="288" y="202"/>
                      <a:pt x="288" y="202"/>
                    </a:cubicBezTo>
                    <a:cubicBezTo>
                      <a:pt x="290" y="195"/>
                      <a:pt x="292" y="189"/>
                      <a:pt x="293" y="182"/>
                    </a:cubicBezTo>
                    <a:cubicBezTo>
                      <a:pt x="294" y="182"/>
                      <a:pt x="294" y="182"/>
                      <a:pt x="294" y="182"/>
                    </a:cubicBezTo>
                    <a:cubicBezTo>
                      <a:pt x="325" y="175"/>
                      <a:pt x="325" y="175"/>
                      <a:pt x="325" y="175"/>
                    </a:cubicBezTo>
                    <a:cubicBezTo>
                      <a:pt x="325" y="143"/>
                      <a:pt x="325" y="143"/>
                      <a:pt x="325" y="143"/>
                    </a:cubicBezTo>
                    <a:cubicBezTo>
                      <a:pt x="292" y="137"/>
                      <a:pt x="292" y="137"/>
                      <a:pt x="292" y="137"/>
                    </a:cubicBezTo>
                    <a:cubicBezTo>
                      <a:pt x="292" y="137"/>
                      <a:pt x="292" y="137"/>
                      <a:pt x="292" y="137"/>
                    </a:cubicBezTo>
                    <a:cubicBezTo>
                      <a:pt x="290" y="130"/>
                      <a:pt x="288" y="123"/>
                      <a:pt x="286" y="117"/>
                    </a:cubicBezTo>
                    <a:cubicBezTo>
                      <a:pt x="287" y="116"/>
                      <a:pt x="287" y="116"/>
                      <a:pt x="287" y="116"/>
                    </a:cubicBezTo>
                    <a:cubicBezTo>
                      <a:pt x="312" y="96"/>
                      <a:pt x="312" y="96"/>
                      <a:pt x="312" y="96"/>
                    </a:cubicBezTo>
                    <a:cubicBezTo>
                      <a:pt x="295" y="67"/>
                      <a:pt x="295" y="67"/>
                      <a:pt x="295" y="67"/>
                    </a:cubicBezTo>
                    <a:cubicBezTo>
                      <a:pt x="264" y="78"/>
                      <a:pt x="264" y="78"/>
                      <a:pt x="264" y="78"/>
                    </a:cubicBezTo>
                    <a:cubicBezTo>
                      <a:pt x="262" y="77"/>
                      <a:pt x="262" y="77"/>
                      <a:pt x="262" y="77"/>
                    </a:cubicBezTo>
                    <a:cubicBezTo>
                      <a:pt x="257" y="71"/>
                      <a:pt x="253" y="67"/>
                      <a:pt x="245" y="61"/>
                    </a:cubicBezTo>
                    <a:cubicBezTo>
                      <a:pt x="246" y="59"/>
                      <a:pt x="246" y="59"/>
                      <a:pt x="246" y="59"/>
                    </a:cubicBezTo>
                    <a:cubicBezTo>
                      <a:pt x="259" y="36"/>
                      <a:pt x="259" y="36"/>
                      <a:pt x="259" y="36"/>
                    </a:cubicBezTo>
                    <a:cubicBezTo>
                      <a:pt x="231" y="18"/>
                      <a:pt x="231" y="18"/>
                      <a:pt x="231" y="18"/>
                    </a:cubicBezTo>
                    <a:cubicBezTo>
                      <a:pt x="210" y="41"/>
                      <a:pt x="210" y="41"/>
                      <a:pt x="210" y="41"/>
                    </a:cubicBezTo>
                    <a:cubicBezTo>
                      <a:pt x="210" y="41"/>
                      <a:pt x="210" y="41"/>
                      <a:pt x="210" y="41"/>
                    </a:cubicBezTo>
                    <a:cubicBezTo>
                      <a:pt x="201" y="37"/>
                      <a:pt x="193" y="34"/>
                      <a:pt x="184" y="33"/>
                    </a:cubicBezTo>
                    <a:cubicBezTo>
                      <a:pt x="184" y="31"/>
                      <a:pt x="184" y="31"/>
                      <a:pt x="184" y="31"/>
                    </a:cubicBezTo>
                    <a:cubicBezTo>
                      <a:pt x="178" y="0"/>
                      <a:pt x="178" y="0"/>
                      <a:pt x="178" y="0"/>
                    </a:cubicBezTo>
                    <a:cubicBezTo>
                      <a:pt x="146" y="0"/>
                      <a:pt x="146" y="0"/>
                      <a:pt x="146" y="0"/>
                    </a:cubicBezTo>
                    <a:cubicBezTo>
                      <a:pt x="139" y="32"/>
                      <a:pt x="139" y="32"/>
                      <a:pt x="139" y="32"/>
                    </a:cubicBezTo>
                    <a:cubicBezTo>
                      <a:pt x="139" y="33"/>
                      <a:pt x="139" y="33"/>
                      <a:pt x="139" y="33"/>
                    </a:cubicBezTo>
                    <a:cubicBezTo>
                      <a:pt x="129" y="34"/>
                      <a:pt x="119" y="37"/>
                      <a:pt x="109" y="42"/>
                    </a:cubicBezTo>
                    <a:cubicBezTo>
                      <a:pt x="108" y="41"/>
                      <a:pt x="108" y="41"/>
                      <a:pt x="108" y="41"/>
                    </a:cubicBezTo>
                    <a:cubicBezTo>
                      <a:pt x="86" y="18"/>
                      <a:pt x="86" y="18"/>
                      <a:pt x="86" y="18"/>
                    </a:cubicBezTo>
                    <a:cubicBezTo>
                      <a:pt x="59" y="36"/>
                      <a:pt x="59" y="36"/>
                      <a:pt x="59" y="36"/>
                    </a:cubicBezTo>
                    <a:cubicBezTo>
                      <a:pt x="72" y="66"/>
                      <a:pt x="72" y="66"/>
                      <a:pt x="72" y="66"/>
                    </a:cubicBezTo>
                    <a:lnTo>
                      <a:pt x="72" y="67"/>
                    </a:lnTo>
                    <a:close/>
                    <a:moveTo>
                      <a:pt x="219" y="69"/>
                    </a:moveTo>
                    <a:cubicBezTo>
                      <a:pt x="271" y="100"/>
                      <a:pt x="287" y="167"/>
                      <a:pt x="256" y="219"/>
                    </a:cubicBezTo>
                    <a:cubicBezTo>
                      <a:pt x="224" y="271"/>
                      <a:pt x="157" y="287"/>
                      <a:pt x="106" y="256"/>
                    </a:cubicBezTo>
                    <a:cubicBezTo>
                      <a:pt x="54" y="225"/>
                      <a:pt x="37" y="157"/>
                      <a:pt x="69" y="106"/>
                    </a:cubicBezTo>
                    <a:cubicBezTo>
                      <a:pt x="100" y="54"/>
                      <a:pt x="167" y="38"/>
                      <a:pt x="219" y="69"/>
                    </a:cubicBezTo>
                    <a:close/>
                  </a:path>
                </a:pathLst>
              </a:custGeom>
              <a:solidFill>
                <a:schemeClr val="accent3"/>
              </a:solidFill>
              <a:ln>
                <a:noFill/>
              </a:ln>
            </p:spPr>
            <p:txBody>
              <a:bodyPr anchor="ctr"/>
              <a:lstStyle/>
              <a:p>
                <a:pPr algn="ctr"/>
                <a:endParaRPr dirty="0">
                  <a:latin typeface="inpin heiti" charset="-122"/>
                </a:endParaRPr>
              </a:p>
            </p:txBody>
          </p:sp>
          <p:sp>
            <p:nvSpPr>
              <p:cNvPr id="33" name="Freeform: Shape 14"/>
              <p:cNvSpPr>
                <a:spLocks/>
              </p:cNvSpPr>
              <p:nvPr/>
            </p:nvSpPr>
            <p:spPr bwMode="auto">
              <a:xfrm>
                <a:off x="7117647" y="3520558"/>
                <a:ext cx="379106" cy="334127"/>
              </a:xfrm>
              <a:custGeom>
                <a:avLst/>
                <a:gdLst>
                  <a:gd name="T0" fmla="*/ 113 w 125"/>
                  <a:gd name="T1" fmla="*/ 62 h 110"/>
                  <a:gd name="T2" fmla="*/ 117 w 125"/>
                  <a:gd name="T3" fmla="*/ 97 h 110"/>
                  <a:gd name="T4" fmla="*/ 82 w 125"/>
                  <a:gd name="T5" fmla="*/ 102 h 110"/>
                  <a:gd name="T6" fmla="*/ 13 w 125"/>
                  <a:gd name="T7" fmla="*/ 49 h 110"/>
                  <a:gd name="T8" fmla="*/ 9 w 125"/>
                  <a:gd name="T9" fmla="*/ 14 h 110"/>
                  <a:gd name="T10" fmla="*/ 44 w 125"/>
                  <a:gd name="T11" fmla="*/ 9 h 110"/>
                  <a:gd name="T12" fmla="*/ 113 w 125"/>
                  <a:gd name="T13" fmla="*/ 62 h 110"/>
                </a:gdLst>
                <a:ahLst/>
                <a:cxnLst>
                  <a:cxn ang="0">
                    <a:pos x="T0" y="T1"/>
                  </a:cxn>
                  <a:cxn ang="0">
                    <a:pos x="T2" y="T3"/>
                  </a:cxn>
                  <a:cxn ang="0">
                    <a:pos x="T4" y="T5"/>
                  </a:cxn>
                  <a:cxn ang="0">
                    <a:pos x="T6" y="T7"/>
                  </a:cxn>
                  <a:cxn ang="0">
                    <a:pos x="T8" y="T9"/>
                  </a:cxn>
                  <a:cxn ang="0">
                    <a:pos x="T10" y="T11"/>
                  </a:cxn>
                  <a:cxn ang="0">
                    <a:pos x="T12" y="T13"/>
                  </a:cxn>
                </a:cxnLst>
                <a:rect l="0" t="0" r="r" b="b"/>
                <a:pathLst>
                  <a:path w="125" h="110">
                    <a:moveTo>
                      <a:pt x="113" y="62"/>
                    </a:moveTo>
                    <a:cubicBezTo>
                      <a:pt x="124" y="70"/>
                      <a:pt x="125" y="86"/>
                      <a:pt x="117" y="97"/>
                    </a:cubicBezTo>
                    <a:cubicBezTo>
                      <a:pt x="109" y="108"/>
                      <a:pt x="93" y="110"/>
                      <a:pt x="82" y="102"/>
                    </a:cubicBezTo>
                    <a:cubicBezTo>
                      <a:pt x="13" y="49"/>
                      <a:pt x="13" y="49"/>
                      <a:pt x="13" y="49"/>
                    </a:cubicBezTo>
                    <a:cubicBezTo>
                      <a:pt x="2" y="41"/>
                      <a:pt x="0" y="25"/>
                      <a:pt x="9" y="14"/>
                    </a:cubicBezTo>
                    <a:cubicBezTo>
                      <a:pt x="17" y="3"/>
                      <a:pt x="33" y="0"/>
                      <a:pt x="44" y="9"/>
                    </a:cubicBezTo>
                    <a:lnTo>
                      <a:pt x="113" y="62"/>
                    </a:lnTo>
                    <a:close/>
                  </a:path>
                </a:pathLst>
              </a:custGeom>
              <a:solidFill>
                <a:schemeClr val="accent3"/>
              </a:solidFill>
              <a:ln>
                <a:noFill/>
              </a:ln>
            </p:spPr>
            <p:txBody>
              <a:bodyPr anchor="ctr"/>
              <a:lstStyle/>
              <a:p>
                <a:pPr algn="ctr"/>
                <a:endParaRPr dirty="0">
                  <a:latin typeface="inpin heiti" charset="-122"/>
                </a:endParaRPr>
              </a:p>
            </p:txBody>
          </p:sp>
          <p:sp>
            <p:nvSpPr>
              <p:cNvPr id="34" name="Freeform: Shape 15"/>
              <p:cNvSpPr>
                <a:spLocks/>
              </p:cNvSpPr>
              <p:nvPr/>
            </p:nvSpPr>
            <p:spPr bwMode="auto">
              <a:xfrm>
                <a:off x="6864481" y="4256924"/>
                <a:ext cx="426656" cy="218468"/>
              </a:xfrm>
              <a:custGeom>
                <a:avLst/>
                <a:gdLst>
                  <a:gd name="T0" fmla="*/ 117 w 140"/>
                  <a:gd name="T1" fmla="*/ 20 h 72"/>
                  <a:gd name="T2" fmla="*/ 137 w 140"/>
                  <a:gd name="T3" fmla="*/ 49 h 72"/>
                  <a:gd name="T4" fmla="*/ 108 w 140"/>
                  <a:gd name="T5" fmla="*/ 69 h 72"/>
                  <a:gd name="T6" fmla="*/ 22 w 140"/>
                  <a:gd name="T7" fmla="*/ 52 h 72"/>
                  <a:gd name="T8" fmla="*/ 3 w 140"/>
                  <a:gd name="T9" fmla="*/ 23 h 72"/>
                  <a:gd name="T10" fmla="*/ 32 w 140"/>
                  <a:gd name="T11" fmla="*/ 3 h 72"/>
                  <a:gd name="T12" fmla="*/ 117 w 140"/>
                  <a:gd name="T13" fmla="*/ 20 h 72"/>
                </a:gdLst>
                <a:ahLst/>
                <a:cxnLst>
                  <a:cxn ang="0">
                    <a:pos x="T0" y="T1"/>
                  </a:cxn>
                  <a:cxn ang="0">
                    <a:pos x="T2" y="T3"/>
                  </a:cxn>
                  <a:cxn ang="0">
                    <a:pos x="T4" y="T5"/>
                  </a:cxn>
                  <a:cxn ang="0">
                    <a:pos x="T6" y="T7"/>
                  </a:cxn>
                  <a:cxn ang="0">
                    <a:pos x="T8" y="T9"/>
                  </a:cxn>
                  <a:cxn ang="0">
                    <a:pos x="T10" y="T11"/>
                  </a:cxn>
                  <a:cxn ang="0">
                    <a:pos x="T12" y="T13"/>
                  </a:cxn>
                </a:cxnLst>
                <a:rect l="0" t="0" r="r" b="b"/>
                <a:pathLst>
                  <a:path w="140" h="72">
                    <a:moveTo>
                      <a:pt x="117" y="20"/>
                    </a:moveTo>
                    <a:cubicBezTo>
                      <a:pt x="131" y="22"/>
                      <a:pt x="140" y="36"/>
                      <a:pt x="137" y="49"/>
                    </a:cubicBezTo>
                    <a:cubicBezTo>
                      <a:pt x="134" y="63"/>
                      <a:pt x="121" y="72"/>
                      <a:pt x="108" y="69"/>
                    </a:cubicBezTo>
                    <a:cubicBezTo>
                      <a:pt x="22" y="52"/>
                      <a:pt x="22" y="52"/>
                      <a:pt x="22" y="52"/>
                    </a:cubicBezTo>
                    <a:cubicBezTo>
                      <a:pt x="9" y="50"/>
                      <a:pt x="0" y="37"/>
                      <a:pt x="3" y="23"/>
                    </a:cubicBezTo>
                    <a:cubicBezTo>
                      <a:pt x="6" y="9"/>
                      <a:pt x="19" y="0"/>
                      <a:pt x="32" y="3"/>
                    </a:cubicBezTo>
                    <a:lnTo>
                      <a:pt x="117" y="20"/>
                    </a:lnTo>
                    <a:close/>
                  </a:path>
                </a:pathLst>
              </a:custGeom>
              <a:solidFill>
                <a:schemeClr val="accent2"/>
              </a:solidFill>
              <a:ln>
                <a:noFill/>
              </a:ln>
            </p:spPr>
            <p:txBody>
              <a:bodyPr anchor="ctr"/>
              <a:lstStyle/>
              <a:p>
                <a:pPr algn="ctr"/>
                <a:endParaRPr dirty="0">
                  <a:latin typeface="inpin heiti" charset="-122"/>
                </a:endParaRPr>
              </a:p>
            </p:txBody>
          </p:sp>
          <p:sp>
            <p:nvSpPr>
              <p:cNvPr id="35" name="Freeform: Shape 16"/>
              <p:cNvSpPr>
                <a:spLocks/>
              </p:cNvSpPr>
              <p:nvPr/>
            </p:nvSpPr>
            <p:spPr bwMode="auto">
              <a:xfrm>
                <a:off x="7050822" y="4962448"/>
                <a:ext cx="422800" cy="240315"/>
              </a:xfrm>
              <a:custGeom>
                <a:avLst/>
                <a:gdLst>
                  <a:gd name="T0" fmla="*/ 105 w 139"/>
                  <a:gd name="T1" fmla="*/ 4 h 79"/>
                  <a:gd name="T2" fmla="*/ 136 w 139"/>
                  <a:gd name="T3" fmla="*/ 22 h 79"/>
                  <a:gd name="T4" fmla="*/ 118 w 139"/>
                  <a:gd name="T5" fmla="*/ 52 h 79"/>
                  <a:gd name="T6" fmla="*/ 34 w 139"/>
                  <a:gd name="T7" fmla="*/ 75 h 79"/>
                  <a:gd name="T8" fmla="*/ 4 w 139"/>
                  <a:gd name="T9" fmla="*/ 57 h 79"/>
                  <a:gd name="T10" fmla="*/ 21 w 139"/>
                  <a:gd name="T11" fmla="*/ 26 h 79"/>
                  <a:gd name="T12" fmla="*/ 105 w 139"/>
                  <a:gd name="T13" fmla="*/ 4 h 79"/>
                </a:gdLst>
                <a:ahLst/>
                <a:cxnLst>
                  <a:cxn ang="0">
                    <a:pos x="T0" y="T1"/>
                  </a:cxn>
                  <a:cxn ang="0">
                    <a:pos x="T2" y="T3"/>
                  </a:cxn>
                  <a:cxn ang="0">
                    <a:pos x="T4" y="T5"/>
                  </a:cxn>
                  <a:cxn ang="0">
                    <a:pos x="T6" y="T7"/>
                  </a:cxn>
                  <a:cxn ang="0">
                    <a:pos x="T8" y="T9"/>
                  </a:cxn>
                  <a:cxn ang="0">
                    <a:pos x="T10" y="T11"/>
                  </a:cxn>
                  <a:cxn ang="0">
                    <a:pos x="T12" y="T13"/>
                  </a:cxn>
                </a:cxnLst>
                <a:rect l="0" t="0" r="r" b="b"/>
                <a:pathLst>
                  <a:path w="139" h="79">
                    <a:moveTo>
                      <a:pt x="105" y="4"/>
                    </a:moveTo>
                    <a:cubicBezTo>
                      <a:pt x="118" y="0"/>
                      <a:pt x="132" y="8"/>
                      <a:pt x="136" y="22"/>
                    </a:cubicBezTo>
                    <a:cubicBezTo>
                      <a:pt x="139" y="35"/>
                      <a:pt x="131" y="49"/>
                      <a:pt x="118" y="52"/>
                    </a:cubicBezTo>
                    <a:cubicBezTo>
                      <a:pt x="34" y="75"/>
                      <a:pt x="34" y="75"/>
                      <a:pt x="34" y="75"/>
                    </a:cubicBezTo>
                    <a:cubicBezTo>
                      <a:pt x="21" y="79"/>
                      <a:pt x="7" y="71"/>
                      <a:pt x="4" y="57"/>
                    </a:cubicBezTo>
                    <a:cubicBezTo>
                      <a:pt x="0" y="44"/>
                      <a:pt x="8" y="30"/>
                      <a:pt x="21" y="26"/>
                    </a:cubicBezTo>
                    <a:lnTo>
                      <a:pt x="105" y="4"/>
                    </a:lnTo>
                    <a:close/>
                  </a:path>
                </a:pathLst>
              </a:custGeom>
              <a:solidFill>
                <a:schemeClr val="accent1"/>
              </a:solidFill>
              <a:ln>
                <a:noFill/>
              </a:ln>
            </p:spPr>
            <p:txBody>
              <a:bodyPr anchor="ctr"/>
              <a:lstStyle/>
              <a:p>
                <a:pPr algn="ctr"/>
                <a:endParaRPr dirty="0">
                  <a:latin typeface="inpin heiti" charset="-122"/>
                </a:endParaRPr>
              </a:p>
            </p:txBody>
          </p:sp>
          <p:sp>
            <p:nvSpPr>
              <p:cNvPr id="36" name="Freeform: Shape 17"/>
              <p:cNvSpPr>
                <a:spLocks/>
              </p:cNvSpPr>
              <p:nvPr/>
            </p:nvSpPr>
            <p:spPr bwMode="auto">
              <a:xfrm>
                <a:off x="9838218" y="4962448"/>
                <a:ext cx="425371" cy="240315"/>
              </a:xfrm>
              <a:custGeom>
                <a:avLst/>
                <a:gdLst>
                  <a:gd name="T0" fmla="*/ 35 w 140"/>
                  <a:gd name="T1" fmla="*/ 4 h 79"/>
                  <a:gd name="T2" fmla="*/ 4 w 140"/>
                  <a:gd name="T3" fmla="*/ 22 h 79"/>
                  <a:gd name="T4" fmla="*/ 21 w 140"/>
                  <a:gd name="T5" fmla="*/ 52 h 79"/>
                  <a:gd name="T6" fmla="*/ 105 w 140"/>
                  <a:gd name="T7" fmla="*/ 75 h 79"/>
                  <a:gd name="T8" fmla="*/ 136 w 140"/>
                  <a:gd name="T9" fmla="*/ 57 h 79"/>
                  <a:gd name="T10" fmla="*/ 119 w 140"/>
                  <a:gd name="T11" fmla="*/ 26 h 79"/>
                  <a:gd name="T12" fmla="*/ 35 w 140"/>
                  <a:gd name="T13" fmla="*/ 4 h 79"/>
                </a:gdLst>
                <a:ahLst/>
                <a:cxnLst>
                  <a:cxn ang="0">
                    <a:pos x="T0" y="T1"/>
                  </a:cxn>
                  <a:cxn ang="0">
                    <a:pos x="T2" y="T3"/>
                  </a:cxn>
                  <a:cxn ang="0">
                    <a:pos x="T4" y="T5"/>
                  </a:cxn>
                  <a:cxn ang="0">
                    <a:pos x="T6" y="T7"/>
                  </a:cxn>
                  <a:cxn ang="0">
                    <a:pos x="T8" y="T9"/>
                  </a:cxn>
                  <a:cxn ang="0">
                    <a:pos x="T10" y="T11"/>
                  </a:cxn>
                  <a:cxn ang="0">
                    <a:pos x="T12" y="T13"/>
                  </a:cxn>
                </a:cxnLst>
                <a:rect l="0" t="0" r="r" b="b"/>
                <a:pathLst>
                  <a:path w="140" h="79">
                    <a:moveTo>
                      <a:pt x="35" y="4"/>
                    </a:moveTo>
                    <a:cubicBezTo>
                      <a:pt x="21" y="0"/>
                      <a:pt x="8" y="8"/>
                      <a:pt x="4" y="22"/>
                    </a:cubicBezTo>
                    <a:cubicBezTo>
                      <a:pt x="0" y="35"/>
                      <a:pt x="8" y="49"/>
                      <a:pt x="21" y="52"/>
                    </a:cubicBezTo>
                    <a:cubicBezTo>
                      <a:pt x="105" y="75"/>
                      <a:pt x="105" y="75"/>
                      <a:pt x="105" y="75"/>
                    </a:cubicBezTo>
                    <a:cubicBezTo>
                      <a:pt x="119" y="79"/>
                      <a:pt x="132" y="71"/>
                      <a:pt x="136" y="57"/>
                    </a:cubicBezTo>
                    <a:cubicBezTo>
                      <a:pt x="140" y="44"/>
                      <a:pt x="132" y="30"/>
                      <a:pt x="119" y="26"/>
                    </a:cubicBezTo>
                    <a:lnTo>
                      <a:pt x="35" y="4"/>
                    </a:lnTo>
                    <a:close/>
                  </a:path>
                </a:pathLst>
              </a:custGeom>
              <a:solidFill>
                <a:schemeClr val="accent4"/>
              </a:solidFill>
              <a:ln>
                <a:noFill/>
              </a:ln>
            </p:spPr>
            <p:txBody>
              <a:bodyPr anchor="ctr"/>
              <a:lstStyle/>
              <a:p>
                <a:pPr algn="ctr"/>
                <a:endParaRPr dirty="0">
                  <a:latin typeface="inpin heiti" charset="-122"/>
                </a:endParaRPr>
              </a:p>
            </p:txBody>
          </p:sp>
          <p:sp>
            <p:nvSpPr>
              <p:cNvPr id="37" name="Freeform: Shape 18"/>
              <p:cNvSpPr>
                <a:spLocks/>
              </p:cNvSpPr>
              <p:nvPr/>
            </p:nvSpPr>
            <p:spPr bwMode="auto">
              <a:xfrm>
                <a:off x="7433784" y="3277673"/>
                <a:ext cx="2335039" cy="2748843"/>
              </a:xfrm>
              <a:custGeom>
                <a:avLst/>
                <a:gdLst>
                  <a:gd name="T0" fmla="*/ 702 w 768"/>
                  <a:gd name="T1" fmla="*/ 412 h 904"/>
                  <a:gd name="T2" fmla="*/ 611 w 768"/>
                  <a:gd name="T3" fmla="*/ 601 h 904"/>
                  <a:gd name="T4" fmla="*/ 611 w 768"/>
                  <a:gd name="T5" fmla="*/ 602 h 904"/>
                  <a:gd name="T6" fmla="*/ 609 w 768"/>
                  <a:gd name="T7" fmla="*/ 604 h 904"/>
                  <a:gd name="T8" fmla="*/ 606 w 768"/>
                  <a:gd name="T9" fmla="*/ 606 h 904"/>
                  <a:gd name="T10" fmla="*/ 606 w 768"/>
                  <a:gd name="T11" fmla="*/ 607 h 904"/>
                  <a:gd name="T12" fmla="*/ 536 w 768"/>
                  <a:gd name="T13" fmla="*/ 735 h 904"/>
                  <a:gd name="T14" fmla="*/ 523 w 768"/>
                  <a:gd name="T15" fmla="*/ 827 h 904"/>
                  <a:gd name="T16" fmla="*/ 523 w 768"/>
                  <a:gd name="T17" fmla="*/ 833 h 904"/>
                  <a:gd name="T18" fmla="*/ 521 w 768"/>
                  <a:gd name="T19" fmla="*/ 837 h 904"/>
                  <a:gd name="T20" fmla="*/ 504 w 768"/>
                  <a:gd name="T21" fmla="*/ 844 h 904"/>
                  <a:gd name="T22" fmla="*/ 274 w 768"/>
                  <a:gd name="T23" fmla="*/ 844 h 904"/>
                  <a:gd name="T24" fmla="*/ 257 w 768"/>
                  <a:gd name="T25" fmla="*/ 837 h 904"/>
                  <a:gd name="T26" fmla="*/ 255 w 768"/>
                  <a:gd name="T27" fmla="*/ 832 h 904"/>
                  <a:gd name="T28" fmla="*/ 256 w 768"/>
                  <a:gd name="T29" fmla="*/ 827 h 904"/>
                  <a:gd name="T30" fmla="*/ 243 w 768"/>
                  <a:gd name="T31" fmla="*/ 737 h 904"/>
                  <a:gd name="T32" fmla="*/ 185 w 768"/>
                  <a:gd name="T33" fmla="*/ 622 h 904"/>
                  <a:gd name="T34" fmla="*/ 170 w 768"/>
                  <a:gd name="T35" fmla="*/ 604 h 904"/>
                  <a:gd name="T36" fmla="*/ 136 w 768"/>
                  <a:gd name="T37" fmla="*/ 571 h 904"/>
                  <a:gd name="T38" fmla="*/ 109 w 768"/>
                  <a:gd name="T39" fmla="*/ 530 h 904"/>
                  <a:gd name="T40" fmla="*/ 75 w 768"/>
                  <a:gd name="T41" fmla="*/ 436 h 904"/>
                  <a:gd name="T42" fmla="*/ 70 w 768"/>
                  <a:gd name="T43" fmla="*/ 378 h 904"/>
                  <a:gd name="T44" fmla="*/ 342 w 768"/>
                  <a:gd name="T45" fmla="*/ 65 h 904"/>
                  <a:gd name="T46" fmla="*/ 305 w 768"/>
                  <a:gd name="T47" fmla="*/ 0 h 904"/>
                  <a:gd name="T48" fmla="*/ 0 w 768"/>
                  <a:gd name="T49" fmla="*/ 378 h 904"/>
                  <a:gd name="T50" fmla="*/ 132 w 768"/>
                  <a:gd name="T51" fmla="*/ 669 h 904"/>
                  <a:gd name="T52" fmla="*/ 186 w 768"/>
                  <a:gd name="T53" fmla="*/ 825 h 904"/>
                  <a:gd name="T54" fmla="*/ 204 w 768"/>
                  <a:gd name="T55" fmla="*/ 883 h 904"/>
                  <a:gd name="T56" fmla="*/ 226 w 768"/>
                  <a:gd name="T57" fmla="*/ 902 h 904"/>
                  <a:gd name="T58" fmla="*/ 380 w 768"/>
                  <a:gd name="T59" fmla="*/ 903 h 904"/>
                  <a:gd name="T60" fmla="*/ 547 w 768"/>
                  <a:gd name="T61" fmla="*/ 904 h 904"/>
                  <a:gd name="T62" fmla="*/ 575 w 768"/>
                  <a:gd name="T63" fmla="*/ 883 h 904"/>
                  <a:gd name="T64" fmla="*/ 593 w 768"/>
                  <a:gd name="T65" fmla="*/ 825 h 904"/>
                  <a:gd name="T66" fmla="*/ 658 w 768"/>
                  <a:gd name="T67" fmla="*/ 654 h 904"/>
                  <a:gd name="T68" fmla="*/ 662 w 768"/>
                  <a:gd name="T69" fmla="*/ 650 h 904"/>
                  <a:gd name="T70" fmla="*/ 768 w 768"/>
                  <a:gd name="T71" fmla="*/ 442 h 904"/>
                  <a:gd name="T72" fmla="*/ 702 w 768"/>
                  <a:gd name="T73" fmla="*/ 412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8" h="904">
                    <a:moveTo>
                      <a:pt x="702" y="412"/>
                    </a:moveTo>
                    <a:cubicBezTo>
                      <a:pt x="694" y="485"/>
                      <a:pt x="661" y="552"/>
                      <a:pt x="611" y="601"/>
                    </a:cubicBezTo>
                    <a:cubicBezTo>
                      <a:pt x="611" y="602"/>
                      <a:pt x="611" y="602"/>
                      <a:pt x="611" y="602"/>
                    </a:cubicBezTo>
                    <a:cubicBezTo>
                      <a:pt x="610" y="603"/>
                      <a:pt x="609" y="603"/>
                      <a:pt x="609" y="604"/>
                    </a:cubicBezTo>
                    <a:cubicBezTo>
                      <a:pt x="609" y="604"/>
                      <a:pt x="608" y="605"/>
                      <a:pt x="606" y="606"/>
                    </a:cubicBezTo>
                    <a:cubicBezTo>
                      <a:pt x="606" y="607"/>
                      <a:pt x="606" y="607"/>
                      <a:pt x="606" y="607"/>
                    </a:cubicBezTo>
                    <a:cubicBezTo>
                      <a:pt x="595" y="619"/>
                      <a:pt x="556" y="665"/>
                      <a:pt x="536" y="735"/>
                    </a:cubicBezTo>
                    <a:cubicBezTo>
                      <a:pt x="528" y="762"/>
                      <a:pt x="523" y="793"/>
                      <a:pt x="523" y="827"/>
                    </a:cubicBezTo>
                    <a:cubicBezTo>
                      <a:pt x="523" y="829"/>
                      <a:pt x="523" y="831"/>
                      <a:pt x="523" y="833"/>
                    </a:cubicBezTo>
                    <a:cubicBezTo>
                      <a:pt x="523" y="833"/>
                      <a:pt x="522" y="835"/>
                      <a:pt x="521" y="837"/>
                    </a:cubicBezTo>
                    <a:cubicBezTo>
                      <a:pt x="519" y="839"/>
                      <a:pt x="514" y="842"/>
                      <a:pt x="504" y="844"/>
                    </a:cubicBezTo>
                    <a:cubicBezTo>
                      <a:pt x="274" y="844"/>
                      <a:pt x="274" y="844"/>
                      <a:pt x="274" y="844"/>
                    </a:cubicBezTo>
                    <a:cubicBezTo>
                      <a:pt x="265" y="842"/>
                      <a:pt x="260" y="840"/>
                      <a:pt x="257" y="837"/>
                    </a:cubicBezTo>
                    <a:cubicBezTo>
                      <a:pt x="256" y="836"/>
                      <a:pt x="255" y="833"/>
                      <a:pt x="255" y="832"/>
                    </a:cubicBezTo>
                    <a:cubicBezTo>
                      <a:pt x="256" y="830"/>
                      <a:pt x="256" y="830"/>
                      <a:pt x="256" y="827"/>
                    </a:cubicBezTo>
                    <a:cubicBezTo>
                      <a:pt x="256" y="794"/>
                      <a:pt x="251" y="764"/>
                      <a:pt x="243" y="737"/>
                    </a:cubicBezTo>
                    <a:cubicBezTo>
                      <a:pt x="227" y="683"/>
                      <a:pt x="201" y="643"/>
                      <a:pt x="185" y="622"/>
                    </a:cubicBezTo>
                    <a:cubicBezTo>
                      <a:pt x="180" y="616"/>
                      <a:pt x="175" y="610"/>
                      <a:pt x="170" y="604"/>
                    </a:cubicBezTo>
                    <a:cubicBezTo>
                      <a:pt x="159" y="593"/>
                      <a:pt x="146" y="583"/>
                      <a:pt x="136" y="571"/>
                    </a:cubicBezTo>
                    <a:cubicBezTo>
                      <a:pt x="125" y="558"/>
                      <a:pt x="116" y="544"/>
                      <a:pt x="109" y="530"/>
                    </a:cubicBezTo>
                    <a:cubicBezTo>
                      <a:pt x="94" y="501"/>
                      <a:pt x="81" y="469"/>
                      <a:pt x="75" y="436"/>
                    </a:cubicBezTo>
                    <a:cubicBezTo>
                      <a:pt x="72" y="417"/>
                      <a:pt x="70" y="397"/>
                      <a:pt x="70" y="378"/>
                    </a:cubicBezTo>
                    <a:cubicBezTo>
                      <a:pt x="70" y="219"/>
                      <a:pt x="189" y="87"/>
                      <a:pt x="342" y="65"/>
                    </a:cubicBezTo>
                    <a:cubicBezTo>
                      <a:pt x="305" y="0"/>
                      <a:pt x="305" y="0"/>
                      <a:pt x="305" y="0"/>
                    </a:cubicBezTo>
                    <a:cubicBezTo>
                      <a:pt x="131" y="38"/>
                      <a:pt x="0" y="193"/>
                      <a:pt x="0" y="378"/>
                    </a:cubicBezTo>
                    <a:cubicBezTo>
                      <a:pt x="0" y="494"/>
                      <a:pt x="51" y="598"/>
                      <a:pt x="132" y="669"/>
                    </a:cubicBezTo>
                    <a:cubicBezTo>
                      <a:pt x="151" y="694"/>
                      <a:pt x="185" y="750"/>
                      <a:pt x="186" y="825"/>
                    </a:cubicBezTo>
                    <a:cubicBezTo>
                      <a:pt x="184" y="841"/>
                      <a:pt x="188" y="864"/>
                      <a:pt x="204" y="883"/>
                    </a:cubicBezTo>
                    <a:cubicBezTo>
                      <a:pt x="210" y="890"/>
                      <a:pt x="218" y="897"/>
                      <a:pt x="226" y="902"/>
                    </a:cubicBezTo>
                    <a:cubicBezTo>
                      <a:pt x="380" y="903"/>
                      <a:pt x="380" y="903"/>
                      <a:pt x="380" y="903"/>
                    </a:cubicBezTo>
                    <a:cubicBezTo>
                      <a:pt x="547" y="904"/>
                      <a:pt x="547" y="904"/>
                      <a:pt x="547" y="904"/>
                    </a:cubicBezTo>
                    <a:cubicBezTo>
                      <a:pt x="558" y="899"/>
                      <a:pt x="567" y="892"/>
                      <a:pt x="575" y="883"/>
                    </a:cubicBezTo>
                    <a:cubicBezTo>
                      <a:pt x="590" y="864"/>
                      <a:pt x="594" y="841"/>
                      <a:pt x="593" y="825"/>
                    </a:cubicBezTo>
                    <a:cubicBezTo>
                      <a:pt x="594" y="723"/>
                      <a:pt x="657" y="655"/>
                      <a:pt x="658" y="654"/>
                    </a:cubicBezTo>
                    <a:cubicBezTo>
                      <a:pt x="660" y="653"/>
                      <a:pt x="661" y="652"/>
                      <a:pt x="662" y="650"/>
                    </a:cubicBezTo>
                    <a:cubicBezTo>
                      <a:pt x="717" y="595"/>
                      <a:pt x="755" y="522"/>
                      <a:pt x="768" y="442"/>
                    </a:cubicBezTo>
                    <a:cubicBezTo>
                      <a:pt x="750" y="433"/>
                      <a:pt x="720" y="420"/>
                      <a:pt x="702" y="412"/>
                    </a:cubicBezTo>
                    <a:close/>
                  </a:path>
                </a:pathLst>
              </a:custGeom>
              <a:solidFill>
                <a:srgbClr val="F6D521"/>
              </a:solidFill>
              <a:ln>
                <a:noFill/>
              </a:ln>
            </p:spPr>
            <p:txBody>
              <a:bodyPr anchor="ctr"/>
              <a:lstStyle/>
              <a:p>
                <a:pPr algn="ctr"/>
                <a:endParaRPr dirty="0">
                  <a:latin typeface="inpin heiti" charset="-122"/>
                </a:endParaRPr>
              </a:p>
            </p:txBody>
          </p:sp>
          <p:sp>
            <p:nvSpPr>
              <p:cNvPr id="38" name="Freeform: Shape 19"/>
              <p:cNvSpPr>
                <a:spLocks/>
              </p:cNvSpPr>
              <p:nvPr/>
            </p:nvSpPr>
            <p:spPr bwMode="auto">
              <a:xfrm>
                <a:off x="7440210" y="2732788"/>
                <a:ext cx="704238" cy="298145"/>
              </a:xfrm>
              <a:custGeom>
                <a:avLst/>
                <a:gdLst>
                  <a:gd name="T0" fmla="*/ 232 w 232"/>
                  <a:gd name="T1" fmla="*/ 44 h 98"/>
                  <a:gd name="T2" fmla="*/ 225 w 232"/>
                  <a:gd name="T3" fmla="*/ 34 h 98"/>
                  <a:gd name="T4" fmla="*/ 10 w 232"/>
                  <a:gd name="T5" fmla="*/ 0 h 98"/>
                  <a:gd name="T6" fmla="*/ 0 w 232"/>
                  <a:gd name="T7" fmla="*/ 7 h 98"/>
                  <a:gd name="T8" fmla="*/ 232 w 232"/>
                  <a:gd name="T9" fmla="*/ 44 h 98"/>
                </a:gdLst>
                <a:ahLst/>
                <a:cxnLst>
                  <a:cxn ang="0">
                    <a:pos x="T0" y="T1"/>
                  </a:cxn>
                  <a:cxn ang="0">
                    <a:pos x="T2" y="T3"/>
                  </a:cxn>
                  <a:cxn ang="0">
                    <a:pos x="T4" y="T5"/>
                  </a:cxn>
                  <a:cxn ang="0">
                    <a:pos x="T6" y="T7"/>
                  </a:cxn>
                  <a:cxn ang="0">
                    <a:pos x="T8" y="T9"/>
                  </a:cxn>
                </a:cxnLst>
                <a:rect l="0" t="0" r="r" b="b"/>
                <a:pathLst>
                  <a:path w="232" h="98">
                    <a:moveTo>
                      <a:pt x="232" y="44"/>
                    </a:moveTo>
                    <a:cubicBezTo>
                      <a:pt x="225" y="34"/>
                      <a:pt x="225" y="34"/>
                      <a:pt x="225" y="34"/>
                    </a:cubicBezTo>
                    <a:cubicBezTo>
                      <a:pt x="157" y="84"/>
                      <a:pt x="60" y="69"/>
                      <a:pt x="10" y="0"/>
                    </a:cubicBezTo>
                    <a:cubicBezTo>
                      <a:pt x="0" y="7"/>
                      <a:pt x="0" y="7"/>
                      <a:pt x="0" y="7"/>
                    </a:cubicBezTo>
                    <a:cubicBezTo>
                      <a:pt x="54" y="81"/>
                      <a:pt x="158" y="98"/>
                      <a:pt x="232" y="44"/>
                    </a:cubicBezTo>
                    <a:close/>
                  </a:path>
                </a:pathLst>
              </a:custGeom>
              <a:solidFill>
                <a:schemeClr val="accent4"/>
              </a:solidFill>
              <a:ln>
                <a:noFill/>
              </a:ln>
            </p:spPr>
            <p:txBody>
              <a:bodyPr anchor="ctr"/>
              <a:lstStyle/>
              <a:p>
                <a:pPr algn="ctr"/>
                <a:endParaRPr dirty="0">
                  <a:latin typeface="inpin heiti" charset="-122"/>
                </a:endParaRPr>
              </a:p>
            </p:txBody>
          </p:sp>
          <p:sp>
            <p:nvSpPr>
              <p:cNvPr id="39" name="Freeform: Shape 20"/>
              <p:cNvSpPr>
                <a:spLocks/>
              </p:cNvSpPr>
              <p:nvPr/>
            </p:nvSpPr>
            <p:spPr bwMode="auto">
              <a:xfrm>
                <a:off x="7429929" y="2717367"/>
                <a:ext cx="57830" cy="57830"/>
              </a:xfrm>
              <a:custGeom>
                <a:avLst/>
                <a:gdLst>
                  <a:gd name="T0" fmla="*/ 45 w 45"/>
                  <a:gd name="T1" fmla="*/ 12 h 45"/>
                  <a:gd name="T2" fmla="*/ 3 w 45"/>
                  <a:gd name="T3" fmla="*/ 0 h 45"/>
                  <a:gd name="T4" fmla="*/ 0 w 45"/>
                  <a:gd name="T5" fmla="*/ 45 h 45"/>
                  <a:gd name="T6" fmla="*/ 45 w 45"/>
                  <a:gd name="T7" fmla="*/ 12 h 45"/>
                </a:gdLst>
                <a:ahLst/>
                <a:cxnLst>
                  <a:cxn ang="0">
                    <a:pos x="T0" y="T1"/>
                  </a:cxn>
                  <a:cxn ang="0">
                    <a:pos x="T2" y="T3"/>
                  </a:cxn>
                  <a:cxn ang="0">
                    <a:pos x="T4" y="T5"/>
                  </a:cxn>
                  <a:cxn ang="0">
                    <a:pos x="T6" y="T7"/>
                  </a:cxn>
                </a:cxnLst>
                <a:rect l="0" t="0" r="r" b="b"/>
                <a:pathLst>
                  <a:path w="45" h="45">
                    <a:moveTo>
                      <a:pt x="45" y="12"/>
                    </a:moveTo>
                    <a:lnTo>
                      <a:pt x="3" y="0"/>
                    </a:lnTo>
                    <a:lnTo>
                      <a:pt x="0" y="45"/>
                    </a:lnTo>
                    <a:lnTo>
                      <a:pt x="45" y="12"/>
                    </a:lnTo>
                    <a:close/>
                  </a:path>
                </a:pathLst>
              </a:custGeom>
              <a:solidFill>
                <a:schemeClr val="accent4"/>
              </a:solidFill>
              <a:ln>
                <a:noFill/>
              </a:ln>
            </p:spPr>
            <p:txBody>
              <a:bodyPr anchor="ctr"/>
              <a:lstStyle/>
              <a:p>
                <a:pPr algn="ctr"/>
                <a:endParaRPr dirty="0">
                  <a:latin typeface="inpin heiti" charset="-122"/>
                </a:endParaRPr>
              </a:p>
            </p:txBody>
          </p:sp>
          <p:sp>
            <p:nvSpPr>
              <p:cNvPr id="40" name="Freeform: Shape 21"/>
              <p:cNvSpPr>
                <a:spLocks/>
              </p:cNvSpPr>
              <p:nvPr/>
            </p:nvSpPr>
            <p:spPr bwMode="auto">
              <a:xfrm>
                <a:off x="9971869" y="4350737"/>
                <a:ext cx="602715" cy="449787"/>
              </a:xfrm>
              <a:custGeom>
                <a:avLst/>
                <a:gdLst>
                  <a:gd name="T0" fmla="*/ 0 w 198"/>
                  <a:gd name="T1" fmla="*/ 129 h 148"/>
                  <a:gd name="T2" fmla="*/ 3 w 198"/>
                  <a:gd name="T3" fmla="*/ 117 h 148"/>
                  <a:gd name="T4" fmla="*/ 186 w 198"/>
                  <a:gd name="T5" fmla="*/ 0 h 148"/>
                  <a:gd name="T6" fmla="*/ 198 w 198"/>
                  <a:gd name="T7" fmla="*/ 2 h 148"/>
                  <a:gd name="T8" fmla="*/ 0 w 198"/>
                  <a:gd name="T9" fmla="*/ 129 h 148"/>
                </a:gdLst>
                <a:ahLst/>
                <a:cxnLst>
                  <a:cxn ang="0">
                    <a:pos x="T0" y="T1"/>
                  </a:cxn>
                  <a:cxn ang="0">
                    <a:pos x="T2" y="T3"/>
                  </a:cxn>
                  <a:cxn ang="0">
                    <a:pos x="T4" y="T5"/>
                  </a:cxn>
                  <a:cxn ang="0">
                    <a:pos x="T6" y="T7"/>
                  </a:cxn>
                  <a:cxn ang="0">
                    <a:pos x="T8" y="T9"/>
                  </a:cxn>
                </a:cxnLst>
                <a:rect l="0" t="0" r="r" b="b"/>
                <a:pathLst>
                  <a:path w="198" h="148">
                    <a:moveTo>
                      <a:pt x="0" y="129"/>
                    </a:moveTo>
                    <a:cubicBezTo>
                      <a:pt x="3" y="117"/>
                      <a:pt x="3" y="117"/>
                      <a:pt x="3" y="117"/>
                    </a:cubicBezTo>
                    <a:cubicBezTo>
                      <a:pt x="86" y="135"/>
                      <a:pt x="168" y="83"/>
                      <a:pt x="186" y="0"/>
                    </a:cubicBezTo>
                    <a:cubicBezTo>
                      <a:pt x="198" y="2"/>
                      <a:pt x="198" y="2"/>
                      <a:pt x="198" y="2"/>
                    </a:cubicBezTo>
                    <a:cubicBezTo>
                      <a:pt x="178" y="92"/>
                      <a:pt x="90" y="148"/>
                      <a:pt x="0" y="129"/>
                    </a:cubicBezTo>
                    <a:close/>
                  </a:path>
                </a:pathLst>
              </a:custGeom>
              <a:solidFill>
                <a:schemeClr val="accent2"/>
              </a:solidFill>
              <a:ln>
                <a:noFill/>
              </a:ln>
            </p:spPr>
            <p:txBody>
              <a:bodyPr anchor="ctr"/>
              <a:lstStyle/>
              <a:p>
                <a:pPr algn="ctr"/>
                <a:endParaRPr dirty="0">
                  <a:latin typeface="inpin heiti" charset="-122"/>
                </a:endParaRPr>
              </a:p>
            </p:txBody>
          </p:sp>
          <p:sp>
            <p:nvSpPr>
              <p:cNvPr id="41" name="Freeform: Shape 22"/>
              <p:cNvSpPr>
                <a:spLocks/>
              </p:cNvSpPr>
              <p:nvPr/>
            </p:nvSpPr>
            <p:spPr bwMode="auto">
              <a:xfrm>
                <a:off x="10521895" y="4319895"/>
                <a:ext cx="70681" cy="52689"/>
              </a:xfrm>
              <a:custGeom>
                <a:avLst/>
                <a:gdLst>
                  <a:gd name="T0" fmla="*/ 0 w 55"/>
                  <a:gd name="T1" fmla="*/ 29 h 41"/>
                  <a:gd name="T2" fmla="*/ 34 w 55"/>
                  <a:gd name="T3" fmla="*/ 0 h 41"/>
                  <a:gd name="T4" fmla="*/ 55 w 55"/>
                  <a:gd name="T5" fmla="*/ 41 h 41"/>
                  <a:gd name="T6" fmla="*/ 0 w 55"/>
                  <a:gd name="T7" fmla="*/ 29 h 41"/>
                </a:gdLst>
                <a:ahLst/>
                <a:cxnLst>
                  <a:cxn ang="0">
                    <a:pos x="T0" y="T1"/>
                  </a:cxn>
                  <a:cxn ang="0">
                    <a:pos x="T2" y="T3"/>
                  </a:cxn>
                  <a:cxn ang="0">
                    <a:pos x="T4" y="T5"/>
                  </a:cxn>
                  <a:cxn ang="0">
                    <a:pos x="T6" y="T7"/>
                  </a:cxn>
                </a:cxnLst>
                <a:rect l="0" t="0" r="r" b="b"/>
                <a:pathLst>
                  <a:path w="55" h="41">
                    <a:moveTo>
                      <a:pt x="0" y="29"/>
                    </a:moveTo>
                    <a:lnTo>
                      <a:pt x="34" y="0"/>
                    </a:lnTo>
                    <a:lnTo>
                      <a:pt x="55" y="41"/>
                    </a:lnTo>
                    <a:lnTo>
                      <a:pt x="0" y="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latin typeface="inpin heiti" charset="-122"/>
                </a:endParaRPr>
              </a:p>
            </p:txBody>
          </p:sp>
          <p:sp>
            <p:nvSpPr>
              <p:cNvPr id="42" name="Oval 23"/>
              <p:cNvSpPr>
                <a:spLocks/>
              </p:cNvSpPr>
              <p:nvPr/>
            </p:nvSpPr>
            <p:spPr bwMode="auto">
              <a:xfrm>
                <a:off x="10147929" y="4566635"/>
                <a:ext cx="244171" cy="242885"/>
              </a:xfrm>
              <a:prstGeom prst="ellipse">
                <a:avLst/>
              </a:prstGeom>
              <a:solidFill>
                <a:schemeClr val="accent2"/>
              </a:solidFill>
              <a:ln>
                <a:noFill/>
              </a:ln>
            </p:spPr>
            <p:txBody>
              <a:bodyPr anchor="ctr"/>
              <a:lstStyle/>
              <a:p>
                <a:pPr algn="ctr"/>
                <a:endParaRPr dirty="0">
                  <a:latin typeface="inpin heiti" charset="-122"/>
                </a:endParaRPr>
              </a:p>
            </p:txBody>
          </p:sp>
          <p:sp>
            <p:nvSpPr>
              <p:cNvPr id="43" name="Freeform: Shape 24"/>
              <p:cNvSpPr>
                <a:spLocks/>
              </p:cNvSpPr>
              <p:nvPr/>
            </p:nvSpPr>
            <p:spPr bwMode="auto">
              <a:xfrm>
                <a:off x="7570005" y="2799613"/>
                <a:ext cx="277583" cy="280153"/>
              </a:xfrm>
              <a:custGeom>
                <a:avLst/>
                <a:gdLst>
                  <a:gd name="T0" fmla="*/ 10 w 91"/>
                  <a:gd name="T1" fmla="*/ 65 h 92"/>
                  <a:gd name="T2" fmla="*/ 64 w 91"/>
                  <a:gd name="T3" fmla="*/ 81 h 92"/>
                  <a:gd name="T4" fmla="*/ 81 w 91"/>
                  <a:gd name="T5" fmla="*/ 27 h 92"/>
                  <a:gd name="T6" fmla="*/ 27 w 91"/>
                  <a:gd name="T7" fmla="*/ 10 h 92"/>
                  <a:gd name="T8" fmla="*/ 10 w 91"/>
                  <a:gd name="T9" fmla="*/ 65 h 92"/>
                </a:gdLst>
                <a:ahLst/>
                <a:cxnLst>
                  <a:cxn ang="0">
                    <a:pos x="T0" y="T1"/>
                  </a:cxn>
                  <a:cxn ang="0">
                    <a:pos x="T2" y="T3"/>
                  </a:cxn>
                  <a:cxn ang="0">
                    <a:pos x="T4" y="T5"/>
                  </a:cxn>
                  <a:cxn ang="0">
                    <a:pos x="T6" y="T7"/>
                  </a:cxn>
                  <a:cxn ang="0">
                    <a:pos x="T8" y="T9"/>
                  </a:cxn>
                </a:cxnLst>
                <a:rect l="0" t="0" r="r" b="b"/>
                <a:pathLst>
                  <a:path w="91" h="92">
                    <a:moveTo>
                      <a:pt x="10" y="65"/>
                    </a:moveTo>
                    <a:cubicBezTo>
                      <a:pt x="20" y="84"/>
                      <a:pt x="45" y="92"/>
                      <a:pt x="64" y="81"/>
                    </a:cubicBezTo>
                    <a:cubicBezTo>
                      <a:pt x="84" y="71"/>
                      <a:pt x="91" y="47"/>
                      <a:pt x="81" y="27"/>
                    </a:cubicBezTo>
                    <a:cubicBezTo>
                      <a:pt x="70" y="8"/>
                      <a:pt x="46" y="0"/>
                      <a:pt x="27" y="10"/>
                    </a:cubicBezTo>
                    <a:cubicBezTo>
                      <a:pt x="7" y="21"/>
                      <a:pt x="0" y="45"/>
                      <a:pt x="10" y="65"/>
                    </a:cubicBezTo>
                    <a:close/>
                  </a:path>
                </a:pathLst>
              </a:custGeom>
              <a:solidFill>
                <a:schemeClr val="accent4"/>
              </a:solidFill>
              <a:ln>
                <a:noFill/>
              </a:ln>
            </p:spPr>
            <p:txBody>
              <a:bodyPr anchor="ctr"/>
              <a:lstStyle/>
              <a:p>
                <a:pPr algn="ctr"/>
                <a:endParaRPr dirty="0">
                  <a:latin typeface="inpin heiti" charset="-122"/>
                </a:endParaRPr>
              </a:p>
            </p:txBody>
          </p:sp>
          <p:sp>
            <p:nvSpPr>
              <p:cNvPr id="44" name="Freeform: Shape 25"/>
              <p:cNvSpPr>
                <a:spLocks/>
              </p:cNvSpPr>
              <p:nvPr/>
            </p:nvSpPr>
            <p:spPr bwMode="auto">
              <a:xfrm>
                <a:off x="9270202" y="1744540"/>
                <a:ext cx="1100051" cy="1101336"/>
              </a:xfrm>
              <a:custGeom>
                <a:avLst/>
                <a:gdLst>
                  <a:gd name="T0" fmla="*/ 362 w 362"/>
                  <a:gd name="T1" fmla="*/ 362 h 362"/>
                  <a:gd name="T2" fmla="*/ 346 w 362"/>
                  <a:gd name="T3" fmla="*/ 362 h 362"/>
                  <a:gd name="T4" fmla="*/ 0 w 362"/>
                  <a:gd name="T5" fmla="*/ 16 h 362"/>
                  <a:gd name="T6" fmla="*/ 0 w 362"/>
                  <a:gd name="T7" fmla="*/ 0 h 362"/>
                  <a:gd name="T8" fmla="*/ 362 w 362"/>
                  <a:gd name="T9" fmla="*/ 362 h 362"/>
                </a:gdLst>
                <a:ahLst/>
                <a:cxnLst>
                  <a:cxn ang="0">
                    <a:pos x="T0" y="T1"/>
                  </a:cxn>
                  <a:cxn ang="0">
                    <a:pos x="T2" y="T3"/>
                  </a:cxn>
                  <a:cxn ang="0">
                    <a:pos x="T4" y="T5"/>
                  </a:cxn>
                  <a:cxn ang="0">
                    <a:pos x="T6" y="T7"/>
                  </a:cxn>
                  <a:cxn ang="0">
                    <a:pos x="T8" y="T9"/>
                  </a:cxn>
                </a:cxnLst>
                <a:rect l="0" t="0" r="r" b="b"/>
                <a:pathLst>
                  <a:path w="362" h="362">
                    <a:moveTo>
                      <a:pt x="362" y="362"/>
                    </a:moveTo>
                    <a:cubicBezTo>
                      <a:pt x="346" y="362"/>
                      <a:pt x="346" y="362"/>
                      <a:pt x="346" y="362"/>
                    </a:cubicBezTo>
                    <a:cubicBezTo>
                      <a:pt x="346" y="171"/>
                      <a:pt x="191" y="16"/>
                      <a:pt x="0" y="16"/>
                    </a:cubicBezTo>
                    <a:cubicBezTo>
                      <a:pt x="0" y="0"/>
                      <a:pt x="0" y="0"/>
                      <a:pt x="0" y="0"/>
                    </a:cubicBezTo>
                    <a:cubicBezTo>
                      <a:pt x="200" y="0"/>
                      <a:pt x="362" y="162"/>
                      <a:pt x="362" y="362"/>
                    </a:cubicBezTo>
                    <a:close/>
                  </a:path>
                </a:pathLst>
              </a:custGeom>
              <a:solidFill>
                <a:schemeClr val="accent3"/>
              </a:solidFill>
              <a:ln>
                <a:noFill/>
              </a:ln>
            </p:spPr>
            <p:txBody>
              <a:bodyPr anchor="ctr"/>
              <a:lstStyle/>
              <a:p>
                <a:pPr algn="ctr"/>
                <a:endParaRPr dirty="0">
                  <a:latin typeface="inpin heiti" charset="-122"/>
                </a:endParaRPr>
              </a:p>
            </p:txBody>
          </p:sp>
          <p:sp>
            <p:nvSpPr>
              <p:cNvPr id="45" name="Freeform: Shape 26"/>
              <p:cNvSpPr>
                <a:spLocks/>
              </p:cNvSpPr>
              <p:nvPr/>
            </p:nvSpPr>
            <p:spPr bwMode="auto">
              <a:xfrm>
                <a:off x="9208517" y="1690566"/>
                <a:ext cx="100239" cy="154213"/>
              </a:xfrm>
              <a:custGeom>
                <a:avLst/>
                <a:gdLst>
                  <a:gd name="T0" fmla="*/ 78 w 78"/>
                  <a:gd name="T1" fmla="*/ 0 h 120"/>
                  <a:gd name="T2" fmla="*/ 0 w 78"/>
                  <a:gd name="T3" fmla="*/ 56 h 120"/>
                  <a:gd name="T4" fmla="*/ 74 w 78"/>
                  <a:gd name="T5" fmla="*/ 120 h 120"/>
                  <a:gd name="T6" fmla="*/ 78 w 78"/>
                  <a:gd name="T7" fmla="*/ 0 h 120"/>
                </a:gdLst>
                <a:ahLst/>
                <a:cxnLst>
                  <a:cxn ang="0">
                    <a:pos x="T0" y="T1"/>
                  </a:cxn>
                  <a:cxn ang="0">
                    <a:pos x="T2" y="T3"/>
                  </a:cxn>
                  <a:cxn ang="0">
                    <a:pos x="T4" y="T5"/>
                  </a:cxn>
                  <a:cxn ang="0">
                    <a:pos x="T6" y="T7"/>
                  </a:cxn>
                </a:cxnLst>
                <a:rect l="0" t="0" r="r" b="b"/>
                <a:pathLst>
                  <a:path w="78" h="120">
                    <a:moveTo>
                      <a:pt x="78" y="0"/>
                    </a:moveTo>
                    <a:lnTo>
                      <a:pt x="0" y="56"/>
                    </a:lnTo>
                    <a:lnTo>
                      <a:pt x="74" y="120"/>
                    </a:lnTo>
                    <a:lnTo>
                      <a:pt x="78" y="0"/>
                    </a:lnTo>
                    <a:close/>
                  </a:path>
                </a:pathLst>
              </a:custGeom>
              <a:solidFill>
                <a:schemeClr val="accent3"/>
              </a:solidFill>
              <a:ln>
                <a:noFill/>
              </a:ln>
            </p:spPr>
            <p:txBody>
              <a:bodyPr anchor="ctr"/>
              <a:lstStyle/>
              <a:p>
                <a:pPr algn="ctr"/>
                <a:endParaRPr dirty="0">
                  <a:latin typeface="inpin heiti" charset="-122"/>
                </a:endParaRPr>
              </a:p>
            </p:txBody>
          </p:sp>
          <p:sp>
            <p:nvSpPr>
              <p:cNvPr id="46" name="Oval 27"/>
              <p:cNvSpPr>
                <a:spLocks/>
              </p:cNvSpPr>
              <p:nvPr/>
            </p:nvSpPr>
            <p:spPr bwMode="auto">
              <a:xfrm>
                <a:off x="9878057" y="1930881"/>
                <a:ext cx="355974" cy="358545"/>
              </a:xfrm>
              <a:prstGeom prst="ellipse">
                <a:avLst/>
              </a:prstGeom>
              <a:solidFill>
                <a:schemeClr val="accent3"/>
              </a:solidFill>
              <a:ln>
                <a:noFill/>
              </a:ln>
            </p:spPr>
            <p:txBody>
              <a:bodyPr anchor="ctr"/>
              <a:lstStyle/>
              <a:p>
                <a:pPr algn="ctr"/>
                <a:endParaRPr dirty="0">
                  <a:latin typeface="inpin heiti" charset="-122"/>
                </a:endParaRPr>
              </a:p>
            </p:txBody>
          </p:sp>
          <p:sp>
            <p:nvSpPr>
              <p:cNvPr id="47" name="TextBox 28"/>
              <p:cNvSpPr txBox="1"/>
              <p:nvPr/>
            </p:nvSpPr>
            <p:spPr>
              <a:xfrm>
                <a:off x="10114837" y="4556416"/>
                <a:ext cx="310352" cy="222817"/>
              </a:xfrm>
              <a:prstGeom prst="rect">
                <a:avLst/>
              </a:prstGeom>
              <a:noFill/>
            </p:spPr>
            <p:txBody>
              <a:bodyPr wrap="none">
                <a:normAutofit fontScale="62500" lnSpcReduction="20000"/>
              </a:bodyPr>
              <a:lstStyle/>
              <a:p>
                <a:pPr algn="ctr"/>
                <a:r>
                  <a:rPr lang="en-US" sz="800" dirty="0">
                    <a:solidFill>
                      <a:schemeClr val="bg1"/>
                    </a:solidFill>
                    <a:latin typeface="inpin heiti" charset="-122"/>
                  </a:rPr>
                  <a:t>02</a:t>
                </a:r>
              </a:p>
            </p:txBody>
          </p:sp>
          <p:sp>
            <p:nvSpPr>
              <p:cNvPr id="48" name="TextBox 29"/>
              <p:cNvSpPr txBox="1"/>
              <p:nvPr/>
            </p:nvSpPr>
            <p:spPr>
              <a:xfrm>
                <a:off x="9882462" y="1950827"/>
                <a:ext cx="336878" cy="254648"/>
              </a:xfrm>
              <a:prstGeom prst="rect">
                <a:avLst/>
              </a:prstGeom>
              <a:noFill/>
            </p:spPr>
            <p:txBody>
              <a:bodyPr wrap="none">
                <a:normAutofit fontScale="70000" lnSpcReduction="20000"/>
              </a:bodyPr>
              <a:lstStyle/>
              <a:p>
                <a:pPr algn="ctr"/>
                <a:r>
                  <a:rPr lang="en-US" sz="1000" dirty="0">
                    <a:solidFill>
                      <a:schemeClr val="bg1"/>
                    </a:solidFill>
                    <a:latin typeface="inpin heiti" charset="-122"/>
                  </a:rPr>
                  <a:t>03</a:t>
                </a:r>
              </a:p>
            </p:txBody>
          </p:sp>
          <p:sp>
            <p:nvSpPr>
              <p:cNvPr id="49" name="TextBox 30"/>
              <p:cNvSpPr txBox="1"/>
              <p:nvPr/>
            </p:nvSpPr>
            <p:spPr>
              <a:xfrm>
                <a:off x="7553619" y="2802108"/>
                <a:ext cx="310352" cy="222817"/>
              </a:xfrm>
              <a:prstGeom prst="rect">
                <a:avLst/>
              </a:prstGeom>
              <a:noFill/>
            </p:spPr>
            <p:txBody>
              <a:bodyPr wrap="none">
                <a:normAutofit fontScale="62500" lnSpcReduction="20000"/>
              </a:bodyPr>
              <a:lstStyle/>
              <a:p>
                <a:pPr algn="ctr"/>
                <a:r>
                  <a:rPr lang="en-US" sz="800" dirty="0">
                    <a:solidFill>
                      <a:schemeClr val="bg1"/>
                    </a:solidFill>
                    <a:latin typeface="inpin heiti" charset="-122"/>
                  </a:rPr>
                  <a:t>04</a:t>
                </a:r>
              </a:p>
            </p:txBody>
          </p:sp>
        </p:grpSp>
      </p:gr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24" y="1975115"/>
            <a:ext cx="2783597" cy="2897901"/>
          </a:xfrm>
          <a:prstGeom prst="rect">
            <a:avLst/>
          </a:prstGeom>
        </p:spPr>
      </p:pic>
      <p:pic>
        <p:nvPicPr>
          <p:cNvPr id="3" name="图片 3">
            <a:extLst>
              <a:ext uri="{FF2B5EF4-FFF2-40B4-BE49-F238E27FC236}">
                <a16:creationId xmlns:a16="http://schemas.microsoft.com/office/drawing/2014/main" id="{A310058B-54A2-65AE-7CC7-1EFD4E5541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600" y="843558"/>
            <a:ext cx="4075702" cy="1269060"/>
          </a:xfrm>
          <a:prstGeom prst="rect">
            <a:avLst/>
          </a:prstGeom>
        </p:spPr>
      </p:pic>
      <p:sp>
        <p:nvSpPr>
          <p:cNvPr id="6" name="矩形 37">
            <a:extLst>
              <a:ext uri="{FF2B5EF4-FFF2-40B4-BE49-F238E27FC236}">
                <a16:creationId xmlns:a16="http://schemas.microsoft.com/office/drawing/2014/main" id="{A1E2CD93-E762-2D5D-46A0-616B553672EF}"/>
              </a:ext>
            </a:extLst>
          </p:cNvPr>
          <p:cNvSpPr/>
          <p:nvPr/>
        </p:nvSpPr>
        <p:spPr>
          <a:xfrm>
            <a:off x="1043608" y="1059582"/>
            <a:ext cx="3888432" cy="830997"/>
          </a:xfrm>
          <a:prstGeom prst="rect">
            <a:avLst/>
          </a:prstGeom>
        </p:spPr>
        <p:txBody>
          <a:bodyPr wrap="square">
            <a:spAutoFit/>
          </a:bodyPr>
          <a:lstStyle/>
          <a:p>
            <a:pPr algn="ctr" fontAlgn="auto">
              <a:spcBef>
                <a:spcPts val="0"/>
              </a:spcBef>
              <a:spcAft>
                <a:spcPts val="0"/>
              </a:spcAft>
              <a:defRPr/>
            </a:pPr>
            <a:r>
              <a:rPr lang="en-US" altLang="zh-CN" sz="4800" spc="300" dirty="0">
                <a:ln w="25400">
                  <a:solidFill>
                    <a:schemeClr val="accent1">
                      <a:lumMod val="50000"/>
                    </a:schemeClr>
                  </a:solidFill>
                </a:ln>
                <a:solidFill>
                  <a:schemeClr val="accent2">
                    <a:lumMod val="60000"/>
                    <a:lumOff val="40000"/>
                  </a:schemeClr>
                </a:solidFill>
                <a:latin typeface="Times New Roman" panose="02020603050405020304" pitchFamily="18" charset="0"/>
                <a:ea typeface="inpin heiti" charset="-122"/>
                <a:cs typeface="Times New Roman" panose="02020603050405020304" pitchFamily="18" charset="0"/>
                <a:sym typeface="微软雅黑" pitchFamily="34" charset="-122"/>
              </a:rPr>
              <a:t>CỦNG CỐ</a:t>
            </a:r>
            <a:endParaRPr lang="zh-CN" altLang="en-US" sz="4800" spc="300" dirty="0">
              <a:ln w="25400">
                <a:solidFill>
                  <a:schemeClr val="accent1">
                    <a:lumMod val="50000"/>
                  </a:schemeClr>
                </a:solidFill>
              </a:ln>
              <a:solidFill>
                <a:schemeClr val="accent2">
                  <a:lumMod val="60000"/>
                  <a:lumOff val="40000"/>
                </a:schemeClr>
              </a:solidFill>
              <a:latin typeface="Times New Roman" panose="02020603050405020304" pitchFamily="18" charset="0"/>
              <a:ea typeface="inpin heiti" charset="-122"/>
              <a:cs typeface="Times New Roman" panose="02020603050405020304" pitchFamily="18" charset="0"/>
              <a:sym typeface="微软雅黑" pitchFamily="34" charset="-122"/>
            </a:endParaRPr>
          </a:p>
        </p:txBody>
      </p:sp>
    </p:spTree>
    <p:extLst>
      <p:ext uri="{BB962C8B-B14F-4D97-AF65-F5344CB8AC3E}">
        <p14:creationId xmlns:p14="http://schemas.microsoft.com/office/powerpoint/2010/main" val="3851866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par>
                          <p:cTn id="21" fill="hold">
                            <p:stCondLst>
                              <p:cond delay="500"/>
                            </p:stCondLst>
                            <p:childTnLst>
                              <p:par>
                                <p:cTn id="22" presetID="38" presetClass="entr" presetSubtype="0" accel="50000" fill="hold" grpId="0" nodeType="afterEffect">
                                  <p:stCondLst>
                                    <p:cond delay="0"/>
                                  </p:stCondLst>
                                  <p:iterate type="lt">
                                    <p:tmPct val="50000"/>
                                  </p:iterate>
                                  <p:childTnLst>
                                    <p:set>
                                      <p:cBhvr>
                                        <p:cTn id="23" dur="1" fill="hold">
                                          <p:stCondLst>
                                            <p:cond delay="0"/>
                                          </p:stCondLst>
                                        </p:cTn>
                                        <p:tgtEl>
                                          <p:spTgt spid="6"/>
                                        </p:tgtEl>
                                        <p:attrNameLst>
                                          <p:attrName>style.visibility</p:attrName>
                                        </p:attrNameLst>
                                      </p:cBhvr>
                                      <p:to>
                                        <p:strVal val="visible"/>
                                      </p:to>
                                    </p:set>
                                    <p:set>
                                      <p:cBhvr>
                                        <p:cTn id="24" dur="227" fill="hold">
                                          <p:stCondLst>
                                            <p:cond delay="0"/>
                                          </p:stCondLst>
                                        </p:cTn>
                                        <p:tgtEl>
                                          <p:spTgt spid="6"/>
                                        </p:tgtEl>
                                        <p:attrNameLst>
                                          <p:attrName>style.rotation</p:attrName>
                                        </p:attrNameLst>
                                      </p:cBhvr>
                                      <p:to>
                                        <p:strVal val="-45.0"/>
                                      </p:to>
                                    </p:set>
                                    <p:anim calcmode="lin" valueType="num">
                                      <p:cBhvr>
                                        <p:cTn id="25" dur="227" fill="hold">
                                          <p:stCondLst>
                                            <p:cond delay="227"/>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26" dur="227"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27" dur="78" decel="50000" autoRev="1" fill="hold">
                                          <p:stCondLst>
                                            <p:cond delay="227"/>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28" dur="68" fill="hold">
                                          <p:stCondLst>
                                            <p:cond delay="432"/>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7">
            <a:extLst>
              <a:ext uri="{FF2B5EF4-FFF2-40B4-BE49-F238E27FC236}">
                <a16:creationId xmlns:a16="http://schemas.microsoft.com/office/drawing/2014/main" id="{E41CE17D-7840-651E-4B4A-DC8298C5C429}"/>
              </a:ext>
            </a:extLst>
          </p:cNvPr>
          <p:cNvSpPr/>
          <p:nvPr/>
        </p:nvSpPr>
        <p:spPr>
          <a:xfrm>
            <a:off x="251520" y="843558"/>
            <a:ext cx="8640960" cy="1200329"/>
          </a:xfrm>
          <a:prstGeom prst="rect">
            <a:avLst/>
          </a:prstGeom>
        </p:spPr>
        <p:txBody>
          <a:bodyPr wrap="square">
            <a:spAutoFit/>
          </a:bodyPr>
          <a:lstStyle/>
          <a:p>
            <a:pPr algn="ctr" fontAlgn="auto">
              <a:spcBef>
                <a:spcPts val="0"/>
              </a:spcBef>
              <a:spcAft>
                <a:spcPts val="0"/>
              </a:spcAft>
              <a:defRPr/>
            </a:pPr>
            <a:r>
              <a:rPr lang="en-US" altLang="zh-CN" sz="3600" spc="300" dirty="0">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TIẾT HỌC KẾT THÚC</a:t>
            </a:r>
          </a:p>
          <a:p>
            <a:pPr algn="ctr" fontAlgn="auto">
              <a:spcBef>
                <a:spcPts val="0"/>
              </a:spcBef>
              <a:spcAft>
                <a:spcPts val="0"/>
              </a:spcAft>
              <a:defRPr/>
            </a:pPr>
            <a:r>
              <a:rPr lang="en-US" altLang="zh-CN" sz="3600" spc="300" dirty="0" err="1">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Cảm</a:t>
            </a:r>
            <a:r>
              <a:rPr lang="en-US" altLang="zh-CN" sz="3600" spc="300" dirty="0">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 </a:t>
            </a:r>
            <a:r>
              <a:rPr lang="en-US" altLang="zh-CN" sz="3600" spc="300" dirty="0" err="1">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ơn</a:t>
            </a:r>
            <a:r>
              <a:rPr lang="en-US" altLang="zh-CN" sz="3600" spc="300" dirty="0">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 </a:t>
            </a:r>
            <a:r>
              <a:rPr lang="en-US" altLang="zh-CN" sz="3600" spc="300" dirty="0" err="1">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quý</a:t>
            </a:r>
            <a:r>
              <a:rPr lang="en-US" altLang="zh-CN" sz="3600" spc="300" dirty="0">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 </a:t>
            </a:r>
            <a:r>
              <a:rPr lang="en-US" altLang="zh-CN" sz="3600" spc="300" dirty="0" err="1">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thầy</a:t>
            </a:r>
            <a:r>
              <a:rPr lang="en-US" altLang="zh-CN" sz="3600" spc="300" dirty="0">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 </a:t>
            </a:r>
            <a:r>
              <a:rPr lang="en-US" altLang="zh-CN" sz="3600" spc="300" dirty="0" err="1">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cô</a:t>
            </a:r>
            <a:r>
              <a:rPr lang="en-US" altLang="zh-CN" sz="3600" spc="300" dirty="0">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 </a:t>
            </a:r>
            <a:r>
              <a:rPr lang="en-US" altLang="zh-CN" sz="3600" spc="300" dirty="0" err="1">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và</a:t>
            </a:r>
            <a:r>
              <a:rPr lang="en-US" altLang="zh-CN" sz="3600" spc="300" dirty="0">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 </a:t>
            </a:r>
            <a:r>
              <a:rPr lang="en-US" altLang="zh-CN" sz="3600" spc="300" dirty="0" err="1">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các</a:t>
            </a:r>
            <a:r>
              <a:rPr lang="en-US" altLang="zh-CN" sz="3600" spc="300" dirty="0">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 </a:t>
            </a:r>
            <a:r>
              <a:rPr lang="en-US" altLang="zh-CN" sz="3600" spc="300" dirty="0" err="1">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em</a:t>
            </a:r>
            <a:r>
              <a:rPr lang="en-US" altLang="zh-CN" sz="3600" spc="300" dirty="0">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a:t>
            </a:r>
            <a:endParaRPr lang="zh-CN" altLang="en-US" sz="3600" spc="300" dirty="0">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endParaRPr>
          </a:p>
        </p:txBody>
      </p:sp>
    </p:spTree>
    <p:extLst>
      <p:ext uri="{BB962C8B-B14F-4D97-AF65-F5344CB8AC3E}">
        <p14:creationId xmlns:p14="http://schemas.microsoft.com/office/powerpoint/2010/main" val="6115618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227" fill="hold">
                                          <p:stCondLst>
                                            <p:cond delay="0"/>
                                          </p:stCondLst>
                                        </p:cTn>
                                        <p:tgtEl>
                                          <p:spTgt spid="2"/>
                                        </p:tgtEl>
                                        <p:attrNameLst>
                                          <p:attrName>style.rotation</p:attrName>
                                        </p:attrNameLst>
                                      </p:cBhvr>
                                      <p:to>
                                        <p:strVal val="-45.0"/>
                                      </p:to>
                                    </p:set>
                                    <p:anim calcmode="lin" valueType="num">
                                      <p:cBhvr>
                                        <p:cTn id="8" dur="227" fill="hold">
                                          <p:stCondLst>
                                            <p:cond delay="227"/>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F71EAE6B-A95F-B8E3-F557-23F39AA094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688" y="1131590"/>
            <a:ext cx="5760640" cy="1454279"/>
          </a:xfrm>
          <a:prstGeom prst="rect">
            <a:avLst/>
          </a:prstGeom>
        </p:spPr>
      </p:pic>
      <p:sp>
        <p:nvSpPr>
          <p:cNvPr id="38" name="矩形 37"/>
          <p:cNvSpPr/>
          <p:nvPr/>
        </p:nvSpPr>
        <p:spPr>
          <a:xfrm>
            <a:off x="2411760" y="1401897"/>
            <a:ext cx="4824536" cy="1015663"/>
          </a:xfrm>
          <a:prstGeom prst="rect">
            <a:avLst/>
          </a:prstGeom>
        </p:spPr>
        <p:txBody>
          <a:bodyPr wrap="square">
            <a:spAutoFit/>
          </a:bodyPr>
          <a:lstStyle/>
          <a:p>
            <a:pPr fontAlgn="auto">
              <a:spcBef>
                <a:spcPts val="0"/>
              </a:spcBef>
              <a:spcAft>
                <a:spcPts val="0"/>
              </a:spcAft>
              <a:defRPr/>
            </a:pPr>
            <a:r>
              <a:rPr lang="en-US" altLang="zh-CN" sz="6000" spc="300" dirty="0">
                <a:ln w="25400">
                  <a:solidFill>
                    <a:schemeClr val="accent1">
                      <a:lumMod val="50000"/>
                    </a:schemeClr>
                  </a:solidFill>
                </a:ln>
                <a:solidFill>
                  <a:schemeClr val="accent2">
                    <a:lumMod val="60000"/>
                    <a:lumOff val="40000"/>
                  </a:schemeClr>
                </a:solidFill>
                <a:latin typeface="SVN-Poky's" panose="020B0606040200020203" pitchFamily="34" charset="0"/>
                <a:ea typeface="inpin heiti" charset="-122"/>
                <a:sym typeface="微软雅黑" pitchFamily="34" charset="-122"/>
              </a:rPr>
              <a:t>KHỞI ĐỘNG</a:t>
            </a:r>
            <a:endParaRPr lang="zh-CN" altLang="en-US" sz="6000" spc="300" dirty="0">
              <a:ln w="25400">
                <a:solidFill>
                  <a:schemeClr val="accent1">
                    <a:lumMod val="50000"/>
                  </a:schemeClr>
                </a:solidFill>
              </a:ln>
              <a:solidFill>
                <a:schemeClr val="accent2">
                  <a:lumMod val="60000"/>
                  <a:lumOff val="40000"/>
                </a:schemeClr>
              </a:solidFill>
              <a:latin typeface="SVN-Poky's" panose="020B0606040200020203" pitchFamily="34" charset="0"/>
              <a:ea typeface="inpin heiti" charset="-122"/>
              <a:sym typeface="微软雅黑" pitchFamily="34" charset="-122"/>
            </a:endParaRPr>
          </a:p>
        </p:txBody>
      </p:sp>
    </p:spTree>
    <p:extLst>
      <p:ext uri="{BB962C8B-B14F-4D97-AF65-F5344CB8AC3E}">
        <p14:creationId xmlns:p14="http://schemas.microsoft.com/office/powerpoint/2010/main" val="14036160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38" presetClass="entr" presetSubtype="0" accel="50000" fill="hold" grpId="0" nodeType="afterEffect">
                                  <p:stCondLst>
                                    <p:cond delay="0"/>
                                  </p:stCondLst>
                                  <p:iterate type="lt">
                                    <p:tmPct val="50000"/>
                                  </p:iterate>
                                  <p:childTnLst>
                                    <p:set>
                                      <p:cBhvr>
                                        <p:cTn id="12" dur="1" fill="hold">
                                          <p:stCondLst>
                                            <p:cond delay="0"/>
                                          </p:stCondLst>
                                        </p:cTn>
                                        <p:tgtEl>
                                          <p:spTgt spid="38"/>
                                        </p:tgtEl>
                                        <p:attrNameLst>
                                          <p:attrName>style.visibility</p:attrName>
                                        </p:attrNameLst>
                                      </p:cBhvr>
                                      <p:to>
                                        <p:strVal val="visible"/>
                                      </p:to>
                                    </p:set>
                                    <p:set>
                                      <p:cBhvr>
                                        <p:cTn id="13" dur="227" fill="hold">
                                          <p:stCondLst>
                                            <p:cond delay="0"/>
                                          </p:stCondLst>
                                        </p:cTn>
                                        <p:tgtEl>
                                          <p:spTgt spid="38"/>
                                        </p:tgtEl>
                                        <p:attrNameLst>
                                          <p:attrName>style.rotation</p:attrName>
                                        </p:attrNameLst>
                                      </p:cBhvr>
                                      <p:to>
                                        <p:strVal val="-45.0"/>
                                      </p:to>
                                    </p:set>
                                    <p:anim calcmode="lin" valueType="num">
                                      <p:cBhvr>
                                        <p:cTn id="14" dur="227" fill="hold">
                                          <p:stCondLst>
                                            <p:cond delay="227"/>
                                          </p:stCondLst>
                                        </p:cTn>
                                        <p:tgtEl>
                                          <p:spTgt spid="38"/>
                                        </p:tgtEl>
                                        <p:attrNameLst>
                                          <p:attrName>style.rotation</p:attrName>
                                        </p:attrNameLst>
                                      </p:cBhvr>
                                      <p:tavLst>
                                        <p:tav tm="0">
                                          <p:val>
                                            <p:fltVal val="-45"/>
                                          </p:val>
                                        </p:tav>
                                        <p:tav tm="69900">
                                          <p:val>
                                            <p:fltVal val="45"/>
                                          </p:val>
                                        </p:tav>
                                        <p:tav tm="100000">
                                          <p:val>
                                            <p:fltVal val="0"/>
                                          </p:val>
                                        </p:tav>
                                      </p:tavLst>
                                    </p:anim>
                                    <p:anim calcmode="lin" valueType="num">
                                      <p:cBhvr>
                                        <p:cTn id="15" dur="227" fill="hold">
                                          <p:stCondLst>
                                            <p:cond delay="0"/>
                                          </p:stCondLst>
                                        </p:cTn>
                                        <p:tgtEl>
                                          <p:spTgt spid="38"/>
                                        </p:tgtEl>
                                        <p:attrNameLst>
                                          <p:attrName>ppt_y</p:attrName>
                                        </p:attrNameLst>
                                      </p:cBhvr>
                                      <p:tavLst>
                                        <p:tav tm="0">
                                          <p:val>
                                            <p:strVal val="#ppt_y-1"/>
                                          </p:val>
                                        </p:tav>
                                        <p:tav tm="100000">
                                          <p:val>
                                            <p:strVal val="#ppt_y-(0.354*#ppt_w-0.172*#ppt_h)"/>
                                          </p:val>
                                        </p:tav>
                                      </p:tavLst>
                                    </p:anim>
                                    <p:anim calcmode="lin" valueType="num">
                                      <p:cBhvr>
                                        <p:cTn id="16" dur="78" decel="50000" autoRev="1" fill="hold">
                                          <p:stCondLst>
                                            <p:cond delay="227"/>
                                          </p:stCondLst>
                                        </p:cTn>
                                        <p:tgtEl>
                                          <p:spTgt spid="38"/>
                                        </p:tgtEl>
                                        <p:attrNameLst>
                                          <p:attrName>ppt_y</p:attrName>
                                        </p:attrNameLst>
                                      </p:cBhvr>
                                      <p:tavLst>
                                        <p:tav tm="0">
                                          <p:val>
                                            <p:strVal val="#ppt_y-(0.354*#ppt_w-0.172*#ppt_h)"/>
                                          </p:val>
                                        </p:tav>
                                        <p:tav tm="100000">
                                          <p:val>
                                            <p:strVal val="#ppt_y-(0.354*#ppt_w-0.172*#ppt_h)-#ppt_h/2"/>
                                          </p:val>
                                        </p:tav>
                                      </p:tavLst>
                                    </p:anim>
                                    <p:anim calcmode="lin" valueType="num">
                                      <p:cBhvr>
                                        <p:cTn id="17" dur="68" fill="hold">
                                          <p:stCondLst>
                                            <p:cond delay="432"/>
                                          </p:stCondLst>
                                        </p:cTn>
                                        <p:tgtEl>
                                          <p:spTgt spid="3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5656" y="1410551"/>
            <a:ext cx="3499862" cy="1814319"/>
          </a:xfrm>
          <a:prstGeom prst="rect">
            <a:avLst/>
          </a:prstGeom>
        </p:spPr>
      </p:pic>
      <p:sp>
        <p:nvSpPr>
          <p:cNvPr id="32" name="TextBox 7"/>
          <p:cNvSpPr txBox="1"/>
          <p:nvPr/>
        </p:nvSpPr>
        <p:spPr>
          <a:xfrm>
            <a:off x="1642822" y="1717590"/>
            <a:ext cx="3168352" cy="1200240"/>
          </a:xfrm>
          <a:prstGeom prst="rect">
            <a:avLst/>
          </a:prstGeom>
          <a:noFill/>
        </p:spPr>
        <p:txBody>
          <a:bodyPr wrap="square" lIns="0" tIns="0" rIns="0" bIns="0">
            <a:noAutofit/>
          </a:bodyPr>
          <a:lstStyle/>
          <a:p>
            <a:pPr algn="ctr"/>
            <a:r>
              <a:rPr lang="en-US" sz="3600" dirty="0" err="1">
                <a:latin typeface="Times New Roman" panose="02020603050405020304" pitchFamily="18" charset="0"/>
                <a:ea typeface="AvantGarde" panose="00000400000000000000" pitchFamily="2" charset="0"/>
                <a:cs typeface="Times New Roman" panose="02020603050405020304" pitchFamily="18" charset="0"/>
              </a:rPr>
              <a:t>Kể</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tên</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các</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hình</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đã</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học</a:t>
            </a:r>
            <a:r>
              <a:rPr lang="en-US" sz="3600" dirty="0">
                <a:latin typeface="Times New Roman" panose="02020603050405020304" pitchFamily="18" charset="0"/>
                <a:ea typeface="AvantGarde" panose="00000400000000000000" pitchFamily="2" charset="0"/>
                <a:cs typeface="Times New Roman" panose="02020603050405020304" pitchFamily="18" charset="0"/>
              </a:rPr>
              <a:t>?</a:t>
            </a:r>
            <a:endParaRPr lang="zh-CN" altLang="en-US" sz="7200" dirty="0">
              <a:solidFill>
                <a:schemeClr val="tx1">
                  <a:lumMod val="75000"/>
                  <a:lumOff val="25000"/>
                </a:schemeClr>
              </a:solidFill>
              <a:latin typeface="Times New Roman" panose="02020603050405020304" pitchFamily="18" charset="0"/>
              <a:ea typeface="AvantGarde" panose="00000400000000000000" pitchFamily="2" charset="0"/>
              <a:cs typeface="Times New Roman" panose="02020603050405020304" pitchFamily="18" charset="0"/>
            </a:endParaRPr>
          </a:p>
        </p:txBody>
      </p:sp>
    </p:spTree>
    <p:extLst>
      <p:ext uri="{BB962C8B-B14F-4D97-AF65-F5344CB8AC3E}">
        <p14:creationId xmlns:p14="http://schemas.microsoft.com/office/powerpoint/2010/main" val="40127135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randombar(horizontal)">
                                      <p:cBhvr>
                                        <p:cTn id="1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ình ảnh 6">
            <a:extLst>
              <a:ext uri="{FF2B5EF4-FFF2-40B4-BE49-F238E27FC236}">
                <a16:creationId xmlns:a16="http://schemas.microsoft.com/office/drawing/2014/main" id="{377FAF9C-0946-8BAE-F436-07C8E7399F62}"/>
              </a:ext>
            </a:extLst>
          </p:cNvPr>
          <p:cNvPicPr>
            <a:picLocks noChangeAspect="1"/>
          </p:cNvPicPr>
          <p:nvPr/>
        </p:nvPicPr>
        <p:blipFill rotWithShape="1">
          <a:blip r:embed="rId3">
            <a:extLst>
              <a:ext uri="{28A0092B-C50C-407E-A947-70E740481C1C}">
                <a14:useLocalDpi xmlns:a14="http://schemas.microsoft.com/office/drawing/2010/main" val="0"/>
              </a:ext>
            </a:extLst>
          </a:blip>
          <a:srcRect l="7587" r="9726"/>
          <a:stretch/>
        </p:blipFill>
        <p:spPr>
          <a:xfrm>
            <a:off x="161764" y="699542"/>
            <a:ext cx="8820472" cy="3892660"/>
          </a:xfrm>
          <a:prstGeom prst="rect">
            <a:avLst/>
          </a:prstGeom>
        </p:spPr>
      </p:pic>
      <p:sp>
        <p:nvSpPr>
          <p:cNvPr id="14" name="Hình Bầu dục 13">
            <a:extLst>
              <a:ext uri="{FF2B5EF4-FFF2-40B4-BE49-F238E27FC236}">
                <a16:creationId xmlns:a16="http://schemas.microsoft.com/office/drawing/2014/main" id="{F51E7A02-4EEA-A42F-BDB0-CBE695272053}"/>
              </a:ext>
            </a:extLst>
          </p:cNvPr>
          <p:cNvSpPr/>
          <p:nvPr/>
        </p:nvSpPr>
        <p:spPr>
          <a:xfrm>
            <a:off x="463919" y="987573"/>
            <a:ext cx="2088232" cy="82965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ình Bầu dục 15">
            <a:extLst>
              <a:ext uri="{FF2B5EF4-FFF2-40B4-BE49-F238E27FC236}">
                <a16:creationId xmlns:a16="http://schemas.microsoft.com/office/drawing/2014/main" id="{5439CA1F-3FC6-9C6A-B24F-D4239B6249FB}"/>
              </a:ext>
            </a:extLst>
          </p:cNvPr>
          <p:cNvSpPr/>
          <p:nvPr/>
        </p:nvSpPr>
        <p:spPr>
          <a:xfrm>
            <a:off x="6732240" y="1131590"/>
            <a:ext cx="2088232" cy="82965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21056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F71EAE6B-A95F-B8E3-F557-23F39AA094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5696" y="1117471"/>
            <a:ext cx="5760640" cy="1454279"/>
          </a:xfrm>
          <a:prstGeom prst="rect">
            <a:avLst/>
          </a:prstGeom>
        </p:spPr>
      </p:pic>
      <p:sp>
        <p:nvSpPr>
          <p:cNvPr id="38" name="矩形 37"/>
          <p:cNvSpPr/>
          <p:nvPr/>
        </p:nvSpPr>
        <p:spPr>
          <a:xfrm>
            <a:off x="2411760" y="1401897"/>
            <a:ext cx="4824536" cy="1015663"/>
          </a:xfrm>
          <a:prstGeom prst="rect">
            <a:avLst/>
          </a:prstGeom>
        </p:spPr>
        <p:txBody>
          <a:bodyPr wrap="square">
            <a:spAutoFit/>
          </a:bodyPr>
          <a:lstStyle/>
          <a:p>
            <a:pPr fontAlgn="auto">
              <a:spcBef>
                <a:spcPts val="0"/>
              </a:spcBef>
              <a:spcAft>
                <a:spcPts val="0"/>
              </a:spcAft>
              <a:defRPr/>
            </a:pPr>
            <a:r>
              <a:rPr lang="en-US" altLang="zh-CN" sz="6000" spc="300" dirty="0">
                <a:ln w="25400">
                  <a:solidFill>
                    <a:schemeClr val="accent1">
                      <a:lumMod val="50000"/>
                    </a:schemeClr>
                  </a:solidFill>
                </a:ln>
                <a:solidFill>
                  <a:schemeClr val="accent2">
                    <a:lumMod val="60000"/>
                    <a:lumOff val="40000"/>
                  </a:schemeClr>
                </a:solidFill>
                <a:latin typeface="Times New Roman" panose="02020603050405020304" pitchFamily="18" charset="0"/>
                <a:ea typeface="inpin heiti" charset="-122"/>
                <a:cs typeface="Times New Roman" panose="02020603050405020304" pitchFamily="18" charset="0"/>
                <a:sym typeface="微软雅黑" pitchFamily="34" charset="-122"/>
              </a:rPr>
              <a:t>KHÁM PHÁ</a:t>
            </a:r>
            <a:endParaRPr lang="zh-CN" altLang="en-US" sz="6000" spc="300" dirty="0">
              <a:ln w="25400">
                <a:solidFill>
                  <a:schemeClr val="accent1">
                    <a:lumMod val="50000"/>
                  </a:schemeClr>
                </a:solidFill>
              </a:ln>
              <a:solidFill>
                <a:schemeClr val="accent2">
                  <a:lumMod val="60000"/>
                  <a:lumOff val="40000"/>
                </a:schemeClr>
              </a:solidFill>
              <a:latin typeface="Times New Roman" panose="02020603050405020304" pitchFamily="18" charset="0"/>
              <a:ea typeface="inpin heiti" charset="-122"/>
              <a:cs typeface="Times New Roman" panose="02020603050405020304" pitchFamily="18" charset="0"/>
              <a:sym typeface="微软雅黑" pitchFamily="34" charset="-122"/>
            </a:endParaRPr>
          </a:p>
        </p:txBody>
      </p:sp>
    </p:spTree>
    <p:extLst>
      <p:ext uri="{BB962C8B-B14F-4D97-AF65-F5344CB8AC3E}">
        <p14:creationId xmlns:p14="http://schemas.microsoft.com/office/powerpoint/2010/main" val="2994174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38" presetClass="entr" presetSubtype="0" accel="50000" fill="hold" grpId="0" nodeType="afterEffect">
                                  <p:stCondLst>
                                    <p:cond delay="0"/>
                                  </p:stCondLst>
                                  <p:iterate type="lt">
                                    <p:tmPct val="50000"/>
                                  </p:iterate>
                                  <p:childTnLst>
                                    <p:set>
                                      <p:cBhvr>
                                        <p:cTn id="12" dur="1" fill="hold">
                                          <p:stCondLst>
                                            <p:cond delay="0"/>
                                          </p:stCondLst>
                                        </p:cTn>
                                        <p:tgtEl>
                                          <p:spTgt spid="38"/>
                                        </p:tgtEl>
                                        <p:attrNameLst>
                                          <p:attrName>style.visibility</p:attrName>
                                        </p:attrNameLst>
                                      </p:cBhvr>
                                      <p:to>
                                        <p:strVal val="visible"/>
                                      </p:to>
                                    </p:set>
                                    <p:set>
                                      <p:cBhvr>
                                        <p:cTn id="13" dur="227" fill="hold">
                                          <p:stCondLst>
                                            <p:cond delay="0"/>
                                          </p:stCondLst>
                                        </p:cTn>
                                        <p:tgtEl>
                                          <p:spTgt spid="38"/>
                                        </p:tgtEl>
                                        <p:attrNameLst>
                                          <p:attrName>style.rotation</p:attrName>
                                        </p:attrNameLst>
                                      </p:cBhvr>
                                      <p:to>
                                        <p:strVal val="-45.0"/>
                                      </p:to>
                                    </p:set>
                                    <p:anim calcmode="lin" valueType="num">
                                      <p:cBhvr>
                                        <p:cTn id="14" dur="227" fill="hold">
                                          <p:stCondLst>
                                            <p:cond delay="227"/>
                                          </p:stCondLst>
                                        </p:cTn>
                                        <p:tgtEl>
                                          <p:spTgt spid="38"/>
                                        </p:tgtEl>
                                        <p:attrNameLst>
                                          <p:attrName>style.rotation</p:attrName>
                                        </p:attrNameLst>
                                      </p:cBhvr>
                                      <p:tavLst>
                                        <p:tav tm="0">
                                          <p:val>
                                            <p:fltVal val="-45"/>
                                          </p:val>
                                        </p:tav>
                                        <p:tav tm="69900">
                                          <p:val>
                                            <p:fltVal val="45"/>
                                          </p:val>
                                        </p:tav>
                                        <p:tav tm="100000">
                                          <p:val>
                                            <p:fltVal val="0"/>
                                          </p:val>
                                        </p:tav>
                                      </p:tavLst>
                                    </p:anim>
                                    <p:anim calcmode="lin" valueType="num">
                                      <p:cBhvr>
                                        <p:cTn id="15" dur="227" fill="hold">
                                          <p:stCondLst>
                                            <p:cond delay="0"/>
                                          </p:stCondLst>
                                        </p:cTn>
                                        <p:tgtEl>
                                          <p:spTgt spid="38"/>
                                        </p:tgtEl>
                                        <p:attrNameLst>
                                          <p:attrName>ppt_y</p:attrName>
                                        </p:attrNameLst>
                                      </p:cBhvr>
                                      <p:tavLst>
                                        <p:tav tm="0">
                                          <p:val>
                                            <p:strVal val="#ppt_y-1"/>
                                          </p:val>
                                        </p:tav>
                                        <p:tav tm="100000">
                                          <p:val>
                                            <p:strVal val="#ppt_y-(0.354*#ppt_w-0.172*#ppt_h)"/>
                                          </p:val>
                                        </p:tav>
                                      </p:tavLst>
                                    </p:anim>
                                    <p:anim calcmode="lin" valueType="num">
                                      <p:cBhvr>
                                        <p:cTn id="16" dur="78" decel="50000" autoRev="1" fill="hold">
                                          <p:stCondLst>
                                            <p:cond delay="227"/>
                                          </p:stCondLst>
                                        </p:cTn>
                                        <p:tgtEl>
                                          <p:spTgt spid="38"/>
                                        </p:tgtEl>
                                        <p:attrNameLst>
                                          <p:attrName>ppt_y</p:attrName>
                                        </p:attrNameLst>
                                      </p:cBhvr>
                                      <p:tavLst>
                                        <p:tav tm="0">
                                          <p:val>
                                            <p:strVal val="#ppt_y-(0.354*#ppt_w-0.172*#ppt_h)"/>
                                          </p:val>
                                        </p:tav>
                                        <p:tav tm="100000">
                                          <p:val>
                                            <p:strVal val="#ppt_y-(0.354*#ppt_w-0.172*#ppt_h)-#ppt_h/2"/>
                                          </p:val>
                                        </p:tav>
                                      </p:tavLst>
                                    </p:anim>
                                    <p:anim calcmode="lin" valueType="num">
                                      <p:cBhvr>
                                        <p:cTn id="17" dur="68" fill="hold">
                                          <p:stCondLst>
                                            <p:cond delay="432"/>
                                          </p:stCondLst>
                                        </p:cTn>
                                        <p:tgtEl>
                                          <p:spTgt spid="3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ình Bầu dục 5">
            <a:extLst>
              <a:ext uri="{FF2B5EF4-FFF2-40B4-BE49-F238E27FC236}">
                <a16:creationId xmlns:a16="http://schemas.microsoft.com/office/drawing/2014/main" id="{054B3372-D01A-FDDA-4363-E68919E0E719}"/>
              </a:ext>
            </a:extLst>
          </p:cNvPr>
          <p:cNvSpPr/>
          <p:nvPr/>
        </p:nvSpPr>
        <p:spPr>
          <a:xfrm>
            <a:off x="323528" y="1059582"/>
            <a:ext cx="3240360" cy="3240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ình chữ nhật 6">
            <a:extLst>
              <a:ext uri="{FF2B5EF4-FFF2-40B4-BE49-F238E27FC236}">
                <a16:creationId xmlns:a16="http://schemas.microsoft.com/office/drawing/2014/main" id="{029226E5-E2F2-EC25-FBE7-9DC9CA08A556}"/>
              </a:ext>
            </a:extLst>
          </p:cNvPr>
          <p:cNvSpPr/>
          <p:nvPr/>
        </p:nvSpPr>
        <p:spPr>
          <a:xfrm>
            <a:off x="719572" y="2211710"/>
            <a:ext cx="2448272" cy="93610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ộp Văn bản 7">
            <a:extLst>
              <a:ext uri="{FF2B5EF4-FFF2-40B4-BE49-F238E27FC236}">
                <a16:creationId xmlns:a16="http://schemas.microsoft.com/office/drawing/2014/main" id="{E88EB8BC-401B-0432-C5F7-A4E4B6724742}"/>
              </a:ext>
            </a:extLst>
          </p:cNvPr>
          <p:cNvSpPr txBox="1"/>
          <p:nvPr/>
        </p:nvSpPr>
        <p:spPr>
          <a:xfrm>
            <a:off x="3851920" y="1059582"/>
            <a:ext cx="5184576" cy="2554545"/>
          </a:xfrm>
          <a:prstGeom prst="rect">
            <a:avLst/>
          </a:prstGeom>
          <a:noFill/>
        </p:spPr>
        <p:txBody>
          <a:bodyPr wrap="square" rtlCol="0">
            <a:spAutoFit/>
          </a:bodyPr>
          <a:lstStyle/>
          <a:p>
            <a:pPr marL="571500" indent="-571500">
              <a:buFont typeface="Arial" panose="020B0604020202020204" pitchFamily="34" charset="0"/>
              <a:buChar char="•"/>
            </a:pP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Hình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chữ</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nhật</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nằm</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hoàn</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toàn</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trong</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hình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tròn</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a:t>
            </a:r>
          </a:p>
          <a:p>
            <a:pPr marL="457200" indent="-457200">
              <a:buFont typeface="Wingdings" panose="05000000000000000000" pitchFamily="2" charset="2"/>
              <a:buChar char="Ø"/>
            </a:pP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Ta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nói</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Diện</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tích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hình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chữ</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nhật</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bé</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hơn</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diện</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tích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hình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tròn</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a:t>
            </a:r>
          </a:p>
        </p:txBody>
      </p:sp>
    </p:spTree>
    <p:extLst>
      <p:ext uri="{BB962C8B-B14F-4D97-AF65-F5344CB8AC3E}">
        <p14:creationId xmlns:p14="http://schemas.microsoft.com/office/powerpoint/2010/main" val="112060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wipe(left)">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wipe(left)">
                                      <p:cBhvr>
                                        <p:cTn id="24"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295D528C-94F7-DE44-C0EC-B56F4786F394}"/>
              </a:ext>
            </a:extLst>
          </p:cNvPr>
          <p:cNvSpPr txBox="1"/>
          <p:nvPr/>
        </p:nvSpPr>
        <p:spPr>
          <a:xfrm>
            <a:off x="3851920" y="1059582"/>
            <a:ext cx="5184576" cy="2554545"/>
          </a:xfrm>
          <a:prstGeom prst="rect">
            <a:avLst/>
          </a:prstGeom>
          <a:noFill/>
        </p:spPr>
        <p:txBody>
          <a:bodyPr wrap="square" rtlCol="0">
            <a:spAutoFit/>
          </a:bodyPr>
          <a:lstStyle/>
          <a:p>
            <a:pPr marL="571500" indent="-571500">
              <a:buFont typeface="Arial" panose="020B0604020202020204" pitchFamily="34" charset="0"/>
              <a:buChar char="•"/>
            </a:pP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Hình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gồm</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5 ô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vuông</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như</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nhau</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Hình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B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cũng</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gồm</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5 ô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vuông</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như</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thế</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a:t>
            </a:r>
          </a:p>
          <a:p>
            <a:pPr marL="457200" indent="-457200">
              <a:buFont typeface="Wingdings" panose="05000000000000000000" pitchFamily="2" charset="2"/>
              <a:buChar char="Ø"/>
            </a:pP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Ta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nói</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Diện</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tích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hình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bằng</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diện</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tích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hình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B.</a:t>
            </a:r>
          </a:p>
        </p:txBody>
      </p:sp>
      <p:grpSp>
        <p:nvGrpSpPr>
          <p:cNvPr id="22" name="Nhóm 21">
            <a:extLst>
              <a:ext uri="{FF2B5EF4-FFF2-40B4-BE49-F238E27FC236}">
                <a16:creationId xmlns:a16="http://schemas.microsoft.com/office/drawing/2014/main" id="{C1B1AB3A-6C5E-D471-785B-BFCF3E9ABA78}"/>
              </a:ext>
            </a:extLst>
          </p:cNvPr>
          <p:cNvGrpSpPr/>
          <p:nvPr/>
        </p:nvGrpSpPr>
        <p:grpSpPr>
          <a:xfrm>
            <a:off x="500110" y="710562"/>
            <a:ext cx="1869804" cy="1892708"/>
            <a:chOff x="500110" y="710562"/>
            <a:chExt cx="1869804" cy="1892708"/>
          </a:xfrm>
        </p:grpSpPr>
        <p:grpSp>
          <p:nvGrpSpPr>
            <p:cNvPr id="12" name="Nhóm 11">
              <a:extLst>
                <a:ext uri="{FF2B5EF4-FFF2-40B4-BE49-F238E27FC236}">
                  <a16:creationId xmlns:a16="http://schemas.microsoft.com/office/drawing/2014/main" id="{39E5C7C9-DE26-CD29-3C25-96ABA0DA6898}"/>
                </a:ext>
              </a:extLst>
            </p:cNvPr>
            <p:cNvGrpSpPr/>
            <p:nvPr/>
          </p:nvGrpSpPr>
          <p:grpSpPr>
            <a:xfrm>
              <a:off x="500110" y="710562"/>
              <a:ext cx="1869804" cy="1892708"/>
              <a:chOff x="179512" y="1059582"/>
              <a:chExt cx="1300138" cy="1316064"/>
            </a:xfrm>
          </p:grpSpPr>
          <p:sp>
            <p:nvSpPr>
              <p:cNvPr id="7" name="Hình chữ nhật 6">
                <a:extLst>
                  <a:ext uri="{FF2B5EF4-FFF2-40B4-BE49-F238E27FC236}">
                    <a16:creationId xmlns:a16="http://schemas.microsoft.com/office/drawing/2014/main" id="{4F8D2B8B-E972-2BEB-DF2B-EE74021EAB90}"/>
                  </a:ext>
                </a:extLst>
              </p:cNvPr>
              <p:cNvSpPr/>
              <p:nvPr/>
            </p:nvSpPr>
            <p:spPr>
              <a:xfrm>
                <a:off x="179512" y="1059582"/>
                <a:ext cx="432048" cy="432048"/>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ình chữ nhật 7">
                <a:extLst>
                  <a:ext uri="{FF2B5EF4-FFF2-40B4-BE49-F238E27FC236}">
                    <a16:creationId xmlns:a16="http://schemas.microsoft.com/office/drawing/2014/main" id="{322734A4-A978-A204-B799-EA060C798E65}"/>
                  </a:ext>
                </a:extLst>
              </p:cNvPr>
              <p:cNvSpPr/>
              <p:nvPr/>
            </p:nvSpPr>
            <p:spPr>
              <a:xfrm>
                <a:off x="179512" y="1501590"/>
                <a:ext cx="432048" cy="432048"/>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ình chữ nhật 8">
                <a:extLst>
                  <a:ext uri="{FF2B5EF4-FFF2-40B4-BE49-F238E27FC236}">
                    <a16:creationId xmlns:a16="http://schemas.microsoft.com/office/drawing/2014/main" id="{D0877828-FCA9-F9AE-02BA-DB7003DD8513}"/>
                  </a:ext>
                </a:extLst>
              </p:cNvPr>
              <p:cNvSpPr/>
              <p:nvPr/>
            </p:nvSpPr>
            <p:spPr>
              <a:xfrm>
                <a:off x="179512" y="1943598"/>
                <a:ext cx="432048" cy="432048"/>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ình chữ nhật 9">
                <a:extLst>
                  <a:ext uri="{FF2B5EF4-FFF2-40B4-BE49-F238E27FC236}">
                    <a16:creationId xmlns:a16="http://schemas.microsoft.com/office/drawing/2014/main" id="{ED3EC59D-1160-5995-8A59-BC3452377E70}"/>
                  </a:ext>
                </a:extLst>
              </p:cNvPr>
              <p:cNvSpPr/>
              <p:nvPr/>
            </p:nvSpPr>
            <p:spPr>
              <a:xfrm>
                <a:off x="613557" y="1943598"/>
                <a:ext cx="432048" cy="432048"/>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ình chữ nhật 10">
                <a:extLst>
                  <a:ext uri="{FF2B5EF4-FFF2-40B4-BE49-F238E27FC236}">
                    <a16:creationId xmlns:a16="http://schemas.microsoft.com/office/drawing/2014/main" id="{4881FFC6-FBFF-CB80-98E7-42A842B135EC}"/>
                  </a:ext>
                </a:extLst>
              </p:cNvPr>
              <p:cNvSpPr/>
              <p:nvPr/>
            </p:nvSpPr>
            <p:spPr>
              <a:xfrm>
                <a:off x="1047602" y="1943598"/>
                <a:ext cx="432048" cy="432048"/>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Hộp Văn bản 18">
              <a:extLst>
                <a:ext uri="{FF2B5EF4-FFF2-40B4-BE49-F238E27FC236}">
                  <a16:creationId xmlns:a16="http://schemas.microsoft.com/office/drawing/2014/main" id="{A11AF94E-49CF-8CC6-3945-8387ADC8F09B}"/>
                </a:ext>
              </a:extLst>
            </p:cNvPr>
            <p:cNvSpPr txBox="1"/>
            <p:nvPr/>
          </p:nvSpPr>
          <p:spPr>
            <a:xfrm>
              <a:off x="1329775" y="1181579"/>
              <a:ext cx="453970" cy="523220"/>
            </a:xfrm>
            <a:prstGeom prst="rect">
              <a:avLst/>
            </a:prstGeom>
            <a:noFill/>
          </p:spPr>
          <p:txBody>
            <a:bodyPr wrap="none" rtlCol="0">
              <a:spAutoFit/>
            </a:bodyPr>
            <a:lstStyle/>
            <a:p>
              <a:r>
                <a:rPr lang="en-US" sz="2800" b="1">
                  <a:solidFill>
                    <a:schemeClr val="tx1">
                      <a:lumMod val="75000"/>
                      <a:lumOff val="25000"/>
                    </a:schemeClr>
                  </a:solidFill>
                  <a:latin typeface="微软雅黑" panose="020B0503020204020204" pitchFamily="34" charset="-122"/>
                  <a:ea typeface="微软雅黑" panose="020B0503020204020204" pitchFamily="34" charset="-122"/>
                </a:rPr>
                <a:t>A</a:t>
              </a:r>
              <a:endParaRPr 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3" name="Nhóm 22">
            <a:extLst>
              <a:ext uri="{FF2B5EF4-FFF2-40B4-BE49-F238E27FC236}">
                <a16:creationId xmlns:a16="http://schemas.microsoft.com/office/drawing/2014/main" id="{EC664977-3684-3D82-9B43-BE857BFCE576}"/>
              </a:ext>
            </a:extLst>
          </p:cNvPr>
          <p:cNvGrpSpPr/>
          <p:nvPr/>
        </p:nvGrpSpPr>
        <p:grpSpPr>
          <a:xfrm>
            <a:off x="500109" y="2787774"/>
            <a:ext cx="1869804" cy="1892708"/>
            <a:chOff x="500109" y="2787774"/>
            <a:chExt cx="1869804" cy="1892708"/>
          </a:xfrm>
        </p:grpSpPr>
        <p:grpSp>
          <p:nvGrpSpPr>
            <p:cNvPr id="13" name="Nhóm 12">
              <a:extLst>
                <a:ext uri="{FF2B5EF4-FFF2-40B4-BE49-F238E27FC236}">
                  <a16:creationId xmlns:a16="http://schemas.microsoft.com/office/drawing/2014/main" id="{D2C2D7C1-5E71-FA67-2D04-5DDB2B0B20A8}"/>
                </a:ext>
              </a:extLst>
            </p:cNvPr>
            <p:cNvGrpSpPr/>
            <p:nvPr/>
          </p:nvGrpSpPr>
          <p:grpSpPr>
            <a:xfrm>
              <a:off x="500109" y="2787774"/>
              <a:ext cx="1869804" cy="1892708"/>
              <a:chOff x="179512" y="1059582"/>
              <a:chExt cx="1300138" cy="1316064"/>
            </a:xfrm>
          </p:grpSpPr>
          <p:sp>
            <p:nvSpPr>
              <p:cNvPr id="14" name="Hình chữ nhật 13">
                <a:extLst>
                  <a:ext uri="{FF2B5EF4-FFF2-40B4-BE49-F238E27FC236}">
                    <a16:creationId xmlns:a16="http://schemas.microsoft.com/office/drawing/2014/main" id="{7BE383EF-DF05-B514-D225-40035363D71F}"/>
                  </a:ext>
                </a:extLst>
              </p:cNvPr>
              <p:cNvSpPr/>
              <p:nvPr/>
            </p:nvSpPr>
            <p:spPr>
              <a:xfrm>
                <a:off x="613557" y="1059582"/>
                <a:ext cx="432048" cy="432048"/>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ình chữ nhật 14">
                <a:extLst>
                  <a:ext uri="{FF2B5EF4-FFF2-40B4-BE49-F238E27FC236}">
                    <a16:creationId xmlns:a16="http://schemas.microsoft.com/office/drawing/2014/main" id="{62214913-8A61-B1AA-2954-3E6FEC8EE286}"/>
                  </a:ext>
                </a:extLst>
              </p:cNvPr>
              <p:cNvSpPr/>
              <p:nvPr/>
            </p:nvSpPr>
            <p:spPr>
              <a:xfrm>
                <a:off x="613557" y="1501590"/>
                <a:ext cx="432048" cy="432048"/>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ình chữ nhật 15">
                <a:extLst>
                  <a:ext uri="{FF2B5EF4-FFF2-40B4-BE49-F238E27FC236}">
                    <a16:creationId xmlns:a16="http://schemas.microsoft.com/office/drawing/2014/main" id="{567B2AB6-A65A-DD5D-7843-645631B4A9A9}"/>
                  </a:ext>
                </a:extLst>
              </p:cNvPr>
              <p:cNvSpPr/>
              <p:nvPr/>
            </p:nvSpPr>
            <p:spPr>
              <a:xfrm>
                <a:off x="179512" y="1495419"/>
                <a:ext cx="432048" cy="432048"/>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ình chữ nhật 16">
                <a:extLst>
                  <a:ext uri="{FF2B5EF4-FFF2-40B4-BE49-F238E27FC236}">
                    <a16:creationId xmlns:a16="http://schemas.microsoft.com/office/drawing/2014/main" id="{83892B5D-9F1B-832C-62EB-7F3C398CC5D5}"/>
                  </a:ext>
                </a:extLst>
              </p:cNvPr>
              <p:cNvSpPr/>
              <p:nvPr/>
            </p:nvSpPr>
            <p:spPr>
              <a:xfrm>
                <a:off x="613557" y="1943598"/>
                <a:ext cx="432048" cy="432048"/>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ình chữ nhật 17">
                <a:extLst>
                  <a:ext uri="{FF2B5EF4-FFF2-40B4-BE49-F238E27FC236}">
                    <a16:creationId xmlns:a16="http://schemas.microsoft.com/office/drawing/2014/main" id="{96D3C34D-565D-73E2-3935-0E5AC3A2E7A7}"/>
                  </a:ext>
                </a:extLst>
              </p:cNvPr>
              <p:cNvSpPr/>
              <p:nvPr/>
            </p:nvSpPr>
            <p:spPr>
              <a:xfrm>
                <a:off x="1047602" y="1495419"/>
                <a:ext cx="432048" cy="432048"/>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Hộp Văn bản 20">
              <a:extLst>
                <a:ext uri="{FF2B5EF4-FFF2-40B4-BE49-F238E27FC236}">
                  <a16:creationId xmlns:a16="http://schemas.microsoft.com/office/drawing/2014/main" id="{C536355F-274B-FB49-9C5A-2DAB01E31C10}"/>
                </a:ext>
              </a:extLst>
            </p:cNvPr>
            <p:cNvSpPr txBox="1"/>
            <p:nvPr/>
          </p:nvSpPr>
          <p:spPr>
            <a:xfrm>
              <a:off x="1840266" y="4106570"/>
              <a:ext cx="429926" cy="523220"/>
            </a:xfrm>
            <a:prstGeom prst="rect">
              <a:avLst/>
            </a:prstGeom>
            <a:noFill/>
          </p:spPr>
          <p:txBody>
            <a:bodyPr wrap="none" rtlCol="0">
              <a:spAutoFit/>
            </a:bodyPr>
            <a:lstStyle/>
            <a:p>
              <a:r>
                <a:rPr lang="en-US" sz="2800" b="1">
                  <a:solidFill>
                    <a:schemeClr val="tx1">
                      <a:lumMod val="75000"/>
                      <a:lumOff val="25000"/>
                    </a:schemeClr>
                  </a:solidFill>
                  <a:latin typeface="微软雅黑" panose="020B0503020204020204" pitchFamily="34" charset="-122"/>
                  <a:ea typeface="微软雅黑" panose="020B0503020204020204" pitchFamily="34" charset="-122"/>
                </a:rPr>
                <a:t>B</a:t>
              </a:r>
              <a:endParaRPr 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255137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ipe(left)">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wipe(left)">
                                      <p:cBhvr>
                                        <p:cTn id="26"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295D528C-94F7-DE44-C0EC-B56F4786F394}"/>
              </a:ext>
            </a:extLst>
          </p:cNvPr>
          <p:cNvSpPr txBox="1"/>
          <p:nvPr/>
        </p:nvSpPr>
        <p:spPr>
          <a:xfrm>
            <a:off x="3419872" y="915566"/>
            <a:ext cx="5616624" cy="3539430"/>
          </a:xfrm>
          <a:prstGeom prst="rect">
            <a:avLst/>
          </a:prstGeom>
          <a:noFill/>
        </p:spPr>
        <p:txBody>
          <a:bodyPr wrap="square" rtlCol="0">
            <a:spAutoFit/>
          </a:bodyPr>
          <a:lstStyle/>
          <a:p>
            <a:pPr marL="571500" indent="-571500">
              <a:buFont typeface="Arial" panose="020B0604020202020204" pitchFamily="34" charset="0"/>
              <a:buChar char="•"/>
            </a:pP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Hình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P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gồm</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10 ô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vuông</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như</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nhau</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được</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tách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thành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hình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M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gồm</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6 ô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vuông</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và</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hình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N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gồm</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4 ô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vuông</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a:t>
            </a:r>
          </a:p>
          <a:p>
            <a:pPr marL="457200" indent="-457200">
              <a:buFont typeface="Wingdings" panose="05000000000000000000" pitchFamily="2" charset="2"/>
              <a:buChar char="Ø"/>
            </a:pP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Ta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nói</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Diện</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tích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hình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P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bằng</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tổng</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diện</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tích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hình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M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và</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hình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N.</a:t>
            </a:r>
          </a:p>
        </p:txBody>
      </p:sp>
      <p:grpSp>
        <p:nvGrpSpPr>
          <p:cNvPr id="22" name="Nhóm 21">
            <a:extLst>
              <a:ext uri="{FF2B5EF4-FFF2-40B4-BE49-F238E27FC236}">
                <a16:creationId xmlns:a16="http://schemas.microsoft.com/office/drawing/2014/main" id="{C1B1AB3A-6C5E-D471-785B-BFCF3E9ABA78}"/>
              </a:ext>
            </a:extLst>
          </p:cNvPr>
          <p:cNvGrpSpPr/>
          <p:nvPr/>
        </p:nvGrpSpPr>
        <p:grpSpPr>
          <a:xfrm>
            <a:off x="500110" y="51470"/>
            <a:ext cx="2541081" cy="2412785"/>
            <a:chOff x="500110" y="194963"/>
            <a:chExt cx="2541081" cy="2412785"/>
          </a:xfrm>
        </p:grpSpPr>
        <p:grpSp>
          <p:nvGrpSpPr>
            <p:cNvPr id="12" name="Nhóm 11">
              <a:extLst>
                <a:ext uri="{FF2B5EF4-FFF2-40B4-BE49-F238E27FC236}">
                  <a16:creationId xmlns:a16="http://schemas.microsoft.com/office/drawing/2014/main" id="{39E5C7C9-DE26-CD29-3C25-96ABA0DA6898}"/>
                </a:ext>
              </a:extLst>
            </p:cNvPr>
            <p:cNvGrpSpPr/>
            <p:nvPr/>
          </p:nvGrpSpPr>
          <p:grpSpPr>
            <a:xfrm>
              <a:off x="500110" y="718183"/>
              <a:ext cx="2541081" cy="1889565"/>
              <a:chOff x="179512" y="1064880"/>
              <a:chExt cx="1766899" cy="1313879"/>
            </a:xfrm>
          </p:grpSpPr>
          <p:sp>
            <p:nvSpPr>
              <p:cNvPr id="7" name="Hình chữ nhật 6">
                <a:extLst>
                  <a:ext uri="{FF2B5EF4-FFF2-40B4-BE49-F238E27FC236}">
                    <a16:creationId xmlns:a16="http://schemas.microsoft.com/office/drawing/2014/main" id="{4F8D2B8B-E972-2BEB-DF2B-EE74021EAB90}"/>
                  </a:ext>
                </a:extLst>
              </p:cNvPr>
              <p:cNvSpPr/>
              <p:nvPr/>
            </p:nvSpPr>
            <p:spPr>
              <a:xfrm>
                <a:off x="179512" y="1064880"/>
                <a:ext cx="432048" cy="432048"/>
              </a:xfrm>
              <a:prstGeom prst="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ình chữ nhật 7">
                <a:extLst>
                  <a:ext uri="{FF2B5EF4-FFF2-40B4-BE49-F238E27FC236}">
                    <a16:creationId xmlns:a16="http://schemas.microsoft.com/office/drawing/2014/main" id="{322734A4-A978-A204-B799-EA060C798E65}"/>
                  </a:ext>
                </a:extLst>
              </p:cNvPr>
              <p:cNvSpPr/>
              <p:nvPr/>
            </p:nvSpPr>
            <p:spPr>
              <a:xfrm>
                <a:off x="179512" y="1501590"/>
                <a:ext cx="432048" cy="432048"/>
              </a:xfrm>
              <a:prstGeom prst="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ình chữ nhật 8">
                <a:extLst>
                  <a:ext uri="{FF2B5EF4-FFF2-40B4-BE49-F238E27FC236}">
                    <a16:creationId xmlns:a16="http://schemas.microsoft.com/office/drawing/2014/main" id="{D0877828-FCA9-F9AE-02BA-DB7003DD8513}"/>
                  </a:ext>
                </a:extLst>
              </p:cNvPr>
              <p:cNvSpPr/>
              <p:nvPr/>
            </p:nvSpPr>
            <p:spPr>
              <a:xfrm>
                <a:off x="179512" y="1946711"/>
                <a:ext cx="432048" cy="432048"/>
              </a:xfrm>
              <a:prstGeom prst="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Hình chữ nhật 2">
                <a:extLst>
                  <a:ext uri="{FF2B5EF4-FFF2-40B4-BE49-F238E27FC236}">
                    <a16:creationId xmlns:a16="http://schemas.microsoft.com/office/drawing/2014/main" id="{FF4E2E18-C56B-0C76-9922-ADC6C6B7DA85}"/>
                  </a:ext>
                </a:extLst>
              </p:cNvPr>
              <p:cNvSpPr/>
              <p:nvPr/>
            </p:nvSpPr>
            <p:spPr>
              <a:xfrm>
                <a:off x="626072" y="1064880"/>
                <a:ext cx="432048" cy="432048"/>
              </a:xfrm>
              <a:prstGeom prst="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ình chữ nhật 3">
                <a:extLst>
                  <a:ext uri="{FF2B5EF4-FFF2-40B4-BE49-F238E27FC236}">
                    <a16:creationId xmlns:a16="http://schemas.microsoft.com/office/drawing/2014/main" id="{9EADF5AE-187A-A5DD-EC76-8155F24A866A}"/>
                  </a:ext>
                </a:extLst>
              </p:cNvPr>
              <p:cNvSpPr/>
              <p:nvPr/>
            </p:nvSpPr>
            <p:spPr>
              <a:xfrm>
                <a:off x="624462" y="1504702"/>
                <a:ext cx="432048" cy="432048"/>
              </a:xfrm>
              <a:prstGeom prst="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ình chữ nhật 4">
                <a:extLst>
                  <a:ext uri="{FF2B5EF4-FFF2-40B4-BE49-F238E27FC236}">
                    <a16:creationId xmlns:a16="http://schemas.microsoft.com/office/drawing/2014/main" id="{22640FB7-C000-8568-56BF-7FD5BD167DB7}"/>
                  </a:ext>
                </a:extLst>
              </p:cNvPr>
              <p:cNvSpPr/>
              <p:nvPr/>
            </p:nvSpPr>
            <p:spPr>
              <a:xfrm>
                <a:off x="624462" y="1946711"/>
                <a:ext cx="432048" cy="432048"/>
              </a:xfrm>
              <a:prstGeom prst="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ình chữ nhật 19">
                <a:extLst>
                  <a:ext uri="{FF2B5EF4-FFF2-40B4-BE49-F238E27FC236}">
                    <a16:creationId xmlns:a16="http://schemas.microsoft.com/office/drawing/2014/main" id="{F73CEC5F-2D9D-3524-2652-4B2DF8DA7E98}"/>
                  </a:ext>
                </a:extLst>
              </p:cNvPr>
              <p:cNvSpPr/>
              <p:nvPr/>
            </p:nvSpPr>
            <p:spPr>
              <a:xfrm>
                <a:off x="1069412" y="1504702"/>
                <a:ext cx="432048" cy="432048"/>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ình chữ nhật 23">
                <a:extLst>
                  <a:ext uri="{FF2B5EF4-FFF2-40B4-BE49-F238E27FC236}">
                    <a16:creationId xmlns:a16="http://schemas.microsoft.com/office/drawing/2014/main" id="{74B3B170-15E3-D708-BE38-8F0F21CC97DF}"/>
                  </a:ext>
                </a:extLst>
              </p:cNvPr>
              <p:cNvSpPr/>
              <p:nvPr/>
            </p:nvSpPr>
            <p:spPr>
              <a:xfrm>
                <a:off x="1069412" y="1946711"/>
                <a:ext cx="432048" cy="432048"/>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ình chữ nhật 24">
                <a:extLst>
                  <a:ext uri="{FF2B5EF4-FFF2-40B4-BE49-F238E27FC236}">
                    <a16:creationId xmlns:a16="http://schemas.microsoft.com/office/drawing/2014/main" id="{963B6DF5-B3D6-1F94-1CF8-AE669F65B859}"/>
                  </a:ext>
                </a:extLst>
              </p:cNvPr>
              <p:cNvSpPr/>
              <p:nvPr/>
            </p:nvSpPr>
            <p:spPr>
              <a:xfrm>
                <a:off x="1514363" y="1504702"/>
                <a:ext cx="432048" cy="432048"/>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ình chữ nhật 25">
                <a:extLst>
                  <a:ext uri="{FF2B5EF4-FFF2-40B4-BE49-F238E27FC236}">
                    <a16:creationId xmlns:a16="http://schemas.microsoft.com/office/drawing/2014/main" id="{851229F9-0F36-7AF6-4507-EBDD0E9D26A9}"/>
                  </a:ext>
                </a:extLst>
              </p:cNvPr>
              <p:cNvSpPr/>
              <p:nvPr/>
            </p:nvSpPr>
            <p:spPr>
              <a:xfrm>
                <a:off x="1514363" y="1946711"/>
                <a:ext cx="432048" cy="432048"/>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Hộp Văn bản 18">
              <a:extLst>
                <a:ext uri="{FF2B5EF4-FFF2-40B4-BE49-F238E27FC236}">
                  <a16:creationId xmlns:a16="http://schemas.microsoft.com/office/drawing/2014/main" id="{A11AF94E-49CF-8CC6-3945-8387ADC8F09B}"/>
                </a:ext>
              </a:extLst>
            </p:cNvPr>
            <p:cNvSpPr txBox="1"/>
            <p:nvPr/>
          </p:nvSpPr>
          <p:spPr>
            <a:xfrm>
              <a:off x="1569773" y="194963"/>
              <a:ext cx="420308" cy="523220"/>
            </a:xfrm>
            <a:prstGeom prst="rect">
              <a:avLst/>
            </a:prstGeom>
            <a:noFill/>
          </p:spPr>
          <p:txBody>
            <a:bodyPr wrap="none" rtlCol="0">
              <a:spAutoFit/>
            </a:bodyPr>
            <a:lstStyle/>
            <a:p>
              <a:r>
                <a:rPr lang="en-US" sz="2800" b="1">
                  <a:solidFill>
                    <a:schemeClr val="tx1">
                      <a:lumMod val="75000"/>
                      <a:lumOff val="25000"/>
                    </a:schemeClr>
                  </a:solidFill>
                  <a:latin typeface="微软雅黑" panose="020B0503020204020204" pitchFamily="34" charset="-122"/>
                  <a:ea typeface="微软雅黑" panose="020B0503020204020204" pitchFamily="34" charset="-122"/>
                </a:rPr>
                <a:t>P</a:t>
              </a:r>
              <a:endParaRPr 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7" name="Nhóm 26">
            <a:extLst>
              <a:ext uri="{FF2B5EF4-FFF2-40B4-BE49-F238E27FC236}">
                <a16:creationId xmlns:a16="http://schemas.microsoft.com/office/drawing/2014/main" id="{29E266C6-A842-11E1-579C-138AE7BA8203}"/>
              </a:ext>
            </a:extLst>
          </p:cNvPr>
          <p:cNvGrpSpPr/>
          <p:nvPr/>
        </p:nvGrpSpPr>
        <p:grpSpPr>
          <a:xfrm>
            <a:off x="487864" y="2694558"/>
            <a:ext cx="2762345" cy="2416951"/>
            <a:chOff x="500110" y="718183"/>
            <a:chExt cx="2762345" cy="2416951"/>
          </a:xfrm>
        </p:grpSpPr>
        <p:grpSp>
          <p:nvGrpSpPr>
            <p:cNvPr id="28" name="Nhóm 27">
              <a:extLst>
                <a:ext uri="{FF2B5EF4-FFF2-40B4-BE49-F238E27FC236}">
                  <a16:creationId xmlns:a16="http://schemas.microsoft.com/office/drawing/2014/main" id="{1C667D44-C7DF-07D2-0ED7-F165B5FB8A30}"/>
                </a:ext>
              </a:extLst>
            </p:cNvPr>
            <p:cNvGrpSpPr/>
            <p:nvPr/>
          </p:nvGrpSpPr>
          <p:grpSpPr>
            <a:xfrm>
              <a:off x="500110" y="718183"/>
              <a:ext cx="2762345" cy="1889565"/>
              <a:chOff x="179512" y="1064880"/>
              <a:chExt cx="1920751" cy="1313879"/>
            </a:xfrm>
          </p:grpSpPr>
          <p:sp>
            <p:nvSpPr>
              <p:cNvPr id="30" name="Hình chữ nhật 29">
                <a:extLst>
                  <a:ext uri="{FF2B5EF4-FFF2-40B4-BE49-F238E27FC236}">
                    <a16:creationId xmlns:a16="http://schemas.microsoft.com/office/drawing/2014/main" id="{A8ABFF16-9E58-16C5-84FD-6E3141A03251}"/>
                  </a:ext>
                </a:extLst>
              </p:cNvPr>
              <p:cNvSpPr/>
              <p:nvPr/>
            </p:nvSpPr>
            <p:spPr>
              <a:xfrm>
                <a:off x="179512" y="1064880"/>
                <a:ext cx="432048" cy="432048"/>
              </a:xfrm>
              <a:prstGeom prst="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ình chữ nhật 30">
                <a:extLst>
                  <a:ext uri="{FF2B5EF4-FFF2-40B4-BE49-F238E27FC236}">
                    <a16:creationId xmlns:a16="http://schemas.microsoft.com/office/drawing/2014/main" id="{8DD4C538-7FF8-0CE5-2D0A-21E9FF7A5B5F}"/>
                  </a:ext>
                </a:extLst>
              </p:cNvPr>
              <p:cNvSpPr/>
              <p:nvPr/>
            </p:nvSpPr>
            <p:spPr>
              <a:xfrm>
                <a:off x="179512" y="1501590"/>
                <a:ext cx="432048" cy="432048"/>
              </a:xfrm>
              <a:prstGeom prst="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ình chữ nhật 31">
                <a:extLst>
                  <a:ext uri="{FF2B5EF4-FFF2-40B4-BE49-F238E27FC236}">
                    <a16:creationId xmlns:a16="http://schemas.microsoft.com/office/drawing/2014/main" id="{7B3937A9-A9D5-77C4-F14B-3A38D3462E38}"/>
                  </a:ext>
                </a:extLst>
              </p:cNvPr>
              <p:cNvSpPr/>
              <p:nvPr/>
            </p:nvSpPr>
            <p:spPr>
              <a:xfrm>
                <a:off x="179512" y="1946711"/>
                <a:ext cx="432048" cy="432048"/>
              </a:xfrm>
              <a:prstGeom prst="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Hình chữ nhật 32">
                <a:extLst>
                  <a:ext uri="{FF2B5EF4-FFF2-40B4-BE49-F238E27FC236}">
                    <a16:creationId xmlns:a16="http://schemas.microsoft.com/office/drawing/2014/main" id="{978A6592-B970-3716-FD9A-8B979AEC9A88}"/>
                  </a:ext>
                </a:extLst>
              </p:cNvPr>
              <p:cNvSpPr/>
              <p:nvPr/>
            </p:nvSpPr>
            <p:spPr>
              <a:xfrm>
                <a:off x="626072" y="1064880"/>
                <a:ext cx="432048" cy="432048"/>
              </a:xfrm>
              <a:prstGeom prst="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ình chữ nhật 33">
                <a:extLst>
                  <a:ext uri="{FF2B5EF4-FFF2-40B4-BE49-F238E27FC236}">
                    <a16:creationId xmlns:a16="http://schemas.microsoft.com/office/drawing/2014/main" id="{0990B98F-F9E0-E18A-70BB-EE1F5F64342A}"/>
                  </a:ext>
                </a:extLst>
              </p:cNvPr>
              <p:cNvSpPr/>
              <p:nvPr/>
            </p:nvSpPr>
            <p:spPr>
              <a:xfrm>
                <a:off x="624462" y="1504702"/>
                <a:ext cx="432048" cy="432048"/>
              </a:xfrm>
              <a:prstGeom prst="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ình chữ nhật 34">
                <a:extLst>
                  <a:ext uri="{FF2B5EF4-FFF2-40B4-BE49-F238E27FC236}">
                    <a16:creationId xmlns:a16="http://schemas.microsoft.com/office/drawing/2014/main" id="{D6BFEE6A-F446-FA04-F93E-BD077794FAE1}"/>
                  </a:ext>
                </a:extLst>
              </p:cNvPr>
              <p:cNvSpPr/>
              <p:nvPr/>
            </p:nvSpPr>
            <p:spPr>
              <a:xfrm>
                <a:off x="624462" y="1946711"/>
                <a:ext cx="432048" cy="432048"/>
              </a:xfrm>
              <a:prstGeom prst="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ình chữ nhật 35">
                <a:extLst>
                  <a:ext uri="{FF2B5EF4-FFF2-40B4-BE49-F238E27FC236}">
                    <a16:creationId xmlns:a16="http://schemas.microsoft.com/office/drawing/2014/main" id="{38C8DEA2-6C5E-59AD-3184-407B3280662D}"/>
                  </a:ext>
                </a:extLst>
              </p:cNvPr>
              <p:cNvSpPr/>
              <p:nvPr/>
            </p:nvSpPr>
            <p:spPr>
              <a:xfrm>
                <a:off x="1223264" y="1504702"/>
                <a:ext cx="432048" cy="432048"/>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Hình chữ nhật 36">
                <a:extLst>
                  <a:ext uri="{FF2B5EF4-FFF2-40B4-BE49-F238E27FC236}">
                    <a16:creationId xmlns:a16="http://schemas.microsoft.com/office/drawing/2014/main" id="{F77CF0EB-C212-7D00-1651-A8A2E74E257A}"/>
                  </a:ext>
                </a:extLst>
              </p:cNvPr>
              <p:cNvSpPr/>
              <p:nvPr/>
            </p:nvSpPr>
            <p:spPr>
              <a:xfrm>
                <a:off x="1223264" y="1946711"/>
                <a:ext cx="432048" cy="432048"/>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ình chữ nhật 37">
                <a:extLst>
                  <a:ext uri="{FF2B5EF4-FFF2-40B4-BE49-F238E27FC236}">
                    <a16:creationId xmlns:a16="http://schemas.microsoft.com/office/drawing/2014/main" id="{1DEDBB97-5270-2E4A-F09C-1A1D6716FAF2}"/>
                  </a:ext>
                </a:extLst>
              </p:cNvPr>
              <p:cNvSpPr/>
              <p:nvPr/>
            </p:nvSpPr>
            <p:spPr>
              <a:xfrm>
                <a:off x="1668215" y="1504702"/>
                <a:ext cx="432048" cy="432048"/>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ình chữ nhật 38">
                <a:extLst>
                  <a:ext uri="{FF2B5EF4-FFF2-40B4-BE49-F238E27FC236}">
                    <a16:creationId xmlns:a16="http://schemas.microsoft.com/office/drawing/2014/main" id="{618493B0-60AF-985A-EFB0-BD4756B533DE}"/>
                  </a:ext>
                </a:extLst>
              </p:cNvPr>
              <p:cNvSpPr/>
              <p:nvPr/>
            </p:nvSpPr>
            <p:spPr>
              <a:xfrm>
                <a:off x="1668215" y="1946711"/>
                <a:ext cx="432048" cy="432048"/>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Hộp Văn bản 28">
              <a:extLst>
                <a:ext uri="{FF2B5EF4-FFF2-40B4-BE49-F238E27FC236}">
                  <a16:creationId xmlns:a16="http://schemas.microsoft.com/office/drawing/2014/main" id="{A0AD1382-7B6E-66CE-948D-7B4522348400}"/>
                </a:ext>
              </a:extLst>
            </p:cNvPr>
            <p:cNvSpPr txBox="1"/>
            <p:nvPr/>
          </p:nvSpPr>
          <p:spPr>
            <a:xfrm>
              <a:off x="807925" y="2583082"/>
              <a:ext cx="553357" cy="523220"/>
            </a:xfrm>
            <a:prstGeom prst="rect">
              <a:avLst/>
            </a:prstGeom>
            <a:noFill/>
          </p:spPr>
          <p:txBody>
            <a:bodyPr wrap="none" rtlCol="0">
              <a:spAutoFit/>
            </a:bodyPr>
            <a:lstStyle/>
            <a:p>
              <a:r>
                <a:rPr lang="en-US" sz="2800" b="1">
                  <a:solidFill>
                    <a:schemeClr val="tx1">
                      <a:lumMod val="75000"/>
                      <a:lumOff val="25000"/>
                    </a:schemeClr>
                  </a:solidFill>
                  <a:latin typeface="微软雅黑" panose="020B0503020204020204" pitchFamily="34" charset="-122"/>
                  <a:ea typeface="微软雅黑" panose="020B0503020204020204" pitchFamily="34" charset="-122"/>
                </a:rPr>
                <a:t>M</a:t>
              </a:r>
              <a:endParaRPr 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Hộp Văn bản 39">
              <a:extLst>
                <a:ext uri="{FF2B5EF4-FFF2-40B4-BE49-F238E27FC236}">
                  <a16:creationId xmlns:a16="http://schemas.microsoft.com/office/drawing/2014/main" id="{CF338416-DEFA-FFEE-DC15-45B3CAB96C5E}"/>
                </a:ext>
              </a:extLst>
            </p:cNvPr>
            <p:cNvSpPr txBox="1"/>
            <p:nvPr/>
          </p:nvSpPr>
          <p:spPr>
            <a:xfrm>
              <a:off x="2346319" y="2611914"/>
              <a:ext cx="489236" cy="523220"/>
            </a:xfrm>
            <a:prstGeom prst="rect">
              <a:avLst/>
            </a:prstGeom>
            <a:noFill/>
          </p:spPr>
          <p:txBody>
            <a:bodyPr wrap="none" rtlCol="0">
              <a:spAutoFit/>
            </a:bodyPr>
            <a:lstStyle/>
            <a:p>
              <a:r>
                <a:rPr lang="en-US" sz="2800" b="1">
                  <a:solidFill>
                    <a:schemeClr val="tx1">
                      <a:lumMod val="75000"/>
                      <a:lumOff val="25000"/>
                    </a:schemeClr>
                  </a:solidFill>
                  <a:latin typeface="微软雅黑" panose="020B0503020204020204" pitchFamily="34" charset="-122"/>
                  <a:ea typeface="微软雅黑" panose="020B0503020204020204" pitchFamily="34" charset="-122"/>
                </a:rPr>
                <a:t>N</a:t>
              </a:r>
              <a:endParaRPr 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589394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ipe(left)">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wipe(left)">
                                      <p:cBhvr>
                                        <p:cTn id="26"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F71EAE6B-A95F-B8E3-F557-23F39AA094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5696" y="1117471"/>
            <a:ext cx="5760640" cy="1454279"/>
          </a:xfrm>
          <a:prstGeom prst="rect">
            <a:avLst/>
          </a:prstGeom>
        </p:spPr>
      </p:pic>
      <p:sp>
        <p:nvSpPr>
          <p:cNvPr id="38" name="矩形 37"/>
          <p:cNvSpPr/>
          <p:nvPr/>
        </p:nvSpPr>
        <p:spPr>
          <a:xfrm>
            <a:off x="2411760" y="1401897"/>
            <a:ext cx="4824536" cy="1015663"/>
          </a:xfrm>
          <a:prstGeom prst="rect">
            <a:avLst/>
          </a:prstGeom>
        </p:spPr>
        <p:txBody>
          <a:bodyPr wrap="square">
            <a:spAutoFit/>
          </a:bodyPr>
          <a:lstStyle/>
          <a:p>
            <a:pPr algn="ctr" fontAlgn="auto">
              <a:spcBef>
                <a:spcPts val="0"/>
              </a:spcBef>
              <a:spcAft>
                <a:spcPts val="0"/>
              </a:spcAft>
              <a:defRPr/>
            </a:pPr>
            <a:r>
              <a:rPr lang="en-US" altLang="zh-CN" sz="6000" spc="300" dirty="0">
                <a:ln w="25400">
                  <a:solidFill>
                    <a:schemeClr val="accent1">
                      <a:lumMod val="50000"/>
                    </a:schemeClr>
                  </a:solidFill>
                </a:ln>
                <a:solidFill>
                  <a:schemeClr val="accent2">
                    <a:lumMod val="60000"/>
                    <a:lumOff val="40000"/>
                  </a:schemeClr>
                </a:solidFill>
                <a:latin typeface="Times New Roman" panose="02020603050405020304" pitchFamily="18" charset="0"/>
                <a:ea typeface="inpin heiti" charset="-122"/>
                <a:cs typeface="Times New Roman" panose="02020603050405020304" pitchFamily="18" charset="0"/>
                <a:sym typeface="微软雅黑" pitchFamily="34" charset="-122"/>
              </a:rPr>
              <a:t>LUYỆN TẬP</a:t>
            </a:r>
            <a:endParaRPr lang="zh-CN" altLang="en-US" sz="6000" spc="300" dirty="0">
              <a:ln w="25400">
                <a:solidFill>
                  <a:schemeClr val="accent1">
                    <a:lumMod val="50000"/>
                  </a:schemeClr>
                </a:solidFill>
              </a:ln>
              <a:solidFill>
                <a:schemeClr val="accent2">
                  <a:lumMod val="60000"/>
                  <a:lumOff val="40000"/>
                </a:schemeClr>
              </a:solidFill>
              <a:latin typeface="Times New Roman" panose="02020603050405020304" pitchFamily="18" charset="0"/>
              <a:ea typeface="inpin heiti" charset="-122"/>
              <a:cs typeface="Times New Roman" panose="02020603050405020304" pitchFamily="18" charset="0"/>
              <a:sym typeface="微软雅黑" pitchFamily="34" charset="-122"/>
            </a:endParaRPr>
          </a:p>
        </p:txBody>
      </p:sp>
    </p:spTree>
    <p:extLst>
      <p:ext uri="{BB962C8B-B14F-4D97-AF65-F5344CB8AC3E}">
        <p14:creationId xmlns:p14="http://schemas.microsoft.com/office/powerpoint/2010/main" val="14675236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38" presetClass="entr" presetSubtype="0" accel="50000" fill="hold" grpId="0" nodeType="afterEffect">
                                  <p:stCondLst>
                                    <p:cond delay="0"/>
                                  </p:stCondLst>
                                  <p:iterate type="lt">
                                    <p:tmPct val="50000"/>
                                  </p:iterate>
                                  <p:childTnLst>
                                    <p:set>
                                      <p:cBhvr>
                                        <p:cTn id="12" dur="1" fill="hold">
                                          <p:stCondLst>
                                            <p:cond delay="0"/>
                                          </p:stCondLst>
                                        </p:cTn>
                                        <p:tgtEl>
                                          <p:spTgt spid="38"/>
                                        </p:tgtEl>
                                        <p:attrNameLst>
                                          <p:attrName>style.visibility</p:attrName>
                                        </p:attrNameLst>
                                      </p:cBhvr>
                                      <p:to>
                                        <p:strVal val="visible"/>
                                      </p:to>
                                    </p:set>
                                    <p:set>
                                      <p:cBhvr>
                                        <p:cTn id="13" dur="227" fill="hold">
                                          <p:stCondLst>
                                            <p:cond delay="0"/>
                                          </p:stCondLst>
                                        </p:cTn>
                                        <p:tgtEl>
                                          <p:spTgt spid="38"/>
                                        </p:tgtEl>
                                        <p:attrNameLst>
                                          <p:attrName>style.rotation</p:attrName>
                                        </p:attrNameLst>
                                      </p:cBhvr>
                                      <p:to>
                                        <p:strVal val="-45.0"/>
                                      </p:to>
                                    </p:set>
                                    <p:anim calcmode="lin" valueType="num">
                                      <p:cBhvr>
                                        <p:cTn id="14" dur="227" fill="hold">
                                          <p:stCondLst>
                                            <p:cond delay="227"/>
                                          </p:stCondLst>
                                        </p:cTn>
                                        <p:tgtEl>
                                          <p:spTgt spid="38"/>
                                        </p:tgtEl>
                                        <p:attrNameLst>
                                          <p:attrName>style.rotation</p:attrName>
                                        </p:attrNameLst>
                                      </p:cBhvr>
                                      <p:tavLst>
                                        <p:tav tm="0">
                                          <p:val>
                                            <p:fltVal val="-45"/>
                                          </p:val>
                                        </p:tav>
                                        <p:tav tm="69900">
                                          <p:val>
                                            <p:fltVal val="45"/>
                                          </p:val>
                                        </p:tav>
                                        <p:tav tm="100000">
                                          <p:val>
                                            <p:fltVal val="0"/>
                                          </p:val>
                                        </p:tav>
                                      </p:tavLst>
                                    </p:anim>
                                    <p:anim calcmode="lin" valueType="num">
                                      <p:cBhvr>
                                        <p:cTn id="15" dur="227" fill="hold">
                                          <p:stCondLst>
                                            <p:cond delay="0"/>
                                          </p:stCondLst>
                                        </p:cTn>
                                        <p:tgtEl>
                                          <p:spTgt spid="38"/>
                                        </p:tgtEl>
                                        <p:attrNameLst>
                                          <p:attrName>ppt_y</p:attrName>
                                        </p:attrNameLst>
                                      </p:cBhvr>
                                      <p:tavLst>
                                        <p:tav tm="0">
                                          <p:val>
                                            <p:strVal val="#ppt_y-1"/>
                                          </p:val>
                                        </p:tav>
                                        <p:tav tm="100000">
                                          <p:val>
                                            <p:strVal val="#ppt_y-(0.354*#ppt_w-0.172*#ppt_h)"/>
                                          </p:val>
                                        </p:tav>
                                      </p:tavLst>
                                    </p:anim>
                                    <p:anim calcmode="lin" valueType="num">
                                      <p:cBhvr>
                                        <p:cTn id="16" dur="78" decel="50000" autoRev="1" fill="hold">
                                          <p:stCondLst>
                                            <p:cond delay="227"/>
                                          </p:stCondLst>
                                        </p:cTn>
                                        <p:tgtEl>
                                          <p:spTgt spid="38"/>
                                        </p:tgtEl>
                                        <p:attrNameLst>
                                          <p:attrName>ppt_y</p:attrName>
                                        </p:attrNameLst>
                                      </p:cBhvr>
                                      <p:tavLst>
                                        <p:tav tm="0">
                                          <p:val>
                                            <p:strVal val="#ppt_y-(0.354*#ppt_w-0.172*#ppt_h)"/>
                                          </p:val>
                                        </p:tav>
                                        <p:tav tm="100000">
                                          <p:val>
                                            <p:strVal val="#ppt_y-(0.354*#ppt_w-0.172*#ppt_h)-#ppt_h/2"/>
                                          </p:val>
                                        </p:tav>
                                      </p:tavLst>
                                    </p:anim>
                                    <p:anim calcmode="lin" valueType="num">
                                      <p:cBhvr>
                                        <p:cTn id="17" dur="68" fill="hold">
                                          <p:stCondLst>
                                            <p:cond delay="432"/>
                                          </p:stCondLst>
                                        </p:cTn>
                                        <p:tgtEl>
                                          <p:spTgt spid="3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第一PPT模板网-WWW.1PPT.COM"/>
</p:tagLst>
</file>

<file path=ppt/theme/theme1.xml><?xml version="1.0" encoding="utf-8"?>
<a:theme xmlns:a="http://schemas.openxmlformats.org/drawingml/2006/main" name="第一PPT，www.1ppt.com">
  <a:themeElements>
    <a:clrScheme name="自定义 237">
      <a:dk1>
        <a:srgbClr val="000000"/>
      </a:dk1>
      <a:lt1>
        <a:srgbClr val="FFFFFF"/>
      </a:lt1>
      <a:dk2>
        <a:srgbClr val="778495"/>
      </a:dk2>
      <a:lt2>
        <a:srgbClr val="F0F0F0"/>
      </a:lt2>
      <a:accent1>
        <a:srgbClr val="F5D420"/>
      </a:accent1>
      <a:accent2>
        <a:srgbClr val="F6D421"/>
      </a:accent2>
      <a:accent3>
        <a:srgbClr val="F6D421"/>
      </a:accent3>
      <a:accent4>
        <a:srgbClr val="F6D521"/>
      </a:accent4>
      <a:accent5>
        <a:srgbClr val="F5D421"/>
      </a:accent5>
      <a:accent6>
        <a:srgbClr val="F5D420"/>
      </a:accent6>
      <a:hlink>
        <a:srgbClr val="69635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自定义 237">
    <a:dk1>
      <a:srgbClr val="000000"/>
    </a:dk1>
    <a:lt1>
      <a:srgbClr val="FFFFFF"/>
    </a:lt1>
    <a:dk2>
      <a:srgbClr val="778495"/>
    </a:dk2>
    <a:lt2>
      <a:srgbClr val="F0F0F0"/>
    </a:lt2>
    <a:accent1>
      <a:srgbClr val="F5D420"/>
    </a:accent1>
    <a:accent2>
      <a:srgbClr val="F6D421"/>
    </a:accent2>
    <a:accent3>
      <a:srgbClr val="F6D421"/>
    </a:accent3>
    <a:accent4>
      <a:srgbClr val="F6D521"/>
    </a:accent4>
    <a:accent5>
      <a:srgbClr val="F5D421"/>
    </a:accent5>
    <a:accent6>
      <a:srgbClr val="F5D420"/>
    </a:accent6>
    <a:hlink>
      <a:srgbClr val="696356"/>
    </a:hlink>
    <a:folHlink>
      <a:srgbClr val="BFBFBF"/>
    </a:folHlink>
  </a:clrScheme>
</a:themeOverride>
</file>

<file path=ppt/theme/themeOverride2.xml><?xml version="1.0" encoding="utf-8"?>
<a:themeOverride xmlns:a="http://schemas.openxmlformats.org/drawingml/2006/main">
  <a:clrScheme name="自定义 237">
    <a:dk1>
      <a:srgbClr val="000000"/>
    </a:dk1>
    <a:lt1>
      <a:srgbClr val="FFFFFF"/>
    </a:lt1>
    <a:dk2>
      <a:srgbClr val="778495"/>
    </a:dk2>
    <a:lt2>
      <a:srgbClr val="F0F0F0"/>
    </a:lt2>
    <a:accent1>
      <a:srgbClr val="F5D420"/>
    </a:accent1>
    <a:accent2>
      <a:srgbClr val="F6D421"/>
    </a:accent2>
    <a:accent3>
      <a:srgbClr val="F6D421"/>
    </a:accent3>
    <a:accent4>
      <a:srgbClr val="F6D521"/>
    </a:accent4>
    <a:accent5>
      <a:srgbClr val="F5D421"/>
    </a:accent5>
    <a:accent6>
      <a:srgbClr val="F5D420"/>
    </a:accent6>
    <a:hlink>
      <a:srgbClr val="696356"/>
    </a:hlink>
    <a:folHlink>
      <a:srgbClr val="BFBFBF"/>
    </a:folHlink>
  </a:clrScheme>
</a:themeOverride>
</file>

<file path=ppt/theme/themeOverride3.xml><?xml version="1.0" encoding="utf-8"?>
<a:themeOverride xmlns:a="http://schemas.openxmlformats.org/drawingml/2006/main">
  <a:clrScheme name="自定义 237">
    <a:dk1>
      <a:srgbClr val="000000"/>
    </a:dk1>
    <a:lt1>
      <a:srgbClr val="FFFFFF"/>
    </a:lt1>
    <a:dk2>
      <a:srgbClr val="778495"/>
    </a:dk2>
    <a:lt2>
      <a:srgbClr val="F0F0F0"/>
    </a:lt2>
    <a:accent1>
      <a:srgbClr val="F5D420"/>
    </a:accent1>
    <a:accent2>
      <a:srgbClr val="F6D421"/>
    </a:accent2>
    <a:accent3>
      <a:srgbClr val="F6D421"/>
    </a:accent3>
    <a:accent4>
      <a:srgbClr val="F6D521"/>
    </a:accent4>
    <a:accent5>
      <a:srgbClr val="F5D421"/>
    </a:accent5>
    <a:accent6>
      <a:srgbClr val="F5D420"/>
    </a:accent6>
    <a:hlink>
      <a:srgbClr val="696356"/>
    </a:hlink>
    <a:folHlink>
      <a:srgbClr val="BFBFBF"/>
    </a:folHlink>
  </a:clrScheme>
</a:themeOverride>
</file>

<file path=ppt/theme/themeOverride4.xml><?xml version="1.0" encoding="utf-8"?>
<a:themeOverride xmlns:a="http://schemas.openxmlformats.org/drawingml/2006/main">
  <a:clrScheme name="自定义 237">
    <a:dk1>
      <a:srgbClr val="000000"/>
    </a:dk1>
    <a:lt1>
      <a:srgbClr val="FFFFFF"/>
    </a:lt1>
    <a:dk2>
      <a:srgbClr val="778495"/>
    </a:dk2>
    <a:lt2>
      <a:srgbClr val="F0F0F0"/>
    </a:lt2>
    <a:accent1>
      <a:srgbClr val="F5D420"/>
    </a:accent1>
    <a:accent2>
      <a:srgbClr val="F6D421"/>
    </a:accent2>
    <a:accent3>
      <a:srgbClr val="F6D421"/>
    </a:accent3>
    <a:accent4>
      <a:srgbClr val="F6D521"/>
    </a:accent4>
    <a:accent5>
      <a:srgbClr val="F5D421"/>
    </a:accent5>
    <a:accent6>
      <a:srgbClr val="F5D420"/>
    </a:accent6>
    <a:hlink>
      <a:srgbClr val="696356"/>
    </a:hlink>
    <a:folHlink>
      <a:srgbClr val="BFBFBF"/>
    </a:folHlink>
  </a:clrScheme>
</a:themeOverride>
</file>

<file path=ppt/theme/themeOverride5.xml><?xml version="1.0" encoding="utf-8"?>
<a:themeOverride xmlns:a="http://schemas.openxmlformats.org/drawingml/2006/main">
  <a:clrScheme name="自定义 237">
    <a:dk1>
      <a:srgbClr val="000000"/>
    </a:dk1>
    <a:lt1>
      <a:srgbClr val="FFFFFF"/>
    </a:lt1>
    <a:dk2>
      <a:srgbClr val="778495"/>
    </a:dk2>
    <a:lt2>
      <a:srgbClr val="F0F0F0"/>
    </a:lt2>
    <a:accent1>
      <a:srgbClr val="F5D420"/>
    </a:accent1>
    <a:accent2>
      <a:srgbClr val="F6D421"/>
    </a:accent2>
    <a:accent3>
      <a:srgbClr val="F6D421"/>
    </a:accent3>
    <a:accent4>
      <a:srgbClr val="F6D521"/>
    </a:accent4>
    <a:accent5>
      <a:srgbClr val="F5D421"/>
    </a:accent5>
    <a:accent6>
      <a:srgbClr val="F5D420"/>
    </a:accent6>
    <a:hlink>
      <a:srgbClr val="696356"/>
    </a:hlink>
    <a:folHlink>
      <a:srgbClr val="BFBFBF"/>
    </a:folHlink>
  </a:clrScheme>
</a:themeOverride>
</file>

<file path=ppt/theme/themeOverride6.xml><?xml version="1.0" encoding="utf-8"?>
<a:themeOverride xmlns:a="http://schemas.openxmlformats.org/drawingml/2006/main">
  <a:clrScheme name="自定义 237">
    <a:dk1>
      <a:srgbClr val="000000"/>
    </a:dk1>
    <a:lt1>
      <a:srgbClr val="FFFFFF"/>
    </a:lt1>
    <a:dk2>
      <a:srgbClr val="778495"/>
    </a:dk2>
    <a:lt2>
      <a:srgbClr val="F0F0F0"/>
    </a:lt2>
    <a:accent1>
      <a:srgbClr val="F5D420"/>
    </a:accent1>
    <a:accent2>
      <a:srgbClr val="F6D421"/>
    </a:accent2>
    <a:accent3>
      <a:srgbClr val="F6D421"/>
    </a:accent3>
    <a:accent4>
      <a:srgbClr val="F6D521"/>
    </a:accent4>
    <a:accent5>
      <a:srgbClr val="F5D421"/>
    </a:accent5>
    <a:accent6>
      <a:srgbClr val="F5D420"/>
    </a:accent6>
    <a:hlink>
      <a:srgbClr val="696356"/>
    </a:hlink>
    <a:folHlink>
      <a:srgbClr val="BFBFBF"/>
    </a:folHlink>
  </a:clrScheme>
</a:themeOverride>
</file>

<file path=ppt/theme/themeOverride7.xml><?xml version="1.0" encoding="utf-8"?>
<a:themeOverride xmlns:a="http://schemas.openxmlformats.org/drawingml/2006/main">
  <a:clrScheme name="自定义 237">
    <a:dk1>
      <a:srgbClr val="000000"/>
    </a:dk1>
    <a:lt1>
      <a:srgbClr val="FFFFFF"/>
    </a:lt1>
    <a:dk2>
      <a:srgbClr val="778495"/>
    </a:dk2>
    <a:lt2>
      <a:srgbClr val="F0F0F0"/>
    </a:lt2>
    <a:accent1>
      <a:srgbClr val="F5D420"/>
    </a:accent1>
    <a:accent2>
      <a:srgbClr val="F6D421"/>
    </a:accent2>
    <a:accent3>
      <a:srgbClr val="F6D421"/>
    </a:accent3>
    <a:accent4>
      <a:srgbClr val="F6D521"/>
    </a:accent4>
    <a:accent5>
      <a:srgbClr val="F5D421"/>
    </a:accent5>
    <a:accent6>
      <a:srgbClr val="F5D420"/>
    </a:accent6>
    <a:hlink>
      <a:srgbClr val="696356"/>
    </a:hlink>
    <a:folHlink>
      <a:srgbClr val="BFBFBF"/>
    </a:folHlink>
  </a:clrScheme>
</a:themeOverride>
</file>

<file path=ppt/theme/themeOverride8.xml><?xml version="1.0" encoding="utf-8"?>
<a:themeOverride xmlns:a="http://schemas.openxmlformats.org/drawingml/2006/main">
  <a:clrScheme name="自定义 237">
    <a:dk1>
      <a:srgbClr val="000000"/>
    </a:dk1>
    <a:lt1>
      <a:srgbClr val="FFFFFF"/>
    </a:lt1>
    <a:dk2>
      <a:srgbClr val="778495"/>
    </a:dk2>
    <a:lt2>
      <a:srgbClr val="F0F0F0"/>
    </a:lt2>
    <a:accent1>
      <a:srgbClr val="F5D420"/>
    </a:accent1>
    <a:accent2>
      <a:srgbClr val="F6D421"/>
    </a:accent2>
    <a:accent3>
      <a:srgbClr val="F6D421"/>
    </a:accent3>
    <a:accent4>
      <a:srgbClr val="F6D521"/>
    </a:accent4>
    <a:accent5>
      <a:srgbClr val="F5D421"/>
    </a:accent5>
    <a:accent6>
      <a:srgbClr val="F5D420"/>
    </a:accent6>
    <a:hlink>
      <a:srgbClr val="696356"/>
    </a:hlink>
    <a:folHlink>
      <a:srgbClr val="BFBFBF"/>
    </a:folHlink>
  </a:clrScheme>
</a:themeOverride>
</file>

<file path=ppt/theme/themeOverride9.xml><?xml version="1.0" encoding="utf-8"?>
<a:themeOverride xmlns:a="http://schemas.openxmlformats.org/drawingml/2006/main">
  <a:clrScheme name="自定义 237">
    <a:dk1>
      <a:srgbClr val="000000"/>
    </a:dk1>
    <a:lt1>
      <a:srgbClr val="FFFFFF"/>
    </a:lt1>
    <a:dk2>
      <a:srgbClr val="778495"/>
    </a:dk2>
    <a:lt2>
      <a:srgbClr val="F0F0F0"/>
    </a:lt2>
    <a:accent1>
      <a:srgbClr val="F5D420"/>
    </a:accent1>
    <a:accent2>
      <a:srgbClr val="F6D421"/>
    </a:accent2>
    <a:accent3>
      <a:srgbClr val="F6D421"/>
    </a:accent3>
    <a:accent4>
      <a:srgbClr val="F6D521"/>
    </a:accent4>
    <a:accent5>
      <a:srgbClr val="F5D421"/>
    </a:accent5>
    <a:accent6>
      <a:srgbClr val="F5D420"/>
    </a:accent6>
    <a:hlink>
      <a:srgbClr val="696356"/>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9Slide.vn</Template>
  <TotalTime>3045</TotalTime>
  <Words>1003</Words>
  <Application>Microsoft Office PowerPoint</Application>
  <PresentationFormat>On-screen Show (16:9)</PresentationFormat>
  <Paragraphs>92</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微软雅黑</vt:lpstr>
      <vt:lpstr>Arial</vt:lpstr>
      <vt:lpstr>Calibri</vt:lpstr>
      <vt:lpstr>inpin heiti</vt:lpstr>
      <vt:lpstr>SVN-Poky's</vt:lpstr>
      <vt:lpstr>Times New Roman</vt:lpstr>
      <vt:lpstr>Wingdings</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第一PPT模板网-WWW.1PPT.COM</dc:title>
  <dc:subject>9Slide.vn</dc:subject>
  <dc:creator>MY PC</dc:creator>
  <cp:keywords>第一PPT模板网-WWW.1PPT.COM</cp:keywords>
  <dc:description>9Slide.vn</dc:description>
  <cp:lastModifiedBy>Đào Thị Minh Phượng</cp:lastModifiedBy>
  <cp:revision>250</cp:revision>
  <dcterms:created xsi:type="dcterms:W3CDTF">2015-12-11T17:46:17Z</dcterms:created>
  <dcterms:modified xsi:type="dcterms:W3CDTF">2023-04-08T08:32:36Z</dcterms:modified>
  <cp:category>9Slide.vn</cp:category>
</cp:coreProperties>
</file>