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437" r:id="rId6"/>
    <p:sldId id="264" r:id="rId7"/>
    <p:sldId id="445" r:id="rId8"/>
    <p:sldId id="441" r:id="rId9"/>
    <p:sldId id="446" r:id="rId10"/>
    <p:sldId id="433" r:id="rId11"/>
    <p:sldId id="447" r:id="rId12"/>
    <p:sldId id="444" r:id="rId13"/>
    <p:sldId id="448" r:id="rId14"/>
    <p:sldId id="443" r:id="rId15"/>
    <p:sldId id="442" r:id="rId16"/>
    <p:sldId id="440" r:id="rId17"/>
    <p:sldId id="43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21B9-4BCA-0D45-2773-3C28D7B1C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CC0CE-A1EA-E957-8519-696733EA8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62C3E-1097-1D76-3E4E-B42D5AC2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70E8D-AB09-AD68-9C49-CA432373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790CB-A6BE-8A74-3B0A-4E015EF8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128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0030-DD6D-6391-5C4F-BCEC763D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FB1BD-7EC2-DC60-F0A7-796F39289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0C5CE-E5CA-4778-2F95-B4734453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3545-1242-6E2B-DDA2-6A3D6F39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31BF6-E1A1-73AE-7370-9788770F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41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47804-804E-26C7-369E-B9FC460C8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B41E3-FD57-115D-39B8-926D2F07B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43A91-4B40-5FFC-D26A-A127E631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B1F7C-86E7-72F7-4C1B-B3F6FC56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EBD29-E879-0D33-8C6B-5574DD5D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31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2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4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6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11867" y="1240973"/>
            <a:ext cx="9178027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0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2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</p:spTree>
    <p:extLst>
      <p:ext uri="{BB962C8B-B14F-4D97-AF65-F5344CB8AC3E}">
        <p14:creationId xmlns:p14="http://schemas.microsoft.com/office/powerpoint/2010/main" val="287978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CD8D-9905-9B64-A9FF-0FE6FCDE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55310-EFFD-C14C-082F-2A2F0A80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B1914-AA28-BD68-01D8-465483F6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D6D1-0E4E-D1FD-A58A-EE2CD8DF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9E6A4-7145-1726-D9D2-E022FAA1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63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5236-44E9-CAE2-6E00-CD50751A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F692C-50CF-A5AD-920A-B058EFE5C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06D81-0600-8002-007C-F3E60AFF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3336-43F2-FB0D-953B-F24C084B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C5DA5-33DE-CB08-AA35-4CF94429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80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92AE-99DD-2210-78A8-2EAEA657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0BDB-D328-9234-E959-0680E0FAC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424F5-3791-3385-2A1F-46B25E416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3C3CF-C577-877E-0D3B-6CBDA31C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0E84E-D2DC-1C4D-8099-7E88E51F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76A9C-FC94-182C-B71A-D57687B1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066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7F2B-CC35-8524-76B7-29BE7892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69335-FBEC-6581-8956-0DDC8EA78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1948D-F3E4-10EF-2C91-AF50906AE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EA4C3-94E0-3740-DA55-2DDC49D2B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6EECF-ED4E-4760-461B-C025CE171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541F0-96F9-9FD8-9326-EF6F2572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AA622-F442-E574-3631-706E7401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AC8C2-B599-78E5-1127-BC446DCB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14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F037-AB2B-091C-59D1-1CDB1560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0F22B-9B0A-9A4C-804F-25F65829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DB91F-E4CE-1D5D-1FF1-D1113B44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B6D16-EDA6-D284-1D76-76C68A84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86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DA74E-23D2-12FA-A34A-BF883478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31E0FA-9881-AE01-ED44-9A176984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E8795-8F3D-0C01-88AB-31F5C349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9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4ECA-39F7-7FCE-30C6-A8F0B82C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5EDB-1D69-9C42-FDA6-7AFEE0097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F28B4-0562-FD6C-B7D8-8A7803B2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B443B-6E73-85C8-AFAE-5A6672CE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CE6C6-D12B-ED00-005C-DD92D898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9916B-D8C2-80D1-01BA-1730C079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878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1687-2F05-0BB2-5A1A-CB3551AF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27305-2154-CAB9-A643-0C4A62C61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C4515-9EE4-4C0A-CB97-79A9CFF5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CF55F-029E-0B5F-59A1-BCAF4C2D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3772F-5390-E44C-5838-2E674E07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34384-4B95-D966-99FF-1B2799D9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73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CACD5-C05D-1D22-867F-97032649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52B38-0C63-5824-1645-1F778691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AAE3F-5D37-2BF6-FF5C-8C10DC253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2685-BB03-434A-BBE8-3578BE43A8D0}" type="datetimeFigureOut">
              <a:rPr lang="vi-VN" smtClean="0"/>
              <a:t>14/03/2023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B4F90-7950-F799-AF8E-9A1BD7939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E363-F677-FD0C-1CB7-CDD9D8D1F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7796-7364-4E49-80EE-B7FFBCA1C1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435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31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2975762" y="4113932"/>
            <a:ext cx="2700035" cy="1014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58"/>
            <a:r>
              <a:rPr lang="en-US" sz="5992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5992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27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711584" y="5370955"/>
            <a:ext cx="7228389" cy="83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58"/>
            <a:r>
              <a:rPr lang="en-US" sz="4794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794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794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794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4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794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794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794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B160DD-8CA9-A3D1-B9A1-FD7575B31D9A}"/>
              </a:ext>
            </a:extLst>
          </p:cNvPr>
          <p:cNvSpPr txBox="1"/>
          <p:nvPr/>
        </p:nvSpPr>
        <p:spPr>
          <a:xfrm>
            <a:off x="3776870" y="2053788"/>
            <a:ext cx="7840220" cy="3533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488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tổn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an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giao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</a:p>
          <a:p>
            <a:pPr algn="just" defTabSz="68488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lo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lắng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căng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hưởng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rèn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thói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quen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suy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sz="2696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cực</a:t>
            </a:r>
            <a:endParaRPr lang="en-US" sz="2696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75962AB-1B76-34B6-C603-AF7EEDA241D2}"/>
              </a:ext>
            </a:extLst>
          </p:cNvPr>
          <p:cNvSpPr txBox="1"/>
          <p:nvPr/>
        </p:nvSpPr>
        <p:spPr>
          <a:xfrm>
            <a:off x="4690896" y="973611"/>
            <a:ext cx="6012167" cy="123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lnSpc>
                <a:spcPct val="74000"/>
              </a:lnSpc>
            </a:pP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9587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73C74B2-F021-1D06-E5C5-8D7DA9A52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788"/>
            <a:ext cx="3549257" cy="39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92EA5291-78FD-0E11-A534-03D2A5587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4111266" y="1717993"/>
            <a:ext cx="4995278" cy="156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58"/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587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691D447-8B48-6FD5-1DDD-5241AAA67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07" y="2777345"/>
            <a:ext cx="3082187" cy="46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6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0E082C-05ED-E902-4B25-FF263EF0ADCC}"/>
              </a:ext>
            </a:extLst>
          </p:cNvPr>
          <p:cNvGrpSpPr/>
          <p:nvPr/>
        </p:nvGrpSpPr>
        <p:grpSpPr>
          <a:xfrm>
            <a:off x="502402" y="758253"/>
            <a:ext cx="11464303" cy="922047"/>
            <a:chOff x="699294" y="2699673"/>
            <a:chExt cx="15305143" cy="12309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2044F1-C7BD-1217-C040-EAC29C90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294" y="2759990"/>
              <a:ext cx="866667" cy="81904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039CD6-59BD-9D9C-5AB1-6808BFBD2E3A}"/>
                </a:ext>
              </a:extLst>
            </p:cNvPr>
            <p:cNvSpPr txBox="1"/>
            <p:nvPr/>
          </p:nvSpPr>
          <p:spPr>
            <a:xfrm>
              <a:off x="1357184" y="2699673"/>
              <a:ext cx="14647253" cy="1230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Hãy chia sẻ về lợi ích của mỗi hoạt động trong các hình dưới đây đối với cơ quan thần kinh.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725D6D-D8A5-90A2-040E-A7A9E8D19928}"/>
              </a:ext>
            </a:extLst>
          </p:cNvPr>
          <p:cNvGrpSpPr/>
          <p:nvPr/>
        </p:nvGrpSpPr>
        <p:grpSpPr>
          <a:xfrm>
            <a:off x="137244" y="2002083"/>
            <a:ext cx="2827147" cy="2976469"/>
            <a:chOff x="211799" y="3720688"/>
            <a:chExt cx="3774315" cy="39736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DC89CB-435C-4D12-A838-829481AC6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799" y="3720688"/>
              <a:ext cx="3774315" cy="397366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A935F2F-D62B-4694-98F5-C07C27A5D87D}"/>
                </a:ext>
              </a:extLst>
            </p:cNvPr>
            <p:cNvSpPr/>
            <p:nvPr/>
          </p:nvSpPr>
          <p:spPr>
            <a:xfrm>
              <a:off x="1664775" y="7218101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1FBB86-0CC1-24A5-A726-AE9108B3E5B7}"/>
              </a:ext>
            </a:extLst>
          </p:cNvPr>
          <p:cNvGrpSpPr/>
          <p:nvPr/>
        </p:nvGrpSpPr>
        <p:grpSpPr>
          <a:xfrm>
            <a:off x="3073686" y="2000010"/>
            <a:ext cx="2919578" cy="2980615"/>
            <a:chOff x="4009133" y="3729866"/>
            <a:chExt cx="3897713" cy="39791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EB1CA7-D524-BD6F-2855-5185AB17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9133" y="3729866"/>
              <a:ext cx="3897713" cy="3979198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0C668C-C696-AA43-8E1D-522E21F9719B}"/>
                </a:ext>
              </a:extLst>
            </p:cNvPr>
            <p:cNvSpPr/>
            <p:nvPr/>
          </p:nvSpPr>
          <p:spPr>
            <a:xfrm>
              <a:off x="5980495" y="7237151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A1272E-DAA8-6F20-A4D9-942F15D732FD}"/>
              </a:ext>
            </a:extLst>
          </p:cNvPr>
          <p:cNvGrpSpPr/>
          <p:nvPr/>
        </p:nvGrpSpPr>
        <p:grpSpPr>
          <a:xfrm>
            <a:off x="6102560" y="2004828"/>
            <a:ext cx="2928838" cy="2970979"/>
            <a:chOff x="8100219" y="3750062"/>
            <a:chExt cx="3910075" cy="396633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A85192-4D20-5B83-E91C-491C3C8EF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0219" y="3750062"/>
              <a:ext cx="3910075" cy="396633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83DB57-77E0-7E4B-5F7D-A232872BB1FE}"/>
                </a:ext>
              </a:extLst>
            </p:cNvPr>
            <p:cNvSpPr/>
            <p:nvPr/>
          </p:nvSpPr>
          <p:spPr>
            <a:xfrm>
              <a:off x="9874828" y="7237151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68A6C9-EA21-61E9-C581-8D0C437582A0}"/>
              </a:ext>
            </a:extLst>
          </p:cNvPr>
          <p:cNvGrpSpPr/>
          <p:nvPr/>
        </p:nvGrpSpPr>
        <p:grpSpPr>
          <a:xfrm>
            <a:off x="9140694" y="2013085"/>
            <a:ext cx="2826012" cy="2954466"/>
            <a:chOff x="12109512" y="3750062"/>
            <a:chExt cx="3772799" cy="39442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C5B8467-1E37-370F-DACE-AD39C7FAC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09512" y="3750062"/>
              <a:ext cx="3772799" cy="3944289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1E069B-6237-5E5A-2AF3-C71946890E74}"/>
                </a:ext>
              </a:extLst>
            </p:cNvPr>
            <p:cNvSpPr/>
            <p:nvPr/>
          </p:nvSpPr>
          <p:spPr>
            <a:xfrm>
              <a:off x="13643769" y="7218101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D046F9E-3A8A-6BA2-24B3-F1674B3E1DCB}"/>
              </a:ext>
            </a:extLst>
          </p:cNvPr>
          <p:cNvGrpSpPr/>
          <p:nvPr/>
        </p:nvGrpSpPr>
        <p:grpSpPr>
          <a:xfrm>
            <a:off x="217014" y="5009474"/>
            <a:ext cx="5976098" cy="941755"/>
            <a:chOff x="442119" y="2178524"/>
            <a:chExt cx="7978247" cy="1257267"/>
          </a:xfrm>
        </p:grpSpPr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5243064-51BB-8B63-EC07-C96D5E31F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90942"/>
            <a:stretch/>
          </p:blipFill>
          <p:spPr>
            <a:xfrm>
              <a:off x="442119" y="2178524"/>
              <a:ext cx="1295400" cy="1257267"/>
            </a:xfrm>
            <a:prstGeom prst="rect">
              <a:avLst/>
            </a:prstGeom>
          </p:spPr>
        </p:pic>
        <p:sp>
          <p:nvSpPr>
            <p:cNvPr id="1026" name="TextBox 1025">
              <a:extLst>
                <a:ext uri="{FF2B5EF4-FFF2-40B4-BE49-F238E27FC236}">
                  <a16:creationId xmlns:a16="http://schemas.microsoft.com/office/drawing/2014/main" id="{285BA46D-4B60-8A03-944E-313AC24C02E4}"/>
                </a:ext>
              </a:extLst>
            </p:cNvPr>
            <p:cNvSpPr txBox="1"/>
            <p:nvPr/>
          </p:nvSpPr>
          <p:spPr>
            <a:xfrm>
              <a:off x="1550880" y="2181292"/>
              <a:ext cx="6869486" cy="1230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2696" b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 thêm một số hoạt động có lợi đối với cơ quan thần kinh.</a:t>
              </a:r>
              <a:endParaRPr lang="en-US" sz="2696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0299BF4-5271-C061-C952-5255EBAD36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60" y="4704029"/>
            <a:ext cx="2934339" cy="29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8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605774F-F50F-DAA7-A7CC-28B56530B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3660692" y="1298106"/>
            <a:ext cx="6012167" cy="232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lnSpc>
                <a:spcPct val="74000"/>
              </a:lnSpc>
            </a:pPr>
            <a:r>
              <a:rPr lang="en-US" sz="9587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SVN-Billo" panose="00000400000000000000" pitchFamily="2" charset="0"/>
              </a:rPr>
              <a:t>Chia sẻ trước lớp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563278" y="3188799"/>
            <a:ext cx="2132278" cy="36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8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21B26-C436-2C40-648C-F1931293D9E4}"/>
              </a:ext>
            </a:extLst>
          </p:cNvPr>
          <p:cNvSpPr txBox="1"/>
          <p:nvPr/>
        </p:nvSpPr>
        <p:spPr>
          <a:xfrm>
            <a:off x="559479" y="3942698"/>
            <a:ext cx="7309327" cy="155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Hình 2: </a:t>
            </a:r>
            <a:r>
              <a:rPr lang="vi-VN" sz="2696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Ngủ</a:t>
            </a:r>
          </a:p>
          <a:p>
            <a:pPr algn="just">
              <a:lnSpc>
                <a:spcPct val="120000"/>
              </a:lnSpc>
            </a:pPr>
            <a:r>
              <a:rPr lang="vi-VN" sz="2696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→ Trạng thái cơ thể nghỉ ngơi → Cơ quan thần kinh được nghỉ ngơi và thư giãn.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16B760-D662-8BE9-3CD9-872A161EF7F3}"/>
              </a:ext>
            </a:extLst>
          </p:cNvPr>
          <p:cNvGrpSpPr/>
          <p:nvPr/>
        </p:nvGrpSpPr>
        <p:grpSpPr>
          <a:xfrm>
            <a:off x="8334224" y="306326"/>
            <a:ext cx="3298297" cy="2931487"/>
            <a:chOff x="211799" y="3720688"/>
            <a:chExt cx="3774315" cy="39736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89A7C1-BC88-7D7F-B517-37ECEE1DD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799" y="3720688"/>
              <a:ext cx="3774315" cy="3973663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3D0BE7-7F7F-60FE-BAD9-FFEFDFD40897}"/>
                </a:ext>
              </a:extLst>
            </p:cNvPr>
            <p:cNvSpPr/>
            <p:nvPr/>
          </p:nvSpPr>
          <p:spPr>
            <a:xfrm>
              <a:off x="1664775" y="7218101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rgbClr val="F4A14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2DC89-CC06-6461-371D-A67260124A25}"/>
              </a:ext>
            </a:extLst>
          </p:cNvPr>
          <p:cNvGrpSpPr/>
          <p:nvPr/>
        </p:nvGrpSpPr>
        <p:grpSpPr>
          <a:xfrm>
            <a:off x="8333153" y="3314845"/>
            <a:ext cx="3356326" cy="2979447"/>
            <a:chOff x="4009133" y="3729866"/>
            <a:chExt cx="3897713" cy="39791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790A2F-1E2D-6598-7496-DACD7E5E3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9133" y="3729866"/>
              <a:ext cx="3897713" cy="397919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F712516-F5D7-229F-4628-55A7BB5CF727}"/>
                </a:ext>
              </a:extLst>
            </p:cNvPr>
            <p:cNvSpPr/>
            <p:nvPr/>
          </p:nvSpPr>
          <p:spPr>
            <a:xfrm>
              <a:off x="5980495" y="7237151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rgbClr val="F4A14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2E6FDD9-9EEF-2E0F-0E11-DE0C60F208DC}"/>
              </a:ext>
            </a:extLst>
          </p:cNvPr>
          <p:cNvSpPr txBox="1"/>
          <p:nvPr/>
        </p:nvSpPr>
        <p:spPr>
          <a:xfrm>
            <a:off x="559479" y="897744"/>
            <a:ext cx="6238822" cy="2050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488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6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Hình 1: </a:t>
            </a:r>
            <a:r>
              <a:rPr lang="vi-VN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 chơi với các bạn</a:t>
            </a:r>
          </a:p>
          <a:p>
            <a:pPr algn="just" defTabSz="68488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→ Hoạt động vui chơi vừa sức, trạng thái cảm xúc vui vẻ → Có lợi cho cơ quan thần kinh.</a:t>
            </a:r>
          </a:p>
        </p:txBody>
      </p:sp>
    </p:spTree>
    <p:extLst>
      <p:ext uri="{BB962C8B-B14F-4D97-AF65-F5344CB8AC3E}">
        <p14:creationId xmlns:p14="http://schemas.microsoft.com/office/powerpoint/2010/main" val="799637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9A1272E-DAA8-6F20-A4D9-942F15D732FD}"/>
              </a:ext>
            </a:extLst>
          </p:cNvPr>
          <p:cNvGrpSpPr/>
          <p:nvPr/>
        </p:nvGrpSpPr>
        <p:grpSpPr>
          <a:xfrm>
            <a:off x="8229240" y="472543"/>
            <a:ext cx="3444374" cy="2781871"/>
            <a:chOff x="8100219" y="3750062"/>
            <a:chExt cx="3910075" cy="396633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A85192-4D20-5B83-E91C-491C3C8EF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00219" y="3750062"/>
              <a:ext cx="3910075" cy="396633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83DB57-77E0-7E4B-5F7D-A232872BB1FE}"/>
                </a:ext>
              </a:extLst>
            </p:cNvPr>
            <p:cNvSpPr/>
            <p:nvPr/>
          </p:nvSpPr>
          <p:spPr>
            <a:xfrm>
              <a:off x="9874828" y="7237151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rgbClr val="F4A14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68A6C9-EA21-61E9-C581-8D0C437582A0}"/>
              </a:ext>
            </a:extLst>
          </p:cNvPr>
          <p:cNvGrpSpPr/>
          <p:nvPr/>
        </p:nvGrpSpPr>
        <p:grpSpPr>
          <a:xfrm>
            <a:off x="8309960" y="3429000"/>
            <a:ext cx="3445340" cy="2766408"/>
            <a:chOff x="12109512" y="3750062"/>
            <a:chExt cx="3772799" cy="39442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C5B8467-1E37-370F-DACE-AD39C7FAC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09512" y="3750062"/>
              <a:ext cx="3772799" cy="3944289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1E069B-6237-5E5A-2AF3-C71946890E74}"/>
                </a:ext>
              </a:extLst>
            </p:cNvPr>
            <p:cNvSpPr/>
            <p:nvPr/>
          </p:nvSpPr>
          <p:spPr>
            <a:xfrm>
              <a:off x="13643769" y="7218101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rgbClr val="F4A14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F97304-4515-EFE0-166B-1364B434A5FA}"/>
              </a:ext>
            </a:extLst>
          </p:cNvPr>
          <p:cNvSpPr txBox="1"/>
          <p:nvPr/>
        </p:nvSpPr>
        <p:spPr>
          <a:xfrm>
            <a:off x="458580" y="3810754"/>
            <a:ext cx="7443771" cy="155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Hình 4: </a:t>
            </a:r>
            <a:r>
              <a:rPr lang="vi-VN" sz="2696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Tham gia hội diễn văn nghệ</a:t>
            </a:r>
          </a:p>
          <a:p>
            <a:pPr algn="just">
              <a:lnSpc>
                <a:spcPct val="120000"/>
              </a:lnSpc>
            </a:pPr>
            <a:r>
              <a:rPr lang="vi-VN" sz="2696" b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→ Trạng thái cảm xúc vui vẻ → Có lợi cho cơ quan thần kinh.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662D5-08C4-AE9B-03BE-618CC022081D}"/>
              </a:ext>
            </a:extLst>
          </p:cNvPr>
          <p:cNvSpPr txBox="1"/>
          <p:nvPr/>
        </p:nvSpPr>
        <p:spPr>
          <a:xfrm>
            <a:off x="458579" y="860511"/>
            <a:ext cx="6751966" cy="155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488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6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Hình 3</a:t>
            </a:r>
            <a:r>
              <a:rPr lang="vi-VN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Vẽ tranh</a:t>
            </a:r>
          </a:p>
          <a:p>
            <a:pPr algn="just" defTabSz="684886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→ Trạng thái cảm xúc thư giãn → Cơ quan thần kinh được thoải mái, thư giãn.</a:t>
            </a:r>
          </a:p>
        </p:txBody>
      </p:sp>
    </p:spTree>
    <p:extLst>
      <p:ext uri="{BB962C8B-B14F-4D97-AF65-F5344CB8AC3E}">
        <p14:creationId xmlns:p14="http://schemas.microsoft.com/office/powerpoint/2010/main" val="4260807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BCABA7A9-FC00-B00E-ED16-19E02EC4A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39EFB134-DDA5-9794-984C-1CBE3AA83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82" y="2846335"/>
            <a:ext cx="3097132" cy="462373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97F875A-CEEC-227C-4BEF-F345C8757943}"/>
              </a:ext>
            </a:extLst>
          </p:cNvPr>
          <p:cNvSpPr txBox="1"/>
          <p:nvPr/>
        </p:nvSpPr>
        <p:spPr>
          <a:xfrm>
            <a:off x="4007612" y="1265055"/>
            <a:ext cx="4807726" cy="2005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433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2433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433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2433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815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C125F5A-FFDC-53BA-8A58-116C78CC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8"/>
            <a:ext cx="12176542" cy="684930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F98B9F5-7C9D-721D-85E3-03C4802A3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36" y="2458682"/>
            <a:ext cx="4394970" cy="439497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5262DF6-5FA6-0AF6-095C-5D4ABB49E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33" y="2350931"/>
            <a:ext cx="4502722" cy="450272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D9A5B8D-2403-C4BD-C350-DE7954AF1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244" y="118503"/>
            <a:ext cx="10283978" cy="16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0D151CD-907B-2946-7E8F-2AAE2961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3688816" y="1598724"/>
            <a:ext cx="5442516" cy="156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58"/>
            <a:r>
              <a:rPr lang="en-US" sz="9587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587" dirty="0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587" dirty="0">
              <a:ln w="34925">
                <a:solidFill>
                  <a:srgbClr val="ED7D31">
                    <a:lumMod val="60000"/>
                    <a:lumOff val="40000"/>
                  </a:srgbClr>
                </a:solidFill>
                <a:prstDash val="sysDash"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79" y="2596210"/>
            <a:ext cx="4261790" cy="42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9B47BDCD-3481-8225-442A-46E750135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68" y="3124587"/>
            <a:ext cx="4851887" cy="387978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4804FF0-26F4-536D-39DC-908D027E72ED}"/>
              </a:ext>
            </a:extLst>
          </p:cNvPr>
          <p:cNvSpPr txBox="1"/>
          <p:nvPr/>
        </p:nvSpPr>
        <p:spPr>
          <a:xfrm>
            <a:off x="331169" y="917589"/>
            <a:ext cx="11643818" cy="1106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chấn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tủy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96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96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E47699-B986-7F4D-C2D6-FE82037286B0}"/>
              </a:ext>
            </a:extLst>
          </p:cNvPr>
          <p:cNvSpPr txBox="1"/>
          <p:nvPr/>
        </p:nvSpPr>
        <p:spPr>
          <a:xfrm>
            <a:off x="1187332" y="2858225"/>
            <a:ext cx="7094738" cy="161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96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 giữ an toàn trong các hoạt động học tập, vui chơi và đặc biệt cẩn thận khi tham gia giao thông.</a:t>
            </a:r>
            <a:endParaRPr lang="en-US" sz="3296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4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F5CBB354-E66C-1CAD-EFA9-8DE120357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3607684" y="1572220"/>
            <a:ext cx="5269391" cy="156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58"/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9587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64" y="2784569"/>
            <a:ext cx="3038747" cy="42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17A15D6-9A62-6301-B4D9-B72C778E5853}"/>
              </a:ext>
            </a:extLst>
          </p:cNvPr>
          <p:cNvGrpSpPr/>
          <p:nvPr/>
        </p:nvGrpSpPr>
        <p:grpSpPr>
          <a:xfrm>
            <a:off x="210468" y="671081"/>
            <a:ext cx="10533753" cy="922047"/>
            <a:chOff x="1204120" y="2453405"/>
            <a:chExt cx="14367040" cy="12990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CF19A25-AE16-6018-FD1A-5E49777FA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1601"/>
            <a:stretch/>
          </p:blipFill>
          <p:spPr>
            <a:xfrm>
              <a:off x="1204120" y="2488588"/>
              <a:ext cx="1108168" cy="12062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0657E8-4FA8-0578-F377-DA7BEA5923B6}"/>
                </a:ext>
              </a:extLst>
            </p:cNvPr>
            <p:cNvSpPr txBox="1"/>
            <p:nvPr/>
          </p:nvSpPr>
          <p:spPr>
            <a:xfrm>
              <a:off x="2376587" y="2453405"/>
              <a:ext cx="13194573" cy="12990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2. Theo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em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trạng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thái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cảm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xúc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nào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hoặc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hại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đối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cơ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thần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kinh</a:t>
              </a:r>
              <a:r>
                <a:rPr lang="en-US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55D4F2-076E-09F5-B61E-8EE31518AC7F}"/>
              </a:ext>
            </a:extLst>
          </p:cNvPr>
          <p:cNvGrpSpPr/>
          <p:nvPr/>
        </p:nvGrpSpPr>
        <p:grpSpPr>
          <a:xfrm>
            <a:off x="6387643" y="2641549"/>
            <a:ext cx="3725091" cy="3215312"/>
            <a:chOff x="8680070" y="4676811"/>
            <a:chExt cx="4973094" cy="429252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C936BF5-5DEB-74C3-459D-775EB41F7A54}"/>
                </a:ext>
              </a:extLst>
            </p:cNvPr>
            <p:cNvSpPr/>
            <p:nvPr/>
          </p:nvSpPr>
          <p:spPr>
            <a:xfrm>
              <a:off x="8680070" y="4676811"/>
              <a:ext cx="4973094" cy="42925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D4EFE7-6078-C713-05C7-83956FABC38F}"/>
                </a:ext>
              </a:extLst>
            </p:cNvPr>
            <p:cNvCxnSpPr/>
            <p:nvPr/>
          </p:nvCxnSpPr>
          <p:spPr>
            <a:xfrm>
              <a:off x="8680070" y="5597100"/>
              <a:ext cx="4973094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C389A0D-F793-1D3A-317A-6E51097D8EC6}"/>
              </a:ext>
            </a:extLst>
          </p:cNvPr>
          <p:cNvGrpSpPr/>
          <p:nvPr/>
        </p:nvGrpSpPr>
        <p:grpSpPr>
          <a:xfrm>
            <a:off x="1758108" y="2680274"/>
            <a:ext cx="3774153" cy="3215312"/>
            <a:chOff x="2557976" y="4728510"/>
            <a:chExt cx="5038593" cy="429252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6BC8069-93F8-2F0A-5C2D-470CDB3A2A35}"/>
                </a:ext>
              </a:extLst>
            </p:cNvPr>
            <p:cNvGrpSpPr/>
            <p:nvPr/>
          </p:nvGrpSpPr>
          <p:grpSpPr>
            <a:xfrm>
              <a:off x="2557976" y="4728510"/>
              <a:ext cx="5038593" cy="4292525"/>
              <a:chOff x="2566326" y="4676812"/>
              <a:chExt cx="5038593" cy="429252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BA914AB-1927-3406-5599-921E8A8E9556}"/>
                  </a:ext>
                </a:extLst>
              </p:cNvPr>
              <p:cNvSpPr/>
              <p:nvPr/>
            </p:nvSpPr>
            <p:spPr>
              <a:xfrm>
                <a:off x="2566326" y="4676812"/>
                <a:ext cx="5030243" cy="429252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8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02A91AE-DBBB-5D9F-CE40-3E5CCE2DC778}"/>
                  </a:ext>
                </a:extLst>
              </p:cNvPr>
              <p:cNvCxnSpPr/>
              <p:nvPr/>
            </p:nvCxnSpPr>
            <p:spPr>
              <a:xfrm>
                <a:off x="2631825" y="5637000"/>
                <a:ext cx="4973094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8DF6714-EC86-1A9E-F191-7E5F6E545A39}"/>
                </a:ext>
              </a:extLst>
            </p:cNvPr>
            <p:cNvSpPr/>
            <p:nvPr/>
          </p:nvSpPr>
          <p:spPr>
            <a:xfrm>
              <a:off x="3566319" y="4953000"/>
              <a:ext cx="2743200" cy="617225"/>
            </a:xfrm>
            <a:prstGeom prst="roundRect">
              <a:avLst/>
            </a:prstGeom>
            <a:solidFill>
              <a:srgbClr val="ACD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7" b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 lợi</a:t>
              </a:r>
            </a:p>
          </p:txBody>
        </p:sp>
      </p:grp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EE971D1B-DE77-A79D-52FD-C08DFE38C820}"/>
              </a:ext>
            </a:extLst>
          </p:cNvPr>
          <p:cNvSpPr/>
          <p:nvPr/>
        </p:nvSpPr>
        <p:spPr>
          <a:xfrm>
            <a:off x="7261936" y="2774295"/>
            <a:ext cx="2054791" cy="462332"/>
          </a:xfrm>
          <a:prstGeom prst="roundRect">
            <a:avLst/>
          </a:prstGeom>
          <a:solidFill>
            <a:srgbClr val="ACD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7" b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 hại</a:t>
            </a:r>
          </a:p>
        </p:txBody>
      </p:sp>
      <p:sp>
        <p:nvSpPr>
          <p:cNvPr id="1025" name="vui vẻ">
            <a:extLst>
              <a:ext uri="{FF2B5EF4-FFF2-40B4-BE49-F238E27FC236}">
                <a16:creationId xmlns:a16="http://schemas.microsoft.com/office/drawing/2014/main" id="{760552B4-C010-0935-1FFD-CDFCA02F0D45}"/>
              </a:ext>
            </a:extLst>
          </p:cNvPr>
          <p:cNvSpPr/>
          <p:nvPr/>
        </p:nvSpPr>
        <p:spPr>
          <a:xfrm>
            <a:off x="2117731" y="1799006"/>
            <a:ext cx="1426938" cy="517447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97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 vẻ</a:t>
            </a:r>
          </a:p>
        </p:txBody>
      </p:sp>
      <p:sp>
        <p:nvSpPr>
          <p:cNvPr id="1027" name="so hai">
            <a:extLst>
              <a:ext uri="{FF2B5EF4-FFF2-40B4-BE49-F238E27FC236}">
                <a16:creationId xmlns:a16="http://schemas.microsoft.com/office/drawing/2014/main" id="{85F68EB6-8053-463E-A53B-F796DA138674}"/>
              </a:ext>
            </a:extLst>
          </p:cNvPr>
          <p:cNvSpPr/>
          <p:nvPr/>
        </p:nvSpPr>
        <p:spPr>
          <a:xfrm>
            <a:off x="4223880" y="1799006"/>
            <a:ext cx="1426938" cy="517447"/>
          </a:xfrm>
          <a:prstGeom prst="roundRect">
            <a:avLst>
              <a:gd name="adj" fmla="val 50000"/>
            </a:avLst>
          </a:prstGeom>
          <a:ln w="38100">
            <a:solidFill>
              <a:srgbClr val="F082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97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Sợ hãi</a:t>
            </a:r>
          </a:p>
        </p:txBody>
      </p:sp>
      <p:sp>
        <p:nvSpPr>
          <p:cNvPr id="1029" name="buc tưc">
            <a:extLst>
              <a:ext uri="{FF2B5EF4-FFF2-40B4-BE49-F238E27FC236}">
                <a16:creationId xmlns:a16="http://schemas.microsoft.com/office/drawing/2014/main" id="{3EE74CE5-9563-96EE-3D0A-A59CDB407892}"/>
              </a:ext>
            </a:extLst>
          </p:cNvPr>
          <p:cNvSpPr/>
          <p:nvPr/>
        </p:nvSpPr>
        <p:spPr>
          <a:xfrm>
            <a:off x="6330029" y="1799006"/>
            <a:ext cx="1426938" cy="517447"/>
          </a:xfrm>
          <a:prstGeom prst="roundRect">
            <a:avLst>
              <a:gd name="adj" fmla="val 50000"/>
            </a:avLst>
          </a:prstGeom>
          <a:ln w="38100">
            <a:solidFill>
              <a:srgbClr val="5BC6F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97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Bực tức</a:t>
            </a:r>
          </a:p>
        </p:txBody>
      </p:sp>
      <p:sp>
        <p:nvSpPr>
          <p:cNvPr id="1030" name="lo lắng">
            <a:extLst>
              <a:ext uri="{FF2B5EF4-FFF2-40B4-BE49-F238E27FC236}">
                <a16:creationId xmlns:a16="http://schemas.microsoft.com/office/drawing/2014/main" id="{66EFA6F6-6FCD-5036-A50F-4C5AEF895C22}"/>
              </a:ext>
            </a:extLst>
          </p:cNvPr>
          <p:cNvSpPr/>
          <p:nvPr/>
        </p:nvSpPr>
        <p:spPr>
          <a:xfrm>
            <a:off x="8436179" y="1799006"/>
            <a:ext cx="1426938" cy="517447"/>
          </a:xfrm>
          <a:prstGeom prst="roundRect">
            <a:avLst>
              <a:gd name="adj" fmla="val 50000"/>
            </a:avLst>
          </a:prstGeom>
          <a:ln w="38100">
            <a:solidFill>
              <a:srgbClr val="CDA7C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97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 lắng</a:t>
            </a:r>
          </a:p>
        </p:txBody>
      </p:sp>
      <p:pic>
        <p:nvPicPr>
          <p:cNvPr id="1028" name="Picture 4" descr="Hình ảnh Cậu Bé Suy Nghĩ Về Vấn đề Hình Vẽ Bằng Tay Hoạt Hình PNG , Phim  Hoạt Hình Vector, Cậu Bé Vector, Mẫu Vector PNG và Vector với nền trong">
            <a:extLst>
              <a:ext uri="{FF2B5EF4-FFF2-40B4-BE49-F238E27FC236}">
                <a16:creationId xmlns:a16="http://schemas.microsoft.com/office/drawing/2014/main" id="{881A4700-7C63-FF36-6329-B6606B71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094" y1="14375" x2="67031" y2="14375"/>
                        <a14:foregroundMark x1="63281" y1="24375" x2="63281" y2="24375"/>
                        <a14:foregroundMark x1="71094" y1="38125" x2="71094" y2="38125"/>
                        <a14:foregroundMark x1="72031" y1="35938" x2="72031" y2="35938"/>
                        <a14:foregroundMark x1="70469" y1="34063" x2="70469" y2="34063"/>
                        <a14:foregroundMark x1="67656" y1="40000" x2="67656" y2="40000"/>
                        <a14:foregroundMark x1="34531" y1="18125" x2="34531" y2="18125"/>
                        <a14:foregroundMark x1="33906" y1="16875" x2="33906" y2="16875"/>
                        <a14:foregroundMark x1="35469" y1="23750" x2="35469" y2="23750"/>
                        <a14:foregroundMark x1="35781" y1="22500" x2="35781" y2="22500"/>
                        <a14:foregroundMark x1="29219" y1="26875" x2="29219" y2="26875"/>
                        <a14:foregroundMark x1="35156" y1="29375" x2="35156" y2="29375"/>
                        <a14:foregroundMark x1="44219" y1="36250" x2="44219" y2="36250"/>
                        <a14:foregroundMark x1="56406" y1="39375" x2="56406" y2="3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196" y="3918905"/>
            <a:ext cx="2923332" cy="29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Học Sinh Hoạt Hình PNG, Vector, PSD, và biểu tượng để tải về miễn  phí | pngtree">
            <a:extLst>
              <a:ext uri="{FF2B5EF4-FFF2-40B4-BE49-F238E27FC236}">
                <a16:creationId xmlns:a16="http://schemas.microsoft.com/office/drawing/2014/main" id="{8819ADDD-3CF1-EE3B-92F6-50A494FE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95278" l="10000" r="90000">
                        <a14:foregroundMark x1="41944" y1="7500" x2="54722" y2="14167"/>
                        <a14:foregroundMark x1="56944" y1="24722" x2="56944" y2="24722"/>
                        <a14:foregroundMark x1="44167" y1="25278" x2="44167" y2="25278"/>
                        <a14:foregroundMark x1="43056" y1="25278" x2="40278" y2="33056"/>
                        <a14:foregroundMark x1="56944" y1="23056" x2="54722" y2="28611"/>
                        <a14:foregroundMark x1="41389" y1="23611" x2="40833" y2="30278"/>
                        <a14:foregroundMark x1="27500" y1="33611" x2="27500" y2="33611"/>
                        <a14:foregroundMark x1="44167" y1="45833" x2="44167" y2="45833"/>
                        <a14:foregroundMark x1="46389" y1="55833" x2="46389" y2="55833"/>
                        <a14:foregroundMark x1="45278" y1="48611" x2="46944" y2="59722"/>
                        <a14:foregroundMark x1="53611" y1="48611" x2="54167" y2="61389"/>
                        <a14:foregroundMark x1="58056" y1="45278" x2="58611" y2="49167"/>
                        <a14:foregroundMark x1="52500" y1="49722" x2="51389" y2="68056"/>
                        <a14:foregroundMark x1="39167" y1="45833" x2="41389" y2="48611"/>
                        <a14:foregroundMark x1="40278" y1="95278" x2="46389" y2="92500"/>
                        <a14:foregroundMark x1="68056" y1="86389" x2="64722" y2="94167"/>
                        <a14:foregroundMark x1="65833" y1="83611" x2="65833" y2="83611"/>
                        <a14:foregroundMark x1="49722" y1="89167" x2="49722" y2="89167"/>
                        <a14:foregroundMark x1="50278" y1="37500" x2="50278" y2="37500"/>
                        <a14:foregroundMark x1="41944" y1="61944" x2="41944" y2="61944"/>
                        <a14:foregroundMark x1="41389" y1="1944" x2="52500" y2="3611"/>
                        <a14:foregroundMark x1="40833" y1="43611" x2="44722" y2="65833"/>
                        <a14:foregroundMark x1="67500" y1="84722" x2="67500" y2="8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49" y="4321266"/>
            <a:ext cx="2118609" cy="211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AD7FFF8E-35BD-9249-0DEE-69CE1CC00F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76" y="4206695"/>
            <a:ext cx="3565824" cy="35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540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472E-6 -2.77778E-6 L 0.06252 0.273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742E-6 -2.77778E-6 L 0.2016 0.2654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5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012E-6 -0.00538 L 0.16854 0.2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7" y="13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526E-6 -2.77778E-6 L -0.07851 0.382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1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025" grpId="0" animBg="1"/>
      <p:bldP spid="1027" grpId="0" animBg="1"/>
      <p:bldP spid="1029" grpId="0" animBg="1"/>
      <p:bldP spid="10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23FBD9D-1A70-465B-E8C9-D0302746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3660692" y="1298106"/>
            <a:ext cx="6012167" cy="232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lnSpc>
                <a:spcPct val="74000"/>
              </a:lnSpc>
            </a:pP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587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563278" y="3188799"/>
            <a:ext cx="2132278" cy="36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B92CA04D-F01E-B162-8F1E-3A63402D0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4174942" y="1598724"/>
            <a:ext cx="5129930" cy="156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158"/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587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88F6813-287B-09D4-D66B-24036D80C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0933" l="9752" r="89894">
                        <a14:foregroundMark x1="75177" y1="14508" x2="75177" y2="14508"/>
                        <a14:foregroundMark x1="78546" y1="23057" x2="78546" y2="23057"/>
                        <a14:foregroundMark x1="40248" y1="89378" x2="40248" y2="89378"/>
                        <a14:foregroundMark x1="40248" y1="86399" x2="39716" y2="87953"/>
                        <a14:foregroundMark x1="38475" y1="88731" x2="38475" y2="88731"/>
                        <a14:foregroundMark x1="44504" y1="90415" x2="44504" y2="90415"/>
                        <a14:foregroundMark x1="51241" y1="90026" x2="51241" y2="90026"/>
                        <a14:foregroundMark x1="49113" y1="90933" x2="54610" y2="90933"/>
                        <a14:foregroundMark x1="46631" y1="90933" x2="46631" y2="90933"/>
                        <a14:foregroundMark x1="56738" y1="89767" x2="57979" y2="89767"/>
                        <a14:foregroundMark x1="63121" y1="87306" x2="63121" y2="87306"/>
                        <a14:foregroundMark x1="60638" y1="86269" x2="62411" y2="87565"/>
                        <a14:foregroundMark x1="59043" y1="90026" x2="62234" y2="88860"/>
                        <a14:foregroundMark x1="37234" y1="87953" x2="37234" y2="87953"/>
                        <a14:foregroundMark x1="35638" y1="87824" x2="35638" y2="8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5" y="2744070"/>
            <a:ext cx="3267712" cy="44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4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0E082C-05ED-E902-4B25-FF263EF0ADCC}"/>
              </a:ext>
            </a:extLst>
          </p:cNvPr>
          <p:cNvGrpSpPr/>
          <p:nvPr/>
        </p:nvGrpSpPr>
        <p:grpSpPr>
          <a:xfrm>
            <a:off x="102859" y="697232"/>
            <a:ext cx="11986282" cy="979606"/>
            <a:chOff x="699294" y="2759990"/>
            <a:chExt cx="16001999" cy="1307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2044F1-C7BD-1217-C040-EAC29C90E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294" y="2759990"/>
              <a:ext cx="866667" cy="81904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039CD6-59BD-9D9C-5AB1-6808BFBD2E3A}"/>
                </a:ext>
              </a:extLst>
            </p:cNvPr>
            <p:cNvSpPr txBox="1"/>
            <p:nvPr/>
          </p:nvSpPr>
          <p:spPr>
            <a:xfrm>
              <a:off x="1357184" y="2836833"/>
              <a:ext cx="15344109" cy="1230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2696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1. Em hãy nhận xét về cách ứng xử khi buồn hoặc lo lắng của mỗi bạn trong hình dưới đây.</a:t>
              </a:r>
            </a:p>
          </p:txBody>
        </p:sp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754C0206-E6E3-7AFD-9B27-608B7473CB62}"/>
              </a:ext>
            </a:extLst>
          </p:cNvPr>
          <p:cNvGrpSpPr/>
          <p:nvPr/>
        </p:nvGrpSpPr>
        <p:grpSpPr>
          <a:xfrm>
            <a:off x="251738" y="2344527"/>
            <a:ext cx="3140319" cy="3108228"/>
            <a:chOff x="213519" y="4972050"/>
            <a:chExt cx="4192408" cy="41495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052D49-4078-1504-FAEB-3DF4BDC4C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519" y="4972050"/>
              <a:ext cx="4192408" cy="4099587"/>
            </a:xfrm>
            <a:prstGeom prst="rect">
              <a:avLst/>
            </a:prstGeom>
          </p:spPr>
        </p:pic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B5906F56-1371-E8AF-3A2B-DD5527D4204F}"/>
                </a:ext>
              </a:extLst>
            </p:cNvPr>
            <p:cNvSpPr/>
            <p:nvPr/>
          </p:nvSpPr>
          <p:spPr>
            <a:xfrm>
              <a:off x="2042319" y="8664415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6074D897-D8EB-4B37-A154-78F7598C39AF}"/>
              </a:ext>
            </a:extLst>
          </p:cNvPr>
          <p:cNvGrpSpPr/>
          <p:nvPr/>
        </p:nvGrpSpPr>
        <p:grpSpPr>
          <a:xfrm>
            <a:off x="3415047" y="2344527"/>
            <a:ext cx="3026535" cy="3070792"/>
            <a:chOff x="4436619" y="4972050"/>
            <a:chExt cx="4040503" cy="40995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D17D38E-C767-281C-E318-49D03592C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619" y="4972050"/>
              <a:ext cx="4040503" cy="4040503"/>
            </a:xfrm>
            <a:prstGeom prst="rect">
              <a:avLst/>
            </a:prstGeom>
          </p:spPr>
        </p:pic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B3DC3272-6413-E415-8D89-55CAC4558497}"/>
                </a:ext>
              </a:extLst>
            </p:cNvPr>
            <p:cNvSpPr/>
            <p:nvPr/>
          </p:nvSpPr>
          <p:spPr>
            <a:xfrm>
              <a:off x="6224831" y="8614437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D0C46C6B-A30C-FD3A-4D25-C171B3F2A662}"/>
              </a:ext>
            </a:extLst>
          </p:cNvPr>
          <p:cNvGrpSpPr/>
          <p:nvPr/>
        </p:nvGrpSpPr>
        <p:grpSpPr>
          <a:xfrm>
            <a:off x="6464572" y="2344527"/>
            <a:ext cx="2666740" cy="3070792"/>
            <a:chOff x="8421633" y="5093370"/>
            <a:chExt cx="3560167" cy="4099587"/>
          </a:xfrm>
        </p:grpSpPr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869F25A2-59C8-3F0D-41A7-82D37A25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1633" y="5093370"/>
              <a:ext cx="3560167" cy="4099587"/>
            </a:xfrm>
            <a:prstGeom prst="rect">
              <a:avLst/>
            </a:prstGeom>
          </p:spPr>
        </p:pic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F626CDC9-9C32-51E8-A29E-904A68230C5A}"/>
                </a:ext>
              </a:extLst>
            </p:cNvPr>
            <p:cNvSpPr/>
            <p:nvPr/>
          </p:nvSpPr>
          <p:spPr>
            <a:xfrm>
              <a:off x="10005075" y="8735757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DB5B7797-7786-BB3F-4650-2E98184F1F5C}"/>
              </a:ext>
            </a:extLst>
          </p:cNvPr>
          <p:cNvGrpSpPr/>
          <p:nvPr/>
        </p:nvGrpSpPr>
        <p:grpSpPr>
          <a:xfrm>
            <a:off x="9119577" y="2344527"/>
            <a:ext cx="2832913" cy="3073290"/>
            <a:chOff x="12098673" y="5022028"/>
            <a:chExt cx="3782013" cy="4102922"/>
          </a:xfrm>
        </p:grpSpPr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12E08B0A-E8EC-2AAF-C9C8-9297BED8E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98673" y="5022028"/>
              <a:ext cx="3782013" cy="4099587"/>
            </a:xfrm>
            <a:prstGeom prst="rect">
              <a:avLst/>
            </a:prstGeom>
          </p:spPr>
        </p:pic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AE5C07CC-FED7-3E2E-1122-F510B31C4787}"/>
                </a:ext>
              </a:extLst>
            </p:cNvPr>
            <p:cNvSpPr/>
            <p:nvPr/>
          </p:nvSpPr>
          <p:spPr>
            <a:xfrm>
              <a:off x="13738353" y="8667750"/>
              <a:ext cx="457200" cy="45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8C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1045" name="TextBox 1044">
            <a:extLst>
              <a:ext uri="{FF2B5EF4-FFF2-40B4-BE49-F238E27FC236}">
                <a16:creationId xmlns:a16="http://schemas.microsoft.com/office/drawing/2014/main" id="{694D46FA-D505-A335-373A-F65C035A77B3}"/>
              </a:ext>
            </a:extLst>
          </p:cNvPr>
          <p:cNvSpPr txBox="1"/>
          <p:nvPr/>
        </p:nvSpPr>
        <p:spPr>
          <a:xfrm>
            <a:off x="595153" y="1611742"/>
            <a:ext cx="11493490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696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Nếu gặp chuyện buồn, em sẽ xử lí như thế nào? Vì sao?</a:t>
            </a:r>
            <a:endParaRPr lang="en-US" sz="2696" b="1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44568FF3-1CEB-D83D-66C6-3D19803EE8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68" y="4913963"/>
            <a:ext cx="2378492" cy="23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79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87BC74E-5065-31B5-5D75-5410C8909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3660692" y="1298106"/>
            <a:ext cx="6012167" cy="232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lnSpc>
                <a:spcPct val="74000"/>
              </a:lnSpc>
            </a:pP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587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87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587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563278" y="3188799"/>
            <a:ext cx="2132278" cy="36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6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392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AvantGarde</vt:lpstr>
      <vt:lpstr>Calibri</vt:lpstr>
      <vt:lpstr>Calibri Light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2023-03-14T08:28:46Z</dcterms:created>
  <dcterms:modified xsi:type="dcterms:W3CDTF">2023-03-14T08:34:36Z</dcterms:modified>
</cp:coreProperties>
</file>