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77" r:id="rId3"/>
    <p:sldId id="308" r:id="rId4"/>
    <p:sldId id="297" r:id="rId5"/>
    <p:sldId id="305" r:id="rId6"/>
    <p:sldId id="294" r:id="rId7"/>
    <p:sldId id="307" r:id="rId8"/>
    <p:sldId id="287" r:id="rId9"/>
    <p:sldId id="306" r:id="rId10"/>
    <p:sldId id="268" r:id="rId11"/>
    <p:sldId id="309" r:id="rId12"/>
    <p:sldId id="279" r:id="rId13"/>
    <p:sldId id="259" r:id="rId14"/>
    <p:sldId id="26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B5FE-A0D8-479B-B3D2-87D53209FC75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EFD2-5F92-4697-A449-B884C3624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60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9818-31C4-37BB-3AA6-13E68C4C2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68A7A-D2CC-4AEF-59BE-8755ADDE8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DCAD1-9EF0-2C24-0BF6-D2F22E6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AAD96-4985-A7B2-4283-2B4CABD7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27434-572E-6989-1A6C-FF4FB9C4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79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C796-8A85-0A2D-5153-EE53D5A6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A6230-E47A-115A-F02C-9E95676FE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B17F6-BE7D-20A9-ECAD-60CC482F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3183-25FE-4EDB-17D5-410DA618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F6FE5-D27A-7E7C-A432-FFF6F6DD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37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B424D-0E43-B106-B827-F3CAE4B65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4C6DD-72BD-CDC2-8866-31AAC717D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10E98-3763-A64D-9456-CF24B685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6197-D1C9-C5CA-1704-020108C8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A6AB-71D9-F7D8-C8FF-C3B5538C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79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0" y="-26236"/>
            <a:ext cx="12192001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" y="-26236"/>
            <a:ext cx="12192003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" y="-26236"/>
            <a:ext cx="12192001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0856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23CE-4045-268B-82EA-15D2A5F3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F7E5-0B79-2B30-C878-ED162BF4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25186-9498-2D81-EAC8-E26DF24B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46FAE-028E-083C-EC61-65AFF66D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D3107-1ADE-A153-FE1F-851D1E0F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631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1860-7F5F-9288-4B22-380C0C19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3A411-8FB0-A5AD-E8A0-7B1573D04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2D26F-09E5-E299-4452-DF8AAE62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FE8C-359C-E3C3-F965-0FC443D5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4002-7E3C-1F01-E3F9-608B612C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44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4A41-72F3-C123-053D-37000DC4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7632-3E9E-0C28-7B63-E236872A5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170A0-1F7C-12A0-590F-44B74117A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FE85C-00F0-E7E3-2F38-E66E3487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7E5F7-1DCE-0DAC-4146-9D54CD5C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82FDD-A7F4-03F8-5901-92F0C979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005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0BD8-C8E6-D047-D2A7-964DA409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F7FB6-8009-9276-353E-9A7536CF6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8B590-4225-9733-42A8-D46968A50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9B875-9CB6-C867-7BAF-0B363B8A5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EF5D3-735A-F731-1BDE-8D4801968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0A0E3-D1BC-351C-D5F5-738119FB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AE9E89-4C29-3C3F-1171-1ED7440D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B49FF-91D0-89FA-B004-5CBAE77A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20E7-8BDF-7262-E746-B9267A88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F02C5-D6CC-EA74-6447-F9225F95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ACE44-F954-E04B-CC78-F1691F60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05DC0-4EB2-1212-683D-67B07953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6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52193-F6AD-F8CC-DF8F-C4D464B6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F18B-0209-2827-F00E-D09D5E0B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960C7-45DC-CCAA-B6ED-794A6402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47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EB40-DF09-A853-F403-065D7873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321DC-FD45-1D5E-C479-A8AB48608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35E19-C0D2-C6B4-A9E0-04D328FAB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C7F6-F8D0-70BC-FD84-0978641B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38BC1-80FE-EB0B-92D6-E0545D9E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6BF7-15B8-A1ED-10D5-D31AA6AF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714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3FC3-82AF-4F0E-D53C-467E3A71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64C9D-9A2A-BBFB-B6B1-DBE9B8D8F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E6B2C-A58D-6D63-C024-4334D531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DA2D6-E460-64B1-6ED7-C0EBD7B0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AEF0F-7B8E-57ED-D49E-750D445B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B1DD4-D8FE-57EC-4269-69715489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3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02168-98A1-2015-78D4-18E456A2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95F39-6D55-0245-5E40-F2F57466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3181C-0448-CE9C-5F28-F160EA072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82A8-F57A-40FB-A263-DBF231150F99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593B2-0B5C-7E48-83BB-8F07259FD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DBE9-804F-FD88-5B5A-87917F0E9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E705-29B9-47D3-8837-0DB94F28D0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6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jpe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56" y="2879629"/>
            <a:ext cx="7363002" cy="6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lnSpc>
                <a:spcPct val="69000"/>
              </a:lnSpc>
              <a:spcBef>
                <a:spcPts val="1348"/>
              </a:spcBef>
              <a:defRPr/>
            </a:pPr>
            <a:r>
              <a:rPr lang="en-US" sz="5393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393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93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393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393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393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"/>
            <a:ext cx="12192000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1" y="566621"/>
            <a:ext cx="8487052" cy="2785123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972380"/>
            <a:ext cx="4830861" cy="358925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12" y="2497909"/>
            <a:ext cx="5080341" cy="309387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14" y="4240324"/>
            <a:ext cx="1446948" cy="1614337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0034" y="4196368"/>
            <a:ext cx="1064334" cy="1003404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206" y="4125177"/>
            <a:ext cx="2063828" cy="18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49" y="2926718"/>
            <a:ext cx="3705340" cy="40639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394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400 : 4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394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394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900 : 3 = ?</a:t>
            </a: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71" y="3125189"/>
            <a:ext cx="4014301" cy="372786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394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394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394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16" y="3466198"/>
            <a:ext cx="5338563" cy="33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394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120 : 6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394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56" y="2931658"/>
            <a:ext cx="3377315" cy="39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09" y="803433"/>
            <a:ext cx="4680764" cy="32468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3" y="3137040"/>
            <a:ext cx="3650303" cy="338983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4150" y="2744070"/>
            <a:ext cx="3938350" cy="39277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648F6B8E-BED0-F96D-A818-D5D82ED19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pic>
        <p:nvPicPr>
          <p:cNvPr id="56" name="Picture 5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20E5CB4-AB42-2313-231E-EA2DF00B7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930" y="2074014"/>
            <a:ext cx="1389081" cy="2264391"/>
          </a:xfrm>
          <a:prstGeom prst="rect">
            <a:avLst/>
          </a:prstGeom>
        </p:spPr>
      </p:pic>
      <p:pic>
        <p:nvPicPr>
          <p:cNvPr id="55" name="Picture 5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7D38F2B-D05D-B165-51BC-6BF531F4D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885" y="-44574"/>
            <a:ext cx="1389081" cy="2264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0B892-FB43-609B-1D3D-1A187BD4F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249" y="124255"/>
            <a:ext cx="6411504" cy="1083806"/>
          </a:xfrm>
          <a:prstGeom prst="rect">
            <a:avLst/>
          </a:prstGeom>
        </p:spPr>
      </p:pic>
      <p:sp>
        <p:nvSpPr>
          <p:cNvPr id="28" name="Freeform: Shape 27">
            <a:hlinkClick r:id="rId6" action="ppaction://hlinksldjump"/>
            <a:extLst>
              <a:ext uri="{FF2B5EF4-FFF2-40B4-BE49-F238E27FC236}">
                <a16:creationId xmlns:a16="http://schemas.microsoft.com/office/drawing/2014/main" id="{252795F9-65EB-5BC8-ADBA-804B0C4E3927}"/>
              </a:ext>
            </a:extLst>
          </p:cNvPr>
          <p:cNvSpPr/>
          <p:nvPr/>
        </p:nvSpPr>
        <p:spPr>
          <a:xfrm>
            <a:off x="3709844" y="1589850"/>
            <a:ext cx="3826364" cy="2918903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4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4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158">
              <a:defRPr/>
            </a:pPr>
            <a:endParaRPr lang="en-US" sz="719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33" name="Freeform: Shape 32">
            <a:hlinkClick r:id="rId7" action="ppaction://hlinksldjump"/>
            <a:extLst>
              <a:ext uri="{FF2B5EF4-FFF2-40B4-BE49-F238E27FC236}">
                <a16:creationId xmlns:a16="http://schemas.microsoft.com/office/drawing/2014/main" id="{900229E6-708E-CADB-0C23-4C3F5A4D21EA}"/>
              </a:ext>
            </a:extLst>
          </p:cNvPr>
          <p:cNvSpPr/>
          <p:nvPr/>
        </p:nvSpPr>
        <p:spPr>
          <a:xfrm flipH="1">
            <a:off x="6941540" y="1589850"/>
            <a:ext cx="4377871" cy="2346682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1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1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5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158">
              <a:defRPr/>
            </a:pPr>
            <a:endParaRPr lang="en-US" sz="719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38" name="Freeform: Shape 37">
            <a:hlinkClick r:id="rId8" action="ppaction://hlinksldjump"/>
            <a:extLst>
              <a:ext uri="{FF2B5EF4-FFF2-40B4-BE49-F238E27FC236}">
                <a16:creationId xmlns:a16="http://schemas.microsoft.com/office/drawing/2014/main" id="{5256D56D-D7AB-B3E8-B98C-224538DFF8BF}"/>
              </a:ext>
            </a:extLst>
          </p:cNvPr>
          <p:cNvSpPr/>
          <p:nvPr/>
        </p:nvSpPr>
        <p:spPr>
          <a:xfrm flipV="1">
            <a:off x="3703691" y="3902635"/>
            <a:ext cx="4377871" cy="2346682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2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2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4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158">
              <a:defRPr/>
            </a:pPr>
            <a:endParaRPr lang="en-US" sz="719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40" name="Freeform: Shape 39">
            <a:hlinkClick r:id="rId9" action="ppaction://hlinksldjump"/>
            <a:extLst>
              <a:ext uri="{FF2B5EF4-FFF2-40B4-BE49-F238E27FC236}">
                <a16:creationId xmlns:a16="http://schemas.microsoft.com/office/drawing/2014/main" id="{7F46ADB2-6AFA-C2A2-B7D3-CBA072C08D57}"/>
              </a:ext>
            </a:extLst>
          </p:cNvPr>
          <p:cNvSpPr/>
          <p:nvPr/>
        </p:nvSpPr>
        <p:spPr>
          <a:xfrm flipH="1" flipV="1">
            <a:off x="7485514" y="3331309"/>
            <a:ext cx="3826364" cy="2918903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5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158">
              <a:defRPr/>
            </a:pPr>
            <a:endParaRPr lang="en-US" sz="719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41" name="TextBox 40">
            <a:hlinkClick r:id="rId6" action="ppaction://hlinksldjump"/>
            <a:extLst>
              <a:ext uri="{FF2B5EF4-FFF2-40B4-BE49-F238E27FC236}">
                <a16:creationId xmlns:a16="http://schemas.microsoft.com/office/drawing/2014/main" id="{0A52EB7D-3938-2288-423B-0C3726FAA127}"/>
              </a:ext>
            </a:extLst>
          </p:cNvPr>
          <p:cNvSpPr txBox="1"/>
          <p:nvPr/>
        </p:nvSpPr>
        <p:spPr>
          <a:xfrm>
            <a:off x="5230734" y="1884448"/>
            <a:ext cx="700151" cy="132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>
              <a:defRPr/>
            </a:pPr>
            <a:r>
              <a:rPr lang="en-US" sz="7989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1</a:t>
            </a:r>
          </a:p>
        </p:txBody>
      </p:sp>
      <p:sp>
        <p:nvSpPr>
          <p:cNvPr id="42" name="TextBox 41">
            <a:hlinkClick r:id="rId7" action="ppaction://hlinksldjump"/>
            <a:extLst>
              <a:ext uri="{FF2B5EF4-FFF2-40B4-BE49-F238E27FC236}">
                <a16:creationId xmlns:a16="http://schemas.microsoft.com/office/drawing/2014/main" id="{62AEBC8E-0550-C33A-5D76-6717B3D031EE}"/>
              </a:ext>
            </a:extLst>
          </p:cNvPr>
          <p:cNvSpPr txBox="1"/>
          <p:nvPr/>
        </p:nvSpPr>
        <p:spPr>
          <a:xfrm>
            <a:off x="9078290" y="1892414"/>
            <a:ext cx="700151" cy="132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>
              <a:defRPr/>
            </a:pPr>
            <a:r>
              <a:rPr lang="en-US" sz="7989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2</a:t>
            </a:r>
          </a:p>
        </p:txBody>
      </p:sp>
      <p:sp>
        <p:nvSpPr>
          <p:cNvPr id="43" name="TextBox 42">
            <a:hlinkClick r:id="rId8" action="ppaction://hlinksldjump"/>
            <a:extLst>
              <a:ext uri="{FF2B5EF4-FFF2-40B4-BE49-F238E27FC236}">
                <a16:creationId xmlns:a16="http://schemas.microsoft.com/office/drawing/2014/main" id="{A7488468-1D3D-F63F-47D2-21B6C140E4DE}"/>
              </a:ext>
            </a:extLst>
          </p:cNvPr>
          <p:cNvSpPr txBox="1"/>
          <p:nvPr/>
        </p:nvSpPr>
        <p:spPr>
          <a:xfrm>
            <a:off x="5220907" y="4533787"/>
            <a:ext cx="700151" cy="132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>
              <a:defRPr/>
            </a:pPr>
            <a:r>
              <a:rPr lang="en-US" sz="7989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4</a:t>
            </a:r>
          </a:p>
        </p:txBody>
      </p:sp>
      <p:sp>
        <p:nvSpPr>
          <p:cNvPr id="44" name="TextBox 43">
            <a:hlinkClick r:id="rId9" action="ppaction://hlinksldjump"/>
            <a:extLst>
              <a:ext uri="{FF2B5EF4-FFF2-40B4-BE49-F238E27FC236}">
                <a16:creationId xmlns:a16="http://schemas.microsoft.com/office/drawing/2014/main" id="{2C30070A-43F2-EF56-29B6-EDCCDC39867E}"/>
              </a:ext>
            </a:extLst>
          </p:cNvPr>
          <p:cNvSpPr txBox="1"/>
          <p:nvPr/>
        </p:nvSpPr>
        <p:spPr>
          <a:xfrm>
            <a:off x="9068463" y="4541754"/>
            <a:ext cx="700151" cy="132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>
              <a:defRPr/>
            </a:pPr>
            <a:r>
              <a:rPr lang="en-US" sz="7989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3</a:t>
            </a:r>
          </a:p>
        </p:txBody>
      </p:sp>
      <p:pic>
        <p:nvPicPr>
          <p:cNvPr id="52" name="Picture 51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39BDBCBE-BC90-CB01-7D48-1D4D7F4076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5249"/>
          <a:stretch/>
        </p:blipFill>
        <p:spPr>
          <a:xfrm>
            <a:off x="7729" y="2959472"/>
            <a:ext cx="3694386" cy="3545280"/>
          </a:xfrm>
          <a:prstGeom prst="rect">
            <a:avLst/>
          </a:prstGeom>
        </p:spPr>
      </p:pic>
      <p:pic>
        <p:nvPicPr>
          <p:cNvPr id="54" name="Picture 5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9287D82-C07F-385F-C7B8-C8849C916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4" y="695081"/>
            <a:ext cx="1389081" cy="2264391"/>
          </a:xfrm>
          <a:prstGeom prst="rect">
            <a:avLst/>
          </a:pr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8AA47C48-32A0-2DE0-3649-B94D7A25FE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8" y="-16056"/>
            <a:ext cx="12203363" cy="68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8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130255" y="298582"/>
            <a:ext cx="98937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Tính: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845D013-F582-5BBD-4119-C1BA284E9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21733" r="3188" b="3055"/>
          <a:stretch/>
        </p:blipFill>
        <p:spPr>
          <a:xfrm>
            <a:off x="56551" y="1011850"/>
            <a:ext cx="12078898" cy="464573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B388736-1CC0-D397-CB1A-2EF39771572D}"/>
              </a:ext>
            </a:extLst>
          </p:cNvPr>
          <p:cNvSpPr txBox="1"/>
          <p:nvPr/>
        </p:nvSpPr>
        <p:spPr>
          <a:xfrm>
            <a:off x="165951" y="2401604"/>
            <a:ext cx="1306769" cy="57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14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8 468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5CDC243-8738-1CB0-EC75-CC51228F23CF}"/>
              </a:ext>
            </a:extLst>
          </p:cNvPr>
          <p:cNvSpPr txBox="1"/>
          <p:nvPr/>
        </p:nvSpPr>
        <p:spPr>
          <a:xfrm>
            <a:off x="3556713" y="2398037"/>
            <a:ext cx="1306769" cy="57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14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9 576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E2728B5-ED68-EA18-CB5F-00907858F8D5}"/>
              </a:ext>
            </a:extLst>
          </p:cNvPr>
          <p:cNvSpPr txBox="1"/>
          <p:nvPr/>
        </p:nvSpPr>
        <p:spPr>
          <a:xfrm>
            <a:off x="6817592" y="2394469"/>
            <a:ext cx="1531188" cy="57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14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84 876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5A98D08-1020-E814-7482-A96FD85501D9}"/>
              </a:ext>
            </a:extLst>
          </p:cNvPr>
          <p:cNvSpPr txBox="1"/>
          <p:nvPr/>
        </p:nvSpPr>
        <p:spPr>
          <a:xfrm>
            <a:off x="10607735" y="2390901"/>
            <a:ext cx="1418978" cy="57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14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66 486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6002013-A7B8-BB4F-D340-13E331F48D82}"/>
              </a:ext>
            </a:extLst>
          </p:cNvPr>
          <p:cNvSpPr txBox="1"/>
          <p:nvPr/>
        </p:nvSpPr>
        <p:spPr>
          <a:xfrm>
            <a:off x="233568" y="5009335"/>
            <a:ext cx="1194559" cy="57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14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2 475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0048F40-9C69-6046-AF32-5673C1B7F20E}"/>
              </a:ext>
            </a:extLst>
          </p:cNvPr>
          <p:cNvSpPr txBox="1"/>
          <p:nvPr/>
        </p:nvSpPr>
        <p:spPr>
          <a:xfrm>
            <a:off x="3676058" y="5009335"/>
            <a:ext cx="1194559" cy="57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14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9 672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FEADF2B-3829-5219-CC1A-D9BE0C496298}"/>
              </a:ext>
            </a:extLst>
          </p:cNvPr>
          <p:cNvSpPr txBox="1"/>
          <p:nvPr/>
        </p:nvSpPr>
        <p:spPr>
          <a:xfrm>
            <a:off x="6936936" y="5009335"/>
            <a:ext cx="1418978" cy="57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14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79 835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805FA32-6DBB-AE40-F690-97E1DF3658B2}"/>
              </a:ext>
            </a:extLst>
          </p:cNvPr>
          <p:cNvSpPr txBox="1"/>
          <p:nvPr/>
        </p:nvSpPr>
        <p:spPr>
          <a:xfrm>
            <a:off x="10614869" y="5009335"/>
            <a:ext cx="1418978" cy="57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14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96 728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B6C53B3F-8780-8C98-2591-E3D1A7432FB4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CD6B93A8-B4E2-474E-4022-CF3DE895430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AACEC92E-60F7-C606-B49C-86BDCE297F28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75C510E-69DA-B43D-959B-C5BAD053E806}"/>
              </a:ext>
            </a:extLst>
          </p:cNvPr>
          <p:cNvSpPr txBox="1"/>
          <p:nvPr/>
        </p:nvSpPr>
        <p:spPr>
          <a:xfrm>
            <a:off x="335416" y="104910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7C4A87BB-8203-2915-0DAD-0BACDE62D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39510" r="5111" b="41492"/>
          <a:stretch/>
        </p:blipFill>
        <p:spPr>
          <a:xfrm>
            <a:off x="1244409" y="825847"/>
            <a:ext cx="10216880" cy="95202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AB88BD6-D279-69DC-FD7B-FF869257E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72897" r="5111" b="8105"/>
          <a:stretch/>
        </p:blipFill>
        <p:spPr>
          <a:xfrm>
            <a:off x="1244409" y="3200690"/>
            <a:ext cx="10216880" cy="9520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2068FF-3A6C-1C23-3B95-B6F38F5B6D5F}"/>
              </a:ext>
            </a:extLst>
          </p:cNvPr>
          <p:cNvSpPr txBox="1"/>
          <p:nvPr/>
        </p:nvSpPr>
        <p:spPr>
          <a:xfrm>
            <a:off x="1244409" y="17558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3277BA1-3228-8286-B77F-946059ACC5EB}"/>
              </a:ext>
            </a:extLst>
          </p:cNvPr>
          <p:cNvSpPr txBox="1"/>
          <p:nvPr/>
        </p:nvSpPr>
        <p:spPr>
          <a:xfrm>
            <a:off x="335417" y="3163879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83A1E2E-DDF0-8FE7-49F9-826396B332DC}"/>
              </a:ext>
            </a:extLst>
          </p:cNvPr>
          <p:cNvSpPr txBox="1"/>
          <p:nvPr/>
        </p:nvSpPr>
        <p:spPr>
          <a:xfrm>
            <a:off x="1701030" y="1948973"/>
            <a:ext cx="1452898" cy="7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3 412</a:t>
            </a:r>
          </a:p>
          <a:p>
            <a:pPr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2800" b="1" u="sng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1B605C2-CDD3-AD59-B19B-133B8AFA6C11}"/>
              </a:ext>
            </a:extLst>
          </p:cNvPr>
          <p:cNvSpPr txBox="1"/>
          <p:nvPr/>
        </p:nvSpPr>
        <p:spPr>
          <a:xfrm>
            <a:off x="5582303" y="1948973"/>
            <a:ext cx="1452898" cy="7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2 123</a:t>
            </a:r>
          </a:p>
          <a:p>
            <a:pPr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2800" b="1" u="sng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488E865-3474-15C8-6600-185FFE470C7F}"/>
              </a:ext>
            </a:extLst>
          </p:cNvPr>
          <p:cNvSpPr txBox="1"/>
          <p:nvPr/>
        </p:nvSpPr>
        <p:spPr>
          <a:xfrm>
            <a:off x="9463575" y="1948973"/>
            <a:ext cx="1452898" cy="7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1 408</a:t>
            </a:r>
          </a:p>
          <a:p>
            <a:pPr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2800" b="1" u="sng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6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2D63EE7-E230-9C8E-B8A2-C6C7A91B5C95}"/>
              </a:ext>
            </a:extLst>
          </p:cNvPr>
          <p:cNvSpPr txBox="1"/>
          <p:nvPr/>
        </p:nvSpPr>
        <p:spPr>
          <a:xfrm>
            <a:off x="2068374" y="259910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6 824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851FAE-50AB-AE89-6E66-E37E538835F9}"/>
              </a:ext>
            </a:extLst>
          </p:cNvPr>
          <p:cNvSpPr txBox="1"/>
          <p:nvPr/>
        </p:nvSpPr>
        <p:spPr>
          <a:xfrm>
            <a:off x="5949647" y="259910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8 492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1B7A78F-5BB2-BB29-7A90-5986D5208BC9}"/>
              </a:ext>
            </a:extLst>
          </p:cNvPr>
          <p:cNvSpPr txBox="1"/>
          <p:nvPr/>
        </p:nvSpPr>
        <p:spPr>
          <a:xfrm>
            <a:off x="9830919" y="259910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8 448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26968B4-90F4-D013-76B0-A29F31821F16}"/>
              </a:ext>
            </a:extLst>
          </p:cNvPr>
          <p:cNvSpPr txBox="1"/>
          <p:nvPr/>
        </p:nvSpPr>
        <p:spPr>
          <a:xfrm>
            <a:off x="1472720" y="4382795"/>
            <a:ext cx="1629381" cy="7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12 331</a:t>
            </a:r>
          </a:p>
          <a:p>
            <a:pPr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2800" b="1" u="sng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3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89CBCF-4C49-CA82-9E21-E87BDA675D16}"/>
              </a:ext>
            </a:extLst>
          </p:cNvPr>
          <p:cNvSpPr txBox="1"/>
          <p:nvPr/>
        </p:nvSpPr>
        <p:spPr>
          <a:xfrm>
            <a:off x="5353993" y="4382795"/>
            <a:ext cx="1629380" cy="7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23 714</a:t>
            </a:r>
          </a:p>
          <a:p>
            <a:pPr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2800" b="1" u="sng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DBE713F-A2E5-9419-CF8B-1A58DFF5521B}"/>
              </a:ext>
            </a:extLst>
          </p:cNvPr>
          <p:cNvSpPr txBox="1"/>
          <p:nvPr/>
        </p:nvSpPr>
        <p:spPr>
          <a:xfrm>
            <a:off x="9235265" y="4382795"/>
            <a:ext cx="1629381" cy="7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10 611</a:t>
            </a:r>
          </a:p>
          <a:p>
            <a:pPr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51000"/>
              </a:lnSpc>
            </a:pP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2800" b="1" u="sng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9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FD619B8-7BBB-3C58-9D74-70AC213A256F}"/>
              </a:ext>
            </a:extLst>
          </p:cNvPr>
          <p:cNvSpPr txBox="1"/>
          <p:nvPr/>
        </p:nvSpPr>
        <p:spPr>
          <a:xfrm>
            <a:off x="1816173" y="5032923"/>
            <a:ext cx="128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36 993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BD0B4C8-8FF6-CDF1-3190-7E7F980F9BF2}"/>
              </a:ext>
            </a:extLst>
          </p:cNvPr>
          <p:cNvSpPr txBox="1"/>
          <p:nvPr/>
        </p:nvSpPr>
        <p:spPr>
          <a:xfrm>
            <a:off x="5697446" y="5032923"/>
            <a:ext cx="128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47 428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02620C1-2D41-A535-1C79-D885728D841C}"/>
              </a:ext>
            </a:extLst>
          </p:cNvPr>
          <p:cNvSpPr txBox="1"/>
          <p:nvPr/>
        </p:nvSpPr>
        <p:spPr>
          <a:xfrm>
            <a:off x="9578718" y="5032923"/>
            <a:ext cx="128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95 499</a:t>
            </a:r>
          </a:p>
        </p:txBody>
      </p:sp>
    </p:spTree>
    <p:extLst>
      <p:ext uri="{BB962C8B-B14F-4D97-AF65-F5344CB8AC3E}">
        <p14:creationId xmlns:p14="http://schemas.microsoft.com/office/powerpoint/2010/main" val="2189133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130254" y="298582"/>
            <a:ext cx="2252540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5302288-0A89-51B3-07D5-0BCA1C996E34}"/>
              </a:ext>
            </a:extLst>
          </p:cNvPr>
          <p:cNvSpPr txBox="1"/>
          <p:nvPr/>
        </p:nvSpPr>
        <p:spPr>
          <a:xfrm>
            <a:off x="408126" y="3127069"/>
            <a:ext cx="339868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8 000 x 6 = 48 000</a:t>
            </a:r>
            <a:endParaRPr lang="en-US" sz="2996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759A4A-171B-4A8E-7826-E53DBFCEE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37707" r="2341" b="11024"/>
          <a:stretch/>
        </p:blipFill>
        <p:spPr>
          <a:xfrm>
            <a:off x="1204880" y="771583"/>
            <a:ext cx="9914992" cy="17448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CBF6DBC-AAEE-BB45-BABF-8A246ED65B23}"/>
              </a:ext>
            </a:extLst>
          </p:cNvPr>
          <p:cNvSpPr txBox="1"/>
          <p:nvPr/>
        </p:nvSpPr>
        <p:spPr>
          <a:xfrm>
            <a:off x="408126" y="4211542"/>
            <a:ext cx="339868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9 000 = 63 000</a:t>
            </a:r>
            <a:endParaRPr lang="en-US" sz="2996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73605B5-5745-51AB-76D0-E4C797D821D8}"/>
              </a:ext>
            </a:extLst>
          </p:cNvPr>
          <p:cNvSpPr txBox="1"/>
          <p:nvPr/>
        </p:nvSpPr>
        <p:spPr>
          <a:xfrm>
            <a:off x="4183192" y="3127069"/>
            <a:ext cx="361188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14 000 x 4 = 56 000</a:t>
            </a:r>
            <a:endParaRPr lang="en-US" sz="2996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72F8AE-F139-D434-20DD-6705189FA1A7}"/>
              </a:ext>
            </a:extLst>
          </p:cNvPr>
          <p:cNvSpPr txBox="1"/>
          <p:nvPr/>
        </p:nvSpPr>
        <p:spPr>
          <a:xfrm>
            <a:off x="4183192" y="4211542"/>
            <a:ext cx="3611886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29 000 = 87 000</a:t>
            </a:r>
            <a:endParaRPr lang="en-US" sz="2996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3677D3D-43AE-7D5B-D523-CD5728E6E6CB}"/>
              </a:ext>
            </a:extLst>
          </p:cNvPr>
          <p:cNvSpPr txBox="1"/>
          <p:nvPr/>
        </p:nvSpPr>
        <p:spPr>
          <a:xfrm>
            <a:off x="8171722" y="3127069"/>
            <a:ext cx="361188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27 000 x 3 = 81 000</a:t>
            </a:r>
            <a:endParaRPr lang="en-US" sz="2996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D1097CE-1820-C9FB-49D0-D9ACED004259}"/>
              </a:ext>
            </a:extLst>
          </p:cNvPr>
          <p:cNvSpPr txBox="1"/>
          <p:nvPr/>
        </p:nvSpPr>
        <p:spPr>
          <a:xfrm>
            <a:off x="8171722" y="4211542"/>
            <a:ext cx="361188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46 000 x 2 = 92 000</a:t>
            </a:r>
            <a:endParaRPr lang="en-US" sz="2996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4383674" y="1743256"/>
            <a:ext cx="39773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8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88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74" y="3668194"/>
            <a:ext cx="3689089" cy="31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86" y="1466325"/>
            <a:ext cx="4680404" cy="166045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95" y="3314846"/>
            <a:ext cx="2816467" cy="3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157</Words>
  <Application>Microsoft Office PowerPoint</Application>
  <PresentationFormat>Widescreen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</vt:lpstr>
      <vt:lpstr>Calibri</vt:lpstr>
      <vt:lpstr>Calibri Light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4</cp:revision>
  <dcterms:created xsi:type="dcterms:W3CDTF">2023-03-09T07:29:37Z</dcterms:created>
  <dcterms:modified xsi:type="dcterms:W3CDTF">2023-03-12T08:14:59Z</dcterms:modified>
</cp:coreProperties>
</file>