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8"/>
  </p:notesMasterIdLst>
  <p:sldIdLst>
    <p:sldId id="334" r:id="rId2"/>
    <p:sldId id="258" r:id="rId3"/>
    <p:sldId id="261" r:id="rId4"/>
    <p:sldId id="306" r:id="rId5"/>
    <p:sldId id="282" r:id="rId6"/>
    <p:sldId id="318" r:id="rId7"/>
    <p:sldId id="285" r:id="rId8"/>
    <p:sldId id="325" r:id="rId9"/>
    <p:sldId id="326" r:id="rId10"/>
    <p:sldId id="283" r:id="rId11"/>
    <p:sldId id="327" r:id="rId12"/>
    <p:sldId id="290" r:id="rId13"/>
    <p:sldId id="313" r:id="rId14"/>
    <p:sldId id="291" r:id="rId15"/>
    <p:sldId id="297" r:id="rId16"/>
    <p:sldId id="292" r:id="rId17"/>
    <p:sldId id="298" r:id="rId18"/>
    <p:sldId id="299" r:id="rId19"/>
    <p:sldId id="328" r:id="rId20"/>
    <p:sldId id="293" r:id="rId21"/>
    <p:sldId id="294" r:id="rId22"/>
    <p:sldId id="331" r:id="rId23"/>
    <p:sldId id="333" r:id="rId24"/>
    <p:sldId id="329" r:id="rId25"/>
    <p:sldId id="330" r:id="rId26"/>
    <p:sldId id="279" r:id="rId27"/>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Cambria" panose="02040503050406030204" pitchFamily="18"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7366"/>
    <a:srgbClr val="5DC6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84643A-0AD8-405A-AA91-9C66420E2961}" v="677" dt="2023-12-30T10:35:02.3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93" autoAdjust="0"/>
    <p:restoredTop sz="93447" autoAdjust="0"/>
  </p:normalViewPr>
  <p:slideViewPr>
    <p:cSldViewPr snapToGrid="0">
      <p:cViewPr>
        <p:scale>
          <a:sx n="70" d="100"/>
          <a:sy n="70" d="100"/>
        </p:scale>
        <p:origin x="1928" y="968"/>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ư Bùi" userId="dcfa3037cac84c70" providerId="LiveId" clId="{3C84643A-0AD8-405A-AA91-9C66420E2961}"/>
    <pc:docChg chg="undo custSel addSld delSld modSld sldOrd modMainMaster">
      <pc:chgData name="Tư Bùi" userId="dcfa3037cac84c70" providerId="LiveId" clId="{3C84643A-0AD8-405A-AA91-9C66420E2961}" dt="2023-12-30T10:35:02.374" v="2016" actId="20577"/>
      <pc:docMkLst>
        <pc:docMk/>
      </pc:docMkLst>
      <pc:sldChg chg="addSp delSp modSp mod">
        <pc:chgData name="Tư Bùi" userId="dcfa3037cac84c70" providerId="LiveId" clId="{3C84643A-0AD8-405A-AA91-9C66420E2961}" dt="2023-12-30T06:08:27.773" v="1006" actId="1076"/>
        <pc:sldMkLst>
          <pc:docMk/>
          <pc:sldMk cId="3341695221" sldId="258"/>
        </pc:sldMkLst>
        <pc:picChg chg="mod">
          <ac:chgData name="Tư Bùi" userId="dcfa3037cac84c70" providerId="LiveId" clId="{3C84643A-0AD8-405A-AA91-9C66420E2961}" dt="2023-12-30T06:08:27.773" v="1006" actId="1076"/>
          <ac:picMkLst>
            <pc:docMk/>
            <pc:sldMk cId="3341695221" sldId="258"/>
            <ac:picMk id="2" creationId="{00000000-0000-0000-0000-000000000000}"/>
          </ac:picMkLst>
        </pc:picChg>
        <pc:picChg chg="mod">
          <ac:chgData name="Tư Bùi" userId="dcfa3037cac84c70" providerId="LiveId" clId="{3C84643A-0AD8-405A-AA91-9C66420E2961}" dt="2023-12-30T06:08:27.773" v="1006" actId="1076"/>
          <ac:picMkLst>
            <pc:docMk/>
            <pc:sldMk cId="3341695221" sldId="258"/>
            <ac:picMk id="3" creationId="{00000000-0000-0000-0000-000000000000}"/>
          </ac:picMkLst>
        </pc:picChg>
        <pc:picChg chg="add del mod">
          <ac:chgData name="Tư Bùi" userId="dcfa3037cac84c70" providerId="LiveId" clId="{3C84643A-0AD8-405A-AA91-9C66420E2961}" dt="2023-12-29T14:29:45.975" v="5" actId="21"/>
          <ac:picMkLst>
            <pc:docMk/>
            <pc:sldMk cId="3341695221" sldId="258"/>
            <ac:picMk id="5" creationId="{C10C9621-BFEA-A46F-A9D0-F7EFC67D39BB}"/>
          </ac:picMkLst>
        </pc:picChg>
      </pc:sldChg>
      <pc:sldChg chg="addSp delSp modSp mod modAnim">
        <pc:chgData name="Tư Bùi" userId="dcfa3037cac84c70" providerId="LiveId" clId="{3C84643A-0AD8-405A-AA91-9C66420E2961}" dt="2023-12-30T09:31:00.508" v="2013" actId="1076"/>
        <pc:sldMkLst>
          <pc:docMk/>
          <pc:sldMk cId="115046020" sldId="261"/>
        </pc:sldMkLst>
        <pc:spChg chg="mod">
          <ac:chgData name="Tư Bùi" userId="dcfa3037cac84c70" providerId="LiveId" clId="{3C84643A-0AD8-405A-AA91-9C66420E2961}" dt="2023-12-29T14:58:59.521" v="45" actId="255"/>
          <ac:spMkLst>
            <pc:docMk/>
            <pc:sldMk cId="115046020" sldId="261"/>
            <ac:spMk id="3" creationId="{00000000-0000-0000-0000-000000000000}"/>
          </ac:spMkLst>
        </pc:spChg>
        <pc:spChg chg="mod">
          <ac:chgData name="Tư Bùi" userId="dcfa3037cac84c70" providerId="LiveId" clId="{3C84643A-0AD8-405A-AA91-9C66420E2961}" dt="2023-12-30T09:31:00.508" v="2013" actId="1076"/>
          <ac:spMkLst>
            <pc:docMk/>
            <pc:sldMk cId="115046020" sldId="261"/>
            <ac:spMk id="35" creationId="{00000000-0000-0000-0000-000000000000}"/>
          </ac:spMkLst>
        </pc:spChg>
        <pc:picChg chg="add mod ord modCrop">
          <ac:chgData name="Tư Bùi" userId="dcfa3037cac84c70" providerId="LiveId" clId="{3C84643A-0AD8-405A-AA91-9C66420E2961}" dt="2023-12-29T14:30:28.897" v="16" actId="1076"/>
          <ac:picMkLst>
            <pc:docMk/>
            <pc:sldMk cId="115046020" sldId="261"/>
            <ac:picMk id="4" creationId="{B62DC5D1-6B28-C1B7-F6B7-F6F3836A6097}"/>
          </ac:picMkLst>
        </pc:picChg>
        <pc:picChg chg="del">
          <ac:chgData name="Tư Bùi" userId="dcfa3037cac84c70" providerId="LiveId" clId="{3C84643A-0AD8-405A-AA91-9C66420E2961}" dt="2023-12-29T14:29:50.959" v="6" actId="478"/>
          <ac:picMkLst>
            <pc:docMk/>
            <pc:sldMk cId="115046020" sldId="261"/>
            <ac:picMk id="30" creationId="{6A86776E-9F3A-4367-8E6F-92B90C4C1807}"/>
          </ac:picMkLst>
        </pc:picChg>
      </pc:sldChg>
      <pc:sldChg chg="addSp modSp mod">
        <pc:chgData name="Tư Bùi" userId="dcfa3037cac84c70" providerId="LiveId" clId="{3C84643A-0AD8-405A-AA91-9C66420E2961}" dt="2023-12-30T06:58:32.156" v="1342" actId="1076"/>
        <pc:sldMkLst>
          <pc:docMk/>
          <pc:sldMk cId="1787073323" sldId="279"/>
        </pc:sldMkLst>
        <pc:picChg chg="add mod ord">
          <ac:chgData name="Tư Bùi" userId="dcfa3037cac84c70" providerId="LiveId" clId="{3C84643A-0AD8-405A-AA91-9C66420E2961}" dt="2023-12-30T06:58:25.210" v="1339" actId="167"/>
          <ac:picMkLst>
            <pc:docMk/>
            <pc:sldMk cId="1787073323" sldId="279"/>
            <ac:picMk id="2" creationId="{207FE9BA-DA41-5434-0006-88FB29CBBC56}"/>
          </ac:picMkLst>
        </pc:picChg>
        <pc:picChg chg="mod">
          <ac:chgData name="Tư Bùi" userId="dcfa3037cac84c70" providerId="LiveId" clId="{3C84643A-0AD8-405A-AA91-9C66420E2961}" dt="2023-12-30T06:58:32.156" v="1342" actId="1076"/>
          <ac:picMkLst>
            <pc:docMk/>
            <pc:sldMk cId="1787073323" sldId="279"/>
            <ac:picMk id="4" creationId="{00000000-0000-0000-0000-000000000000}"/>
          </ac:picMkLst>
        </pc:picChg>
      </pc:sldChg>
      <pc:sldChg chg="del">
        <pc:chgData name="Tư Bùi" userId="dcfa3037cac84c70" providerId="LiveId" clId="{3C84643A-0AD8-405A-AA91-9C66420E2961}" dt="2023-12-29T14:36:09.517" v="29" actId="47"/>
        <pc:sldMkLst>
          <pc:docMk/>
          <pc:sldMk cId="1651895565" sldId="281"/>
        </pc:sldMkLst>
      </pc:sldChg>
      <pc:sldChg chg="addSp delSp modSp mod delAnim modAnim">
        <pc:chgData name="Tư Bùi" userId="dcfa3037cac84c70" providerId="LiveId" clId="{3C84643A-0AD8-405A-AA91-9C66420E2961}" dt="2023-12-29T15:15:36.219" v="402"/>
        <pc:sldMkLst>
          <pc:docMk/>
          <pc:sldMk cId="4036102561" sldId="282"/>
        </pc:sldMkLst>
        <pc:spChg chg="del mod">
          <ac:chgData name="Tư Bùi" userId="dcfa3037cac84c70" providerId="LiveId" clId="{3C84643A-0AD8-405A-AA91-9C66420E2961}" dt="2023-12-29T15:07:45.212" v="235" actId="478"/>
          <ac:spMkLst>
            <pc:docMk/>
            <pc:sldMk cId="4036102561" sldId="282"/>
            <ac:spMk id="2" creationId="{00000000-0000-0000-0000-000000000000}"/>
          </ac:spMkLst>
        </pc:spChg>
        <pc:spChg chg="add mod">
          <ac:chgData name="Tư Bùi" userId="dcfa3037cac84c70" providerId="LiveId" clId="{3C84643A-0AD8-405A-AA91-9C66420E2961}" dt="2023-12-29T15:15:00.948" v="400" actId="1076"/>
          <ac:spMkLst>
            <pc:docMk/>
            <pc:sldMk cId="4036102561" sldId="282"/>
            <ac:spMk id="3" creationId="{985D0036-5276-C859-7120-6A59AD697FB5}"/>
          </ac:spMkLst>
        </pc:spChg>
        <pc:spChg chg="add mod">
          <ac:chgData name="Tư Bùi" userId="dcfa3037cac84c70" providerId="LiveId" clId="{3C84643A-0AD8-405A-AA91-9C66420E2961}" dt="2023-12-29T15:15:13.935" v="401" actId="1076"/>
          <ac:spMkLst>
            <pc:docMk/>
            <pc:sldMk cId="4036102561" sldId="282"/>
            <ac:spMk id="4" creationId="{D0FFCEA6-26F7-7723-6079-501B5B4951D1}"/>
          </ac:spMkLst>
        </pc:spChg>
        <pc:spChg chg="del mod">
          <ac:chgData name="Tư Bùi" userId="dcfa3037cac84c70" providerId="LiveId" clId="{3C84643A-0AD8-405A-AA91-9C66420E2961}" dt="2023-12-29T15:14:32.887" v="395" actId="21"/>
          <ac:spMkLst>
            <pc:docMk/>
            <pc:sldMk cId="4036102561" sldId="282"/>
            <ac:spMk id="5" creationId="{00000000-0000-0000-0000-000000000000}"/>
          </ac:spMkLst>
        </pc:spChg>
      </pc:sldChg>
      <pc:sldChg chg="delSp modSp mod delAnim modAnim">
        <pc:chgData name="Tư Bùi" userId="dcfa3037cac84c70" providerId="LiveId" clId="{3C84643A-0AD8-405A-AA91-9C66420E2961}" dt="2023-12-29T15:50:43.730" v="853" actId="1076"/>
        <pc:sldMkLst>
          <pc:docMk/>
          <pc:sldMk cId="1044815677" sldId="283"/>
        </pc:sldMkLst>
        <pc:spChg chg="mod">
          <ac:chgData name="Tư Bùi" userId="dcfa3037cac84c70" providerId="LiveId" clId="{3C84643A-0AD8-405A-AA91-9C66420E2961}" dt="2023-12-29T15:47:19.693" v="825" actId="207"/>
          <ac:spMkLst>
            <pc:docMk/>
            <pc:sldMk cId="1044815677" sldId="283"/>
            <ac:spMk id="11" creationId="{26BE0DB1-98DC-5C4B-C56F-DFB2149B93ED}"/>
          </ac:spMkLst>
        </pc:spChg>
        <pc:spChg chg="mod">
          <ac:chgData name="Tư Bùi" userId="dcfa3037cac84c70" providerId="LiveId" clId="{3C84643A-0AD8-405A-AA91-9C66420E2961}" dt="2023-12-29T15:48:04.478" v="834" actId="255"/>
          <ac:spMkLst>
            <pc:docMk/>
            <pc:sldMk cId="1044815677" sldId="283"/>
            <ac:spMk id="19" creationId="{C7CAD93A-DFC1-3AE0-DE81-9BE1F526F33F}"/>
          </ac:spMkLst>
        </pc:spChg>
        <pc:spChg chg="mod">
          <ac:chgData name="Tư Bùi" userId="dcfa3037cac84c70" providerId="LiveId" clId="{3C84643A-0AD8-405A-AA91-9C66420E2961}" dt="2023-12-29T15:47:33.443" v="828" actId="1076"/>
          <ac:spMkLst>
            <pc:docMk/>
            <pc:sldMk cId="1044815677" sldId="283"/>
            <ac:spMk id="31" creationId="{18D52284-262B-F5F2-2DAB-ABB94EC72394}"/>
          </ac:spMkLst>
        </pc:spChg>
        <pc:spChg chg="mod">
          <ac:chgData name="Tư Bùi" userId="dcfa3037cac84c70" providerId="LiveId" clId="{3C84643A-0AD8-405A-AA91-9C66420E2961}" dt="2023-12-29T15:48:18.103" v="841"/>
          <ac:spMkLst>
            <pc:docMk/>
            <pc:sldMk cId="1044815677" sldId="283"/>
            <ac:spMk id="42" creationId="{18D52284-262B-F5F2-2DAB-ABB94EC72394}"/>
          </ac:spMkLst>
        </pc:spChg>
        <pc:spChg chg="mod">
          <ac:chgData name="Tư Bùi" userId="dcfa3037cac84c70" providerId="LiveId" clId="{3C84643A-0AD8-405A-AA91-9C66420E2961}" dt="2023-12-29T15:48:10.134" v="835" actId="1076"/>
          <ac:spMkLst>
            <pc:docMk/>
            <pc:sldMk cId="1044815677" sldId="283"/>
            <ac:spMk id="43" creationId="{9E465B04-032C-5405-21C4-83186D9FB41C}"/>
          </ac:spMkLst>
        </pc:spChg>
        <pc:grpChg chg="mod">
          <ac:chgData name="Tư Bùi" userId="dcfa3037cac84c70" providerId="LiveId" clId="{3C84643A-0AD8-405A-AA91-9C66420E2961}" dt="2023-12-29T15:46:38.455" v="811" actId="1076"/>
          <ac:grpSpMkLst>
            <pc:docMk/>
            <pc:sldMk cId="1044815677" sldId="283"/>
            <ac:grpSpMk id="9" creationId="{7F189E3D-4A92-0898-D212-05BE8223FB1D}"/>
          </ac:grpSpMkLst>
        </pc:grpChg>
        <pc:grpChg chg="mod">
          <ac:chgData name="Tư Bùi" userId="dcfa3037cac84c70" providerId="LiveId" clId="{3C84643A-0AD8-405A-AA91-9C66420E2961}" dt="2023-12-29T15:46:38.455" v="811" actId="1076"/>
          <ac:grpSpMkLst>
            <pc:docMk/>
            <pc:sldMk cId="1044815677" sldId="283"/>
            <ac:grpSpMk id="14" creationId="{BA1949A0-5FDD-12F2-8101-9150EC441915}"/>
          </ac:grpSpMkLst>
        </pc:grpChg>
        <pc:grpChg chg="del">
          <ac:chgData name="Tư Bùi" userId="dcfa3037cac84c70" providerId="LiveId" clId="{3C84643A-0AD8-405A-AA91-9C66420E2961}" dt="2023-12-29T15:46:18.899" v="807" actId="478"/>
          <ac:grpSpMkLst>
            <pc:docMk/>
            <pc:sldMk cId="1044815677" sldId="283"/>
            <ac:grpSpMk id="24" creationId="{A44338A9-366B-14B4-D9B0-56CBE1F0010E}"/>
          </ac:grpSpMkLst>
        </pc:grpChg>
        <pc:grpChg chg="mod">
          <ac:chgData name="Tư Bùi" userId="dcfa3037cac84c70" providerId="LiveId" clId="{3C84643A-0AD8-405A-AA91-9C66420E2961}" dt="2023-12-29T15:47:03.049" v="817" actId="14100"/>
          <ac:grpSpMkLst>
            <pc:docMk/>
            <pc:sldMk cId="1044815677" sldId="283"/>
            <ac:grpSpMk id="29" creationId="{EF2C2F84-8950-FD38-239C-1F500C1814CB}"/>
          </ac:grpSpMkLst>
        </pc:grpChg>
        <pc:grpChg chg="del">
          <ac:chgData name="Tư Bùi" userId="dcfa3037cac84c70" providerId="LiveId" clId="{3C84643A-0AD8-405A-AA91-9C66420E2961}" dt="2023-12-29T15:46:18.899" v="807" actId="478"/>
          <ac:grpSpMkLst>
            <pc:docMk/>
            <pc:sldMk cId="1044815677" sldId="283"/>
            <ac:grpSpMk id="35" creationId="{A44338A9-366B-14B4-D9B0-56CBE1F0010E}"/>
          </ac:grpSpMkLst>
        </pc:grpChg>
        <pc:grpChg chg="mod">
          <ac:chgData name="Tư Bùi" userId="dcfa3037cac84c70" providerId="LiveId" clId="{3C84643A-0AD8-405A-AA91-9C66420E2961}" dt="2023-12-29T15:47:45.942" v="831" actId="14100"/>
          <ac:grpSpMkLst>
            <pc:docMk/>
            <pc:sldMk cId="1044815677" sldId="283"/>
            <ac:grpSpMk id="40" creationId="{EF2C2F84-8950-FD38-239C-1F500C1814CB}"/>
          </ac:grpSpMkLst>
        </pc:grpChg>
        <pc:picChg chg="mod">
          <ac:chgData name="Tư Bùi" userId="dcfa3037cac84c70" providerId="LiveId" clId="{3C84643A-0AD8-405A-AA91-9C66420E2961}" dt="2023-12-29T15:50:43.730" v="853" actId="1076"/>
          <ac:picMkLst>
            <pc:docMk/>
            <pc:sldMk cId="1044815677" sldId="283"/>
            <ac:picMk id="34" creationId="{AC186C54-EFA0-4A18-A39B-94919C22EE4A}"/>
          </ac:picMkLst>
        </pc:picChg>
      </pc:sldChg>
      <pc:sldChg chg="del">
        <pc:chgData name="Tư Bùi" userId="dcfa3037cac84c70" providerId="LiveId" clId="{3C84643A-0AD8-405A-AA91-9C66420E2961}" dt="2023-12-29T15:50:02.199" v="846" actId="47"/>
        <pc:sldMkLst>
          <pc:docMk/>
          <pc:sldMk cId="4009919071" sldId="284"/>
        </pc:sldMkLst>
      </pc:sldChg>
      <pc:sldChg chg="addSp delSp modSp mod delAnim modAnim">
        <pc:chgData name="Tư Bùi" userId="dcfa3037cac84c70" providerId="LiveId" clId="{3C84643A-0AD8-405A-AA91-9C66420E2961}" dt="2023-12-30T07:05:34.953" v="1804"/>
        <pc:sldMkLst>
          <pc:docMk/>
          <pc:sldMk cId="3218005117" sldId="285"/>
        </pc:sldMkLst>
        <pc:spChg chg="add mod">
          <ac:chgData name="Tư Bùi" userId="dcfa3037cac84c70" providerId="LiveId" clId="{3C84643A-0AD8-405A-AA91-9C66420E2961}" dt="2023-12-29T15:30:59.680" v="446" actId="255"/>
          <ac:spMkLst>
            <pc:docMk/>
            <pc:sldMk cId="3218005117" sldId="285"/>
            <ac:spMk id="3" creationId="{955AF160-1B1E-CAD9-C6B6-600F856FBBBF}"/>
          </ac:spMkLst>
        </pc:spChg>
        <pc:spChg chg="add mod">
          <ac:chgData name="Tư Bùi" userId="dcfa3037cac84c70" providerId="LiveId" clId="{3C84643A-0AD8-405A-AA91-9C66420E2961}" dt="2023-12-29T15:32:54.270" v="456"/>
          <ac:spMkLst>
            <pc:docMk/>
            <pc:sldMk cId="3218005117" sldId="285"/>
            <ac:spMk id="4" creationId="{34802F0B-0126-99E3-1B3E-F017A9EF3871}"/>
          </ac:spMkLst>
        </pc:spChg>
        <pc:spChg chg="add mod">
          <ac:chgData name="Tư Bùi" userId="dcfa3037cac84c70" providerId="LiveId" clId="{3C84643A-0AD8-405A-AA91-9C66420E2961}" dt="2023-12-29T15:32:56.807" v="461"/>
          <ac:spMkLst>
            <pc:docMk/>
            <pc:sldMk cId="3218005117" sldId="285"/>
            <ac:spMk id="5" creationId="{2F4C5640-5B46-6786-B170-A217CBE0A90E}"/>
          </ac:spMkLst>
        </pc:spChg>
        <pc:spChg chg="add mod">
          <ac:chgData name="Tư Bùi" userId="dcfa3037cac84c70" providerId="LiveId" clId="{3C84643A-0AD8-405A-AA91-9C66420E2961}" dt="2023-12-29T15:33:00.415" v="466"/>
          <ac:spMkLst>
            <pc:docMk/>
            <pc:sldMk cId="3218005117" sldId="285"/>
            <ac:spMk id="6" creationId="{FB5A2A96-6DBE-451E-C5DF-3E3510CC70CC}"/>
          </ac:spMkLst>
        </pc:spChg>
        <pc:spChg chg="add mod">
          <ac:chgData name="Tư Bùi" userId="dcfa3037cac84c70" providerId="LiveId" clId="{3C84643A-0AD8-405A-AA91-9C66420E2961}" dt="2023-12-29T15:35:42.253" v="657" actId="1076"/>
          <ac:spMkLst>
            <pc:docMk/>
            <pc:sldMk cId="3218005117" sldId="285"/>
            <ac:spMk id="7" creationId="{74EDB4BE-D7CC-3D93-BE1C-EAC2C4EF09B6}"/>
          </ac:spMkLst>
        </pc:spChg>
        <pc:spChg chg="mod">
          <ac:chgData name="Tư Bùi" userId="dcfa3037cac84c70" providerId="LiveId" clId="{3C84643A-0AD8-405A-AA91-9C66420E2961}" dt="2023-12-29T15:36:44.471" v="665" actId="1076"/>
          <ac:spMkLst>
            <pc:docMk/>
            <pc:sldMk cId="3218005117" sldId="285"/>
            <ac:spMk id="10" creationId="{36157325-1EA1-BC43-76A4-81B3D0429005}"/>
          </ac:spMkLst>
        </pc:spChg>
        <pc:spChg chg="mod">
          <ac:chgData name="Tư Bùi" userId="dcfa3037cac84c70" providerId="LiveId" clId="{3C84643A-0AD8-405A-AA91-9C66420E2961}" dt="2023-12-29T15:35:55.217" v="658" actId="255"/>
          <ac:spMkLst>
            <pc:docMk/>
            <pc:sldMk cId="3218005117" sldId="285"/>
            <ac:spMk id="11" creationId="{15251111-3619-3E30-19BC-1ACB0186D8C4}"/>
          </ac:spMkLst>
        </pc:spChg>
        <pc:spChg chg="mod">
          <ac:chgData name="Tư Bùi" userId="dcfa3037cac84c70" providerId="LiveId" clId="{3C84643A-0AD8-405A-AA91-9C66420E2961}" dt="2023-12-29T15:35:55.217" v="658" actId="255"/>
          <ac:spMkLst>
            <pc:docMk/>
            <pc:sldMk cId="3218005117" sldId="285"/>
            <ac:spMk id="12" creationId="{BFD21F37-602D-D277-E07F-3EFD30AE6869}"/>
          </ac:spMkLst>
        </pc:spChg>
        <pc:spChg chg="mod">
          <ac:chgData name="Tư Bùi" userId="dcfa3037cac84c70" providerId="LiveId" clId="{3C84643A-0AD8-405A-AA91-9C66420E2961}" dt="2023-12-29T15:35:55.217" v="658" actId="255"/>
          <ac:spMkLst>
            <pc:docMk/>
            <pc:sldMk cId="3218005117" sldId="285"/>
            <ac:spMk id="25" creationId="{08C0AB92-8CFF-0402-0DEF-FDC8C6055AEC}"/>
          </ac:spMkLst>
        </pc:spChg>
        <pc:spChg chg="mod">
          <ac:chgData name="Tư Bùi" userId="dcfa3037cac84c70" providerId="LiveId" clId="{3C84643A-0AD8-405A-AA91-9C66420E2961}" dt="2023-12-29T15:35:55.217" v="658" actId="255"/>
          <ac:spMkLst>
            <pc:docMk/>
            <pc:sldMk cId="3218005117" sldId="285"/>
            <ac:spMk id="26" creationId="{305A463D-AEF9-6C58-5431-6E9B1E2356F6}"/>
          </ac:spMkLst>
        </pc:spChg>
        <pc:spChg chg="mod">
          <ac:chgData name="Tư Bùi" userId="dcfa3037cac84c70" providerId="LiveId" clId="{3C84643A-0AD8-405A-AA91-9C66420E2961}" dt="2023-12-29T15:35:55.217" v="658" actId="255"/>
          <ac:spMkLst>
            <pc:docMk/>
            <pc:sldMk cId="3218005117" sldId="285"/>
            <ac:spMk id="27" creationId="{C7F9C397-E9BF-FAAA-364F-AE2A86E20D34}"/>
          </ac:spMkLst>
        </pc:spChg>
        <pc:spChg chg="mod">
          <ac:chgData name="Tư Bùi" userId="dcfa3037cac84c70" providerId="LiveId" clId="{3C84643A-0AD8-405A-AA91-9C66420E2961}" dt="2023-12-29T15:36:59.602" v="668" actId="114"/>
          <ac:spMkLst>
            <pc:docMk/>
            <pc:sldMk cId="3218005117" sldId="285"/>
            <ac:spMk id="30" creationId="{D2A0FFC3-DD0C-D576-6C42-AAB6BBD22D5C}"/>
          </ac:spMkLst>
        </pc:spChg>
        <pc:spChg chg="mod">
          <ac:chgData name="Tư Bùi" userId="dcfa3037cac84c70" providerId="LiveId" clId="{3C84643A-0AD8-405A-AA91-9C66420E2961}" dt="2023-12-29T15:35:55.217" v="658" actId="255"/>
          <ac:spMkLst>
            <pc:docMk/>
            <pc:sldMk cId="3218005117" sldId="285"/>
            <ac:spMk id="31" creationId="{B3043BB5-AD57-B2D5-6D2D-69341894C604}"/>
          </ac:spMkLst>
        </pc:spChg>
        <pc:spChg chg="mod">
          <ac:chgData name="Tư Bùi" userId="dcfa3037cac84c70" providerId="LiveId" clId="{3C84643A-0AD8-405A-AA91-9C66420E2961}" dt="2023-12-29T15:36:06.086" v="660" actId="14100"/>
          <ac:spMkLst>
            <pc:docMk/>
            <pc:sldMk cId="3218005117" sldId="285"/>
            <ac:spMk id="32" creationId="{A0266E30-1C73-3D46-3B16-8183BEB9E67A}"/>
          </ac:spMkLst>
        </pc:spChg>
        <pc:spChg chg="mod">
          <ac:chgData name="Tư Bùi" userId="dcfa3037cac84c70" providerId="LiveId" clId="{3C84643A-0AD8-405A-AA91-9C66420E2961}" dt="2023-12-29T15:36:53.260" v="667" actId="114"/>
          <ac:spMkLst>
            <pc:docMk/>
            <pc:sldMk cId="3218005117" sldId="285"/>
            <ac:spMk id="41" creationId="{AC7EB92A-6D9C-B0C5-B0C8-2310E572E608}"/>
          </ac:spMkLst>
        </pc:spChg>
        <pc:spChg chg="mod">
          <ac:chgData name="Tư Bùi" userId="dcfa3037cac84c70" providerId="LiveId" clId="{3C84643A-0AD8-405A-AA91-9C66420E2961}" dt="2023-12-29T15:36:13.845" v="661" actId="14100"/>
          <ac:spMkLst>
            <pc:docMk/>
            <pc:sldMk cId="3218005117" sldId="285"/>
            <ac:spMk id="42" creationId="{27117D37-45D5-E4D3-6A39-85D2964E83EE}"/>
          </ac:spMkLst>
        </pc:spChg>
        <pc:spChg chg="mod">
          <ac:chgData name="Tư Bùi" userId="dcfa3037cac84c70" providerId="LiveId" clId="{3C84643A-0AD8-405A-AA91-9C66420E2961}" dt="2023-12-29T15:36:19.067" v="662" actId="14100"/>
          <ac:spMkLst>
            <pc:docMk/>
            <pc:sldMk cId="3218005117" sldId="285"/>
            <ac:spMk id="43" creationId="{F401C8CC-6A58-D256-410C-A36A5303FFD3}"/>
          </ac:spMkLst>
        </pc:spChg>
        <pc:spChg chg="mod">
          <ac:chgData name="Tư Bùi" userId="dcfa3037cac84c70" providerId="LiveId" clId="{3C84643A-0AD8-405A-AA91-9C66420E2961}" dt="2023-12-29T15:36:49.210" v="666" actId="114"/>
          <ac:spMkLst>
            <pc:docMk/>
            <pc:sldMk cId="3218005117" sldId="285"/>
            <ac:spMk id="46" creationId="{0415F265-4CA9-C970-025A-178E9226D3B1}"/>
          </ac:spMkLst>
        </pc:spChg>
        <pc:spChg chg="mod">
          <ac:chgData name="Tư Bùi" userId="dcfa3037cac84c70" providerId="LiveId" clId="{3C84643A-0AD8-405A-AA91-9C66420E2961}" dt="2023-12-29T15:36:27.185" v="663" actId="14100"/>
          <ac:spMkLst>
            <pc:docMk/>
            <pc:sldMk cId="3218005117" sldId="285"/>
            <ac:spMk id="47" creationId="{BFB3CE5E-6E45-AF1B-2ADE-9ED009B3E2EF}"/>
          </ac:spMkLst>
        </pc:spChg>
        <pc:spChg chg="mod">
          <ac:chgData name="Tư Bùi" userId="dcfa3037cac84c70" providerId="LiveId" clId="{3C84643A-0AD8-405A-AA91-9C66420E2961}" dt="2023-12-29T15:36:32.508" v="664" actId="14100"/>
          <ac:spMkLst>
            <pc:docMk/>
            <pc:sldMk cId="3218005117" sldId="285"/>
            <ac:spMk id="48" creationId="{634673C6-F57D-84A9-2912-32248C2E2D93}"/>
          </ac:spMkLst>
        </pc:spChg>
        <pc:grpChg chg="add mod">
          <ac:chgData name="Tư Bùi" userId="dcfa3037cac84c70" providerId="LiveId" clId="{3C84643A-0AD8-405A-AA91-9C66420E2961}" dt="2023-12-29T15:33:07.957" v="473" actId="1076"/>
          <ac:grpSpMkLst>
            <pc:docMk/>
            <pc:sldMk cId="3218005117" sldId="285"/>
            <ac:grpSpMk id="8" creationId="{191AE890-81D2-67B8-7D08-A440C2A5CF0B}"/>
          </ac:grpSpMkLst>
        </pc:grpChg>
        <pc:grpChg chg="mod">
          <ac:chgData name="Tư Bùi" userId="dcfa3037cac84c70" providerId="LiveId" clId="{3C84643A-0AD8-405A-AA91-9C66420E2961}" dt="2023-12-29T15:33:05.577" v="472"/>
          <ac:grpSpMkLst>
            <pc:docMk/>
            <pc:sldMk cId="3218005117" sldId="285"/>
            <ac:grpSpMk id="9" creationId="{F5A91FD8-B98E-F09B-099E-F722C81820F2}"/>
          </ac:grpSpMkLst>
        </pc:grpChg>
        <pc:grpChg chg="mod">
          <ac:chgData name="Tư Bùi" userId="dcfa3037cac84c70" providerId="LiveId" clId="{3C84643A-0AD8-405A-AA91-9C66420E2961}" dt="2023-12-29T15:29:35.387" v="419" actId="1076"/>
          <ac:grpSpMkLst>
            <pc:docMk/>
            <pc:sldMk cId="3218005117" sldId="285"/>
            <ac:grpSpMk id="23" creationId="{85C56351-589F-3B5A-C21E-E426EBA15B27}"/>
          </ac:grpSpMkLst>
        </pc:grpChg>
        <pc:grpChg chg="mod">
          <ac:chgData name="Tư Bùi" userId="dcfa3037cac84c70" providerId="LiveId" clId="{3C84643A-0AD8-405A-AA91-9C66420E2961}" dt="2023-12-29T15:29:35.387" v="419" actId="1076"/>
          <ac:grpSpMkLst>
            <pc:docMk/>
            <pc:sldMk cId="3218005117" sldId="285"/>
            <ac:grpSpMk id="28" creationId="{4EA7395E-188A-4772-C2F5-BD7C67FD0350}"/>
          </ac:grpSpMkLst>
        </pc:grpChg>
        <pc:grpChg chg="mod">
          <ac:chgData name="Tư Bùi" userId="dcfa3037cac84c70" providerId="LiveId" clId="{3C84643A-0AD8-405A-AA91-9C66420E2961}" dt="2023-12-29T15:34:13.637" v="577" actId="1076"/>
          <ac:grpSpMkLst>
            <pc:docMk/>
            <pc:sldMk cId="3218005117" sldId="285"/>
            <ac:grpSpMk id="29" creationId="{CC89CF56-A5DE-D17E-DC39-44D7F94AA336}"/>
          </ac:grpSpMkLst>
        </pc:grpChg>
        <pc:grpChg chg="mod">
          <ac:chgData name="Tư Bùi" userId="dcfa3037cac84c70" providerId="LiveId" clId="{3C84643A-0AD8-405A-AA91-9C66420E2961}" dt="2023-12-29T15:29:35.387" v="419" actId="1076"/>
          <ac:grpSpMkLst>
            <pc:docMk/>
            <pc:sldMk cId="3218005117" sldId="285"/>
            <ac:grpSpMk id="33" creationId="{3250AFC8-A180-6FC0-675D-DDA8FB75CD5A}"/>
          </ac:grpSpMkLst>
        </pc:grpChg>
        <pc:grpChg chg="mod">
          <ac:chgData name="Tư Bùi" userId="dcfa3037cac84c70" providerId="LiveId" clId="{3C84643A-0AD8-405A-AA91-9C66420E2961}" dt="2023-12-29T15:29:35.387" v="419" actId="1076"/>
          <ac:grpSpMkLst>
            <pc:docMk/>
            <pc:sldMk cId="3218005117" sldId="285"/>
            <ac:grpSpMk id="44" creationId="{AB912C4E-5BC6-B9E5-F73D-154AD84AE780}"/>
          </ac:grpSpMkLst>
        </pc:grpChg>
        <pc:picChg chg="del mod">
          <ac:chgData name="Tư Bùi" userId="dcfa3037cac84c70" providerId="LiveId" clId="{3C84643A-0AD8-405A-AA91-9C66420E2961}" dt="2023-12-29T15:29:52.498" v="422" actId="21"/>
          <ac:picMkLst>
            <pc:docMk/>
            <pc:sldMk cId="3218005117" sldId="285"/>
            <ac:picMk id="14" creationId="{044F42B5-D089-AE1A-F829-E397702EBE27}"/>
          </ac:picMkLst>
        </pc:picChg>
        <pc:picChg chg="del mod">
          <ac:chgData name="Tư Bùi" userId="dcfa3037cac84c70" providerId="LiveId" clId="{3C84643A-0AD8-405A-AA91-9C66420E2961}" dt="2023-12-29T15:29:52.498" v="422" actId="21"/>
          <ac:picMkLst>
            <pc:docMk/>
            <pc:sldMk cId="3218005117" sldId="285"/>
            <ac:picMk id="15" creationId="{B41D7F35-05A4-5D99-B6BD-15E1C928C2D3}"/>
          </ac:picMkLst>
        </pc:picChg>
        <pc:picChg chg="del mod">
          <ac:chgData name="Tư Bùi" userId="dcfa3037cac84c70" providerId="LiveId" clId="{3C84643A-0AD8-405A-AA91-9C66420E2961}" dt="2023-12-29T15:29:52.498" v="422" actId="21"/>
          <ac:picMkLst>
            <pc:docMk/>
            <pc:sldMk cId="3218005117" sldId="285"/>
            <ac:picMk id="19" creationId="{0977F735-5E76-3462-9FD9-86751EF30E3D}"/>
          </ac:picMkLst>
        </pc:picChg>
        <pc:picChg chg="del mod">
          <ac:chgData name="Tư Bùi" userId="dcfa3037cac84c70" providerId="LiveId" clId="{3C84643A-0AD8-405A-AA91-9C66420E2961}" dt="2023-12-29T15:29:46.146" v="421" actId="478"/>
          <ac:picMkLst>
            <pc:docMk/>
            <pc:sldMk cId="3218005117" sldId="285"/>
            <ac:picMk id="20" creationId="{1E6AF0DA-67CD-BB18-355A-DE5190A66C11}"/>
          </ac:picMkLst>
        </pc:picChg>
        <pc:picChg chg="mod">
          <ac:chgData name="Tư Bùi" userId="dcfa3037cac84c70" providerId="LiveId" clId="{3C84643A-0AD8-405A-AA91-9C66420E2961}" dt="2023-12-29T15:29:28.482" v="418" actId="1076"/>
          <ac:picMkLst>
            <pc:docMk/>
            <pc:sldMk cId="3218005117" sldId="285"/>
            <ac:picMk id="49" creationId="{1FA9C86A-1306-47FB-1853-CB1025026D65}"/>
          </ac:picMkLst>
        </pc:picChg>
      </pc:sldChg>
      <pc:sldChg chg="delSp modSp mod modAnim">
        <pc:chgData name="Tư Bùi" userId="dcfa3037cac84c70" providerId="LiveId" clId="{3C84643A-0AD8-405A-AA91-9C66420E2961}" dt="2023-12-30T10:35:02.374" v="2016" actId="20577"/>
        <pc:sldMkLst>
          <pc:docMk/>
          <pc:sldMk cId="4184309169" sldId="290"/>
        </pc:sldMkLst>
        <pc:spChg chg="mod">
          <ac:chgData name="Tư Bùi" userId="dcfa3037cac84c70" providerId="LiveId" clId="{3C84643A-0AD8-405A-AA91-9C66420E2961}" dt="2023-12-29T16:07:23.101" v="897" actId="1076"/>
          <ac:spMkLst>
            <pc:docMk/>
            <pc:sldMk cId="4184309169" sldId="290"/>
            <ac:spMk id="2" creationId="{00000000-0000-0000-0000-000000000000}"/>
          </ac:spMkLst>
        </pc:spChg>
        <pc:spChg chg="mod">
          <ac:chgData name="Tư Bùi" userId="dcfa3037cac84c70" providerId="LiveId" clId="{3C84643A-0AD8-405A-AA91-9C66420E2961}" dt="2023-12-29T15:57:27.087" v="894" actId="1076"/>
          <ac:spMkLst>
            <pc:docMk/>
            <pc:sldMk cId="4184309169" sldId="290"/>
            <ac:spMk id="37" creationId="{1D70379B-611B-4261-F6E1-CA63B17CE26F}"/>
          </ac:spMkLst>
        </pc:spChg>
        <pc:spChg chg="mod">
          <ac:chgData name="Tư Bùi" userId="dcfa3037cac84c70" providerId="LiveId" clId="{3C84643A-0AD8-405A-AA91-9C66420E2961}" dt="2023-12-29T15:55:00.348" v="860" actId="14100"/>
          <ac:spMkLst>
            <pc:docMk/>
            <pc:sldMk cId="4184309169" sldId="290"/>
            <ac:spMk id="38" creationId="{6463F51D-3F4A-546C-0739-3C09CCBC5806}"/>
          </ac:spMkLst>
        </pc:spChg>
        <pc:spChg chg="mod">
          <ac:chgData name="Tư Bùi" userId="dcfa3037cac84c70" providerId="LiveId" clId="{3C84643A-0AD8-405A-AA91-9C66420E2961}" dt="2023-12-29T15:55:06.098" v="861" actId="14100"/>
          <ac:spMkLst>
            <pc:docMk/>
            <pc:sldMk cId="4184309169" sldId="290"/>
            <ac:spMk id="39" creationId="{20CB954F-CD7E-D312-5239-942BD06327C0}"/>
          </ac:spMkLst>
        </pc:spChg>
        <pc:spChg chg="mod">
          <ac:chgData name="Tư Bùi" userId="dcfa3037cac84c70" providerId="LiveId" clId="{3C84643A-0AD8-405A-AA91-9C66420E2961}" dt="2023-12-30T10:35:02.374" v="2016" actId="20577"/>
          <ac:spMkLst>
            <pc:docMk/>
            <pc:sldMk cId="4184309169" sldId="290"/>
            <ac:spMk id="50" creationId="{7851818D-4FCD-459E-2044-49C2845710C1}"/>
          </ac:spMkLst>
        </pc:spChg>
        <pc:grpChg chg="mod">
          <ac:chgData name="Tư Bùi" userId="dcfa3037cac84c70" providerId="LiveId" clId="{3C84643A-0AD8-405A-AA91-9C66420E2961}" dt="2023-12-29T15:57:11.215" v="889" actId="14100"/>
          <ac:grpSpMkLst>
            <pc:docMk/>
            <pc:sldMk cId="4184309169" sldId="290"/>
            <ac:grpSpMk id="35" creationId="{DDF48529-2476-112C-E07A-3682D0D5CAC2}"/>
          </ac:grpSpMkLst>
        </pc:grpChg>
        <pc:picChg chg="mod">
          <ac:chgData name="Tư Bùi" userId="dcfa3037cac84c70" providerId="LiveId" clId="{3C84643A-0AD8-405A-AA91-9C66420E2961}" dt="2023-12-29T15:57:06.688" v="888" actId="1076"/>
          <ac:picMkLst>
            <pc:docMk/>
            <pc:sldMk cId="4184309169" sldId="290"/>
            <ac:picMk id="40" creationId="{D9DF344E-D4ED-7937-C049-FD312523B328}"/>
          </ac:picMkLst>
        </pc:picChg>
        <pc:picChg chg="del">
          <ac:chgData name="Tư Bùi" userId="dcfa3037cac84c70" providerId="LiveId" clId="{3C84643A-0AD8-405A-AA91-9C66420E2961}" dt="2023-12-29T15:56:48.413" v="882" actId="478"/>
          <ac:picMkLst>
            <pc:docMk/>
            <pc:sldMk cId="4184309169" sldId="290"/>
            <ac:picMk id="1026" creationId="{00000000-0000-0000-0000-000000000000}"/>
          </ac:picMkLst>
        </pc:picChg>
        <pc:picChg chg="del">
          <ac:chgData name="Tư Bùi" userId="dcfa3037cac84c70" providerId="LiveId" clId="{3C84643A-0AD8-405A-AA91-9C66420E2961}" dt="2023-12-29T15:56:48.413" v="882" actId="478"/>
          <ac:picMkLst>
            <pc:docMk/>
            <pc:sldMk cId="4184309169" sldId="290"/>
            <ac:picMk id="1028" creationId="{00000000-0000-0000-0000-000000000000}"/>
          </ac:picMkLst>
        </pc:picChg>
        <pc:picChg chg="del mod">
          <ac:chgData name="Tư Bùi" userId="dcfa3037cac84c70" providerId="LiveId" clId="{3C84643A-0AD8-405A-AA91-9C66420E2961}" dt="2023-12-29T15:56:50.944" v="884" actId="478"/>
          <ac:picMkLst>
            <pc:docMk/>
            <pc:sldMk cId="4184309169" sldId="290"/>
            <ac:picMk id="1030" creationId="{00000000-0000-0000-0000-000000000000}"/>
          </ac:picMkLst>
        </pc:picChg>
      </pc:sldChg>
      <pc:sldChg chg="addSp modSp mod">
        <pc:chgData name="Tư Bùi" userId="dcfa3037cac84c70" providerId="LiveId" clId="{3C84643A-0AD8-405A-AA91-9C66420E2961}" dt="2023-12-30T06:07:46.646" v="1004" actId="1076"/>
        <pc:sldMkLst>
          <pc:docMk/>
          <pc:sldMk cId="2853740720" sldId="291"/>
        </pc:sldMkLst>
        <pc:picChg chg="add mod ord">
          <ac:chgData name="Tư Bùi" userId="dcfa3037cac84c70" providerId="LiveId" clId="{3C84643A-0AD8-405A-AA91-9C66420E2961}" dt="2023-12-30T06:07:33.452" v="1001" actId="167"/>
          <ac:picMkLst>
            <pc:docMk/>
            <pc:sldMk cId="2853740720" sldId="291"/>
            <ac:picMk id="2" creationId="{8289A44C-CD23-193F-3EBA-BADAA6B4C9BB}"/>
          </ac:picMkLst>
        </pc:picChg>
        <pc:picChg chg="mod">
          <ac:chgData name="Tư Bùi" userId="dcfa3037cac84c70" providerId="LiveId" clId="{3C84643A-0AD8-405A-AA91-9C66420E2961}" dt="2023-12-30T06:07:40.959" v="1003" actId="1076"/>
          <ac:picMkLst>
            <pc:docMk/>
            <pc:sldMk cId="2853740720" sldId="291"/>
            <ac:picMk id="9" creationId="{00000000-0000-0000-0000-000000000000}"/>
          </ac:picMkLst>
        </pc:picChg>
        <pc:picChg chg="mod">
          <ac:chgData name="Tư Bùi" userId="dcfa3037cac84c70" providerId="LiveId" clId="{3C84643A-0AD8-405A-AA91-9C66420E2961}" dt="2023-12-30T06:07:46.646" v="1004" actId="1076"/>
          <ac:picMkLst>
            <pc:docMk/>
            <pc:sldMk cId="2853740720" sldId="291"/>
            <ac:picMk id="10" creationId="{826617FB-3C77-8F99-4970-58442E758EDA}"/>
          </ac:picMkLst>
        </pc:picChg>
      </pc:sldChg>
      <pc:sldChg chg="delSp modSp mod delAnim">
        <pc:chgData name="Tư Bùi" userId="dcfa3037cac84c70" providerId="LiveId" clId="{3C84643A-0AD8-405A-AA91-9C66420E2961}" dt="2023-12-30T06:26:19.204" v="1140" actId="207"/>
        <pc:sldMkLst>
          <pc:docMk/>
          <pc:sldMk cId="494852048" sldId="292"/>
        </pc:sldMkLst>
        <pc:spChg chg="mod">
          <ac:chgData name="Tư Bùi" userId="dcfa3037cac84c70" providerId="LiveId" clId="{3C84643A-0AD8-405A-AA91-9C66420E2961}" dt="2023-12-30T06:26:04.999" v="1137" actId="207"/>
          <ac:spMkLst>
            <pc:docMk/>
            <pc:sldMk cId="494852048" sldId="292"/>
            <ac:spMk id="2" creationId="{00000000-0000-0000-0000-000000000000}"/>
          </ac:spMkLst>
        </pc:spChg>
        <pc:spChg chg="mod">
          <ac:chgData name="Tư Bùi" userId="dcfa3037cac84c70" providerId="LiveId" clId="{3C84643A-0AD8-405A-AA91-9C66420E2961}" dt="2023-12-30T06:26:19.204" v="1140" actId="207"/>
          <ac:spMkLst>
            <pc:docMk/>
            <pc:sldMk cId="494852048" sldId="292"/>
            <ac:spMk id="3" creationId="{00000000-0000-0000-0000-000000000000}"/>
          </ac:spMkLst>
        </pc:spChg>
        <pc:picChg chg="del">
          <ac:chgData name="Tư Bùi" userId="dcfa3037cac84c70" providerId="LiveId" clId="{3C84643A-0AD8-405A-AA91-9C66420E2961}" dt="2023-12-30T06:22:15.471" v="1107" actId="478"/>
          <ac:picMkLst>
            <pc:docMk/>
            <pc:sldMk cId="494852048" sldId="292"/>
            <ac:picMk id="6" creationId="{00000000-0000-0000-0000-000000000000}"/>
          </ac:picMkLst>
        </pc:picChg>
        <pc:picChg chg="mod">
          <ac:chgData name="Tư Bùi" userId="dcfa3037cac84c70" providerId="LiveId" clId="{3C84643A-0AD8-405A-AA91-9C66420E2961}" dt="2023-12-30T06:26:12.491" v="1139" actId="1076"/>
          <ac:picMkLst>
            <pc:docMk/>
            <pc:sldMk cId="494852048" sldId="292"/>
            <ac:picMk id="12" creationId="{5077B7ED-9C4A-596A-0DB2-B7D17E5B18F9}"/>
          </ac:picMkLst>
        </pc:picChg>
      </pc:sldChg>
      <pc:sldChg chg="modSp mod">
        <pc:chgData name="Tư Bùi" userId="dcfa3037cac84c70" providerId="LiveId" clId="{3C84643A-0AD8-405A-AA91-9C66420E2961}" dt="2023-12-30T07:02:57.867" v="1794" actId="113"/>
        <pc:sldMkLst>
          <pc:docMk/>
          <pc:sldMk cId="1528031020" sldId="293"/>
        </pc:sldMkLst>
        <pc:spChg chg="mod">
          <ac:chgData name="Tư Bùi" userId="dcfa3037cac84c70" providerId="LiveId" clId="{3C84643A-0AD8-405A-AA91-9C66420E2961}" dt="2023-12-30T07:02:57.867" v="1794" actId="113"/>
          <ac:spMkLst>
            <pc:docMk/>
            <pc:sldMk cId="1528031020" sldId="293"/>
            <ac:spMk id="24" creationId="{140FD2DF-B36B-9ED0-B943-D6B739C8822A}"/>
          </ac:spMkLst>
        </pc:spChg>
      </pc:sldChg>
      <pc:sldChg chg="modSp mod">
        <pc:chgData name="Tư Bùi" userId="dcfa3037cac84c70" providerId="LiveId" clId="{3C84643A-0AD8-405A-AA91-9C66420E2961}" dt="2023-12-30T06:57:36.865" v="1334" actId="1076"/>
        <pc:sldMkLst>
          <pc:docMk/>
          <pc:sldMk cId="3573716855" sldId="294"/>
        </pc:sldMkLst>
        <pc:picChg chg="mod">
          <ac:chgData name="Tư Bùi" userId="dcfa3037cac84c70" providerId="LiveId" clId="{3C84643A-0AD8-405A-AA91-9C66420E2961}" dt="2023-12-30T06:57:35.262" v="1333" actId="1076"/>
          <ac:picMkLst>
            <pc:docMk/>
            <pc:sldMk cId="3573716855" sldId="294"/>
            <ac:picMk id="11" creationId="{00000000-0000-0000-0000-000000000000}"/>
          </ac:picMkLst>
        </pc:picChg>
        <pc:picChg chg="mod">
          <ac:chgData name="Tư Bùi" userId="dcfa3037cac84c70" providerId="LiveId" clId="{3C84643A-0AD8-405A-AA91-9C66420E2961}" dt="2023-12-30T06:57:36.865" v="1334" actId="1076"/>
          <ac:picMkLst>
            <pc:docMk/>
            <pc:sldMk cId="3573716855" sldId="294"/>
            <ac:picMk id="12" creationId="{58773157-2C9D-FB21-75AF-6564DB80F426}"/>
          </ac:picMkLst>
        </pc:picChg>
      </pc:sldChg>
      <pc:sldChg chg="addSp delSp modSp mod delAnim modAnim">
        <pc:chgData name="Tư Bùi" userId="dcfa3037cac84c70" providerId="LiveId" clId="{3C84643A-0AD8-405A-AA91-9C66420E2961}" dt="2023-12-30T06:19:13.154" v="1093"/>
        <pc:sldMkLst>
          <pc:docMk/>
          <pc:sldMk cId="2232516867" sldId="297"/>
        </pc:sldMkLst>
        <pc:spChg chg="mod">
          <ac:chgData name="Tư Bùi" userId="dcfa3037cac84c70" providerId="LiveId" clId="{3C84643A-0AD8-405A-AA91-9C66420E2961}" dt="2023-12-30T06:11:30.559" v="1058" actId="14100"/>
          <ac:spMkLst>
            <pc:docMk/>
            <pc:sldMk cId="2232516867" sldId="297"/>
            <ac:spMk id="2" creationId="{00000000-0000-0000-0000-000000000000}"/>
          </ac:spMkLst>
        </pc:spChg>
        <pc:spChg chg="add mod">
          <ac:chgData name="Tư Bùi" userId="dcfa3037cac84c70" providerId="LiveId" clId="{3C84643A-0AD8-405A-AA91-9C66420E2961}" dt="2023-12-30T06:19:09.952" v="1092" actId="1076"/>
          <ac:spMkLst>
            <pc:docMk/>
            <pc:sldMk cId="2232516867" sldId="297"/>
            <ac:spMk id="3" creationId="{CF491EB1-F015-BA33-96AA-A52B87CD7F25}"/>
          </ac:spMkLst>
        </pc:spChg>
        <pc:spChg chg="mod">
          <ac:chgData name="Tư Bùi" userId="dcfa3037cac84c70" providerId="LiveId" clId="{3C84643A-0AD8-405A-AA91-9C66420E2961}" dt="2023-12-30T06:14:01.443" v="1091" actId="255"/>
          <ac:spMkLst>
            <pc:docMk/>
            <pc:sldMk cId="2232516867" sldId="297"/>
            <ac:spMk id="5" creationId="{00000000-0000-0000-0000-000000000000}"/>
          </ac:spMkLst>
        </pc:spChg>
        <pc:spChg chg="del mod">
          <ac:chgData name="Tư Bùi" userId="dcfa3037cac84c70" providerId="LiveId" clId="{3C84643A-0AD8-405A-AA91-9C66420E2961}" dt="2023-12-30T06:10:42.651" v="1025" actId="478"/>
          <ac:spMkLst>
            <pc:docMk/>
            <pc:sldMk cId="2232516867" sldId="297"/>
            <ac:spMk id="6" creationId="{00000000-0000-0000-0000-000000000000}"/>
          </ac:spMkLst>
        </pc:spChg>
        <pc:spChg chg="del">
          <ac:chgData name="Tư Bùi" userId="dcfa3037cac84c70" providerId="LiveId" clId="{3C84643A-0AD8-405A-AA91-9C66420E2961}" dt="2023-12-30T06:10:45.321" v="1026" actId="478"/>
          <ac:spMkLst>
            <pc:docMk/>
            <pc:sldMk cId="2232516867" sldId="297"/>
            <ac:spMk id="19" creationId="{00000000-0000-0000-0000-000000000000}"/>
          </ac:spMkLst>
        </pc:spChg>
        <pc:spChg chg="del mod">
          <ac:chgData name="Tư Bùi" userId="dcfa3037cac84c70" providerId="LiveId" clId="{3C84643A-0AD8-405A-AA91-9C66420E2961}" dt="2023-12-30T06:10:42.651" v="1025" actId="478"/>
          <ac:spMkLst>
            <pc:docMk/>
            <pc:sldMk cId="2232516867" sldId="297"/>
            <ac:spMk id="20" creationId="{00000000-0000-0000-0000-000000000000}"/>
          </ac:spMkLst>
        </pc:spChg>
        <pc:spChg chg="del">
          <ac:chgData name="Tư Bùi" userId="dcfa3037cac84c70" providerId="LiveId" clId="{3C84643A-0AD8-405A-AA91-9C66420E2961}" dt="2023-12-30T06:10:45.321" v="1026" actId="478"/>
          <ac:spMkLst>
            <pc:docMk/>
            <pc:sldMk cId="2232516867" sldId="297"/>
            <ac:spMk id="23" creationId="{00000000-0000-0000-0000-000000000000}"/>
          </ac:spMkLst>
        </pc:spChg>
      </pc:sldChg>
      <pc:sldChg chg="modSp mod modAnim">
        <pc:chgData name="Tư Bùi" userId="dcfa3037cac84c70" providerId="LiveId" clId="{3C84643A-0AD8-405A-AA91-9C66420E2961}" dt="2023-12-30T06:35:42.255" v="1191" actId="1076"/>
        <pc:sldMkLst>
          <pc:docMk/>
          <pc:sldMk cId="160358578" sldId="298"/>
        </pc:sldMkLst>
        <pc:spChg chg="mod">
          <ac:chgData name="Tư Bùi" userId="dcfa3037cac84c70" providerId="LiveId" clId="{3C84643A-0AD8-405A-AA91-9C66420E2961}" dt="2023-12-30T06:35:34.995" v="1189" actId="1076"/>
          <ac:spMkLst>
            <pc:docMk/>
            <pc:sldMk cId="160358578" sldId="298"/>
            <ac:spMk id="3" creationId="{00000000-0000-0000-0000-000000000000}"/>
          </ac:spMkLst>
        </pc:spChg>
        <pc:spChg chg="mod">
          <ac:chgData name="Tư Bùi" userId="dcfa3037cac84c70" providerId="LiveId" clId="{3C84643A-0AD8-405A-AA91-9C66420E2961}" dt="2023-12-30T06:35:40.074" v="1190" actId="1076"/>
          <ac:spMkLst>
            <pc:docMk/>
            <pc:sldMk cId="160358578" sldId="298"/>
            <ac:spMk id="20" creationId="{00000000-0000-0000-0000-000000000000}"/>
          </ac:spMkLst>
        </pc:spChg>
        <pc:picChg chg="mod">
          <ac:chgData name="Tư Bùi" userId="dcfa3037cac84c70" providerId="LiveId" clId="{3C84643A-0AD8-405A-AA91-9C66420E2961}" dt="2023-12-30T06:35:42.255" v="1191" actId="1076"/>
          <ac:picMkLst>
            <pc:docMk/>
            <pc:sldMk cId="160358578" sldId="298"/>
            <ac:picMk id="2" creationId="{00000000-0000-0000-0000-000000000000}"/>
          </ac:picMkLst>
        </pc:picChg>
      </pc:sldChg>
      <pc:sldChg chg="addSp delSp modSp mod delAnim modAnim">
        <pc:chgData name="Tư Bùi" userId="dcfa3037cac84c70" providerId="LiveId" clId="{3C84643A-0AD8-405A-AA91-9C66420E2961}" dt="2023-12-30T06:48:13.931" v="1237" actId="1076"/>
        <pc:sldMkLst>
          <pc:docMk/>
          <pc:sldMk cId="1261252425" sldId="299"/>
        </pc:sldMkLst>
        <pc:spChg chg="del">
          <ac:chgData name="Tư Bùi" userId="dcfa3037cac84c70" providerId="LiveId" clId="{3C84643A-0AD8-405A-AA91-9C66420E2961}" dt="2023-12-30T06:39:57.059" v="1216" actId="478"/>
          <ac:spMkLst>
            <pc:docMk/>
            <pc:sldMk cId="1261252425" sldId="299"/>
            <ac:spMk id="2" creationId="{00000000-0000-0000-0000-000000000000}"/>
          </ac:spMkLst>
        </pc:spChg>
        <pc:spChg chg="del">
          <ac:chgData name="Tư Bùi" userId="dcfa3037cac84c70" providerId="LiveId" clId="{3C84643A-0AD8-405A-AA91-9C66420E2961}" dt="2023-12-30T06:39:57.059" v="1216" actId="478"/>
          <ac:spMkLst>
            <pc:docMk/>
            <pc:sldMk cId="1261252425" sldId="299"/>
            <ac:spMk id="3" creationId="{00000000-0000-0000-0000-000000000000}"/>
          </ac:spMkLst>
        </pc:spChg>
        <pc:spChg chg="mod">
          <ac:chgData name="Tư Bùi" userId="dcfa3037cac84c70" providerId="LiveId" clId="{3C84643A-0AD8-405A-AA91-9C66420E2961}" dt="2023-12-30T06:46:57.688" v="1226" actId="1076"/>
          <ac:spMkLst>
            <pc:docMk/>
            <pc:sldMk cId="1261252425" sldId="299"/>
            <ac:spMk id="20" creationId="{00000000-0000-0000-0000-000000000000}"/>
          </ac:spMkLst>
        </pc:spChg>
        <pc:picChg chg="add mod">
          <ac:chgData name="Tư Bùi" userId="dcfa3037cac84c70" providerId="LiveId" clId="{3C84643A-0AD8-405A-AA91-9C66420E2961}" dt="2023-12-30T06:47:15.130" v="1230" actId="1076"/>
          <ac:picMkLst>
            <pc:docMk/>
            <pc:sldMk cId="1261252425" sldId="299"/>
            <ac:picMk id="5" creationId="{FFBB420B-067D-ED5A-DA5B-D5C1C7E4C3F7}"/>
          </ac:picMkLst>
        </pc:picChg>
        <pc:picChg chg="add mod">
          <ac:chgData name="Tư Bùi" userId="dcfa3037cac84c70" providerId="LiveId" clId="{3C84643A-0AD8-405A-AA91-9C66420E2961}" dt="2023-12-30T06:48:11.534" v="1236" actId="1076"/>
          <ac:picMkLst>
            <pc:docMk/>
            <pc:sldMk cId="1261252425" sldId="299"/>
            <ac:picMk id="7" creationId="{83F190B9-0EA3-578D-1060-5FF5C31C03DC}"/>
          </ac:picMkLst>
        </pc:picChg>
        <pc:picChg chg="mod">
          <ac:chgData name="Tư Bùi" userId="dcfa3037cac84c70" providerId="LiveId" clId="{3C84643A-0AD8-405A-AA91-9C66420E2961}" dt="2023-12-30T06:48:13.931" v="1237" actId="1076"/>
          <ac:picMkLst>
            <pc:docMk/>
            <pc:sldMk cId="1261252425" sldId="299"/>
            <ac:picMk id="19" creationId="{7214A891-CBAD-01ED-AF7F-4432077DE9AA}"/>
          </ac:picMkLst>
        </pc:picChg>
      </pc:sldChg>
      <pc:sldChg chg="modSp add del mod ord">
        <pc:chgData name="Tư Bùi" userId="dcfa3037cac84c70" providerId="LiveId" clId="{3C84643A-0AD8-405A-AA91-9C66420E2961}" dt="2023-12-30T06:57:24.865" v="1331" actId="47"/>
        <pc:sldMkLst>
          <pc:docMk/>
          <pc:sldMk cId="1868969297" sldId="300"/>
        </pc:sldMkLst>
        <pc:spChg chg="mod">
          <ac:chgData name="Tư Bùi" userId="dcfa3037cac84c70" providerId="LiveId" clId="{3C84643A-0AD8-405A-AA91-9C66420E2961}" dt="2023-12-30T06:51:42.928" v="1260" actId="1076"/>
          <ac:spMkLst>
            <pc:docMk/>
            <pc:sldMk cId="1868969297" sldId="300"/>
            <ac:spMk id="20" creationId="{00000000-0000-0000-0000-000000000000}"/>
          </ac:spMkLst>
        </pc:spChg>
      </pc:sldChg>
      <pc:sldChg chg="delSp modSp del mod">
        <pc:chgData name="Tư Bùi" userId="dcfa3037cac84c70" providerId="LiveId" clId="{3C84643A-0AD8-405A-AA91-9C66420E2961}" dt="2023-12-29T15:02:50.663" v="159" actId="47"/>
        <pc:sldMkLst>
          <pc:docMk/>
          <pc:sldMk cId="3084538962" sldId="303"/>
        </pc:sldMkLst>
        <pc:picChg chg="mod">
          <ac:chgData name="Tư Bùi" userId="dcfa3037cac84c70" providerId="LiveId" clId="{3C84643A-0AD8-405A-AA91-9C66420E2961}" dt="2023-12-29T15:02:35.866" v="153" actId="1076"/>
          <ac:picMkLst>
            <pc:docMk/>
            <pc:sldMk cId="3084538962" sldId="303"/>
            <ac:picMk id="2" creationId="{00000000-0000-0000-0000-000000000000}"/>
          </ac:picMkLst>
        </pc:picChg>
        <pc:picChg chg="del mod">
          <ac:chgData name="Tư Bùi" userId="dcfa3037cac84c70" providerId="LiveId" clId="{3C84643A-0AD8-405A-AA91-9C66420E2961}" dt="2023-12-29T15:02:38.792" v="155" actId="21"/>
          <ac:picMkLst>
            <pc:docMk/>
            <pc:sldMk cId="3084538962" sldId="303"/>
            <ac:picMk id="18" creationId="{F4324FF9-FBC6-4822-BD36-A2F3554DFF6D}"/>
          </ac:picMkLst>
        </pc:picChg>
      </pc:sldChg>
      <pc:sldChg chg="addSp delSp modSp mod modAnim">
        <pc:chgData name="Tư Bùi" userId="dcfa3037cac84c70" providerId="LiveId" clId="{3C84643A-0AD8-405A-AA91-9C66420E2961}" dt="2023-12-29T15:02:47.131" v="158" actId="1076"/>
        <pc:sldMkLst>
          <pc:docMk/>
          <pc:sldMk cId="1141614548" sldId="306"/>
        </pc:sldMkLst>
        <pc:picChg chg="add mod">
          <ac:chgData name="Tư Bùi" userId="dcfa3037cac84c70" providerId="LiveId" clId="{3C84643A-0AD8-405A-AA91-9C66420E2961}" dt="2023-12-29T14:36:03.533" v="28" actId="1076"/>
          <ac:picMkLst>
            <pc:docMk/>
            <pc:sldMk cId="1141614548" sldId="306"/>
            <ac:picMk id="2" creationId="{36A742A0-F033-ED94-F873-567E1F815713}"/>
          </ac:picMkLst>
        </pc:picChg>
        <pc:picChg chg="add mod">
          <ac:chgData name="Tư Bùi" userId="dcfa3037cac84c70" providerId="LiveId" clId="{3C84643A-0AD8-405A-AA91-9C66420E2961}" dt="2023-12-29T15:02:47.131" v="158" actId="1076"/>
          <ac:picMkLst>
            <pc:docMk/>
            <pc:sldMk cId="1141614548" sldId="306"/>
            <ac:picMk id="3" creationId="{0404A7FF-2293-460C-8098-C038C8C4C1DF}"/>
          </ac:picMkLst>
        </pc:picChg>
        <pc:picChg chg="add mod">
          <ac:chgData name="Tư Bùi" userId="dcfa3037cac84c70" providerId="LiveId" clId="{3C84643A-0AD8-405A-AA91-9C66420E2961}" dt="2023-12-29T15:02:44.089" v="157" actId="1076"/>
          <ac:picMkLst>
            <pc:docMk/>
            <pc:sldMk cId="1141614548" sldId="306"/>
            <ac:picMk id="4" creationId="{695F3D09-7347-1C5F-E052-302A29DD5F11}"/>
          </ac:picMkLst>
        </pc:picChg>
        <pc:picChg chg="del">
          <ac:chgData name="Tư Bùi" userId="dcfa3037cac84c70" providerId="LiveId" clId="{3C84643A-0AD8-405A-AA91-9C66420E2961}" dt="2023-12-29T14:30:49.619" v="17" actId="478"/>
          <ac:picMkLst>
            <pc:docMk/>
            <pc:sldMk cId="1141614548" sldId="306"/>
            <ac:picMk id="21" creationId="{00000000-0000-0000-0000-000000000000}"/>
          </ac:picMkLst>
        </pc:picChg>
      </pc:sldChg>
      <pc:sldChg chg="delSp del mod delAnim">
        <pc:chgData name="Tư Bùi" userId="dcfa3037cac84c70" providerId="LiveId" clId="{3C84643A-0AD8-405A-AA91-9C66420E2961}" dt="2023-12-29T15:16:09.683" v="407" actId="47"/>
        <pc:sldMkLst>
          <pc:docMk/>
          <pc:sldMk cId="3038547520" sldId="307"/>
        </pc:sldMkLst>
        <pc:picChg chg="del">
          <ac:chgData name="Tư Bùi" userId="dcfa3037cac84c70" providerId="LiveId" clId="{3C84643A-0AD8-405A-AA91-9C66420E2961}" dt="2023-12-29T15:15:57.329" v="403" actId="21"/>
          <ac:picMkLst>
            <pc:docMk/>
            <pc:sldMk cId="3038547520" sldId="307"/>
            <ac:picMk id="9" creationId="{E8FA0475-C738-47AE-5522-19243E78034A}"/>
          </ac:picMkLst>
        </pc:picChg>
      </pc:sldChg>
      <pc:sldChg chg="delSp modSp del mod delAnim">
        <pc:chgData name="Tư Bùi" userId="dcfa3037cac84c70" providerId="LiveId" clId="{3C84643A-0AD8-405A-AA91-9C66420E2961}" dt="2023-12-29T15:39:06.437" v="691" actId="47"/>
        <pc:sldMkLst>
          <pc:docMk/>
          <pc:sldMk cId="1838417818" sldId="308"/>
        </pc:sldMkLst>
        <pc:spChg chg="del mod">
          <ac:chgData name="Tư Bùi" userId="dcfa3037cac84c70" providerId="LiveId" clId="{3C84643A-0AD8-405A-AA91-9C66420E2961}" dt="2023-12-29T15:26:58.894" v="409" actId="478"/>
          <ac:spMkLst>
            <pc:docMk/>
            <pc:sldMk cId="1838417818" sldId="308"/>
            <ac:spMk id="2" creationId="{00000000-0000-0000-0000-000000000000}"/>
          </ac:spMkLst>
        </pc:spChg>
        <pc:spChg chg="del">
          <ac:chgData name="Tư Bùi" userId="dcfa3037cac84c70" providerId="LiveId" clId="{3C84643A-0AD8-405A-AA91-9C66420E2961}" dt="2023-12-29T15:27:09.480" v="411" actId="478"/>
          <ac:spMkLst>
            <pc:docMk/>
            <pc:sldMk cId="1838417818" sldId="308"/>
            <ac:spMk id="11" creationId="{7E9B94A3-0FE0-BFB4-916A-37C6C7FCE035}"/>
          </ac:spMkLst>
        </pc:spChg>
        <pc:spChg chg="del">
          <ac:chgData name="Tư Bùi" userId="dcfa3037cac84c70" providerId="LiveId" clId="{3C84643A-0AD8-405A-AA91-9C66420E2961}" dt="2023-12-29T15:27:06.204" v="410" actId="478"/>
          <ac:spMkLst>
            <pc:docMk/>
            <pc:sldMk cId="1838417818" sldId="308"/>
            <ac:spMk id="12" creationId="{DE009553-2ED2-078E-5F04-FB52220076B2}"/>
          </ac:spMkLst>
        </pc:spChg>
        <pc:spChg chg="del">
          <ac:chgData name="Tư Bùi" userId="dcfa3037cac84c70" providerId="LiveId" clId="{3C84643A-0AD8-405A-AA91-9C66420E2961}" dt="2023-12-29T15:27:06.204" v="410" actId="478"/>
          <ac:spMkLst>
            <pc:docMk/>
            <pc:sldMk cId="1838417818" sldId="308"/>
            <ac:spMk id="13" creationId="{3D2CCFE9-75CE-F19E-7A84-FB1D1A80AB2D}"/>
          </ac:spMkLst>
        </pc:spChg>
        <pc:spChg chg="del">
          <ac:chgData name="Tư Bùi" userId="dcfa3037cac84c70" providerId="LiveId" clId="{3C84643A-0AD8-405A-AA91-9C66420E2961}" dt="2023-12-29T15:27:06.204" v="410" actId="478"/>
          <ac:spMkLst>
            <pc:docMk/>
            <pc:sldMk cId="1838417818" sldId="308"/>
            <ac:spMk id="14" creationId="{3D2CCFE9-75CE-F19E-7A84-FB1D1A80AB2D}"/>
          </ac:spMkLst>
        </pc:spChg>
        <pc:spChg chg="del mod">
          <ac:chgData name="Tư Bùi" userId="dcfa3037cac84c70" providerId="LiveId" clId="{3C84643A-0AD8-405A-AA91-9C66420E2961}" dt="2023-12-29T15:27:20.154" v="415" actId="478"/>
          <ac:spMkLst>
            <pc:docMk/>
            <pc:sldMk cId="1838417818" sldId="308"/>
            <ac:spMk id="15" creationId="{00000000-0000-0000-0000-000000000000}"/>
          </ac:spMkLst>
        </pc:spChg>
        <pc:picChg chg="del">
          <ac:chgData name="Tư Bùi" userId="dcfa3037cac84c70" providerId="LiveId" clId="{3C84643A-0AD8-405A-AA91-9C66420E2961}" dt="2023-12-29T15:27:06.204" v="410" actId="478"/>
          <ac:picMkLst>
            <pc:docMk/>
            <pc:sldMk cId="1838417818" sldId="308"/>
            <ac:picMk id="18" creationId="{F4324FF9-FBC6-4822-BD36-A2F3554DFF6D}"/>
          </ac:picMkLst>
        </pc:picChg>
        <pc:picChg chg="del mod">
          <ac:chgData name="Tư Bùi" userId="dcfa3037cac84c70" providerId="LiveId" clId="{3C84643A-0AD8-405A-AA91-9C66420E2961}" dt="2023-12-29T15:27:15.023" v="413" actId="478"/>
          <ac:picMkLst>
            <pc:docMk/>
            <pc:sldMk cId="1838417818" sldId="308"/>
            <ac:picMk id="22" creationId="{67998B7F-35EB-436E-A190-D7B0FFCF0EC4}"/>
          </ac:picMkLst>
        </pc:picChg>
      </pc:sldChg>
      <pc:sldChg chg="del">
        <pc:chgData name="Tư Bùi" userId="dcfa3037cac84c70" providerId="LiveId" clId="{3C84643A-0AD8-405A-AA91-9C66420E2961}" dt="2023-12-29T15:50:36.411" v="851" actId="47"/>
        <pc:sldMkLst>
          <pc:docMk/>
          <pc:sldMk cId="6061882" sldId="309"/>
        </pc:sldMkLst>
      </pc:sldChg>
      <pc:sldChg chg="del">
        <pc:chgData name="Tư Bùi" userId="dcfa3037cac84c70" providerId="LiveId" clId="{3C84643A-0AD8-405A-AA91-9C66420E2961}" dt="2023-12-30T06:07:07.293" v="999" actId="47"/>
        <pc:sldMkLst>
          <pc:docMk/>
          <pc:sldMk cId="74309295" sldId="310"/>
        </pc:sldMkLst>
      </pc:sldChg>
      <pc:sldChg chg="delSp modSp mod modAnim">
        <pc:chgData name="Tư Bùi" userId="dcfa3037cac84c70" providerId="LiveId" clId="{3C84643A-0AD8-405A-AA91-9C66420E2961}" dt="2023-12-30T06:06:16.156" v="997" actId="1076"/>
        <pc:sldMkLst>
          <pc:docMk/>
          <pc:sldMk cId="4067269934" sldId="311"/>
        </pc:sldMkLst>
        <pc:spChg chg="mod">
          <ac:chgData name="Tư Bùi" userId="dcfa3037cac84c70" providerId="LiveId" clId="{3C84643A-0AD8-405A-AA91-9C66420E2961}" dt="2023-12-30T06:06:09.650" v="996" actId="1076"/>
          <ac:spMkLst>
            <pc:docMk/>
            <pc:sldMk cId="4067269934" sldId="311"/>
            <ac:spMk id="2" creationId="{00000000-0000-0000-0000-000000000000}"/>
          </ac:spMkLst>
        </pc:spChg>
        <pc:spChg chg="mod">
          <ac:chgData name="Tư Bùi" userId="dcfa3037cac84c70" providerId="LiveId" clId="{3C84643A-0AD8-405A-AA91-9C66420E2961}" dt="2023-12-30T06:02:43.120" v="971" actId="1076"/>
          <ac:spMkLst>
            <pc:docMk/>
            <pc:sldMk cId="4067269934" sldId="311"/>
            <ac:spMk id="37" creationId="{1D70379B-611B-4261-F6E1-CA63B17CE26F}"/>
          </ac:spMkLst>
        </pc:spChg>
        <pc:spChg chg="mod">
          <ac:chgData name="Tư Bùi" userId="dcfa3037cac84c70" providerId="LiveId" clId="{3C84643A-0AD8-405A-AA91-9C66420E2961}" dt="2023-12-30T06:02:30.194" v="968" actId="1076"/>
          <ac:spMkLst>
            <pc:docMk/>
            <pc:sldMk cId="4067269934" sldId="311"/>
            <ac:spMk id="38" creationId="{6463F51D-3F4A-546C-0739-3C09CCBC5806}"/>
          </ac:spMkLst>
        </pc:spChg>
        <pc:spChg chg="mod">
          <ac:chgData name="Tư Bùi" userId="dcfa3037cac84c70" providerId="LiveId" clId="{3C84643A-0AD8-405A-AA91-9C66420E2961}" dt="2023-12-30T06:02:38.466" v="970" actId="14100"/>
          <ac:spMkLst>
            <pc:docMk/>
            <pc:sldMk cId="4067269934" sldId="311"/>
            <ac:spMk id="39" creationId="{20CB954F-CD7E-D312-5239-942BD06327C0}"/>
          </ac:spMkLst>
        </pc:spChg>
        <pc:spChg chg="mod">
          <ac:chgData name="Tư Bùi" userId="dcfa3037cac84c70" providerId="LiveId" clId="{3C84643A-0AD8-405A-AA91-9C66420E2961}" dt="2023-12-30T06:06:16.156" v="997" actId="1076"/>
          <ac:spMkLst>
            <pc:docMk/>
            <pc:sldMk cId="4067269934" sldId="311"/>
            <ac:spMk id="50" creationId="{7851818D-4FCD-459E-2044-49C2845710C1}"/>
          </ac:spMkLst>
        </pc:spChg>
        <pc:grpChg chg="mod">
          <ac:chgData name="Tư Bùi" userId="dcfa3037cac84c70" providerId="LiveId" clId="{3C84643A-0AD8-405A-AA91-9C66420E2961}" dt="2023-12-30T06:02:07.714" v="961" actId="14100"/>
          <ac:grpSpMkLst>
            <pc:docMk/>
            <pc:sldMk cId="4067269934" sldId="311"/>
            <ac:grpSpMk id="35" creationId="{DDF48529-2476-112C-E07A-3682D0D5CAC2}"/>
          </ac:grpSpMkLst>
        </pc:grpChg>
        <pc:picChg chg="mod">
          <ac:chgData name="Tư Bùi" userId="dcfa3037cac84c70" providerId="LiveId" clId="{3C84643A-0AD8-405A-AA91-9C66420E2961}" dt="2023-12-30T06:03:01.707" v="973" actId="14100"/>
          <ac:picMkLst>
            <pc:docMk/>
            <pc:sldMk cId="4067269934" sldId="311"/>
            <ac:picMk id="40" creationId="{D9DF344E-D4ED-7937-C049-FD312523B328}"/>
          </ac:picMkLst>
        </pc:picChg>
        <pc:picChg chg="del">
          <ac:chgData name="Tư Bùi" userId="dcfa3037cac84c70" providerId="LiveId" clId="{3C84643A-0AD8-405A-AA91-9C66420E2961}" dt="2023-12-30T06:01:41.225" v="955" actId="478"/>
          <ac:picMkLst>
            <pc:docMk/>
            <pc:sldMk cId="4067269934" sldId="311"/>
            <ac:picMk id="2050" creationId="{00000000-0000-0000-0000-000000000000}"/>
          </ac:picMkLst>
        </pc:picChg>
        <pc:picChg chg="del">
          <ac:chgData name="Tư Bùi" userId="dcfa3037cac84c70" providerId="LiveId" clId="{3C84643A-0AD8-405A-AA91-9C66420E2961}" dt="2023-12-30T06:01:41.225" v="955" actId="478"/>
          <ac:picMkLst>
            <pc:docMk/>
            <pc:sldMk cId="4067269934" sldId="311"/>
            <ac:picMk id="2052" creationId="{00000000-0000-0000-0000-000000000000}"/>
          </ac:picMkLst>
        </pc:picChg>
      </pc:sldChg>
      <pc:sldChg chg="del">
        <pc:chgData name="Tư Bùi" userId="dcfa3037cac84c70" providerId="LiveId" clId="{3C84643A-0AD8-405A-AA91-9C66420E2961}" dt="2023-12-30T06:07:01.614" v="998" actId="47"/>
        <pc:sldMkLst>
          <pc:docMk/>
          <pc:sldMk cId="1650972976" sldId="312"/>
        </pc:sldMkLst>
      </pc:sldChg>
      <pc:sldChg chg="delSp modSp mod modAnim">
        <pc:chgData name="Tư Bùi" userId="dcfa3037cac84c70" providerId="LiveId" clId="{3C84643A-0AD8-405A-AA91-9C66420E2961}" dt="2023-12-30T06:01:34.038" v="954" actId="1076"/>
        <pc:sldMkLst>
          <pc:docMk/>
          <pc:sldMk cId="680290648" sldId="313"/>
        </pc:sldMkLst>
        <pc:spChg chg="mod">
          <ac:chgData name="Tư Bùi" userId="dcfa3037cac84c70" providerId="LiveId" clId="{3C84643A-0AD8-405A-AA91-9C66420E2961}" dt="2023-12-30T06:01:16.681" v="950" actId="255"/>
          <ac:spMkLst>
            <pc:docMk/>
            <pc:sldMk cId="680290648" sldId="313"/>
            <ac:spMk id="37" creationId="{1D70379B-611B-4261-F6E1-CA63B17CE26F}"/>
          </ac:spMkLst>
        </pc:spChg>
        <pc:spChg chg="mod">
          <ac:chgData name="Tư Bùi" userId="dcfa3037cac84c70" providerId="LiveId" clId="{3C84643A-0AD8-405A-AA91-9C66420E2961}" dt="2023-12-30T06:01:32.099" v="953" actId="1076"/>
          <ac:spMkLst>
            <pc:docMk/>
            <pc:sldMk cId="680290648" sldId="313"/>
            <ac:spMk id="50" creationId="{7851818D-4FCD-459E-2044-49C2845710C1}"/>
          </ac:spMkLst>
        </pc:spChg>
        <pc:grpChg chg="mod">
          <ac:chgData name="Tư Bùi" userId="dcfa3037cac84c70" providerId="LiveId" clId="{3C84643A-0AD8-405A-AA91-9C66420E2961}" dt="2023-12-30T06:01:03.275" v="946" actId="14100"/>
          <ac:grpSpMkLst>
            <pc:docMk/>
            <pc:sldMk cId="680290648" sldId="313"/>
            <ac:grpSpMk id="35" creationId="{DDF48529-2476-112C-E07A-3682D0D5CAC2}"/>
          </ac:grpSpMkLst>
        </pc:grpChg>
        <pc:picChg chg="mod">
          <ac:chgData name="Tư Bùi" userId="dcfa3037cac84c70" providerId="LiveId" clId="{3C84643A-0AD8-405A-AA91-9C66420E2961}" dt="2023-12-30T06:01:34.038" v="954" actId="1076"/>
          <ac:picMkLst>
            <pc:docMk/>
            <pc:sldMk cId="680290648" sldId="313"/>
            <ac:picMk id="40" creationId="{D9DF344E-D4ED-7937-C049-FD312523B328}"/>
          </ac:picMkLst>
        </pc:picChg>
        <pc:picChg chg="del">
          <ac:chgData name="Tư Bùi" userId="dcfa3037cac84c70" providerId="LiveId" clId="{3C84643A-0AD8-405A-AA91-9C66420E2961}" dt="2023-12-30T06:00:46.292" v="941" actId="478"/>
          <ac:picMkLst>
            <pc:docMk/>
            <pc:sldMk cId="680290648" sldId="313"/>
            <ac:picMk id="3074" creationId="{00000000-0000-0000-0000-000000000000}"/>
          </ac:picMkLst>
        </pc:picChg>
        <pc:picChg chg="del">
          <ac:chgData name="Tư Bùi" userId="dcfa3037cac84c70" providerId="LiveId" clId="{3C84643A-0AD8-405A-AA91-9C66420E2961}" dt="2023-12-30T06:00:46.292" v="941" actId="478"/>
          <ac:picMkLst>
            <pc:docMk/>
            <pc:sldMk cId="680290648" sldId="313"/>
            <ac:picMk id="3076" creationId="{00000000-0000-0000-0000-000000000000}"/>
          </ac:picMkLst>
        </pc:picChg>
        <pc:picChg chg="del">
          <ac:chgData name="Tư Bùi" userId="dcfa3037cac84c70" providerId="LiveId" clId="{3C84643A-0AD8-405A-AA91-9C66420E2961}" dt="2023-12-30T06:00:46.292" v="941" actId="478"/>
          <ac:picMkLst>
            <pc:docMk/>
            <pc:sldMk cId="680290648" sldId="313"/>
            <ac:picMk id="3078" creationId="{00000000-0000-0000-0000-000000000000}"/>
          </ac:picMkLst>
        </pc:picChg>
      </pc:sldChg>
      <pc:sldChg chg="del">
        <pc:chgData name="Tư Bùi" userId="dcfa3037cac84c70" providerId="LiveId" clId="{3C84643A-0AD8-405A-AA91-9C66420E2961}" dt="2023-12-30T06:57:41.987" v="1335" actId="47"/>
        <pc:sldMkLst>
          <pc:docMk/>
          <pc:sldMk cId="1841237173" sldId="314"/>
        </pc:sldMkLst>
      </pc:sldChg>
      <pc:sldChg chg="modSp del mod">
        <pc:chgData name="Tư Bùi" userId="dcfa3037cac84c70" providerId="LiveId" clId="{3C84643A-0AD8-405A-AA91-9C66420E2961}" dt="2023-12-30T07:03:51.614" v="1795" actId="47"/>
        <pc:sldMkLst>
          <pc:docMk/>
          <pc:sldMk cId="1657669820" sldId="315"/>
        </pc:sldMkLst>
        <pc:picChg chg="mod">
          <ac:chgData name="Tư Bùi" userId="dcfa3037cac84c70" providerId="LiveId" clId="{3C84643A-0AD8-405A-AA91-9C66420E2961}" dt="2023-12-30T06:58:15.907" v="1337" actId="1076"/>
          <ac:picMkLst>
            <pc:docMk/>
            <pc:sldMk cId="1657669820" sldId="315"/>
            <ac:picMk id="3" creationId="{00000000-0000-0000-0000-000000000000}"/>
          </ac:picMkLst>
        </pc:picChg>
        <pc:picChg chg="mod">
          <ac:chgData name="Tư Bùi" userId="dcfa3037cac84c70" providerId="LiveId" clId="{3C84643A-0AD8-405A-AA91-9C66420E2961}" dt="2023-12-30T06:58:15.907" v="1337" actId="1076"/>
          <ac:picMkLst>
            <pc:docMk/>
            <pc:sldMk cId="1657669820" sldId="315"/>
            <ac:picMk id="11" creationId="{00000000-0000-0000-0000-000000000000}"/>
          </ac:picMkLst>
        </pc:picChg>
      </pc:sldChg>
      <pc:sldChg chg="modSp del mod">
        <pc:chgData name="Tư Bùi" userId="dcfa3037cac84c70" providerId="LiveId" clId="{3C84643A-0AD8-405A-AA91-9C66420E2961}" dt="2023-12-30T07:03:51.614" v="1795" actId="47"/>
        <pc:sldMkLst>
          <pc:docMk/>
          <pc:sldMk cId="223898682" sldId="316"/>
        </pc:sldMkLst>
        <pc:spChg chg="mod">
          <ac:chgData name="Tư Bùi" userId="dcfa3037cac84c70" providerId="LiveId" clId="{3C84643A-0AD8-405A-AA91-9C66420E2961}" dt="2023-12-30T06:58:05.548" v="1336" actId="20577"/>
          <ac:spMkLst>
            <pc:docMk/>
            <pc:sldMk cId="223898682" sldId="316"/>
            <ac:spMk id="24" creationId="{140FD2DF-B36B-9ED0-B943-D6B739C8822A}"/>
          </ac:spMkLst>
        </pc:spChg>
      </pc:sldChg>
      <pc:sldChg chg="addSp modSp mod modAnim">
        <pc:chgData name="Tư Bùi" userId="dcfa3037cac84c70" providerId="LiveId" clId="{3C84643A-0AD8-405A-AA91-9C66420E2961}" dt="2023-12-29T15:16:05.954" v="406"/>
        <pc:sldMkLst>
          <pc:docMk/>
          <pc:sldMk cId="519810102" sldId="318"/>
        </pc:sldMkLst>
        <pc:picChg chg="add mod">
          <ac:chgData name="Tư Bùi" userId="dcfa3037cac84c70" providerId="LiveId" clId="{3C84643A-0AD8-405A-AA91-9C66420E2961}" dt="2023-12-29T15:16:03.114" v="405" actId="1076"/>
          <ac:picMkLst>
            <pc:docMk/>
            <pc:sldMk cId="519810102" sldId="318"/>
            <ac:picMk id="2" creationId="{BD6492BD-28F7-D7B3-1CFA-764E194CD1C7}"/>
          </ac:picMkLst>
        </pc:picChg>
      </pc:sldChg>
      <pc:sldChg chg="delSp modSp mod">
        <pc:chgData name="Tư Bùi" userId="dcfa3037cac84c70" providerId="LiveId" clId="{3C84643A-0AD8-405A-AA91-9C66420E2961}" dt="2023-12-29T15:38:28.355" v="690" actId="20577"/>
        <pc:sldMkLst>
          <pc:docMk/>
          <pc:sldMk cId="727741230" sldId="319"/>
        </pc:sldMkLst>
        <pc:spChg chg="mod">
          <ac:chgData name="Tư Bùi" userId="dcfa3037cac84c70" providerId="LiveId" clId="{3C84643A-0AD8-405A-AA91-9C66420E2961}" dt="2023-12-29T15:38:28.355" v="690" actId="20577"/>
          <ac:spMkLst>
            <pc:docMk/>
            <pc:sldMk cId="727741230" sldId="319"/>
            <ac:spMk id="3" creationId="{985D0036-5276-C859-7120-6A59AD697FB5}"/>
          </ac:spMkLst>
        </pc:spChg>
        <pc:picChg chg="del">
          <ac:chgData name="Tư Bùi" userId="dcfa3037cac84c70" providerId="LiveId" clId="{3C84643A-0AD8-405A-AA91-9C66420E2961}" dt="2023-12-29T15:27:33.266" v="416" actId="478"/>
          <ac:picMkLst>
            <pc:docMk/>
            <pc:sldMk cId="727741230" sldId="319"/>
            <ac:picMk id="2" creationId="{BD6492BD-28F7-D7B3-1CFA-764E194CD1C7}"/>
          </ac:picMkLst>
        </pc:picChg>
      </pc:sldChg>
      <pc:sldChg chg="addSp delSp modSp mod modAnim">
        <pc:chgData name="Tư Bùi" userId="dcfa3037cac84c70" providerId="LiveId" clId="{3C84643A-0AD8-405A-AA91-9C66420E2961}" dt="2023-12-29T15:50:31.538" v="850" actId="1076"/>
        <pc:sldMkLst>
          <pc:docMk/>
          <pc:sldMk cId="1259781398" sldId="320"/>
        </pc:sldMkLst>
        <pc:picChg chg="del mod">
          <ac:chgData name="Tư Bùi" userId="dcfa3037cac84c70" providerId="LiveId" clId="{3C84643A-0AD8-405A-AA91-9C66420E2961}" dt="2023-12-29T15:50:26.314" v="848" actId="478"/>
          <ac:picMkLst>
            <pc:docMk/>
            <pc:sldMk cId="1259781398" sldId="320"/>
            <ac:picMk id="2" creationId="{BD6492BD-28F7-D7B3-1CFA-764E194CD1C7}"/>
          </ac:picMkLst>
        </pc:picChg>
        <pc:picChg chg="add mod">
          <ac:chgData name="Tư Bùi" userId="dcfa3037cac84c70" providerId="LiveId" clId="{3C84643A-0AD8-405A-AA91-9C66420E2961}" dt="2023-12-29T15:50:31.538" v="850" actId="1076"/>
          <ac:picMkLst>
            <pc:docMk/>
            <pc:sldMk cId="1259781398" sldId="320"/>
            <ac:picMk id="5" creationId="{AC5BD2A0-B72C-F627-6949-97FD997B8702}"/>
          </ac:picMkLst>
        </pc:picChg>
      </pc:sldChg>
      <pc:sldChg chg="addSp delSp modSp mod ord delAnim modAnim">
        <pc:chgData name="Tư Bùi" userId="dcfa3037cac84c70" providerId="LiveId" clId="{3C84643A-0AD8-405A-AA91-9C66420E2961}" dt="2023-12-30T07:04:49.690" v="1799"/>
        <pc:sldMkLst>
          <pc:docMk/>
          <pc:sldMk cId="2783829902" sldId="321"/>
        </pc:sldMkLst>
        <pc:spChg chg="del">
          <ac:chgData name="Tư Bùi" userId="dcfa3037cac84c70" providerId="LiveId" clId="{3C84643A-0AD8-405A-AA91-9C66420E2961}" dt="2023-12-30T06:53:55.034" v="1290" actId="478"/>
          <ac:spMkLst>
            <pc:docMk/>
            <pc:sldMk cId="2783829902" sldId="321"/>
            <ac:spMk id="2" creationId="{00000000-0000-0000-0000-000000000000}"/>
          </ac:spMkLst>
        </pc:spChg>
        <pc:spChg chg="mod">
          <ac:chgData name="Tư Bùi" userId="dcfa3037cac84c70" providerId="LiveId" clId="{3C84643A-0AD8-405A-AA91-9C66420E2961}" dt="2023-12-30T06:56:17.229" v="1326" actId="255"/>
          <ac:spMkLst>
            <pc:docMk/>
            <pc:sldMk cId="2783829902" sldId="321"/>
            <ac:spMk id="3" creationId="{00000000-0000-0000-0000-000000000000}"/>
          </ac:spMkLst>
        </pc:spChg>
        <pc:spChg chg="mod">
          <ac:chgData name="Tư Bùi" userId="dcfa3037cac84c70" providerId="LiveId" clId="{3C84643A-0AD8-405A-AA91-9C66420E2961}" dt="2023-12-30T06:56:06.088" v="1324" actId="1076"/>
          <ac:spMkLst>
            <pc:docMk/>
            <pc:sldMk cId="2783829902" sldId="321"/>
            <ac:spMk id="20" creationId="{00000000-0000-0000-0000-000000000000}"/>
          </ac:spMkLst>
        </pc:spChg>
        <pc:picChg chg="add mod">
          <ac:chgData name="Tư Bùi" userId="dcfa3037cac84c70" providerId="LiveId" clId="{3C84643A-0AD8-405A-AA91-9C66420E2961}" dt="2023-12-30T06:57:21.537" v="1330"/>
          <ac:picMkLst>
            <pc:docMk/>
            <pc:sldMk cId="2783829902" sldId="321"/>
            <ac:picMk id="4" creationId="{AA1B657E-8A77-E47F-07D3-72750F2CAFF0}"/>
          </ac:picMkLst>
        </pc:picChg>
        <pc:picChg chg="del">
          <ac:chgData name="Tư Bùi" userId="dcfa3037cac84c70" providerId="LiveId" clId="{3C84643A-0AD8-405A-AA91-9C66420E2961}" dt="2023-12-30T06:53:50.618" v="1289" actId="478"/>
          <ac:picMkLst>
            <pc:docMk/>
            <pc:sldMk cId="2783829902" sldId="321"/>
            <ac:picMk id="5" creationId="{FFBB420B-067D-ED5A-DA5B-D5C1C7E4C3F7}"/>
          </ac:picMkLst>
        </pc:picChg>
        <pc:picChg chg="del">
          <ac:chgData name="Tư Bùi" userId="dcfa3037cac84c70" providerId="LiveId" clId="{3C84643A-0AD8-405A-AA91-9C66420E2961}" dt="2023-12-30T06:57:20.736" v="1329" actId="478"/>
          <ac:picMkLst>
            <pc:docMk/>
            <pc:sldMk cId="2783829902" sldId="321"/>
            <ac:picMk id="19" creationId="{7214A891-CBAD-01ED-AF7F-4432077DE9AA}"/>
          </ac:picMkLst>
        </pc:picChg>
      </pc:sldChg>
      <pc:sldChg chg="addSp delSp modSp new mod addAnim delAnim modAnim">
        <pc:chgData name="Tư Bùi" userId="dcfa3037cac84c70" providerId="LiveId" clId="{3C84643A-0AD8-405A-AA91-9C66420E2961}" dt="2023-12-30T07:04:38.616" v="1798"/>
        <pc:sldMkLst>
          <pc:docMk/>
          <pc:sldMk cId="2090591879" sldId="322"/>
        </pc:sldMkLst>
        <pc:spChg chg="add del">
          <ac:chgData name="Tư Bùi" userId="dcfa3037cac84c70" providerId="LiveId" clId="{3C84643A-0AD8-405A-AA91-9C66420E2961}" dt="2023-12-30T06:49:21.382" v="1242" actId="22"/>
          <ac:spMkLst>
            <pc:docMk/>
            <pc:sldMk cId="2090591879" sldId="322"/>
            <ac:spMk id="3" creationId="{51246F18-3B1E-3A86-A6C4-B2FB618103FB}"/>
          </ac:spMkLst>
        </pc:spChg>
        <pc:spChg chg="add del mod">
          <ac:chgData name="Tư Bùi" userId="dcfa3037cac84c70" providerId="LiveId" clId="{3C84643A-0AD8-405A-AA91-9C66420E2961}" dt="2023-12-30T06:49:32.505" v="1247"/>
          <ac:spMkLst>
            <pc:docMk/>
            <pc:sldMk cId="2090591879" sldId="322"/>
            <ac:spMk id="4" creationId="{117A5E78-EFC6-543D-89B3-C6D9EB946404}"/>
          </ac:spMkLst>
        </pc:spChg>
        <pc:spChg chg="add mod">
          <ac:chgData name="Tư Bùi" userId="dcfa3037cac84c70" providerId="LiveId" clId="{3C84643A-0AD8-405A-AA91-9C66420E2961}" dt="2023-12-30T06:53:24.951" v="1286" actId="1076"/>
          <ac:spMkLst>
            <pc:docMk/>
            <pc:sldMk cId="2090591879" sldId="322"/>
            <ac:spMk id="5" creationId="{6639978B-1E3B-B187-A4B8-F5DC9EDABD6B}"/>
          </ac:spMkLst>
        </pc:spChg>
        <pc:spChg chg="add del mod ord">
          <ac:chgData name="Tư Bùi" userId="dcfa3037cac84c70" providerId="LiveId" clId="{3C84643A-0AD8-405A-AA91-9C66420E2961}" dt="2023-12-30T06:53:16.282" v="1284" actId="14100"/>
          <ac:spMkLst>
            <pc:docMk/>
            <pc:sldMk cId="2090591879" sldId="322"/>
            <ac:spMk id="6" creationId="{6821341B-D7D1-8F44-0015-993579DEC5F2}"/>
          </ac:spMkLst>
        </pc:spChg>
      </pc:sldChg>
      <pc:sldChg chg="delSp mod delAnim">
        <pc:chgData name="Tư Bùi" userId="dcfa3037cac84c70" providerId="LiveId" clId="{3C84643A-0AD8-405A-AA91-9C66420E2961}" dt="2023-12-30T07:05:04.677" v="1800" actId="478"/>
        <pc:sldMkLst>
          <pc:docMk/>
          <pc:sldMk cId="938503137" sldId="323"/>
        </pc:sldMkLst>
        <pc:picChg chg="del">
          <ac:chgData name="Tư Bùi" userId="dcfa3037cac84c70" providerId="LiveId" clId="{3C84643A-0AD8-405A-AA91-9C66420E2961}" dt="2023-12-30T07:05:04.677" v="1800" actId="478"/>
          <ac:picMkLst>
            <pc:docMk/>
            <pc:sldMk cId="938503137" sldId="323"/>
            <ac:picMk id="5" creationId="{AC5BD2A0-B72C-F627-6949-97FD997B8702}"/>
          </ac:picMkLst>
        </pc:picChg>
      </pc:sldChg>
      <pc:sldChg chg="addSp delSp modSp mod addAnim delAnim modAnim">
        <pc:chgData name="Tư Bùi" userId="dcfa3037cac84c70" providerId="LiveId" clId="{3C84643A-0AD8-405A-AA91-9C66420E2961}" dt="2023-12-30T07:10:26.098" v="2008"/>
        <pc:sldMkLst>
          <pc:docMk/>
          <pc:sldMk cId="4070105164" sldId="324"/>
        </pc:sldMkLst>
        <pc:spChg chg="mod">
          <ac:chgData name="Tư Bùi" userId="dcfa3037cac84c70" providerId="LiveId" clId="{3C84643A-0AD8-405A-AA91-9C66420E2961}" dt="2023-12-30T07:08:18.473" v="1930" actId="20577"/>
          <ac:spMkLst>
            <pc:docMk/>
            <pc:sldMk cId="4070105164" sldId="324"/>
            <ac:spMk id="8" creationId="{17759138-ADAD-C250-ADC9-7B30EA7348F5}"/>
          </ac:spMkLst>
        </pc:spChg>
        <pc:spChg chg="mod">
          <ac:chgData name="Tư Bùi" userId="dcfa3037cac84c70" providerId="LiveId" clId="{3C84643A-0AD8-405A-AA91-9C66420E2961}" dt="2023-12-30T07:08:36.890" v="1936" actId="20577"/>
          <ac:spMkLst>
            <pc:docMk/>
            <pc:sldMk cId="4070105164" sldId="324"/>
            <ac:spMk id="9" creationId="{461E5383-827F-62AE-6743-1F9463ACB165}"/>
          </ac:spMkLst>
        </pc:spChg>
        <pc:spChg chg="add del mod">
          <ac:chgData name="Tư Bùi" userId="dcfa3037cac84c70" providerId="LiveId" clId="{3C84643A-0AD8-405A-AA91-9C66420E2961}" dt="2023-12-30T07:10:21.940" v="2006" actId="21"/>
          <ac:spMkLst>
            <pc:docMk/>
            <pc:sldMk cId="4070105164" sldId="324"/>
            <ac:spMk id="11" creationId="{FDB373E2-3D19-D93B-6700-865989195D77}"/>
          </ac:spMkLst>
        </pc:spChg>
        <pc:spChg chg="add mod">
          <ac:chgData name="Tư Bùi" userId="dcfa3037cac84c70" providerId="LiveId" clId="{3C84643A-0AD8-405A-AA91-9C66420E2961}" dt="2023-12-30T07:10:22.908" v="2007"/>
          <ac:spMkLst>
            <pc:docMk/>
            <pc:sldMk cId="4070105164" sldId="324"/>
            <ac:spMk id="12" creationId="{DD2C6054-2DF6-C3DA-70DA-925FDB62A115}"/>
          </ac:spMkLst>
        </pc:spChg>
        <pc:grpChg chg="add del mod">
          <ac:chgData name="Tư Bùi" userId="dcfa3037cac84c70" providerId="LiveId" clId="{3C84643A-0AD8-405A-AA91-9C66420E2961}" dt="2023-12-30T07:08:45.695" v="1941" actId="478"/>
          <ac:grpSpMkLst>
            <pc:docMk/>
            <pc:sldMk cId="4070105164" sldId="324"/>
            <ac:grpSpMk id="7" creationId="{E6660AE9-6B52-80F8-ABF3-92EE47AAF29B}"/>
          </ac:grpSpMkLst>
        </pc:grpChg>
        <pc:picChg chg="mod">
          <ac:chgData name="Tư Bùi" userId="dcfa3037cac84c70" providerId="LiveId" clId="{3C84643A-0AD8-405A-AA91-9C66420E2961}" dt="2023-12-30T07:08:54.697" v="1943" actId="1076"/>
          <ac:picMkLst>
            <pc:docMk/>
            <pc:sldMk cId="4070105164" sldId="324"/>
            <ac:picMk id="2" creationId="{36A742A0-F033-ED94-F873-567E1F815713}"/>
          </ac:picMkLst>
        </pc:picChg>
        <pc:picChg chg="del">
          <ac:chgData name="Tư Bùi" userId="dcfa3037cac84c70" providerId="LiveId" clId="{3C84643A-0AD8-405A-AA91-9C66420E2961}" dt="2023-12-30T07:05:59.464" v="1805" actId="478"/>
          <ac:picMkLst>
            <pc:docMk/>
            <pc:sldMk cId="4070105164" sldId="324"/>
            <ac:picMk id="3" creationId="{0404A7FF-2293-460C-8098-C038C8C4C1DF}"/>
          </ac:picMkLst>
        </pc:picChg>
        <pc:picChg chg="add del mod">
          <ac:chgData name="Tư Bùi" userId="dcfa3037cac84c70" providerId="LiveId" clId="{3C84643A-0AD8-405A-AA91-9C66420E2961}" dt="2023-12-30T07:10:17.165" v="2004" actId="1076"/>
          <ac:picMkLst>
            <pc:docMk/>
            <pc:sldMk cId="4070105164" sldId="324"/>
            <ac:picMk id="5" creationId="{114446FE-44D8-7B7A-350C-D70953EAB13C}"/>
          </ac:picMkLst>
        </pc:picChg>
        <pc:picChg chg="add mod">
          <ac:chgData name="Tư Bùi" userId="dcfa3037cac84c70" providerId="LiveId" clId="{3C84643A-0AD8-405A-AA91-9C66420E2961}" dt="2023-12-30T07:06:42.574" v="1806"/>
          <ac:picMkLst>
            <pc:docMk/>
            <pc:sldMk cId="4070105164" sldId="324"/>
            <ac:picMk id="6" creationId="{EB8271A5-75FF-2488-BE14-C4984260DD42}"/>
          </ac:picMkLst>
        </pc:picChg>
        <pc:picChg chg="add mod">
          <ac:chgData name="Tư Bùi" userId="dcfa3037cac84c70" providerId="LiveId" clId="{3C84643A-0AD8-405A-AA91-9C66420E2961}" dt="2023-12-30T07:10:19.219" v="2005" actId="1076"/>
          <ac:picMkLst>
            <pc:docMk/>
            <pc:sldMk cId="4070105164" sldId="324"/>
            <ac:picMk id="10" creationId="{D3940A86-F18A-24AB-1BBC-19E1414EBC8F}"/>
          </ac:picMkLst>
        </pc:picChg>
      </pc:sldChg>
      <pc:sldMasterChg chg="addSp delSp modSp mod">
        <pc:chgData name="Tư Bùi" userId="dcfa3037cac84c70" providerId="LiveId" clId="{3C84643A-0AD8-405A-AA91-9C66420E2961}" dt="2023-12-30T07:10:47.517" v="2010" actId="478"/>
        <pc:sldMasterMkLst>
          <pc:docMk/>
          <pc:sldMasterMk cId="1914145088" sldId="2147483648"/>
        </pc:sldMasterMkLst>
        <pc:spChg chg="del mod">
          <ac:chgData name="Tư Bùi" userId="dcfa3037cac84c70" providerId="LiveId" clId="{3C84643A-0AD8-405A-AA91-9C66420E2961}" dt="2023-12-30T07:10:47.517" v="2010" actId="478"/>
          <ac:spMkLst>
            <pc:docMk/>
            <pc:sldMasterMk cId="1914145088" sldId="2147483648"/>
            <ac:spMk id="15" creationId="{6108D78E-8090-455C-81F2-F57D8860EAC5}"/>
          </ac:spMkLst>
        </pc:spChg>
        <pc:picChg chg="add mod">
          <ac:chgData name="Tư Bùi" userId="dcfa3037cac84c70" providerId="LiveId" clId="{3C84643A-0AD8-405A-AA91-9C66420E2961}" dt="2023-12-30T06:08:02.603" v="1005"/>
          <ac:picMkLst>
            <pc:docMk/>
            <pc:sldMasterMk cId="1914145088" sldId="2147483648"/>
            <ac:picMk id="22" creationId="{F8D4AE1D-37AC-5033-BE82-D643DF8AB827}"/>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2D9FB-CB07-47B8-9AD8-F137A693D2AF}" type="datetimeFigureOut">
              <a:rPr lang="en-US" smtClean="0"/>
              <a:t>3/25/24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0EA5F1-F31B-4410-B409-9A6E23CF0AA0}" type="slidenum">
              <a:rPr lang="en-US" smtClean="0"/>
              <a:t>‹#›</a:t>
            </a:fld>
            <a:endParaRPr lang="en-US"/>
          </a:p>
        </p:txBody>
      </p:sp>
    </p:spTree>
    <p:extLst>
      <p:ext uri="{BB962C8B-B14F-4D97-AF65-F5344CB8AC3E}">
        <p14:creationId xmlns:p14="http://schemas.microsoft.com/office/powerpoint/2010/main" val="3351783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96587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79697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57467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569240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268410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662973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2426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881911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0863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6943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551489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649623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681140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94255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240931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299936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2229136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56033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32128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34636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43566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370787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3/25/24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833049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64628" y="517033"/>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3/25/24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822906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3/25/24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1069142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201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4628" y="517033"/>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3/25/24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239748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3/25/24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226564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4628" y="517033"/>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3/25/24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1384368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3/25/24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875141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64628" y="517033"/>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3/25/24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751608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3/25/24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913270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3/25/24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534831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3/25/24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12923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41450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19.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9.png"/><Relationship Id="rId7"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868CE89-3561-9B57-2798-009106AA57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65377">
            <a:off x="-33361" y="71326"/>
            <a:ext cx="5184547" cy="3101410"/>
          </a:xfrm>
          <a:prstGeom prst="rect">
            <a:avLst/>
          </a:prstGeom>
        </p:spPr>
      </p:pic>
      <p:pic>
        <p:nvPicPr>
          <p:cNvPr id="4" name="Picture 3">
            <a:extLst>
              <a:ext uri="{FF2B5EF4-FFF2-40B4-BE49-F238E27FC236}">
                <a16:creationId xmlns:a16="http://schemas.microsoft.com/office/drawing/2014/main" id="{BEF5F993-E9E9-34CA-C358-B3678CC7368E}"/>
              </a:ext>
            </a:extLst>
          </p:cNvPr>
          <p:cNvPicPr>
            <a:picLocks noChangeAspect="1"/>
          </p:cNvPicPr>
          <p:nvPr/>
        </p:nvPicPr>
        <p:blipFill>
          <a:blip r:embed="rId5"/>
          <a:stretch>
            <a:fillRect/>
          </a:stretch>
        </p:blipFill>
        <p:spPr>
          <a:xfrm>
            <a:off x="4780160" y="1134909"/>
            <a:ext cx="2091109" cy="1341236"/>
          </a:xfrm>
          <a:prstGeom prst="rect">
            <a:avLst/>
          </a:prstGeom>
        </p:spPr>
      </p:pic>
      <p:pic>
        <p:nvPicPr>
          <p:cNvPr id="5" name="Picture 4" descr="A green and white logo&#10;&#10;Description automatically generated">
            <a:extLst>
              <a:ext uri="{FF2B5EF4-FFF2-40B4-BE49-F238E27FC236}">
                <a16:creationId xmlns:a16="http://schemas.microsoft.com/office/drawing/2014/main" id="{D6729E86-0A40-4A44-71B8-9AB9FA713C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15005" y="-254964"/>
            <a:ext cx="1876995" cy="1876995"/>
          </a:xfrm>
          <a:prstGeom prst="rect">
            <a:avLst/>
          </a:prstGeom>
        </p:spPr>
      </p:pic>
      <p:pic>
        <p:nvPicPr>
          <p:cNvPr id="7" name="Picture 6">
            <a:extLst>
              <a:ext uri="{FF2B5EF4-FFF2-40B4-BE49-F238E27FC236}">
                <a16:creationId xmlns:a16="http://schemas.microsoft.com/office/drawing/2014/main" id="{5353C7E1-5ED7-3D6C-C9C6-26123D6B1268}"/>
              </a:ext>
            </a:extLst>
          </p:cNvPr>
          <p:cNvPicPr>
            <a:picLocks noChangeAspect="1"/>
          </p:cNvPicPr>
          <p:nvPr/>
        </p:nvPicPr>
        <p:blipFill>
          <a:blip r:embed="rId7"/>
          <a:stretch>
            <a:fillRect/>
          </a:stretch>
        </p:blipFill>
        <p:spPr>
          <a:xfrm>
            <a:off x="-1603102" y="1997749"/>
            <a:ext cx="13904792" cy="4121592"/>
          </a:xfrm>
          <a:prstGeom prst="rect">
            <a:avLst/>
          </a:prstGeom>
        </p:spPr>
      </p:pic>
      <p:pic>
        <p:nvPicPr>
          <p:cNvPr id="8" name="Picture 7">
            <a:extLst>
              <a:ext uri="{FF2B5EF4-FFF2-40B4-BE49-F238E27FC236}">
                <a16:creationId xmlns:a16="http://schemas.microsoft.com/office/drawing/2014/main" id="{15CE4435-6D77-61F8-6B92-7E5ADAB9448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7667"/>
          <a:stretch/>
        </p:blipFill>
        <p:spPr>
          <a:xfrm>
            <a:off x="959934" y="5815094"/>
            <a:ext cx="916379" cy="971354"/>
          </a:xfrm>
          <a:prstGeom prst="rect">
            <a:avLst/>
          </a:prstGeom>
        </p:spPr>
      </p:pic>
      <p:pic>
        <p:nvPicPr>
          <p:cNvPr id="9" name="Picture 8" descr="A cartoon of a child running with a kite&#10;&#10;Description automatically generated">
            <a:extLst>
              <a:ext uri="{FF2B5EF4-FFF2-40B4-BE49-F238E27FC236}">
                <a16:creationId xmlns:a16="http://schemas.microsoft.com/office/drawing/2014/main" id="{DB57083A-425F-F3CB-3079-508B09E1F4EC}"/>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3150" l="10000" r="90000">
                        <a14:foregroundMark x1="30650" y1="61900" x2="36100" y2="68400"/>
                        <a14:foregroundMark x1="36100" y1="68400" x2="38150" y2="73150"/>
                        <a14:foregroundMark x1="39400" y1="79350" x2="38650" y2="88050"/>
                        <a14:foregroundMark x1="25600" y1="59700" x2="33550" y2="54050"/>
                        <a14:foregroundMark x1="24050" y1="75400" x2="29150" y2="71450"/>
                        <a14:foregroundMark x1="45500" y1="11650" x2="56250" y2="11150"/>
                        <a14:foregroundMark x1="56250" y1="11150" x2="60450" y2="22300"/>
                        <a14:foregroundMark x1="60450" y1="22300" x2="51700" y2="25700"/>
                        <a14:foregroundMark x1="51700" y1="25700" x2="46700" y2="18400"/>
                        <a14:foregroundMark x1="46700" y1="18400" x2="45850" y2="12700"/>
                        <a14:foregroundMark x1="27750" y1="59000" x2="38050" y2="63700"/>
                        <a14:foregroundMark x1="38050" y1="63700" x2="38800" y2="64450"/>
                        <a14:foregroundMark x1="41550" y1="58800" x2="39550" y2="66000"/>
                        <a14:foregroundMark x1="24850" y1="76950" x2="30500" y2="73350"/>
                        <a14:foregroundMark x1="32950" y1="89250" x2="38000" y2="93150"/>
                        <a14:foregroundMark x1="38000" y1="87850" x2="38000" y2="87850"/>
                        <a14:foregroundMark x1="53950" y1="26850" x2="50050" y2="36300"/>
                        <a14:foregroundMark x1="50050" y1="36300" x2="40200" y2="50150"/>
                        <a14:foregroundMark x1="40200" y1="50150" x2="39900" y2="58250"/>
                        <a14:foregroundMark x1="39900" y1="58250" x2="39100" y2="56450"/>
                        <a14:foregroundMark x1="24600" y1="76200" x2="26750" y2="85600"/>
                        <a14:foregroundMark x1="26750" y1="85600" x2="23850" y2="92250"/>
                        <a14:backgroundMark x1="22100" y1="12000" x2="35950" y2="35950"/>
                        <a14:backgroundMark x1="35950" y1="35950" x2="37850" y2="43600"/>
                        <a14:backgroundMark x1="37850" y1="43600" x2="37850" y2="43600"/>
                        <a14:backgroundMark x1="46150" y1="17800" x2="27150" y2="42900"/>
                        <a14:backgroundMark x1="27150" y1="42900" x2="26850" y2="48050"/>
                        <a14:backgroundMark x1="59950" y1="29250" x2="50900" y2="58150"/>
                        <a14:backgroundMark x1="63150" y1="12000" x2="73000" y2="17400"/>
                        <a14:backgroundMark x1="73000" y1="17400" x2="79950" y2="24200"/>
                        <a14:backgroundMark x1="79950" y1="24200" x2="80150" y2="24650"/>
                        <a14:backgroundMark x1="62850" y1="22600" x2="68650" y2="17600"/>
                        <a14:backgroundMark x1="68650" y1="17600" x2="73250" y2="9800"/>
                        <a14:backgroundMark x1="58850" y1="32500" x2="66800" y2="39400"/>
                        <a14:backgroundMark x1="66800" y1="39400" x2="71050" y2="54300"/>
                        <a14:backgroundMark x1="71050" y1="54300" x2="62400" y2="59150"/>
                        <a14:backgroundMark x1="62400" y1="59150" x2="48550" y2="53000"/>
                        <a14:backgroundMark x1="48550" y1="53000" x2="49866" y2="38755"/>
                        <a14:backgroundMark x1="51270" y1="36688" x2="57050" y2="31600"/>
                        <a14:backgroundMark x1="57050" y1="31600" x2="67000" y2="35700"/>
                        <a14:backgroundMark x1="67000" y1="35700" x2="71100" y2="42850"/>
                        <a14:backgroundMark x1="71100" y1="42850" x2="73100" y2="54050"/>
                        <a14:backgroundMark x1="60400" y1="12350" x2="68950" y2="19650"/>
                        <a14:backgroundMark x1="68950" y1="19650" x2="76650" y2="19800"/>
                        <a14:backgroundMark x1="76650" y1="19800" x2="77150" y2="31000"/>
                        <a14:backgroundMark x1="77150" y1="31000" x2="81800" y2="41100"/>
                        <a14:backgroundMark x1="81800" y1="41100" x2="88250" y2="44800"/>
                        <a14:backgroundMark x1="88250" y1="44800" x2="81950" y2="49200"/>
                        <a14:backgroundMark x1="81950" y1="49200" x2="73400" y2="33650"/>
                        <a14:backgroundMark x1="73400" y1="33650" x2="66400" y2="28350"/>
                        <a14:backgroundMark x1="66400" y1="28350" x2="62300" y2="20250"/>
                        <a14:backgroundMark x1="62300" y1="20250" x2="61300" y2="14400"/>
                        <a14:backgroundMark x1="81400" y1="7550" x2="64550" y2="10550"/>
                        <a14:backgroundMark x1="64550" y1="10550" x2="75700" y2="19500"/>
                        <a14:backgroundMark x1="75700" y1="19500" x2="82700" y2="14550"/>
                        <a14:backgroundMark x1="82700" y1="14550" x2="79150" y2="4750"/>
                        <a14:backgroundMark x1="79150" y1="4750" x2="77400" y2="6000"/>
                        <a14:backgroundMark x1="39550" y1="7900" x2="27100" y2="9600"/>
                        <a14:backgroundMark x1="27100" y1="9600" x2="17200" y2="15000"/>
                        <a14:backgroundMark x1="17200" y1="15000" x2="14150" y2="32250"/>
                        <a14:backgroundMark x1="14150" y1="32250" x2="18750" y2="44300"/>
                        <a14:backgroundMark x1="18750" y1="44300" x2="28550" y2="50950"/>
                        <a14:backgroundMark x1="28550" y1="50950" x2="36950" y2="48350"/>
                        <a14:backgroundMark x1="36950" y1="48350" x2="47250" y2="28200"/>
                        <a14:backgroundMark x1="47250" y1="28200" x2="39300" y2="7600"/>
                        <a14:backgroundMark x1="39300" y1="7600" x2="36800" y2="7400"/>
                        <a14:backgroundMark x1="46750" y1="6550" x2="40150" y2="11050"/>
                        <a14:backgroundMark x1="40150" y1="11050" x2="43400" y2="20200"/>
                        <a14:backgroundMark x1="43400" y1="20200" x2="45150" y2="9550"/>
                        <a14:backgroundMark x1="45150" y1="9550" x2="43700" y2="5150"/>
                        <a14:backgroundMark x1="43171" y1="48169" x2="42900" y2="49750"/>
                        <a14:backgroundMark x1="41494" y1="50527" x2="44750" y2="57650"/>
                        <a14:backgroundMark x1="44750" y1="57650" x2="46600" y2="49750"/>
                        <a14:backgroundMark x1="46600" y1="49750" x2="42273" y2="49431"/>
                        <a14:backgroundMark x1="62250" y1="32500" x2="70000" y2="35400"/>
                        <a14:backgroundMark x1="70000" y1="35400" x2="76000" y2="48250"/>
                        <a14:backgroundMark x1="22400" y1="51450" x2="20550" y2="68200"/>
                        <a14:backgroundMark x1="19300" y1="75050" x2="17350" y2="90950"/>
                        <a14:backgroundMark x1="44150" y1="75750" x2="56400" y2="81400"/>
                        <a14:backgroundMark x1="44450" y1="59000" x2="46750" y2="69050"/>
                        <a14:backgroundMark x1="27711" y1="86588" x2="27300" y2="88050"/>
                        <a14:backgroundMark x1="28027" y1="85462" x2="27860" y2="86056"/>
                        <a14:backgroundMark x1="29900" y1="78800" x2="28072" y2="85303"/>
                        <a14:backgroundMark x1="19850" y1="76900" x2="24850" y2="83900"/>
                        <a14:backgroundMark x1="24850" y1="83900" x2="25074" y2="83996"/>
                      </a14:backgroundRemoval>
                    </a14:imgEffect>
                  </a14:imgLayer>
                </a14:imgProps>
              </a:ext>
              <a:ext uri="{28A0092B-C50C-407E-A947-70E740481C1C}">
                <a14:useLocalDpi xmlns:a14="http://schemas.microsoft.com/office/drawing/2010/main" val="0"/>
              </a:ext>
            </a:extLst>
          </a:blip>
          <a:stretch>
            <a:fillRect/>
          </a:stretch>
        </p:blipFill>
        <p:spPr>
          <a:xfrm>
            <a:off x="7850066" y="223145"/>
            <a:ext cx="3160494" cy="2834717"/>
          </a:xfrm>
          <a:prstGeom prst="rect">
            <a:avLst/>
          </a:prstGeom>
        </p:spPr>
      </p:pic>
      <p:pic>
        <p:nvPicPr>
          <p:cNvPr id="10" name="Picture 9">
            <a:extLst>
              <a:ext uri="{FF2B5EF4-FFF2-40B4-BE49-F238E27FC236}">
                <a16:creationId xmlns:a16="http://schemas.microsoft.com/office/drawing/2014/main" id="{9E93D652-3AAB-ECA2-C3E7-79EC85BF81D5}"/>
              </a:ext>
            </a:extLst>
          </p:cNvPr>
          <p:cNvPicPr>
            <a:picLocks noChangeAspect="1"/>
          </p:cNvPicPr>
          <p:nvPr/>
        </p:nvPicPr>
        <p:blipFill>
          <a:blip r:embed="rId11"/>
          <a:stretch>
            <a:fillRect/>
          </a:stretch>
        </p:blipFill>
        <p:spPr>
          <a:xfrm>
            <a:off x="591710" y="624676"/>
            <a:ext cx="3733937" cy="3425015"/>
          </a:xfrm>
          <a:prstGeom prst="rect">
            <a:avLst/>
          </a:prstGeom>
        </p:spPr>
      </p:pic>
    </p:spTree>
    <p:extLst>
      <p:ext uri="{BB962C8B-B14F-4D97-AF65-F5344CB8AC3E}">
        <p14:creationId xmlns:p14="http://schemas.microsoft.com/office/powerpoint/2010/main" val="3681584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80">
                                          <p:stCondLst>
                                            <p:cond delay="0"/>
                                          </p:stCondLst>
                                        </p:cTn>
                                        <p:tgtEl>
                                          <p:spTgt spid="7"/>
                                        </p:tgtEl>
                                      </p:cBhvr>
                                    </p:animEffect>
                                    <p:anim calcmode="lin" valueType="num">
                                      <p:cBhvr>
                                        <p:cTn id="1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4" dur="26">
                                          <p:stCondLst>
                                            <p:cond delay="650"/>
                                          </p:stCondLst>
                                        </p:cTn>
                                        <p:tgtEl>
                                          <p:spTgt spid="7"/>
                                        </p:tgtEl>
                                      </p:cBhvr>
                                      <p:to x="100000" y="60000"/>
                                    </p:animScale>
                                    <p:animScale>
                                      <p:cBhvr>
                                        <p:cTn id="25" dur="166" decel="50000">
                                          <p:stCondLst>
                                            <p:cond delay="676"/>
                                          </p:stCondLst>
                                        </p:cTn>
                                        <p:tgtEl>
                                          <p:spTgt spid="7"/>
                                        </p:tgtEl>
                                      </p:cBhvr>
                                      <p:to x="100000" y="100000"/>
                                    </p:animScale>
                                    <p:animScale>
                                      <p:cBhvr>
                                        <p:cTn id="26" dur="26">
                                          <p:stCondLst>
                                            <p:cond delay="1312"/>
                                          </p:stCondLst>
                                        </p:cTn>
                                        <p:tgtEl>
                                          <p:spTgt spid="7"/>
                                        </p:tgtEl>
                                      </p:cBhvr>
                                      <p:to x="100000" y="80000"/>
                                    </p:animScale>
                                    <p:animScale>
                                      <p:cBhvr>
                                        <p:cTn id="27" dur="166" decel="50000">
                                          <p:stCondLst>
                                            <p:cond delay="1338"/>
                                          </p:stCondLst>
                                        </p:cTn>
                                        <p:tgtEl>
                                          <p:spTgt spid="7"/>
                                        </p:tgtEl>
                                      </p:cBhvr>
                                      <p:to x="100000" y="100000"/>
                                    </p:animScale>
                                    <p:animScale>
                                      <p:cBhvr>
                                        <p:cTn id="28" dur="26">
                                          <p:stCondLst>
                                            <p:cond delay="1642"/>
                                          </p:stCondLst>
                                        </p:cTn>
                                        <p:tgtEl>
                                          <p:spTgt spid="7"/>
                                        </p:tgtEl>
                                      </p:cBhvr>
                                      <p:to x="100000" y="90000"/>
                                    </p:animScale>
                                    <p:animScale>
                                      <p:cBhvr>
                                        <p:cTn id="29" dur="166" decel="50000">
                                          <p:stCondLst>
                                            <p:cond delay="1668"/>
                                          </p:stCondLst>
                                        </p:cTn>
                                        <p:tgtEl>
                                          <p:spTgt spid="7"/>
                                        </p:tgtEl>
                                      </p:cBhvr>
                                      <p:to x="100000" y="100000"/>
                                    </p:animScale>
                                    <p:animScale>
                                      <p:cBhvr>
                                        <p:cTn id="30" dur="26">
                                          <p:stCondLst>
                                            <p:cond delay="1808"/>
                                          </p:stCondLst>
                                        </p:cTn>
                                        <p:tgtEl>
                                          <p:spTgt spid="7"/>
                                        </p:tgtEl>
                                      </p:cBhvr>
                                      <p:to x="100000" y="95000"/>
                                    </p:animScale>
                                    <p:animScale>
                                      <p:cBhvr>
                                        <p:cTn id="31"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585096"/>
            <a:ext cx="11632557" cy="616930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9" name="组合 47">
            <a:extLst>
              <a:ext uri="{FF2B5EF4-FFF2-40B4-BE49-F238E27FC236}">
                <a16:creationId xmlns:a16="http://schemas.microsoft.com/office/drawing/2014/main" id="{7F189E3D-4A92-0898-D212-05BE8223FB1D}"/>
              </a:ext>
            </a:extLst>
          </p:cNvPr>
          <p:cNvGrpSpPr/>
          <p:nvPr/>
        </p:nvGrpSpPr>
        <p:grpSpPr>
          <a:xfrm>
            <a:off x="1939916" y="2174411"/>
            <a:ext cx="3510732" cy="1144268"/>
            <a:chOff x="3151567" y="4106353"/>
            <a:chExt cx="4182027" cy="1023787"/>
          </a:xfrm>
        </p:grpSpPr>
        <p:grpSp>
          <p:nvGrpSpPr>
            <p:cNvPr id="10" name="组合 31">
              <a:extLst>
                <a:ext uri="{FF2B5EF4-FFF2-40B4-BE49-F238E27FC236}">
                  <a16:creationId xmlns:a16="http://schemas.microsoft.com/office/drawing/2014/main" id="{43B074C8-E946-D6EF-825D-E574784A89DE}"/>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2" name="圆角矩形 32">
                <a:extLst>
                  <a:ext uri="{FF2B5EF4-FFF2-40B4-BE49-F238E27FC236}">
                    <a16:creationId xmlns:a16="http://schemas.microsoft.com/office/drawing/2014/main" id="{F8559DBF-0EE0-1216-2B47-5A150A1111B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13" name="圆角矩形 33">
                <a:extLst>
                  <a:ext uri="{FF2B5EF4-FFF2-40B4-BE49-F238E27FC236}">
                    <a16:creationId xmlns:a16="http://schemas.microsoft.com/office/drawing/2014/main" id="{4EE8E3EC-5110-7EBA-CD5E-CF551ACD213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1" name="文本框 41">
              <a:extLst>
                <a:ext uri="{FF2B5EF4-FFF2-40B4-BE49-F238E27FC236}">
                  <a16:creationId xmlns:a16="http://schemas.microsoft.com/office/drawing/2014/main" id="{26BE0DB1-98DC-5C4B-C56F-DFB2149B93ED}"/>
                </a:ext>
              </a:extLst>
            </p:cNvPr>
            <p:cNvSpPr txBox="1"/>
            <p:nvPr/>
          </p:nvSpPr>
          <p:spPr>
            <a:xfrm>
              <a:off x="3639878" y="4286189"/>
              <a:ext cx="3258018" cy="688426"/>
            </a:xfrm>
            <a:prstGeom prst="rect">
              <a:avLst/>
            </a:prstGeom>
            <a:noFill/>
          </p:spPr>
          <p:txBody>
            <a:bodyPr wrap="none" rtlCol="0">
              <a:spAutoFit/>
            </a:bodyPr>
            <a:lstStyle/>
            <a:p>
              <a:pPr lvl="0" algn="dist">
                <a:defRPr/>
              </a:pPr>
              <a:r>
                <a:rPr kumimoji="0" lang="vi-VN" altLang="zh-CN" sz="44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mơn mởn</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4" name="组合 47">
            <a:extLst>
              <a:ext uri="{FF2B5EF4-FFF2-40B4-BE49-F238E27FC236}">
                <a16:creationId xmlns:a16="http://schemas.microsoft.com/office/drawing/2014/main" id="{BA1949A0-5FDD-12F2-8101-9150EC441915}"/>
              </a:ext>
            </a:extLst>
          </p:cNvPr>
          <p:cNvGrpSpPr/>
          <p:nvPr/>
        </p:nvGrpSpPr>
        <p:grpSpPr>
          <a:xfrm>
            <a:off x="6713948" y="3597445"/>
            <a:ext cx="3114956" cy="997675"/>
            <a:chOff x="3151568" y="4106352"/>
            <a:chExt cx="2774950" cy="892629"/>
          </a:xfrm>
        </p:grpSpPr>
        <p:grpSp>
          <p:nvGrpSpPr>
            <p:cNvPr id="15" name="组合 31">
              <a:extLst>
                <a:ext uri="{FF2B5EF4-FFF2-40B4-BE49-F238E27FC236}">
                  <a16:creationId xmlns:a16="http://schemas.microsoft.com/office/drawing/2014/main" id="{FB2F84D0-6D68-639A-E68C-E6F5A7B6C9C6}"/>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0" name="圆角矩形 32">
                <a:extLst>
                  <a:ext uri="{FF2B5EF4-FFF2-40B4-BE49-F238E27FC236}">
                    <a16:creationId xmlns:a16="http://schemas.microsoft.com/office/drawing/2014/main" id="{F7BD62C7-A7B4-36EF-A5C2-F9B0E18F097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3" name="圆角矩形 33">
                <a:extLst>
                  <a:ext uri="{FF2B5EF4-FFF2-40B4-BE49-F238E27FC236}">
                    <a16:creationId xmlns:a16="http://schemas.microsoft.com/office/drawing/2014/main" id="{68C67C6D-E712-8816-EC26-067A6DDC6180}"/>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9" name="文本框 41">
              <a:extLst>
                <a:ext uri="{FF2B5EF4-FFF2-40B4-BE49-F238E27FC236}">
                  <a16:creationId xmlns:a16="http://schemas.microsoft.com/office/drawing/2014/main" id="{C7CAD93A-DFC1-3AE0-DE81-9BE1F526F33F}"/>
                </a:ext>
              </a:extLst>
            </p:cNvPr>
            <p:cNvSpPr txBox="1"/>
            <p:nvPr/>
          </p:nvSpPr>
          <p:spPr>
            <a:xfrm>
              <a:off x="3242576" y="4190424"/>
              <a:ext cx="2622150" cy="633352"/>
            </a:xfrm>
            <a:prstGeom prst="rect">
              <a:avLst/>
            </a:prstGeom>
            <a:noFill/>
          </p:spPr>
          <p:txBody>
            <a:bodyPr wrap="none" rtlCol="0">
              <a:spAutoFit/>
            </a:bodyPr>
            <a:lstStyle/>
            <a:p>
              <a:pPr lvl="0" algn="dist">
                <a:defRPr/>
              </a:pPr>
              <a:r>
                <a:rPr kumimoji="0" lang="vi-VN" altLang="zh-CN"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mênh mông</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9" name="组合 47">
            <a:extLst>
              <a:ext uri="{FF2B5EF4-FFF2-40B4-BE49-F238E27FC236}">
                <a16:creationId xmlns:a16="http://schemas.microsoft.com/office/drawing/2014/main" id="{EF2C2F84-8950-FD38-239C-1F500C1814CB}"/>
              </a:ext>
            </a:extLst>
          </p:cNvPr>
          <p:cNvGrpSpPr/>
          <p:nvPr/>
        </p:nvGrpSpPr>
        <p:grpSpPr>
          <a:xfrm>
            <a:off x="1125603" y="3482930"/>
            <a:ext cx="4371098" cy="1144268"/>
            <a:chOff x="2196318" y="4106352"/>
            <a:chExt cx="4677440" cy="892629"/>
          </a:xfrm>
        </p:grpSpPr>
        <p:grpSp>
          <p:nvGrpSpPr>
            <p:cNvPr id="30" name="组合 31">
              <a:extLst>
                <a:ext uri="{FF2B5EF4-FFF2-40B4-BE49-F238E27FC236}">
                  <a16:creationId xmlns:a16="http://schemas.microsoft.com/office/drawing/2014/main" id="{0E6438CA-01AE-CF54-11FE-26FAE0740FF7}"/>
                </a:ext>
              </a:extLst>
            </p:cNvPr>
            <p:cNvGrpSpPr/>
            <p:nvPr/>
          </p:nvGrpSpPr>
          <p:grpSpPr>
            <a:xfrm>
              <a:off x="2196318" y="4106352"/>
              <a:ext cx="4677440" cy="892629"/>
              <a:chOff x="515548" y="3302000"/>
              <a:chExt cx="4067340" cy="990600"/>
            </a:xfrm>
            <a:effectLst>
              <a:outerShdw blurRad="254000" sx="102000" sy="102000" algn="ctr" rotWithShape="0">
                <a:prstClr val="black">
                  <a:alpha val="25000"/>
                </a:prstClr>
              </a:outerShdw>
            </a:effectLst>
          </p:grpSpPr>
          <p:sp>
            <p:nvSpPr>
              <p:cNvPr id="32" name="圆角矩形 32">
                <a:extLst>
                  <a:ext uri="{FF2B5EF4-FFF2-40B4-BE49-F238E27FC236}">
                    <a16:creationId xmlns:a16="http://schemas.microsoft.com/office/drawing/2014/main" id="{9E465B04-032C-5405-21C4-83186D9FB41C}"/>
                  </a:ext>
                </a:extLst>
              </p:cNvPr>
              <p:cNvSpPr/>
              <p:nvPr/>
            </p:nvSpPr>
            <p:spPr>
              <a:xfrm>
                <a:off x="515548"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33"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31" name="文本框 41">
              <a:extLst>
                <a:ext uri="{FF2B5EF4-FFF2-40B4-BE49-F238E27FC236}">
                  <a16:creationId xmlns:a16="http://schemas.microsoft.com/office/drawing/2014/main" id="{18D52284-262B-F5F2-2DAB-ABB94EC72394}"/>
                </a:ext>
              </a:extLst>
            </p:cNvPr>
            <p:cNvSpPr txBox="1"/>
            <p:nvPr/>
          </p:nvSpPr>
          <p:spPr>
            <a:xfrm>
              <a:off x="3482940" y="4286309"/>
              <a:ext cx="2230295" cy="552213"/>
            </a:xfrm>
            <a:prstGeom prst="rect">
              <a:avLst/>
            </a:prstGeom>
            <a:noFill/>
          </p:spPr>
          <p:txBody>
            <a:bodyPr wrap="none" rtlCol="0">
              <a:spAutoFit/>
            </a:bodyPr>
            <a:lstStyle/>
            <a:p>
              <a:pPr lvl="0" algn="dist">
                <a:defRPr/>
              </a:pPr>
              <a:r>
                <a:rPr kumimoji="0" lang="vi-VN" altLang="zh-CN"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lấp lánh</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34" name="Picture 33">
            <a:extLst>
              <a:ext uri="{FF2B5EF4-FFF2-40B4-BE49-F238E27FC236}">
                <a16:creationId xmlns:a16="http://schemas.microsoft.com/office/drawing/2014/main" id="{AC186C54-EFA0-4A18-A39B-94919C22EE4A}"/>
              </a:ext>
            </a:extLst>
          </p:cNvPr>
          <p:cNvPicPr>
            <a:picLocks noChangeAspect="1"/>
          </p:cNvPicPr>
          <p:nvPr/>
        </p:nvPicPr>
        <p:blipFill>
          <a:blip r:embed="rId5"/>
          <a:stretch>
            <a:fillRect/>
          </a:stretch>
        </p:blipFill>
        <p:spPr>
          <a:xfrm>
            <a:off x="896427" y="301783"/>
            <a:ext cx="9888119" cy="2341480"/>
          </a:xfrm>
          <a:prstGeom prst="rect">
            <a:avLst/>
          </a:prstGeom>
        </p:spPr>
      </p:pic>
      <p:grpSp>
        <p:nvGrpSpPr>
          <p:cNvPr id="40" name="组合 47">
            <a:extLst>
              <a:ext uri="{FF2B5EF4-FFF2-40B4-BE49-F238E27FC236}">
                <a16:creationId xmlns:a16="http://schemas.microsoft.com/office/drawing/2014/main" id="{EF2C2F84-8950-FD38-239C-1F500C1814CB}"/>
              </a:ext>
            </a:extLst>
          </p:cNvPr>
          <p:cNvGrpSpPr/>
          <p:nvPr/>
        </p:nvGrpSpPr>
        <p:grpSpPr>
          <a:xfrm>
            <a:off x="6461050" y="2176015"/>
            <a:ext cx="3987770" cy="1079745"/>
            <a:chOff x="2221610" y="4106352"/>
            <a:chExt cx="4677440" cy="892629"/>
          </a:xfrm>
        </p:grpSpPr>
        <p:grpSp>
          <p:nvGrpSpPr>
            <p:cNvPr id="41" name="组合 31">
              <a:extLst>
                <a:ext uri="{FF2B5EF4-FFF2-40B4-BE49-F238E27FC236}">
                  <a16:creationId xmlns:a16="http://schemas.microsoft.com/office/drawing/2014/main" id="{0E6438CA-01AE-CF54-11FE-26FAE0740FF7}"/>
                </a:ext>
              </a:extLst>
            </p:cNvPr>
            <p:cNvGrpSpPr/>
            <p:nvPr/>
          </p:nvGrpSpPr>
          <p:grpSpPr>
            <a:xfrm>
              <a:off x="2221610" y="4106352"/>
              <a:ext cx="4677440" cy="892629"/>
              <a:chOff x="537541" y="3302000"/>
              <a:chExt cx="4067340" cy="990600"/>
            </a:xfrm>
            <a:effectLst>
              <a:outerShdw blurRad="254000" sx="102000" sy="102000" algn="ctr" rotWithShape="0">
                <a:prstClr val="black">
                  <a:alpha val="25000"/>
                </a:prstClr>
              </a:outerShdw>
            </a:effectLst>
          </p:grpSpPr>
          <p:sp>
            <p:nvSpPr>
              <p:cNvPr id="43" name="圆角矩形 32">
                <a:extLst>
                  <a:ext uri="{FF2B5EF4-FFF2-40B4-BE49-F238E27FC236}">
                    <a16:creationId xmlns:a16="http://schemas.microsoft.com/office/drawing/2014/main" id="{9E465B04-032C-5405-21C4-83186D9FB41C}"/>
                  </a:ext>
                </a:extLst>
              </p:cNvPr>
              <p:cNvSpPr/>
              <p:nvPr/>
            </p:nvSpPr>
            <p:spPr>
              <a:xfrm>
                <a:off x="537541"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44"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42" name="文本框 41">
              <a:extLst>
                <a:ext uri="{FF2B5EF4-FFF2-40B4-BE49-F238E27FC236}">
                  <a16:creationId xmlns:a16="http://schemas.microsoft.com/office/drawing/2014/main" id="{18D52284-262B-F5F2-2DAB-ABB94EC72394}"/>
                </a:ext>
              </a:extLst>
            </p:cNvPr>
            <p:cNvSpPr txBox="1"/>
            <p:nvPr/>
          </p:nvSpPr>
          <p:spPr>
            <a:xfrm>
              <a:off x="3112813" y="4209496"/>
              <a:ext cx="2843295" cy="648822"/>
            </a:xfrm>
            <a:prstGeom prst="rect">
              <a:avLst/>
            </a:prstGeom>
            <a:noFill/>
          </p:spPr>
          <p:txBody>
            <a:bodyPr wrap="none" rtlCol="0">
              <a:spAutoFit/>
            </a:bodyPr>
            <a:lstStyle/>
            <a:p>
              <a:pPr lvl="0" algn="dist">
                <a:defRPr/>
              </a:pPr>
              <a:r>
                <a:rPr kumimoji="0" lang="vi-VN" altLang="zh-CN" sz="45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thì thầm</a:t>
              </a:r>
              <a:endParaRPr kumimoji="0" lang="zh-CN" altLang="en-US" sz="45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 name="组合 47">
            <a:extLst>
              <a:ext uri="{FF2B5EF4-FFF2-40B4-BE49-F238E27FC236}">
                <a16:creationId xmlns:a16="http://schemas.microsoft.com/office/drawing/2014/main" id="{317019E1-3A71-1304-5CC1-D711E9953724}"/>
              </a:ext>
            </a:extLst>
          </p:cNvPr>
          <p:cNvGrpSpPr/>
          <p:nvPr/>
        </p:nvGrpSpPr>
        <p:grpSpPr>
          <a:xfrm>
            <a:off x="1125604" y="4919935"/>
            <a:ext cx="3841464" cy="1132961"/>
            <a:chOff x="2516305" y="3985310"/>
            <a:chExt cx="3422158" cy="1013671"/>
          </a:xfrm>
        </p:grpSpPr>
        <p:grpSp>
          <p:nvGrpSpPr>
            <p:cNvPr id="4" name="组合 31">
              <a:extLst>
                <a:ext uri="{FF2B5EF4-FFF2-40B4-BE49-F238E27FC236}">
                  <a16:creationId xmlns:a16="http://schemas.microsoft.com/office/drawing/2014/main" id="{38EAF002-B644-74AE-BF18-DF3CC807743A}"/>
                </a:ext>
              </a:extLst>
            </p:cNvPr>
            <p:cNvGrpSpPr/>
            <p:nvPr/>
          </p:nvGrpSpPr>
          <p:grpSpPr>
            <a:xfrm>
              <a:off x="2516305" y="3985310"/>
              <a:ext cx="3410215" cy="1013671"/>
              <a:chOff x="793797" y="3167673"/>
              <a:chExt cx="2965404" cy="1124927"/>
            </a:xfrm>
            <a:effectLst>
              <a:outerShdw blurRad="254000" sx="102000" sy="102000" algn="ctr" rotWithShape="0">
                <a:prstClr val="black">
                  <a:alpha val="25000"/>
                </a:prstClr>
              </a:outerShdw>
            </a:effectLst>
          </p:grpSpPr>
          <p:sp>
            <p:nvSpPr>
              <p:cNvPr id="6" name="圆角矩形 32">
                <a:extLst>
                  <a:ext uri="{FF2B5EF4-FFF2-40B4-BE49-F238E27FC236}">
                    <a16:creationId xmlns:a16="http://schemas.microsoft.com/office/drawing/2014/main" id="{851767F2-1AEF-9FED-5BB2-15DEC0D76CB4}"/>
                  </a:ext>
                </a:extLst>
              </p:cNvPr>
              <p:cNvSpPr/>
              <p:nvPr/>
            </p:nvSpPr>
            <p:spPr>
              <a:xfrm>
                <a:off x="793797" y="3167673"/>
                <a:ext cx="2965404" cy="112492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7" name="圆角矩形 33">
                <a:extLst>
                  <a:ext uri="{FF2B5EF4-FFF2-40B4-BE49-F238E27FC236}">
                    <a16:creationId xmlns:a16="http://schemas.microsoft.com/office/drawing/2014/main" id="{ABF2BEC4-DFF5-3553-5680-B88F3B848FE9}"/>
                  </a:ext>
                </a:extLst>
              </p:cNvPr>
              <p:cNvSpPr/>
              <p:nvPr/>
            </p:nvSpPr>
            <p:spPr>
              <a:xfrm>
                <a:off x="867682" y="3202857"/>
                <a:ext cx="2828019" cy="1033863"/>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5" name="文本框 41">
              <a:extLst>
                <a:ext uri="{FF2B5EF4-FFF2-40B4-BE49-F238E27FC236}">
                  <a16:creationId xmlns:a16="http://schemas.microsoft.com/office/drawing/2014/main" id="{2951492E-B398-8A1C-8EEE-8B1DD8EEA026}"/>
                </a:ext>
              </a:extLst>
            </p:cNvPr>
            <p:cNvSpPr txBox="1"/>
            <p:nvPr/>
          </p:nvSpPr>
          <p:spPr>
            <a:xfrm>
              <a:off x="2635142" y="4185453"/>
              <a:ext cx="3303321" cy="633352"/>
            </a:xfrm>
            <a:prstGeom prst="rect">
              <a:avLst/>
            </a:prstGeom>
            <a:noFill/>
          </p:spPr>
          <p:txBody>
            <a:bodyPr wrap="none" rtlCol="0">
              <a:spAutoFit/>
            </a:bodyPr>
            <a:lstStyle/>
            <a:p>
              <a:pPr lvl="0" algn="dist">
                <a:defRPr/>
              </a:pPr>
              <a:r>
                <a:rPr kumimoji="0" lang="vi-VN" altLang="zh-CN"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thoang thoảng</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6" name="组合 47">
            <a:extLst>
              <a:ext uri="{FF2B5EF4-FFF2-40B4-BE49-F238E27FC236}">
                <a16:creationId xmlns:a16="http://schemas.microsoft.com/office/drawing/2014/main" id="{317019E1-3A71-1304-5CC1-D711E9953724}"/>
              </a:ext>
            </a:extLst>
          </p:cNvPr>
          <p:cNvGrpSpPr/>
          <p:nvPr/>
        </p:nvGrpSpPr>
        <p:grpSpPr>
          <a:xfrm>
            <a:off x="6318027" y="4878433"/>
            <a:ext cx="3828058" cy="1132961"/>
            <a:chOff x="2516305" y="3985310"/>
            <a:chExt cx="3410215" cy="1013671"/>
          </a:xfrm>
        </p:grpSpPr>
        <p:grpSp>
          <p:nvGrpSpPr>
            <p:cNvPr id="37" name="组合 31">
              <a:extLst>
                <a:ext uri="{FF2B5EF4-FFF2-40B4-BE49-F238E27FC236}">
                  <a16:creationId xmlns:a16="http://schemas.microsoft.com/office/drawing/2014/main" id="{38EAF002-B644-74AE-BF18-DF3CC807743A}"/>
                </a:ext>
              </a:extLst>
            </p:cNvPr>
            <p:cNvGrpSpPr/>
            <p:nvPr/>
          </p:nvGrpSpPr>
          <p:grpSpPr>
            <a:xfrm>
              <a:off x="2516305" y="3985310"/>
              <a:ext cx="3410215" cy="1013671"/>
              <a:chOff x="793797" y="3167673"/>
              <a:chExt cx="2965404" cy="1124927"/>
            </a:xfrm>
            <a:effectLst>
              <a:outerShdw blurRad="254000" sx="102000" sy="102000" algn="ctr" rotWithShape="0">
                <a:prstClr val="black">
                  <a:alpha val="25000"/>
                </a:prstClr>
              </a:outerShdw>
            </a:effectLst>
          </p:grpSpPr>
          <p:sp>
            <p:nvSpPr>
              <p:cNvPr id="39" name="圆角矩形 32">
                <a:extLst>
                  <a:ext uri="{FF2B5EF4-FFF2-40B4-BE49-F238E27FC236}">
                    <a16:creationId xmlns:a16="http://schemas.microsoft.com/office/drawing/2014/main" id="{851767F2-1AEF-9FED-5BB2-15DEC0D76CB4}"/>
                  </a:ext>
                </a:extLst>
              </p:cNvPr>
              <p:cNvSpPr/>
              <p:nvPr/>
            </p:nvSpPr>
            <p:spPr>
              <a:xfrm>
                <a:off x="793797" y="3167673"/>
                <a:ext cx="2965404" cy="112492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45" name="圆角矩形 33">
                <a:extLst>
                  <a:ext uri="{FF2B5EF4-FFF2-40B4-BE49-F238E27FC236}">
                    <a16:creationId xmlns:a16="http://schemas.microsoft.com/office/drawing/2014/main" id="{ABF2BEC4-DFF5-3553-5680-B88F3B848FE9}"/>
                  </a:ext>
                </a:extLst>
              </p:cNvPr>
              <p:cNvSpPr/>
              <p:nvPr/>
            </p:nvSpPr>
            <p:spPr>
              <a:xfrm>
                <a:off x="867682" y="3202857"/>
                <a:ext cx="2828019" cy="1033863"/>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38" name="文本框 41">
              <a:extLst>
                <a:ext uri="{FF2B5EF4-FFF2-40B4-BE49-F238E27FC236}">
                  <a16:creationId xmlns:a16="http://schemas.microsoft.com/office/drawing/2014/main" id="{2951492E-B398-8A1C-8EEE-8B1DD8EEA026}"/>
                </a:ext>
              </a:extLst>
            </p:cNvPr>
            <p:cNvSpPr txBox="1"/>
            <p:nvPr/>
          </p:nvSpPr>
          <p:spPr>
            <a:xfrm>
              <a:off x="3256337" y="4185453"/>
              <a:ext cx="2060934" cy="633352"/>
            </a:xfrm>
            <a:prstGeom prst="rect">
              <a:avLst/>
            </a:prstGeom>
            <a:noFill/>
          </p:spPr>
          <p:txBody>
            <a:bodyPr wrap="none" rtlCol="0">
              <a:spAutoFit/>
            </a:bodyPr>
            <a:lstStyle/>
            <a:p>
              <a:pPr lvl="0" algn="dist">
                <a:defRPr/>
              </a:pP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lâng</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lâng</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1044815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80">
                                          <p:stCondLst>
                                            <p:cond delay="0"/>
                                          </p:stCondLst>
                                        </p:cTn>
                                        <p:tgtEl>
                                          <p:spTgt spid="29"/>
                                        </p:tgtEl>
                                      </p:cBhvr>
                                    </p:animEffect>
                                    <p:anim calcmode="lin" valueType="num">
                                      <p:cBhvr>
                                        <p:cTn id="31"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36" dur="26">
                                          <p:stCondLst>
                                            <p:cond delay="650"/>
                                          </p:stCondLst>
                                        </p:cTn>
                                        <p:tgtEl>
                                          <p:spTgt spid="29"/>
                                        </p:tgtEl>
                                      </p:cBhvr>
                                      <p:to x="100000" y="60000"/>
                                    </p:animScale>
                                    <p:animScale>
                                      <p:cBhvr>
                                        <p:cTn id="37" dur="166" decel="50000">
                                          <p:stCondLst>
                                            <p:cond delay="676"/>
                                          </p:stCondLst>
                                        </p:cTn>
                                        <p:tgtEl>
                                          <p:spTgt spid="29"/>
                                        </p:tgtEl>
                                      </p:cBhvr>
                                      <p:to x="100000" y="100000"/>
                                    </p:animScale>
                                    <p:animScale>
                                      <p:cBhvr>
                                        <p:cTn id="38" dur="26">
                                          <p:stCondLst>
                                            <p:cond delay="1312"/>
                                          </p:stCondLst>
                                        </p:cTn>
                                        <p:tgtEl>
                                          <p:spTgt spid="29"/>
                                        </p:tgtEl>
                                      </p:cBhvr>
                                      <p:to x="100000" y="80000"/>
                                    </p:animScale>
                                    <p:animScale>
                                      <p:cBhvr>
                                        <p:cTn id="39" dur="166" decel="50000">
                                          <p:stCondLst>
                                            <p:cond delay="1338"/>
                                          </p:stCondLst>
                                        </p:cTn>
                                        <p:tgtEl>
                                          <p:spTgt spid="29"/>
                                        </p:tgtEl>
                                      </p:cBhvr>
                                      <p:to x="100000" y="100000"/>
                                    </p:animScale>
                                    <p:animScale>
                                      <p:cBhvr>
                                        <p:cTn id="40" dur="26">
                                          <p:stCondLst>
                                            <p:cond delay="1642"/>
                                          </p:stCondLst>
                                        </p:cTn>
                                        <p:tgtEl>
                                          <p:spTgt spid="29"/>
                                        </p:tgtEl>
                                      </p:cBhvr>
                                      <p:to x="100000" y="90000"/>
                                    </p:animScale>
                                    <p:animScale>
                                      <p:cBhvr>
                                        <p:cTn id="41" dur="166" decel="50000">
                                          <p:stCondLst>
                                            <p:cond delay="1668"/>
                                          </p:stCondLst>
                                        </p:cTn>
                                        <p:tgtEl>
                                          <p:spTgt spid="29"/>
                                        </p:tgtEl>
                                      </p:cBhvr>
                                      <p:to x="100000" y="100000"/>
                                    </p:animScale>
                                    <p:animScale>
                                      <p:cBhvr>
                                        <p:cTn id="42" dur="26">
                                          <p:stCondLst>
                                            <p:cond delay="1808"/>
                                          </p:stCondLst>
                                        </p:cTn>
                                        <p:tgtEl>
                                          <p:spTgt spid="29"/>
                                        </p:tgtEl>
                                      </p:cBhvr>
                                      <p:to x="100000" y="95000"/>
                                    </p:animScale>
                                    <p:animScale>
                                      <p:cBhvr>
                                        <p:cTn id="43" dur="166" decel="50000">
                                          <p:stCondLst>
                                            <p:cond delay="1834"/>
                                          </p:stCondLst>
                                        </p:cTn>
                                        <p:tgtEl>
                                          <p:spTgt spid="29"/>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circle(in)">
                                      <p:cBhvr>
                                        <p:cTn id="48" dur="20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down)">
                                      <p:cBhvr>
                                        <p:cTn id="53" dur="580">
                                          <p:stCondLst>
                                            <p:cond delay="0"/>
                                          </p:stCondLst>
                                        </p:cTn>
                                        <p:tgtEl>
                                          <p:spTgt spid="14"/>
                                        </p:tgtEl>
                                      </p:cBhvr>
                                    </p:animEffect>
                                    <p:anim calcmode="lin" valueType="num">
                                      <p:cBhvr>
                                        <p:cTn id="5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9" dur="26">
                                          <p:stCondLst>
                                            <p:cond delay="650"/>
                                          </p:stCondLst>
                                        </p:cTn>
                                        <p:tgtEl>
                                          <p:spTgt spid="14"/>
                                        </p:tgtEl>
                                      </p:cBhvr>
                                      <p:to x="100000" y="60000"/>
                                    </p:animScale>
                                    <p:animScale>
                                      <p:cBhvr>
                                        <p:cTn id="60" dur="166" decel="50000">
                                          <p:stCondLst>
                                            <p:cond delay="676"/>
                                          </p:stCondLst>
                                        </p:cTn>
                                        <p:tgtEl>
                                          <p:spTgt spid="14"/>
                                        </p:tgtEl>
                                      </p:cBhvr>
                                      <p:to x="100000" y="100000"/>
                                    </p:animScale>
                                    <p:animScale>
                                      <p:cBhvr>
                                        <p:cTn id="61" dur="26">
                                          <p:stCondLst>
                                            <p:cond delay="1312"/>
                                          </p:stCondLst>
                                        </p:cTn>
                                        <p:tgtEl>
                                          <p:spTgt spid="14"/>
                                        </p:tgtEl>
                                      </p:cBhvr>
                                      <p:to x="100000" y="80000"/>
                                    </p:animScale>
                                    <p:animScale>
                                      <p:cBhvr>
                                        <p:cTn id="62" dur="166" decel="50000">
                                          <p:stCondLst>
                                            <p:cond delay="1338"/>
                                          </p:stCondLst>
                                        </p:cTn>
                                        <p:tgtEl>
                                          <p:spTgt spid="14"/>
                                        </p:tgtEl>
                                      </p:cBhvr>
                                      <p:to x="100000" y="100000"/>
                                    </p:animScale>
                                    <p:animScale>
                                      <p:cBhvr>
                                        <p:cTn id="63" dur="26">
                                          <p:stCondLst>
                                            <p:cond delay="1642"/>
                                          </p:stCondLst>
                                        </p:cTn>
                                        <p:tgtEl>
                                          <p:spTgt spid="14"/>
                                        </p:tgtEl>
                                      </p:cBhvr>
                                      <p:to x="100000" y="90000"/>
                                    </p:animScale>
                                    <p:animScale>
                                      <p:cBhvr>
                                        <p:cTn id="64" dur="166" decel="50000">
                                          <p:stCondLst>
                                            <p:cond delay="1668"/>
                                          </p:stCondLst>
                                        </p:cTn>
                                        <p:tgtEl>
                                          <p:spTgt spid="14"/>
                                        </p:tgtEl>
                                      </p:cBhvr>
                                      <p:to x="100000" y="100000"/>
                                    </p:animScale>
                                    <p:animScale>
                                      <p:cBhvr>
                                        <p:cTn id="65" dur="26">
                                          <p:stCondLst>
                                            <p:cond delay="1808"/>
                                          </p:stCondLst>
                                        </p:cTn>
                                        <p:tgtEl>
                                          <p:spTgt spid="14"/>
                                        </p:tgtEl>
                                      </p:cBhvr>
                                      <p:to x="100000" y="95000"/>
                                    </p:animScale>
                                    <p:animScale>
                                      <p:cBhvr>
                                        <p:cTn id="66" dur="166" decel="50000">
                                          <p:stCondLst>
                                            <p:cond delay="1834"/>
                                          </p:stCondLst>
                                        </p:cTn>
                                        <p:tgtEl>
                                          <p:spTgt spid="14"/>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26" presetClass="entr" presetSubtype="0" fill="hold"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down)">
                                      <p:cBhvr>
                                        <p:cTn id="71" dur="580">
                                          <p:stCondLst>
                                            <p:cond delay="0"/>
                                          </p:stCondLst>
                                        </p:cTn>
                                        <p:tgtEl>
                                          <p:spTgt spid="3"/>
                                        </p:tgtEl>
                                      </p:cBhvr>
                                    </p:animEffect>
                                    <p:anim calcmode="lin" valueType="num">
                                      <p:cBhvr>
                                        <p:cTn id="7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77" dur="26">
                                          <p:stCondLst>
                                            <p:cond delay="650"/>
                                          </p:stCondLst>
                                        </p:cTn>
                                        <p:tgtEl>
                                          <p:spTgt spid="3"/>
                                        </p:tgtEl>
                                      </p:cBhvr>
                                      <p:to x="100000" y="60000"/>
                                    </p:animScale>
                                    <p:animScale>
                                      <p:cBhvr>
                                        <p:cTn id="78" dur="166" decel="50000">
                                          <p:stCondLst>
                                            <p:cond delay="676"/>
                                          </p:stCondLst>
                                        </p:cTn>
                                        <p:tgtEl>
                                          <p:spTgt spid="3"/>
                                        </p:tgtEl>
                                      </p:cBhvr>
                                      <p:to x="100000" y="100000"/>
                                    </p:animScale>
                                    <p:animScale>
                                      <p:cBhvr>
                                        <p:cTn id="79" dur="26">
                                          <p:stCondLst>
                                            <p:cond delay="1312"/>
                                          </p:stCondLst>
                                        </p:cTn>
                                        <p:tgtEl>
                                          <p:spTgt spid="3"/>
                                        </p:tgtEl>
                                      </p:cBhvr>
                                      <p:to x="100000" y="80000"/>
                                    </p:animScale>
                                    <p:animScale>
                                      <p:cBhvr>
                                        <p:cTn id="80" dur="166" decel="50000">
                                          <p:stCondLst>
                                            <p:cond delay="1338"/>
                                          </p:stCondLst>
                                        </p:cTn>
                                        <p:tgtEl>
                                          <p:spTgt spid="3"/>
                                        </p:tgtEl>
                                      </p:cBhvr>
                                      <p:to x="100000" y="100000"/>
                                    </p:animScale>
                                    <p:animScale>
                                      <p:cBhvr>
                                        <p:cTn id="81" dur="26">
                                          <p:stCondLst>
                                            <p:cond delay="1642"/>
                                          </p:stCondLst>
                                        </p:cTn>
                                        <p:tgtEl>
                                          <p:spTgt spid="3"/>
                                        </p:tgtEl>
                                      </p:cBhvr>
                                      <p:to x="100000" y="90000"/>
                                    </p:animScale>
                                    <p:animScale>
                                      <p:cBhvr>
                                        <p:cTn id="82" dur="166" decel="50000">
                                          <p:stCondLst>
                                            <p:cond delay="1668"/>
                                          </p:stCondLst>
                                        </p:cTn>
                                        <p:tgtEl>
                                          <p:spTgt spid="3"/>
                                        </p:tgtEl>
                                      </p:cBhvr>
                                      <p:to x="100000" y="100000"/>
                                    </p:animScale>
                                    <p:animScale>
                                      <p:cBhvr>
                                        <p:cTn id="83" dur="26">
                                          <p:stCondLst>
                                            <p:cond delay="1808"/>
                                          </p:stCondLst>
                                        </p:cTn>
                                        <p:tgtEl>
                                          <p:spTgt spid="3"/>
                                        </p:tgtEl>
                                      </p:cBhvr>
                                      <p:to x="100000" y="95000"/>
                                    </p:animScale>
                                    <p:animScale>
                                      <p:cBhvr>
                                        <p:cTn id="84" dur="166" decel="50000">
                                          <p:stCondLst>
                                            <p:cond delay="1834"/>
                                          </p:stCondLst>
                                        </p:cTn>
                                        <p:tgtEl>
                                          <p:spTgt spid="3"/>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nodeType="clickEffect">
                                  <p:stCondLst>
                                    <p:cond delay="0"/>
                                  </p:stCondLst>
                                  <p:childTnLst>
                                    <p:set>
                                      <p:cBhvr>
                                        <p:cTn id="88" dur="1" fill="hold">
                                          <p:stCondLst>
                                            <p:cond delay="0"/>
                                          </p:stCondLst>
                                        </p:cTn>
                                        <p:tgtEl>
                                          <p:spTgt spid="36"/>
                                        </p:tgtEl>
                                        <p:attrNameLst>
                                          <p:attrName>style.visibility</p:attrName>
                                        </p:attrNameLst>
                                      </p:cBhvr>
                                      <p:to>
                                        <p:strVal val="visible"/>
                                      </p:to>
                                    </p:set>
                                    <p:animEffect transition="in" filter="wipe(down)">
                                      <p:cBhvr>
                                        <p:cTn id="89" dur="580">
                                          <p:stCondLst>
                                            <p:cond delay="0"/>
                                          </p:stCondLst>
                                        </p:cTn>
                                        <p:tgtEl>
                                          <p:spTgt spid="36"/>
                                        </p:tgtEl>
                                      </p:cBhvr>
                                    </p:animEffect>
                                    <p:anim calcmode="lin" valueType="num">
                                      <p:cBhvr>
                                        <p:cTn id="90"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95" dur="26">
                                          <p:stCondLst>
                                            <p:cond delay="650"/>
                                          </p:stCondLst>
                                        </p:cTn>
                                        <p:tgtEl>
                                          <p:spTgt spid="36"/>
                                        </p:tgtEl>
                                      </p:cBhvr>
                                      <p:to x="100000" y="60000"/>
                                    </p:animScale>
                                    <p:animScale>
                                      <p:cBhvr>
                                        <p:cTn id="96" dur="166" decel="50000">
                                          <p:stCondLst>
                                            <p:cond delay="676"/>
                                          </p:stCondLst>
                                        </p:cTn>
                                        <p:tgtEl>
                                          <p:spTgt spid="36"/>
                                        </p:tgtEl>
                                      </p:cBhvr>
                                      <p:to x="100000" y="100000"/>
                                    </p:animScale>
                                    <p:animScale>
                                      <p:cBhvr>
                                        <p:cTn id="97" dur="26">
                                          <p:stCondLst>
                                            <p:cond delay="1312"/>
                                          </p:stCondLst>
                                        </p:cTn>
                                        <p:tgtEl>
                                          <p:spTgt spid="36"/>
                                        </p:tgtEl>
                                      </p:cBhvr>
                                      <p:to x="100000" y="80000"/>
                                    </p:animScale>
                                    <p:animScale>
                                      <p:cBhvr>
                                        <p:cTn id="98" dur="166" decel="50000">
                                          <p:stCondLst>
                                            <p:cond delay="1338"/>
                                          </p:stCondLst>
                                        </p:cTn>
                                        <p:tgtEl>
                                          <p:spTgt spid="36"/>
                                        </p:tgtEl>
                                      </p:cBhvr>
                                      <p:to x="100000" y="100000"/>
                                    </p:animScale>
                                    <p:animScale>
                                      <p:cBhvr>
                                        <p:cTn id="99" dur="26">
                                          <p:stCondLst>
                                            <p:cond delay="1642"/>
                                          </p:stCondLst>
                                        </p:cTn>
                                        <p:tgtEl>
                                          <p:spTgt spid="36"/>
                                        </p:tgtEl>
                                      </p:cBhvr>
                                      <p:to x="100000" y="90000"/>
                                    </p:animScale>
                                    <p:animScale>
                                      <p:cBhvr>
                                        <p:cTn id="100" dur="166" decel="50000">
                                          <p:stCondLst>
                                            <p:cond delay="1668"/>
                                          </p:stCondLst>
                                        </p:cTn>
                                        <p:tgtEl>
                                          <p:spTgt spid="36"/>
                                        </p:tgtEl>
                                      </p:cBhvr>
                                      <p:to x="100000" y="100000"/>
                                    </p:animScale>
                                    <p:animScale>
                                      <p:cBhvr>
                                        <p:cTn id="101" dur="26">
                                          <p:stCondLst>
                                            <p:cond delay="1808"/>
                                          </p:stCondLst>
                                        </p:cTn>
                                        <p:tgtEl>
                                          <p:spTgt spid="36"/>
                                        </p:tgtEl>
                                      </p:cBhvr>
                                      <p:to x="100000" y="95000"/>
                                    </p:animScale>
                                    <p:animScale>
                                      <p:cBhvr>
                                        <p:cTn id="102" dur="166" decel="50000">
                                          <p:stCondLst>
                                            <p:cond delay="1834"/>
                                          </p:stCondLst>
                                        </p:cTn>
                                        <p:tgtEl>
                                          <p:spTgt spid="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981777" y="963831"/>
            <a:ext cx="10519491" cy="493033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D2299C02-343C-BF98-1640-5531DB684660}"/>
              </a:ext>
            </a:extLst>
          </p:cNvPr>
          <p:cNvSpPr txBox="1"/>
          <p:nvPr/>
        </p:nvSpPr>
        <p:spPr>
          <a:xfrm>
            <a:off x="1347538" y="1511166"/>
            <a:ext cx="9769642" cy="3477875"/>
          </a:xfrm>
          <a:prstGeom prst="rect">
            <a:avLst/>
          </a:prstGeom>
          <a:noFill/>
        </p:spPr>
        <p:txBody>
          <a:bodyPr wrap="square" rtlCol="0">
            <a:spAutoFit/>
          </a:bodyPr>
          <a:lstStyle/>
          <a:p>
            <a:pPr algn="just"/>
            <a:r>
              <a:rPr kumimoji="0" lang="vi-VN" sz="55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Ngồi bên nơi cắm diều, lòng tôi lâng lâng, tôi muốn gửi ước mơ của mình theo những cánh diều lên tận mây xanh.</a:t>
            </a:r>
          </a:p>
        </p:txBody>
      </p:sp>
      <p:sp>
        <p:nvSpPr>
          <p:cNvPr id="4" name="TextBox 3">
            <a:extLst>
              <a:ext uri="{FF2B5EF4-FFF2-40B4-BE49-F238E27FC236}">
                <a16:creationId xmlns:a16="http://schemas.microsoft.com/office/drawing/2014/main" id="{55626E74-EC0C-831C-4C42-4D541F3255B4}"/>
              </a:ext>
            </a:extLst>
          </p:cNvPr>
          <p:cNvSpPr txBox="1"/>
          <p:nvPr/>
        </p:nvSpPr>
        <p:spPr>
          <a:xfrm>
            <a:off x="9278754" y="1590548"/>
            <a:ext cx="404262" cy="707886"/>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a:t>
            </a:r>
            <a:endParaRPr lang="en-SG" sz="4000" b="1"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9605E17-0299-1A25-2406-705236854D8A}"/>
              </a:ext>
            </a:extLst>
          </p:cNvPr>
          <p:cNvSpPr txBox="1"/>
          <p:nvPr/>
        </p:nvSpPr>
        <p:spPr>
          <a:xfrm>
            <a:off x="6030228" y="2439215"/>
            <a:ext cx="404262" cy="707886"/>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a:t>
            </a:r>
            <a:endParaRPr lang="en-SG" sz="4000" b="1"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87B0549-42C4-8AB4-F68A-DC123FF45883}"/>
              </a:ext>
            </a:extLst>
          </p:cNvPr>
          <p:cNvSpPr txBox="1"/>
          <p:nvPr/>
        </p:nvSpPr>
        <p:spPr>
          <a:xfrm>
            <a:off x="7010401" y="3280810"/>
            <a:ext cx="404262" cy="707886"/>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a:t>
            </a:r>
            <a:endParaRPr lang="en-SG"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8088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79721" y="525645"/>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359354" y="1640797"/>
            <a:ext cx="6574846" cy="1615898"/>
            <a:chOff x="1078970" y="4012845"/>
            <a:chExt cx="9381685" cy="1117295"/>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1078970" y="4012845"/>
              <a:ext cx="9381685" cy="1117295"/>
              <a:chOff x="-456059" y="3198229"/>
              <a:chExt cx="8157986" cy="1239924"/>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359672" y="3198230"/>
                <a:ext cx="8061599" cy="123992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456059" y="3198229"/>
                <a:ext cx="8061599" cy="1108214"/>
              </a:xfrm>
              <a:prstGeom prst="roundRect">
                <a:avLst>
                  <a:gd name="adj" fmla="val 50000"/>
                </a:avLst>
              </a:prstGeom>
              <a:solidFill>
                <a:srgbClr val="127366"/>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1394623" y="4305043"/>
              <a:ext cx="8861224" cy="489460"/>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SG" altLang="zh-CN" sz="40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Ngoại</a:t>
              </a:r>
              <a:r>
                <a:rPr kumimoji="0" lang="en-SG" altLang="zh-CN" sz="40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ô (hay </a:t>
              </a:r>
              <a:r>
                <a:rPr kumimoji="0" lang="en-SG" altLang="zh-CN" sz="40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ngoại</a:t>
              </a:r>
              <a:r>
                <a:rPr kumimoji="0" lang="en-SG" altLang="zh-CN" sz="40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0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thành</a:t>
              </a:r>
              <a:r>
                <a:rPr kumimoji="0" lang="en-SG" altLang="zh-CN" sz="40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40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5"/>
          <a:stretch>
            <a:fillRect/>
          </a:stretch>
        </p:blipFill>
        <p:spPr>
          <a:xfrm>
            <a:off x="5139802" y="400269"/>
            <a:ext cx="6281737" cy="1896116"/>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1726315" y="3537947"/>
            <a:ext cx="9695224" cy="861774"/>
          </a:xfrm>
          <a:prstGeom prst="rect">
            <a:avLst/>
          </a:prstGeom>
          <a:noFill/>
        </p:spPr>
        <p:txBody>
          <a:bodyPr wrap="square">
            <a:spAutoFit/>
          </a:bodyPr>
          <a:lstStyle/>
          <a:p>
            <a:pPr algn="ctr"/>
            <a:r>
              <a:rPr lang="en-US" sz="5000" b="1" dirty="0" err="1">
                <a:solidFill>
                  <a:srgbClr val="FFC000"/>
                </a:solidFill>
                <a:latin typeface="Cambria" panose="02040503050406030204" pitchFamily="18" charset="0"/>
                <a:ea typeface="Cambria" panose="02040503050406030204" pitchFamily="18" charset="0"/>
              </a:rPr>
              <a:t>khu</a:t>
            </a:r>
            <a:r>
              <a:rPr lang="en-US" sz="5000" b="1" dirty="0">
                <a:solidFill>
                  <a:srgbClr val="FFC000"/>
                </a:solidFill>
                <a:latin typeface="Cambria" panose="02040503050406030204" pitchFamily="18" charset="0"/>
                <a:ea typeface="Cambria" panose="02040503050406030204" pitchFamily="18" charset="0"/>
              </a:rPr>
              <a:t> </a:t>
            </a:r>
            <a:r>
              <a:rPr lang="en-US" sz="5000" b="1" dirty="0" err="1">
                <a:solidFill>
                  <a:srgbClr val="FFC000"/>
                </a:solidFill>
                <a:latin typeface="Cambria" panose="02040503050406030204" pitchFamily="18" charset="0"/>
                <a:ea typeface="Cambria" panose="02040503050406030204" pitchFamily="18" charset="0"/>
              </a:rPr>
              <a:t>vực</a:t>
            </a:r>
            <a:r>
              <a:rPr lang="en-US" sz="5000" b="1" dirty="0">
                <a:solidFill>
                  <a:srgbClr val="FFC000"/>
                </a:solidFill>
                <a:latin typeface="Cambria" panose="02040503050406030204" pitchFamily="18" charset="0"/>
                <a:ea typeface="Cambria" panose="02040503050406030204" pitchFamily="18" charset="0"/>
              </a:rPr>
              <a:t> bao </a:t>
            </a:r>
            <a:r>
              <a:rPr lang="en-US" sz="5000" b="1" dirty="0" err="1">
                <a:solidFill>
                  <a:srgbClr val="FFC000"/>
                </a:solidFill>
                <a:latin typeface="Cambria" panose="02040503050406030204" pitchFamily="18" charset="0"/>
                <a:ea typeface="Cambria" panose="02040503050406030204" pitchFamily="18" charset="0"/>
              </a:rPr>
              <a:t>quanh</a:t>
            </a:r>
            <a:r>
              <a:rPr lang="en-US" sz="5000" b="1" dirty="0">
                <a:solidFill>
                  <a:srgbClr val="FFC000"/>
                </a:solidFill>
                <a:latin typeface="Cambria" panose="02040503050406030204" pitchFamily="18" charset="0"/>
                <a:ea typeface="Cambria" panose="02040503050406030204" pitchFamily="18" charset="0"/>
              </a:rPr>
              <a:t> </a:t>
            </a:r>
            <a:r>
              <a:rPr lang="en-US" sz="5000" b="1" dirty="0" err="1">
                <a:solidFill>
                  <a:srgbClr val="FFC000"/>
                </a:solidFill>
                <a:latin typeface="Cambria" panose="02040503050406030204" pitchFamily="18" charset="0"/>
                <a:ea typeface="Cambria" panose="02040503050406030204" pitchFamily="18" charset="0"/>
              </a:rPr>
              <a:t>thành</a:t>
            </a:r>
            <a:r>
              <a:rPr lang="en-US" sz="5000" b="1" dirty="0">
                <a:solidFill>
                  <a:srgbClr val="FFC000"/>
                </a:solidFill>
                <a:latin typeface="Cambria" panose="02040503050406030204" pitchFamily="18" charset="0"/>
                <a:ea typeface="Cambria" panose="02040503050406030204" pitchFamily="18" charset="0"/>
              </a:rPr>
              <a:t> </a:t>
            </a:r>
            <a:r>
              <a:rPr lang="vi-VN" sz="5000" b="1" dirty="0">
                <a:solidFill>
                  <a:srgbClr val="FFC000"/>
                </a:solidFill>
                <a:latin typeface="Cambria" panose="02040503050406030204" pitchFamily="18" charset="0"/>
                <a:ea typeface="Cambria" panose="02040503050406030204" pitchFamily="18" charset="0"/>
              </a:rPr>
              <a:t>phố.</a:t>
            </a:r>
            <a:endParaRPr lang="en-US" sz="5000" b="1" dirty="0">
              <a:solidFill>
                <a:srgbClr val="FFC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84309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28720" y="640494"/>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0" y="2124148"/>
            <a:ext cx="9165707" cy="1586240"/>
            <a:chOff x="3896037" y="4173227"/>
            <a:chExt cx="4764703" cy="1023787"/>
          </a:xfrm>
        </p:grpSpPr>
        <p:sp>
          <p:nvSpPr>
            <p:cNvPr id="38" name="圆角矩形 32">
              <a:extLst>
                <a:ext uri="{FF2B5EF4-FFF2-40B4-BE49-F238E27FC236}">
                  <a16:creationId xmlns:a16="http://schemas.microsoft.com/office/drawing/2014/main" id="{6463F51D-3F4A-546C-0739-3C09CCBC5806}"/>
                </a:ext>
              </a:extLst>
            </p:cNvPr>
            <p:cNvSpPr/>
            <p:nvPr/>
          </p:nvSpPr>
          <p:spPr>
            <a:xfrm>
              <a:off x="4181295" y="4173227"/>
              <a:ext cx="4182027" cy="1023787"/>
            </a:xfrm>
            <a:prstGeom prst="roundRect">
              <a:avLst>
                <a:gd name="adj" fmla="val 50000"/>
              </a:avLst>
            </a:prstGeom>
            <a:solidFill>
              <a:srgbClr val="127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bg1"/>
                </a:solidFill>
                <a:effectLst/>
                <a:uLnTx/>
                <a:uFillTx/>
                <a:ea typeface="思源黑体 CN"/>
                <a:cs typeface="+mn-cs"/>
              </a:endParaRPr>
            </a:p>
          </p:txBody>
        </p:sp>
        <p:sp>
          <p:nvSpPr>
            <p:cNvPr id="37" name="文本框 41">
              <a:extLst>
                <a:ext uri="{FF2B5EF4-FFF2-40B4-BE49-F238E27FC236}">
                  <a16:creationId xmlns:a16="http://schemas.microsoft.com/office/drawing/2014/main" id="{1D70379B-611B-4261-F6E1-CA63B17CE26F}"/>
                </a:ext>
              </a:extLst>
            </p:cNvPr>
            <p:cNvSpPr txBox="1"/>
            <p:nvPr/>
          </p:nvSpPr>
          <p:spPr>
            <a:xfrm>
              <a:off x="3896037" y="4390923"/>
              <a:ext cx="4764703" cy="5065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Diều</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cốc</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diều</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tu</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diều</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vi-VN"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sáo:</a:t>
              </a:r>
              <a:endParaRPr kumimoji="0" lang="zh-CN" altLang="en-US"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5"/>
          <a:stretch>
            <a:fillRect/>
          </a:stretch>
        </p:blipFill>
        <p:spPr>
          <a:xfrm>
            <a:off x="4987261" y="367362"/>
            <a:ext cx="6693880" cy="2020520"/>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4105880" y="3935607"/>
            <a:ext cx="7256890" cy="1015663"/>
          </a:xfrm>
          <a:prstGeom prst="rect">
            <a:avLst/>
          </a:prstGeom>
          <a:noFill/>
        </p:spPr>
        <p:txBody>
          <a:bodyPr wrap="square">
            <a:spAutoFit/>
          </a:bodyPr>
          <a:lstStyle/>
          <a:p>
            <a:pPr algn="ctr"/>
            <a:r>
              <a:rPr lang="en-US" sz="6000" b="1" dirty="0" err="1">
                <a:solidFill>
                  <a:srgbClr val="FFC000"/>
                </a:solidFill>
                <a:latin typeface="Cambria" panose="02040503050406030204" pitchFamily="18" charset="0"/>
                <a:ea typeface="Cambria" panose="02040503050406030204" pitchFamily="18" charset="0"/>
              </a:rPr>
              <a:t>các</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loại</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diều</a:t>
            </a:r>
            <a:r>
              <a:rPr lang="en-US" sz="6000" b="1" dirty="0">
                <a:solidFill>
                  <a:srgbClr val="FFC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680290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left)">
                                      <p:cBhvr>
                                        <p:cTn id="1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9"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12826" y="122213"/>
            <a:ext cx="7957464" cy="6006706"/>
          </a:xfrm>
          <a:prstGeom prst="rect">
            <a:avLst/>
          </a:prstGeom>
        </p:spPr>
      </p:pic>
      <p:pic>
        <p:nvPicPr>
          <p:cNvPr id="10" name="Picture 9">
            <a:extLst>
              <a:ext uri="{FF2B5EF4-FFF2-40B4-BE49-F238E27FC236}">
                <a16:creationId xmlns:a16="http://schemas.microsoft.com/office/drawing/2014/main" id="{826617FB-3C77-8F99-4970-58442E758EDA}"/>
              </a:ext>
            </a:extLst>
          </p:cNvPr>
          <p:cNvPicPr>
            <a:picLocks noChangeAspect="1"/>
          </p:cNvPicPr>
          <p:nvPr/>
        </p:nvPicPr>
        <p:blipFill>
          <a:blip r:embed="rId6"/>
          <a:stretch>
            <a:fillRect/>
          </a:stretch>
        </p:blipFill>
        <p:spPr>
          <a:xfrm>
            <a:off x="412826" y="490329"/>
            <a:ext cx="7925487" cy="5389331"/>
          </a:xfrm>
          <a:prstGeom prst="rect">
            <a:avLst/>
          </a:prstGeom>
        </p:spPr>
      </p:pic>
    </p:spTree>
    <p:extLst>
      <p:ext uri="{BB962C8B-B14F-4D97-AF65-F5344CB8AC3E}">
        <p14:creationId xmlns:p14="http://schemas.microsoft.com/office/powerpoint/2010/main" val="2853740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Picture 10">
            <a:extLst>
              <a:ext uri="{FF2B5EF4-FFF2-40B4-BE49-F238E27FC236}">
                <a16:creationId xmlns:a16="http://schemas.microsoft.com/office/drawing/2014/main" id="{2A0F3EA6-6062-D67B-B5D9-BCC9A173DD91}"/>
              </a:ext>
            </a:extLst>
          </p:cNvPr>
          <p:cNvPicPr>
            <a:picLocks noChangeAspect="1"/>
          </p:cNvPicPr>
          <p:nvPr/>
        </p:nvPicPr>
        <p:blipFill>
          <a:blip r:embed="rId4"/>
          <a:stretch>
            <a:fillRect/>
          </a:stretch>
        </p:blipFill>
        <p:spPr>
          <a:xfrm>
            <a:off x="-137918" y="646454"/>
            <a:ext cx="2847079" cy="1536325"/>
          </a:xfrm>
          <a:prstGeom prst="rect">
            <a:avLst/>
          </a:prstGeom>
        </p:spPr>
      </p:pic>
      <p:sp>
        <p:nvSpPr>
          <p:cNvPr id="2" name="Rectangle 1"/>
          <p:cNvSpPr/>
          <p:nvPr/>
        </p:nvSpPr>
        <p:spPr>
          <a:xfrm>
            <a:off x="3784784" y="549733"/>
            <a:ext cx="8383006" cy="1477328"/>
          </a:xfrm>
          <a:prstGeom prst="rect">
            <a:avLst/>
          </a:prstGeom>
          <a:solidFill>
            <a:schemeClr val="tx1">
              <a:lumMod val="65000"/>
              <a:lumOff val="35000"/>
            </a:schemeClr>
          </a:solidFill>
        </p:spPr>
        <p:txBody>
          <a:bodyPr wrap="square">
            <a:spAutoFit/>
          </a:bodyPr>
          <a:lstStyle/>
          <a:p>
            <a:pPr algn="ctr"/>
            <a:r>
              <a:rPr lang="vi-VN" sz="4500" b="1" dirty="0">
                <a:solidFill>
                  <a:schemeClr val="bg1"/>
                </a:solidFill>
                <a:latin typeface="Cambria" panose="02040503050406030204" pitchFamily="18" charset="0"/>
                <a:ea typeface="Cambria" panose="02040503050406030204" pitchFamily="18" charset="0"/>
              </a:rPr>
              <a:t>Đoạn mở đầu giới thiệu những gì về chiều hè ở ngoại ô? </a:t>
            </a:r>
            <a:endParaRPr lang="vi-VN" sz="4500" b="1" dirty="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sp>
        <p:nvSpPr>
          <p:cNvPr id="5" name="Rectangle 4"/>
          <p:cNvSpPr/>
          <p:nvPr/>
        </p:nvSpPr>
        <p:spPr>
          <a:xfrm>
            <a:off x="5486400" y="2471071"/>
            <a:ext cx="6681389" cy="3970318"/>
          </a:xfrm>
          <a:prstGeom prst="rect">
            <a:avLst/>
          </a:prstGeom>
          <a:solidFill>
            <a:schemeClr val="bg1"/>
          </a:solidFill>
        </p:spPr>
        <p:txBody>
          <a:bodyPr wrap="square">
            <a:spAutoFit/>
          </a:bodyPr>
          <a:lstStyle/>
          <a:p>
            <a:pPr algn="just"/>
            <a:r>
              <a:rPr lang="vi-VN" sz="3600" b="1" dirty="0">
                <a:solidFill>
                  <a:schemeClr val="accent2">
                    <a:lumMod val="50000"/>
                  </a:schemeClr>
                </a:solidFill>
                <a:latin typeface="Cambria" panose="02040503050406030204" pitchFamily="18" charset="0"/>
                <a:ea typeface="Cambria" panose="02040503050406030204" pitchFamily="18"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p:txBody>
      </p:sp>
      <p:sp>
        <p:nvSpPr>
          <p:cNvPr id="3" name="Rectangle 2">
            <a:extLst>
              <a:ext uri="{FF2B5EF4-FFF2-40B4-BE49-F238E27FC236}">
                <a16:creationId xmlns:a16="http://schemas.microsoft.com/office/drawing/2014/main" id="{CF491EB1-F015-BA33-96AA-A52B87CD7F25}"/>
              </a:ext>
            </a:extLst>
          </p:cNvPr>
          <p:cNvSpPr/>
          <p:nvPr/>
        </p:nvSpPr>
        <p:spPr>
          <a:xfrm>
            <a:off x="24210" y="3753722"/>
            <a:ext cx="5299279" cy="2554545"/>
          </a:xfrm>
          <a:prstGeom prst="rect">
            <a:avLst/>
          </a:prstGeom>
          <a:solidFill>
            <a:schemeClr val="bg1"/>
          </a:solidFill>
        </p:spPr>
        <p:txBody>
          <a:bodyPr wrap="square">
            <a:spAutoFit/>
          </a:bodyPr>
          <a:lstStyle/>
          <a:p>
            <a:pPr algn="just"/>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Đoạn mở đầu giới thiệu về không khí và cảnh vật về chiều hè ở ngoại ô. </a:t>
            </a:r>
          </a:p>
        </p:txBody>
      </p:sp>
    </p:spTree>
    <p:extLst>
      <p:ext uri="{BB962C8B-B14F-4D97-AF65-F5344CB8AC3E}">
        <p14:creationId xmlns:p14="http://schemas.microsoft.com/office/powerpoint/2010/main" val="2232516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982043" y="94604"/>
            <a:ext cx="10819856" cy="1631216"/>
          </a:xfrm>
          <a:prstGeom prst="roundRect">
            <a:avLst>
              <a:gd name="adj" fmla="val 0"/>
            </a:avLst>
          </a:prstGeom>
          <a:solidFill>
            <a:schemeClr val="bg1"/>
          </a:solidFill>
        </p:spPr>
        <p:txBody>
          <a:bodyPr wrap="square">
            <a:spAutoFit/>
          </a:bodyPr>
          <a:lstStyle/>
          <a:p>
            <a:pPr algn="ctr"/>
            <a:r>
              <a:rPr lang="vi-VN" sz="5000" b="1" dirty="0">
                <a:solidFill>
                  <a:srgbClr val="C00000"/>
                </a:solidFill>
                <a:latin typeface="Cambria" panose="02040503050406030204" pitchFamily="18" charset="0"/>
                <a:ea typeface="Cambria" panose="02040503050406030204" pitchFamily="18" charset="0"/>
                <a:cs typeface="Calibri" panose="020F0502020204030204" pitchFamily="34" charset="0"/>
              </a:rPr>
              <a:t> Cảnh vật ở ngoại ô được miêu tả như thế nào? </a:t>
            </a:r>
          </a:p>
        </p:txBody>
      </p:sp>
      <p:sp>
        <p:nvSpPr>
          <p:cNvPr id="3" name="Rectangle 2"/>
          <p:cNvSpPr/>
          <p:nvPr/>
        </p:nvSpPr>
        <p:spPr>
          <a:xfrm>
            <a:off x="0" y="2011515"/>
            <a:ext cx="2373549" cy="677108"/>
          </a:xfrm>
          <a:prstGeom prst="rect">
            <a:avLst/>
          </a:prstGeom>
          <a:solidFill>
            <a:schemeClr val="accent4">
              <a:lumMod val="20000"/>
              <a:lumOff val="80000"/>
            </a:schemeClr>
          </a:solidFill>
        </p:spPr>
        <p:txBody>
          <a:bodyPr wrap="square">
            <a:spAutoFit/>
          </a:bodyPr>
          <a:lstStyle/>
          <a:p>
            <a:pPr algn="ctr"/>
            <a:r>
              <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rPr>
              <a:t>con kênh</a:t>
            </a:r>
          </a:p>
        </p:txBody>
      </p:sp>
      <p:pic>
        <p:nvPicPr>
          <p:cNvPr id="4" name="Picture 3">
            <a:extLst>
              <a:ext uri="{FF2B5EF4-FFF2-40B4-BE49-F238E27FC236}">
                <a16:creationId xmlns:a16="http://schemas.microsoft.com/office/drawing/2014/main" id="{5077B7ED-9C4A-596A-0DB2-B7D17E5B18F9}"/>
              </a:ext>
            </a:extLst>
          </p:cNvPr>
          <p:cNvPicPr>
            <a:picLocks noChangeAspect="1"/>
          </p:cNvPicPr>
          <p:nvPr/>
        </p:nvPicPr>
        <p:blipFill>
          <a:blip r:embed="rId4"/>
          <a:stretch>
            <a:fillRect/>
          </a:stretch>
        </p:blipFill>
        <p:spPr>
          <a:xfrm>
            <a:off x="-226191" y="602004"/>
            <a:ext cx="3103018" cy="1612290"/>
          </a:xfrm>
          <a:prstGeom prst="rect">
            <a:avLst/>
          </a:prstGeom>
        </p:spPr>
      </p:pic>
      <p:sp>
        <p:nvSpPr>
          <p:cNvPr id="7" name="Rectangle 6">
            <a:extLst>
              <a:ext uri="{FF2B5EF4-FFF2-40B4-BE49-F238E27FC236}">
                <a16:creationId xmlns:a16="http://schemas.microsoft.com/office/drawing/2014/main" id="{D330576A-1F4F-1157-6581-B4F70482C875}"/>
              </a:ext>
            </a:extLst>
          </p:cNvPr>
          <p:cNvSpPr/>
          <p:nvPr/>
        </p:nvSpPr>
        <p:spPr>
          <a:xfrm>
            <a:off x="-508000" y="2985460"/>
            <a:ext cx="5075255" cy="677108"/>
          </a:xfrm>
          <a:prstGeom prst="rect">
            <a:avLst/>
          </a:prstGeom>
          <a:solidFill>
            <a:schemeClr val="accent4">
              <a:lumMod val="20000"/>
              <a:lumOff val="80000"/>
            </a:schemeClr>
          </a:solidFill>
        </p:spPr>
        <p:txBody>
          <a:bodyPr wrap="square">
            <a:spAutoFit/>
          </a:bodyPr>
          <a:lstStyle/>
          <a:p>
            <a:pPr algn="ctr"/>
            <a:r>
              <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rPr>
              <a:t>r</a:t>
            </a:r>
            <a:r>
              <a:rPr lang="vi-VN" sz="3800" b="1">
                <a:solidFill>
                  <a:srgbClr val="002060"/>
                </a:solidFill>
                <a:latin typeface="Cambria" panose="02040503050406030204" pitchFamily="18" charset="0"/>
                <a:ea typeface="Cambria" panose="02040503050406030204" pitchFamily="18" charset="0"/>
                <a:cs typeface="Calibri" panose="020F0502020204030204" pitchFamily="34" charset="0"/>
              </a:rPr>
              <a:t>uộng </a:t>
            </a:r>
            <a:r>
              <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rPr>
              <a:t>rau muống</a:t>
            </a:r>
          </a:p>
        </p:txBody>
      </p:sp>
      <p:sp>
        <p:nvSpPr>
          <p:cNvPr id="8" name="Rectangle 7">
            <a:extLst>
              <a:ext uri="{FF2B5EF4-FFF2-40B4-BE49-F238E27FC236}">
                <a16:creationId xmlns:a16="http://schemas.microsoft.com/office/drawing/2014/main" id="{D2B4820B-4A47-F7F2-96A0-A4DD0F80D440}"/>
              </a:ext>
            </a:extLst>
          </p:cNvPr>
          <p:cNvSpPr/>
          <p:nvPr/>
        </p:nvSpPr>
        <p:spPr>
          <a:xfrm>
            <a:off x="1228374" y="3858361"/>
            <a:ext cx="2712231" cy="677108"/>
          </a:xfrm>
          <a:prstGeom prst="rect">
            <a:avLst/>
          </a:prstGeom>
          <a:solidFill>
            <a:schemeClr val="accent4">
              <a:lumMod val="20000"/>
              <a:lumOff val="80000"/>
            </a:schemeClr>
          </a:solidFill>
        </p:spPr>
        <p:txBody>
          <a:bodyPr wrap="square">
            <a:spAutoFit/>
          </a:bodyPr>
          <a:lstStyle/>
          <a:p>
            <a:pPr algn="ctr"/>
            <a:r>
              <a:rPr lang="vi-VN" sz="3800" b="1">
                <a:solidFill>
                  <a:srgbClr val="002060"/>
                </a:solidFill>
                <a:latin typeface="Cambria" panose="02040503050406030204" pitchFamily="18" charset="0"/>
                <a:ea typeface="Cambria" panose="02040503050406030204" pitchFamily="18" charset="0"/>
                <a:cs typeface="Calibri" panose="020F0502020204030204" pitchFamily="34" charset="0"/>
              </a:rPr>
              <a:t>rặng tre</a:t>
            </a:r>
            <a:endPar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9" name="Rectangle 8">
            <a:extLst>
              <a:ext uri="{FF2B5EF4-FFF2-40B4-BE49-F238E27FC236}">
                <a16:creationId xmlns:a16="http://schemas.microsoft.com/office/drawing/2014/main" id="{9FB94FA3-D8E4-3AD3-3870-D53E0EB4E870}"/>
              </a:ext>
            </a:extLst>
          </p:cNvPr>
          <p:cNvSpPr/>
          <p:nvPr/>
        </p:nvSpPr>
        <p:spPr>
          <a:xfrm>
            <a:off x="1567056" y="4859862"/>
            <a:ext cx="3215509" cy="677108"/>
          </a:xfrm>
          <a:prstGeom prst="rect">
            <a:avLst/>
          </a:prstGeom>
          <a:solidFill>
            <a:schemeClr val="accent4">
              <a:lumMod val="20000"/>
              <a:lumOff val="80000"/>
            </a:schemeClr>
          </a:solidFill>
        </p:spPr>
        <p:txBody>
          <a:bodyPr wrap="square">
            <a:spAutoFit/>
          </a:bodyPr>
          <a:lstStyle/>
          <a:p>
            <a:pPr algn="ctr"/>
            <a:r>
              <a:rPr lang="vi-VN" sz="3800" b="1">
                <a:solidFill>
                  <a:srgbClr val="002060"/>
                </a:solidFill>
                <a:latin typeface="Cambria" panose="02040503050406030204" pitchFamily="18" charset="0"/>
                <a:ea typeface="Cambria" panose="02040503050406030204" pitchFamily="18" charset="0"/>
                <a:cs typeface="Calibri" panose="020F0502020204030204" pitchFamily="34" charset="0"/>
              </a:rPr>
              <a:t>tiếng chim</a:t>
            </a:r>
            <a:endPar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10" name="Rectangle 9">
            <a:extLst>
              <a:ext uri="{FF2B5EF4-FFF2-40B4-BE49-F238E27FC236}">
                <a16:creationId xmlns:a16="http://schemas.microsoft.com/office/drawing/2014/main" id="{53816FD3-E661-9FFB-AA06-E9DC6D3F2CEF}"/>
              </a:ext>
            </a:extLst>
          </p:cNvPr>
          <p:cNvSpPr/>
          <p:nvPr/>
        </p:nvSpPr>
        <p:spPr>
          <a:xfrm>
            <a:off x="1059864" y="5739142"/>
            <a:ext cx="4457700" cy="677108"/>
          </a:xfrm>
          <a:prstGeom prst="rect">
            <a:avLst/>
          </a:prstGeom>
          <a:solidFill>
            <a:schemeClr val="accent4">
              <a:lumMod val="20000"/>
              <a:lumOff val="80000"/>
            </a:schemeClr>
          </a:solidFill>
        </p:spPr>
        <p:txBody>
          <a:bodyPr wrap="square">
            <a:spAutoFit/>
          </a:bodyPr>
          <a:lstStyle/>
          <a:p>
            <a:pPr algn="ctr"/>
            <a:r>
              <a:rPr lang="vi-VN" sz="3800" b="1">
                <a:solidFill>
                  <a:srgbClr val="002060"/>
                </a:solidFill>
                <a:latin typeface="Cambria" panose="02040503050406030204" pitchFamily="18" charset="0"/>
                <a:ea typeface="Cambria" panose="02040503050406030204" pitchFamily="18" charset="0"/>
                <a:cs typeface="Calibri" panose="020F0502020204030204" pitchFamily="34" charset="0"/>
              </a:rPr>
              <a:t>cánh đồng lúa</a:t>
            </a:r>
            <a:endPar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11" name="组合 44">
            <a:extLst>
              <a:ext uri="{FF2B5EF4-FFF2-40B4-BE49-F238E27FC236}">
                <a16:creationId xmlns:a16="http://schemas.microsoft.com/office/drawing/2014/main" id="{C51341FD-E4B7-A7A0-009A-4071F8D18092}"/>
              </a:ext>
            </a:extLst>
          </p:cNvPr>
          <p:cNvGrpSpPr/>
          <p:nvPr/>
        </p:nvGrpSpPr>
        <p:grpSpPr>
          <a:xfrm>
            <a:off x="2599740" y="1785615"/>
            <a:ext cx="9202159" cy="1024409"/>
            <a:chOff x="2360277" y="2669668"/>
            <a:chExt cx="3532635" cy="916548"/>
          </a:xfrm>
        </p:grpSpPr>
        <p:sp>
          <p:nvSpPr>
            <p:cNvPr id="15" name="圆角矩形 27">
              <a:extLst>
                <a:ext uri="{FF2B5EF4-FFF2-40B4-BE49-F238E27FC236}">
                  <a16:creationId xmlns:a16="http://schemas.microsoft.com/office/drawing/2014/main" id="{305864FB-43CE-8B74-CE48-B0462B3ABB48}"/>
                </a:ext>
              </a:extLst>
            </p:cNvPr>
            <p:cNvSpPr/>
            <p:nvPr/>
          </p:nvSpPr>
          <p:spPr>
            <a:xfrm>
              <a:off x="2360277" y="2669668"/>
              <a:ext cx="3532635" cy="89262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14" name="文本框 40">
              <a:extLst>
                <a:ext uri="{FF2B5EF4-FFF2-40B4-BE49-F238E27FC236}">
                  <a16:creationId xmlns:a16="http://schemas.microsoft.com/office/drawing/2014/main" id="{41F7C6FC-8E01-96B0-71F2-D971444B9012}"/>
                </a:ext>
              </a:extLst>
            </p:cNvPr>
            <p:cNvSpPr txBox="1"/>
            <p:nvPr/>
          </p:nvSpPr>
          <p:spPr>
            <a:xfrm>
              <a:off x="2404714" y="2677493"/>
              <a:ext cx="3088912" cy="908723"/>
            </a:xfrm>
            <a:prstGeom prst="rect">
              <a:avLst/>
            </a:prstGeom>
            <a:noFill/>
          </p:spPr>
          <p:txBody>
            <a:bodyPr wrap="none" rtlCol="0">
              <a:spAutoFit/>
            </a:bodyPr>
            <a:lstStyle/>
            <a:p>
              <a:pPr algn="ctr"/>
              <a:r>
                <a:rPr lang="vi-VN" sz="3000" b="1" dirty="0">
                  <a:solidFill>
                    <a:srgbClr val="C00000"/>
                  </a:solidFill>
                  <a:latin typeface="Cambria" panose="02040503050406030204" pitchFamily="18" charset="0"/>
                  <a:ea typeface="Cambria" panose="02040503050406030204" pitchFamily="18" charset="0"/>
                </a:rPr>
                <a:t>ước trong vắt, dải cỏ xanh êm như tấm thảm </a:t>
              </a:r>
            </a:p>
            <a:p>
              <a:pPr algn="ctr"/>
              <a:r>
                <a:rPr lang="vi-VN" sz="3000" b="1" dirty="0">
                  <a:solidFill>
                    <a:srgbClr val="C00000"/>
                  </a:solidFill>
                  <a:latin typeface="Cambria" panose="02040503050406030204" pitchFamily="18" charset="0"/>
                  <a:ea typeface="Cambria" panose="02040503050406030204" pitchFamily="18" charset="0"/>
                </a:rPr>
                <a:t>ở hai bên bờ kênh.</a:t>
              </a:r>
              <a:endParaRPr lang="en-US" sz="3000" b="1" dirty="0">
                <a:solidFill>
                  <a:srgbClr val="C00000"/>
                </a:solidFill>
                <a:latin typeface="Cambria" panose="02040503050406030204" pitchFamily="18" charset="0"/>
                <a:ea typeface="Cambria" panose="02040503050406030204" pitchFamily="18" charset="0"/>
              </a:endParaRPr>
            </a:p>
          </p:txBody>
        </p:sp>
      </p:grpSp>
      <p:sp>
        <p:nvSpPr>
          <p:cNvPr id="20" name="圆角矩形 27">
            <a:extLst>
              <a:ext uri="{FF2B5EF4-FFF2-40B4-BE49-F238E27FC236}">
                <a16:creationId xmlns:a16="http://schemas.microsoft.com/office/drawing/2014/main" id="{FA12963E-C629-3F8C-B06D-53D6311CEFD5}"/>
              </a:ext>
            </a:extLst>
          </p:cNvPr>
          <p:cNvSpPr/>
          <p:nvPr/>
        </p:nvSpPr>
        <p:spPr>
          <a:xfrm>
            <a:off x="4179522" y="2985460"/>
            <a:ext cx="7746180" cy="78524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xanh mơn mởn, hoa rau muống tím lấp lánh.</a:t>
            </a:r>
            <a:endParaRPr kumimoji="0" lang="zh-CN" altLang="en-US" sz="28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3" name="圆角矩形 27">
            <a:extLst>
              <a:ext uri="{FF2B5EF4-FFF2-40B4-BE49-F238E27FC236}">
                <a16:creationId xmlns:a16="http://schemas.microsoft.com/office/drawing/2014/main" id="{329F2947-6E76-9F5F-B446-859B01B865F7}"/>
              </a:ext>
            </a:extLst>
          </p:cNvPr>
          <p:cNvSpPr/>
          <p:nvPr/>
        </p:nvSpPr>
        <p:spPr>
          <a:xfrm>
            <a:off x="4282551" y="3898244"/>
            <a:ext cx="5456354" cy="78524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xanh thì thầm trong gió.</a:t>
            </a: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4" name="圆角矩形 27">
            <a:extLst>
              <a:ext uri="{FF2B5EF4-FFF2-40B4-BE49-F238E27FC236}">
                <a16:creationId xmlns:a16="http://schemas.microsoft.com/office/drawing/2014/main" id="{F83907A9-CCF6-763B-7D0D-5CF39F94F332}"/>
              </a:ext>
            </a:extLst>
          </p:cNvPr>
          <p:cNvSpPr/>
          <p:nvPr/>
        </p:nvSpPr>
        <p:spPr>
          <a:xfrm>
            <a:off x="4782565" y="4751723"/>
            <a:ext cx="6563758" cy="78524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vi-VN" altLang="zh-CN" sz="3500" b="1">
                <a:solidFill>
                  <a:srgbClr val="C00000"/>
                </a:solidFill>
                <a:latin typeface="Cambria" panose="02040503050406030204" pitchFamily="18" charset="0"/>
                <a:ea typeface="思源黑体 CN"/>
              </a:rPr>
              <a:t>c</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ất</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tiếng</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hót</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tự</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do,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thiết</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vi-VN"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tha.</a:t>
            </a: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5" name="圆角矩形 27">
            <a:extLst>
              <a:ext uri="{FF2B5EF4-FFF2-40B4-BE49-F238E27FC236}">
                <a16:creationId xmlns:a16="http://schemas.microsoft.com/office/drawing/2014/main" id="{27132C48-EE9A-AC60-D4CE-8D95642A89D0}"/>
              </a:ext>
            </a:extLst>
          </p:cNvPr>
          <p:cNvSpPr/>
          <p:nvPr/>
        </p:nvSpPr>
        <p:spPr>
          <a:xfrm>
            <a:off x="5485996" y="5739143"/>
            <a:ext cx="4108529" cy="67710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chín</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mênh</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mông</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a:t>
            </a: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Tree>
    <p:extLst>
      <p:ext uri="{BB962C8B-B14F-4D97-AF65-F5344CB8AC3E}">
        <p14:creationId xmlns:p14="http://schemas.microsoft.com/office/powerpoint/2010/main" val="494852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down)">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20" grpId="0" animBg="1"/>
      <p:bldP spid="23" grpId="0" animBg="1"/>
      <p:bldP spid="24"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0" name="Rounded Rectangle 19"/>
          <p:cNvSpPr/>
          <p:nvPr/>
        </p:nvSpPr>
        <p:spPr>
          <a:xfrm>
            <a:off x="134214" y="24143"/>
            <a:ext cx="12064999" cy="1777365"/>
          </a:xfrm>
          <a:prstGeom prst="roundRect">
            <a:avLst>
              <a:gd name="adj" fmla="val 29749"/>
            </a:avLst>
          </a:prstGeom>
          <a:solidFill>
            <a:schemeClr val="bg1"/>
          </a:solidFill>
        </p:spPr>
        <p:txBody>
          <a:bodyPr wrap="square">
            <a:spAutoFit/>
          </a:bodyPr>
          <a:lstStyle/>
          <a:p>
            <a:pPr algn="ctr"/>
            <a:r>
              <a:rPr lang="vi-VN" sz="4500" b="1" dirty="0">
                <a:solidFill>
                  <a:srgbClr val="C00000"/>
                </a:solidFill>
                <a:latin typeface="Cambria" panose="02040503050406030204" pitchFamily="18" charset="0"/>
                <a:ea typeface="Cambria" panose="02040503050406030204" pitchFamily="18" charset="0"/>
                <a:cs typeface="Calibri" panose="020F0502020204030204" pitchFamily="34" charset="0"/>
              </a:rPr>
              <a:t>Vì sao tác giả nói vùng ngoại ô mang vẻ đẹp bình dị?</a:t>
            </a:r>
          </a:p>
        </p:txBody>
      </p:sp>
      <p:sp>
        <p:nvSpPr>
          <p:cNvPr id="3" name="Rectangle 2"/>
          <p:cNvSpPr/>
          <p:nvPr/>
        </p:nvSpPr>
        <p:spPr>
          <a:xfrm>
            <a:off x="0" y="2166155"/>
            <a:ext cx="12064998" cy="3862596"/>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500" b="1" dirty="0">
                <a:solidFill>
                  <a:srgbClr val="002060"/>
                </a:solidFill>
                <a:latin typeface="Cambria" panose="02040503050406030204" pitchFamily="18" charset="0"/>
                <a:ea typeface="Cambria" panose="02040503050406030204" pitchFamily="18" charset="0"/>
                <a:cs typeface="Calibri" panose="020F0502020204030204" pitchFamily="34" charset="0"/>
              </a:rPr>
              <a:t>Tác giả nói vùng ngoại ô mang vẻ đẹp bình dị vì: nó gắn liền với hình ảnh tuổi thơ tác giả cùng bạn đi dạo dọc con kênh, gắn liền với những sự vật thân quen như con kênh, ruộng rau muống, rặng tre, tiếng chim, cánh đồng lúa,… hòa cùng đó là ráng chiều vàng dịu và thơm hơi đất, là gió đưa thoang thoảng hương lúa chín và hương sen. Tất cả đã tạo nên một khung cảnh bình dị.</a:t>
            </a:r>
          </a:p>
        </p:txBody>
      </p:sp>
      <p:pic>
        <p:nvPicPr>
          <p:cNvPr id="4" name="Picture 3"/>
          <p:cNvPicPr>
            <a:picLocks noChangeAspect="1"/>
          </p:cNvPicPr>
          <p:nvPr/>
        </p:nvPicPr>
        <p:blipFill>
          <a:blip r:embed="rId5"/>
          <a:stretch>
            <a:fillRect/>
          </a:stretch>
        </p:blipFill>
        <p:spPr>
          <a:xfrm>
            <a:off x="134214" y="629830"/>
            <a:ext cx="2975106" cy="1536325"/>
          </a:xfrm>
          <a:prstGeom prst="rect">
            <a:avLst/>
          </a:prstGeom>
        </p:spPr>
      </p:pic>
    </p:spTree>
    <p:extLst>
      <p:ext uri="{BB962C8B-B14F-4D97-AF65-F5344CB8AC3E}">
        <p14:creationId xmlns:p14="http://schemas.microsoft.com/office/powerpoint/2010/main" val="160358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Effect transition="in" filter="wipe(down)">
                                      <p:cBhvr>
                                        <p:cTn id="17" dur="500"/>
                                        <p:tgtEl>
                                          <p:spTgt spid="3">
                                            <p:bg/>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build="allAtOnce"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0" name="Rounded Rectangle 19"/>
          <p:cNvSpPr/>
          <p:nvPr/>
        </p:nvSpPr>
        <p:spPr>
          <a:xfrm>
            <a:off x="4355983" y="631220"/>
            <a:ext cx="7708900" cy="2610505"/>
          </a:xfrm>
          <a:prstGeom prst="roundRect">
            <a:avLst>
              <a:gd name="adj" fmla="val 29749"/>
            </a:avLst>
          </a:prstGeom>
          <a:solidFill>
            <a:schemeClr val="bg1"/>
          </a:solidFill>
        </p:spPr>
        <p:txBody>
          <a:bodyPr wrap="square">
            <a:spAutoFit/>
          </a:bodyPr>
          <a:lstStyle/>
          <a:p>
            <a:pPr algn="ctr"/>
            <a:r>
              <a:rPr lang="vi-VN" sz="4500" b="1" dirty="0">
                <a:solidFill>
                  <a:srgbClr val="C00000"/>
                </a:solidFill>
                <a:latin typeface="Cambria" panose="02040503050406030204" pitchFamily="18" charset="0"/>
                <a:ea typeface="Cambria" panose="02040503050406030204" pitchFamily="18" charset="0"/>
                <a:cs typeface="Calibri" panose="020F0502020204030204" pitchFamily="34" charset="0"/>
              </a:rPr>
              <a:t>Tác giả có cảm nhận như thế nào khi chơi thả diều trong chiều hè ở ngoại ô?</a:t>
            </a:r>
          </a:p>
        </p:txBody>
      </p:sp>
      <p:pic>
        <p:nvPicPr>
          <p:cNvPr id="7" name="Picture 6" descr="A couple of kids sitting at desks&#10;&#10;Description automatically generated">
            <a:extLst>
              <a:ext uri="{FF2B5EF4-FFF2-40B4-BE49-F238E27FC236}">
                <a16:creationId xmlns:a16="http://schemas.microsoft.com/office/drawing/2014/main" id="{83F190B9-0EA3-578D-1060-5FF5C31C0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508" y="980660"/>
            <a:ext cx="4349596" cy="2686515"/>
          </a:xfrm>
          <a:prstGeom prst="rect">
            <a:avLst/>
          </a:prstGeom>
        </p:spPr>
      </p:pic>
      <p:sp>
        <p:nvSpPr>
          <p:cNvPr id="2" name="Rounded Rectangle 19">
            <a:extLst>
              <a:ext uri="{FF2B5EF4-FFF2-40B4-BE49-F238E27FC236}">
                <a16:creationId xmlns:a16="http://schemas.microsoft.com/office/drawing/2014/main" id="{6AB805A4-1B4E-B535-D22B-30F0FD623893}"/>
              </a:ext>
            </a:extLst>
          </p:cNvPr>
          <p:cNvSpPr/>
          <p:nvPr/>
        </p:nvSpPr>
        <p:spPr>
          <a:xfrm>
            <a:off x="3908487" y="3241725"/>
            <a:ext cx="8603892" cy="3999071"/>
          </a:xfrm>
          <a:prstGeom prst="roundRect">
            <a:avLst>
              <a:gd name="adj" fmla="val 29749"/>
            </a:avLst>
          </a:prstGeom>
          <a:solidFill>
            <a:schemeClr val="bg1"/>
          </a:solidFill>
        </p:spPr>
        <p:txBody>
          <a:bodyPr wrap="square">
            <a:spAutoFit/>
          </a:bodyPr>
          <a:lstStyle/>
          <a:p>
            <a:pPr algn="just"/>
            <a:r>
              <a:rPr lang="vi-VN" sz="30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Tác giả cảm thấy rất thú vị khi được thả diều cùng lũ bạn. Những cánh diều như những mảnh hồn ấu thơ bay lên với biết bao khát vọng. Ngồi bên nơi cắm diều, lòng tác giả lâng lâng, muốn gửi ước mơ của mình theo những cánh diều lên tận mây xanh.</a:t>
            </a:r>
          </a:p>
        </p:txBody>
      </p:sp>
      <p:pic>
        <p:nvPicPr>
          <p:cNvPr id="3" name="Picture 2">
            <a:extLst>
              <a:ext uri="{FF2B5EF4-FFF2-40B4-BE49-F238E27FC236}">
                <a16:creationId xmlns:a16="http://schemas.microsoft.com/office/drawing/2014/main" id="{7214A891-CBAD-01ED-AF7F-4432077DE9AA}"/>
              </a:ext>
            </a:extLst>
          </p:cNvPr>
          <p:cNvPicPr>
            <a:picLocks noChangeAspect="1"/>
          </p:cNvPicPr>
          <p:nvPr/>
        </p:nvPicPr>
        <p:blipFill>
          <a:blip r:embed="rId5"/>
          <a:stretch>
            <a:fillRect/>
          </a:stretch>
        </p:blipFill>
        <p:spPr>
          <a:xfrm>
            <a:off x="3408430" y="-1"/>
            <a:ext cx="3005588" cy="1536325"/>
          </a:xfrm>
          <a:prstGeom prst="rect">
            <a:avLst/>
          </a:prstGeom>
        </p:spPr>
      </p:pic>
    </p:spTree>
    <p:extLst>
      <p:ext uri="{BB962C8B-B14F-4D97-AF65-F5344CB8AC3E}">
        <p14:creationId xmlns:p14="http://schemas.microsoft.com/office/powerpoint/2010/main" val="126125242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52930" y="490329"/>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3" name="组合 44">
            <a:extLst>
              <a:ext uri="{FF2B5EF4-FFF2-40B4-BE49-F238E27FC236}">
                <a16:creationId xmlns:a16="http://schemas.microsoft.com/office/drawing/2014/main" id="{85C56351-589F-3B5A-C21E-E426EBA15B27}"/>
              </a:ext>
            </a:extLst>
          </p:cNvPr>
          <p:cNvGrpSpPr/>
          <p:nvPr/>
        </p:nvGrpSpPr>
        <p:grpSpPr>
          <a:xfrm>
            <a:off x="2335766" y="1492319"/>
            <a:ext cx="9549723" cy="997675"/>
            <a:chOff x="2360277" y="2671670"/>
            <a:chExt cx="3666062"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3666062" cy="892629"/>
              <a:chOff x="1336246" y="3302000"/>
              <a:chExt cx="2863445"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2863445"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2773632"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37395" y="2790506"/>
              <a:ext cx="3416836" cy="5782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Giới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thiệu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khung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cảnh</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chiều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hè</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ở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ngoại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ô.</a:t>
              </a:r>
              <a:endPar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2209800" y="2988404"/>
            <a:ext cx="9786432" cy="997675"/>
            <a:chOff x="2360277" y="2671670"/>
            <a:chExt cx="3543628"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7" y="2671670"/>
              <a:ext cx="3418580" cy="892629"/>
              <a:chOff x="1336246" y="3302000"/>
              <a:chExt cx="2670145"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63364" y="3325108"/>
                <a:ext cx="2643027" cy="920963"/>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420075" y="2764127"/>
              <a:ext cx="3483830" cy="5782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Vẻ</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đẹp</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bình</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dị</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của</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buổi</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chiều</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hè</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vùng</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ngoại</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vi-VN"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ô.</a:t>
              </a:r>
              <a:endParaRPr kumimoji="0" lang="zh-CN" altLang="en-US"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4">
            <a:extLst>
              <a:ext uri="{FF2B5EF4-FFF2-40B4-BE49-F238E27FC236}">
                <a16:creationId xmlns:a16="http://schemas.microsoft.com/office/drawing/2014/main" id="{3250AFC8-A180-6FC0-675D-DDA8FB75CD5A}"/>
              </a:ext>
            </a:extLst>
          </p:cNvPr>
          <p:cNvGrpSpPr/>
          <p:nvPr/>
        </p:nvGrpSpPr>
        <p:grpSpPr>
          <a:xfrm>
            <a:off x="2305684" y="4404942"/>
            <a:ext cx="9026187" cy="1394358"/>
            <a:chOff x="2360277" y="2671668"/>
            <a:chExt cx="3315462" cy="944184"/>
          </a:xfrm>
        </p:grpSpPr>
        <p:grpSp>
          <p:nvGrpSpPr>
            <p:cNvPr id="34" name="组合 30">
              <a:extLst>
                <a:ext uri="{FF2B5EF4-FFF2-40B4-BE49-F238E27FC236}">
                  <a16:creationId xmlns:a16="http://schemas.microsoft.com/office/drawing/2014/main" id="{65E5C428-A996-CEAC-F989-0912588762C4}"/>
                </a:ext>
              </a:extLst>
            </p:cNvPr>
            <p:cNvGrpSpPr/>
            <p:nvPr/>
          </p:nvGrpSpPr>
          <p:grpSpPr>
            <a:xfrm>
              <a:off x="2360277" y="2671668"/>
              <a:ext cx="3315462" cy="944184"/>
              <a:chOff x="1336246" y="3302000"/>
              <a:chExt cx="2589603" cy="1047814"/>
            </a:xfrm>
            <a:effectLst>
              <a:outerShdw blurRad="254000" sx="102000" sy="102000" algn="ctr" rotWithShape="0">
                <a:prstClr val="black">
                  <a:alpha val="25000"/>
                </a:prstClr>
              </a:outerShdw>
            </a:effectLst>
          </p:grpSpPr>
          <p:sp>
            <p:nvSpPr>
              <p:cNvPr id="42" name="圆角矩形 27">
                <a:extLst>
                  <a:ext uri="{FF2B5EF4-FFF2-40B4-BE49-F238E27FC236}">
                    <a16:creationId xmlns:a16="http://schemas.microsoft.com/office/drawing/2014/main" id="{27117D37-45D5-E4D3-6A39-85D2964E83EE}"/>
                  </a:ext>
                </a:extLst>
              </p:cNvPr>
              <p:cNvSpPr/>
              <p:nvPr/>
            </p:nvSpPr>
            <p:spPr>
              <a:xfrm>
                <a:off x="1336246" y="3302000"/>
                <a:ext cx="2589603" cy="104781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sp>
            <p:nvSpPr>
              <p:cNvPr id="43" name="圆角矩形 28">
                <a:extLst>
                  <a:ext uri="{FF2B5EF4-FFF2-40B4-BE49-F238E27FC236}">
                    <a16:creationId xmlns:a16="http://schemas.microsoft.com/office/drawing/2014/main" id="{F401C8CC-6A58-D256-410C-A36A5303FFD3}"/>
                  </a:ext>
                </a:extLst>
              </p:cNvPr>
              <p:cNvSpPr/>
              <p:nvPr/>
            </p:nvSpPr>
            <p:spPr>
              <a:xfrm>
                <a:off x="1366894" y="3394973"/>
                <a:ext cx="2538927" cy="904052"/>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grpSp>
        <p:sp>
          <p:nvSpPr>
            <p:cNvPr id="41" name="文本框 40">
              <a:extLst>
                <a:ext uri="{FF2B5EF4-FFF2-40B4-BE49-F238E27FC236}">
                  <a16:creationId xmlns:a16="http://schemas.microsoft.com/office/drawing/2014/main" id="{AC7EB92A-6D9C-B0C5-B0C8-2310E572E608}"/>
                </a:ext>
              </a:extLst>
            </p:cNvPr>
            <p:cNvSpPr txBox="1"/>
            <p:nvPr/>
          </p:nvSpPr>
          <p:spPr>
            <a:xfrm>
              <a:off x="2443556" y="2802584"/>
              <a:ext cx="3086296" cy="7919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Niềm</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vui</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của</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tác</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giả</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trong</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buổi</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chiều</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hè</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endParaRPr kumimoji="0" lang="vi-VN"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thả</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diều</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ở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ngoại</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ô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cùng</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lũ</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bạn</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p:txBody>
        </p:sp>
      </p:grpSp>
      <p:sp>
        <p:nvSpPr>
          <p:cNvPr id="3" name="TextBox 2">
            <a:extLst>
              <a:ext uri="{FF2B5EF4-FFF2-40B4-BE49-F238E27FC236}">
                <a16:creationId xmlns:a16="http://schemas.microsoft.com/office/drawing/2014/main" id="{955AF160-1B1E-CAD9-C6B6-600F856FBBBF}"/>
              </a:ext>
            </a:extLst>
          </p:cNvPr>
          <p:cNvSpPr txBox="1"/>
          <p:nvPr/>
        </p:nvSpPr>
        <p:spPr>
          <a:xfrm>
            <a:off x="287331" y="1645340"/>
            <a:ext cx="24545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ĐOẠN 1</a:t>
            </a:r>
            <a:endPar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34802F0B-0126-99E3-1B3E-F017A9EF3871}"/>
              </a:ext>
            </a:extLst>
          </p:cNvPr>
          <p:cNvSpPr txBox="1"/>
          <p:nvPr/>
        </p:nvSpPr>
        <p:spPr>
          <a:xfrm>
            <a:off x="270339" y="3153460"/>
            <a:ext cx="24545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ĐOẠN 2</a:t>
            </a:r>
            <a:endPar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2F4C5640-5B46-6786-B170-A217CBE0A90E}"/>
              </a:ext>
            </a:extLst>
          </p:cNvPr>
          <p:cNvSpPr txBox="1"/>
          <p:nvPr/>
        </p:nvSpPr>
        <p:spPr>
          <a:xfrm>
            <a:off x="363862" y="4690382"/>
            <a:ext cx="28648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ĐOẠN 3</a:t>
            </a:r>
            <a:endPar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69152" y="156941"/>
            <a:ext cx="4081670" cy="980661"/>
          </a:xfrm>
          <a:prstGeom prst="rect">
            <a:avLst/>
          </a:prstGeom>
        </p:spPr>
      </p:pic>
      <p:pic>
        <p:nvPicPr>
          <p:cNvPr id="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5853640" y="156940"/>
            <a:ext cx="5632172" cy="980661"/>
          </a:xfrm>
          <a:prstGeom prst="rect">
            <a:avLst/>
          </a:prstGeom>
        </p:spPr>
      </p:pic>
      <p:pic>
        <p:nvPicPr>
          <p:cNvPr id="8"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4942" y="156941"/>
            <a:ext cx="4081670" cy="980661"/>
          </a:xfrm>
          <a:prstGeom prst="rect">
            <a:avLst/>
          </a:prstGeom>
        </p:spPr>
      </p:pic>
      <p:pic>
        <p:nvPicPr>
          <p:cNvPr id="9"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5877850" y="156940"/>
            <a:ext cx="5632172" cy="980661"/>
          </a:xfrm>
          <a:prstGeom prst="rect">
            <a:avLst/>
          </a:prstGeom>
        </p:spPr>
      </p:pic>
      <p:sp>
        <p:nvSpPr>
          <p:cNvPr id="20" name="Rounded Rectangle 19"/>
          <p:cNvSpPr/>
          <p:nvPr/>
        </p:nvSpPr>
        <p:spPr>
          <a:xfrm>
            <a:off x="143674" y="285898"/>
            <a:ext cx="12077701" cy="851654"/>
          </a:xfrm>
          <a:prstGeom prst="roundRect">
            <a:avLst>
              <a:gd name="adj" fmla="val 29749"/>
            </a:avLst>
          </a:prstGeom>
          <a:solidFill>
            <a:schemeClr val="bg1"/>
          </a:solidFill>
        </p:spPr>
        <p:txBody>
          <a:bodyPr wrap="square">
            <a:spAutoFit/>
          </a:bodyPr>
          <a:lstStyle/>
          <a:p>
            <a:pPr algn="ctr"/>
            <a:r>
              <a:rPr lang="vi-VN" sz="2500" b="1" dirty="0">
                <a:solidFill>
                  <a:srgbClr val="C00000"/>
                </a:solidFill>
                <a:latin typeface="Cambria" panose="02040503050406030204" pitchFamily="18" charset="0"/>
                <a:ea typeface="Cambria" panose="02040503050406030204" pitchFamily="18" charset="0"/>
              </a:rPr>
              <a:t>                 </a:t>
            </a:r>
            <a:r>
              <a:rPr lang="vi-VN" sz="4000" b="1" dirty="0">
                <a:solidFill>
                  <a:srgbClr val="C00000"/>
                </a:solidFill>
                <a:latin typeface="Cambria" panose="02040503050406030204" pitchFamily="18" charset="0"/>
                <a:ea typeface="Cambria" panose="02040503050406030204" pitchFamily="18" charset="0"/>
              </a:rPr>
              <a:t>Nêu ý chính của mỗi đoạn trong bài?</a:t>
            </a:r>
          </a:p>
        </p:txBody>
      </p:sp>
      <p:pic>
        <p:nvPicPr>
          <p:cNvPr id="10" name="Picture 9">
            <a:extLst>
              <a:ext uri="{FF2B5EF4-FFF2-40B4-BE49-F238E27FC236}">
                <a16:creationId xmlns:a16="http://schemas.microsoft.com/office/drawing/2014/main" id="{AA1B657E-8A77-E47F-07D3-72750F2CAFF0}"/>
              </a:ext>
            </a:extLst>
          </p:cNvPr>
          <p:cNvPicPr>
            <a:picLocks noChangeAspect="1"/>
          </p:cNvPicPr>
          <p:nvPr/>
        </p:nvPicPr>
        <p:blipFill>
          <a:blip r:embed="rId5"/>
          <a:stretch>
            <a:fillRect/>
          </a:stretch>
        </p:blipFill>
        <p:spPr>
          <a:xfrm>
            <a:off x="52508" y="156941"/>
            <a:ext cx="2908044" cy="1109568"/>
          </a:xfrm>
          <a:prstGeom prst="rect">
            <a:avLst/>
          </a:prstGeom>
        </p:spPr>
      </p:pic>
    </p:spTree>
    <p:extLst>
      <p:ext uri="{BB962C8B-B14F-4D97-AF65-F5344CB8AC3E}">
        <p14:creationId xmlns:p14="http://schemas.microsoft.com/office/powerpoint/2010/main" val="3770925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down)">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par>
                                <p:cTn id="24" presetID="22" presetClass="entr" presetSubtype="4"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down)">
                                      <p:cBhvr>
                                        <p:cTn id="2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AE527B-750E-2F4A-DAD6-4D0F57F572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2587" y="-155642"/>
            <a:ext cx="11200574" cy="6700214"/>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0989" y="1916843"/>
            <a:ext cx="9982498" cy="2194399"/>
          </a:xfrm>
          <a:prstGeom prst="rect">
            <a:avLst/>
          </a:prstGeom>
        </p:spPr>
      </p:pic>
    </p:spTree>
    <p:extLst>
      <p:ext uri="{BB962C8B-B14F-4D97-AF65-F5344CB8AC3E}">
        <p14:creationId xmlns:p14="http://schemas.microsoft.com/office/powerpoint/2010/main" val="3341695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16" presetClass="entr" presetSubtype="2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0" name="Group 19">
            <a:extLst>
              <a:ext uri="{FF2B5EF4-FFF2-40B4-BE49-F238E27FC236}">
                <a16:creationId xmlns:a16="http://schemas.microsoft.com/office/drawing/2014/main" id="{97893808-E977-CA95-3E59-FC87A4A825CB}"/>
              </a:ext>
            </a:extLst>
          </p:cNvPr>
          <p:cNvGrpSpPr/>
          <p:nvPr/>
        </p:nvGrpSpPr>
        <p:grpSpPr>
          <a:xfrm>
            <a:off x="2937754" y="898389"/>
            <a:ext cx="9518839" cy="5061222"/>
            <a:chOff x="2484475" y="1503457"/>
            <a:chExt cx="7989905" cy="4952430"/>
          </a:xfrm>
        </p:grpSpPr>
        <p:pic>
          <p:nvPicPr>
            <p:cNvPr id="23" name="图片 2">
              <a:extLst>
                <a:ext uri="{FF2B5EF4-FFF2-40B4-BE49-F238E27FC236}">
                  <a16:creationId xmlns:a16="http://schemas.microsoft.com/office/drawing/2014/main" id="{60CD73A0-C556-A15E-F6FB-51963F18A4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4475" y="1503457"/>
              <a:ext cx="7989905" cy="4635714"/>
            </a:xfrm>
            <a:prstGeom prst="rect">
              <a:avLst/>
            </a:prstGeom>
          </p:spPr>
        </p:pic>
        <p:sp>
          <p:nvSpPr>
            <p:cNvPr id="24" name="TextBox 23">
              <a:extLst>
                <a:ext uri="{FF2B5EF4-FFF2-40B4-BE49-F238E27FC236}">
                  <a16:creationId xmlns:a16="http://schemas.microsoft.com/office/drawing/2014/main" id="{140FD2DF-B36B-9ED0-B943-D6B739C8822A}"/>
                </a:ext>
              </a:extLst>
            </p:cNvPr>
            <p:cNvSpPr txBox="1"/>
            <p:nvPr/>
          </p:nvSpPr>
          <p:spPr>
            <a:xfrm>
              <a:off x="2635693" y="1848127"/>
              <a:ext cx="7497570" cy="4607760"/>
            </a:xfrm>
            <a:prstGeom prst="rect">
              <a:avLst/>
            </a:prstGeom>
            <a:noFill/>
          </p:spPr>
          <p:txBody>
            <a:bodyPr wrap="square">
              <a:spAutoFit/>
            </a:bodyPr>
            <a:lstStyle/>
            <a:p>
              <a:pPr algn="just"/>
              <a:r>
                <a:rPr lang="en-US" sz="5000" b="1" dirty="0">
                  <a:effectLst/>
                  <a:latin typeface="Cambria" panose="02040503050406030204" pitchFamily="18" charset="0"/>
                  <a:ea typeface="Cambria" panose="02040503050406030204" pitchFamily="18" charset="0"/>
                </a:rPr>
                <a:t>Ca </a:t>
              </a:r>
              <a:r>
                <a:rPr lang="en-US" sz="5000" b="1" dirty="0" err="1">
                  <a:effectLst/>
                  <a:latin typeface="Cambria" panose="02040503050406030204" pitchFamily="18" charset="0"/>
                  <a:ea typeface="Cambria" panose="02040503050406030204" pitchFamily="18" charset="0"/>
                </a:rPr>
                <a:t>ngợi</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vẻ</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đẹp</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bình</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dị</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thân</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thuộc</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của</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quê</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hương</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và</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cảm</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giác</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vui</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sướng</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lâng</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lâng</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của</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tác</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giả</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khi</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được</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hòa</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mình</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vào</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cảnh</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vật</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ngoại</a:t>
              </a:r>
              <a:r>
                <a:rPr lang="en-US" sz="5000" b="1" dirty="0">
                  <a:effectLst/>
                  <a:latin typeface="Cambria" panose="02040503050406030204" pitchFamily="18" charset="0"/>
                  <a:ea typeface="Cambria" panose="02040503050406030204" pitchFamily="18" charset="0"/>
                </a:rPr>
                <a:t> ô.</a:t>
              </a:r>
              <a:endParaRPr lang="en-SG" sz="5000" b="1" dirty="0">
                <a:effectLst/>
                <a:latin typeface="Cambria" panose="02040503050406030204" pitchFamily="18" charset="0"/>
                <a:ea typeface="Cambria" panose="02040503050406030204" pitchFamily="18" charset="0"/>
              </a:endParaRPr>
            </a:p>
          </p:txBody>
        </p:sp>
      </p:grpSp>
      <p:pic>
        <p:nvPicPr>
          <p:cNvPr id="25" name="Picture 24">
            <a:extLst>
              <a:ext uri="{FF2B5EF4-FFF2-40B4-BE49-F238E27FC236}">
                <a16:creationId xmlns:a16="http://schemas.microsoft.com/office/drawing/2014/main" id="{13FCD078-F6FC-53D1-6D96-5F27839EC1A4}"/>
              </a:ext>
            </a:extLst>
          </p:cNvPr>
          <p:cNvPicPr>
            <a:picLocks noChangeAspect="1"/>
          </p:cNvPicPr>
          <p:nvPr/>
        </p:nvPicPr>
        <p:blipFill>
          <a:blip r:embed="rId6"/>
          <a:stretch>
            <a:fillRect/>
          </a:stretch>
        </p:blipFill>
        <p:spPr>
          <a:xfrm>
            <a:off x="-750939" y="516784"/>
            <a:ext cx="4267570" cy="3468925"/>
          </a:xfrm>
          <a:prstGeom prst="rect">
            <a:avLst/>
          </a:prstGeom>
        </p:spPr>
      </p:pic>
    </p:spTree>
    <p:extLst>
      <p:ext uri="{BB962C8B-B14F-4D97-AF65-F5344CB8AC3E}">
        <p14:creationId xmlns:p14="http://schemas.microsoft.com/office/powerpoint/2010/main" val="15280310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701159" y="-381755"/>
            <a:ext cx="9544426" cy="7204627"/>
          </a:xfrm>
          <a:prstGeom prst="rect">
            <a:avLst/>
          </a:prstGeom>
        </p:spPr>
      </p:pic>
      <p:pic>
        <p:nvPicPr>
          <p:cNvPr id="12" name="Picture 11">
            <a:extLst>
              <a:ext uri="{FF2B5EF4-FFF2-40B4-BE49-F238E27FC236}">
                <a16:creationId xmlns:a16="http://schemas.microsoft.com/office/drawing/2014/main" id="{58773157-2C9D-FB21-75AF-6564DB80F426}"/>
              </a:ext>
            </a:extLst>
          </p:cNvPr>
          <p:cNvPicPr>
            <a:picLocks noChangeAspect="1"/>
          </p:cNvPicPr>
          <p:nvPr/>
        </p:nvPicPr>
        <p:blipFill>
          <a:blip r:embed="rId6"/>
          <a:stretch>
            <a:fillRect/>
          </a:stretch>
        </p:blipFill>
        <p:spPr>
          <a:xfrm>
            <a:off x="3636579" y="509744"/>
            <a:ext cx="7658852" cy="6050370"/>
          </a:xfrm>
          <a:prstGeom prst="rect">
            <a:avLst/>
          </a:prstGeom>
        </p:spPr>
      </p:pic>
    </p:spTree>
    <p:extLst>
      <p:ext uri="{BB962C8B-B14F-4D97-AF65-F5344CB8AC3E}">
        <p14:creationId xmlns:p14="http://schemas.microsoft.com/office/powerpoint/2010/main" val="3573716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24210" y="57864"/>
            <a:ext cx="12073932" cy="6742271"/>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p:txBody>
      </p:sp>
    </p:spTree>
    <p:extLst>
      <p:ext uri="{BB962C8B-B14F-4D97-AF65-F5344CB8AC3E}">
        <p14:creationId xmlns:p14="http://schemas.microsoft.com/office/powerpoint/2010/main" val="3540625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910EA844-7F09-21FF-09E5-1722CB1B8C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093076" y="-173314"/>
            <a:ext cx="9544426" cy="7204627"/>
          </a:xfrm>
          <a:prstGeom prst="rect">
            <a:avLst/>
          </a:prstGeom>
        </p:spPr>
      </p:pic>
      <p:pic>
        <p:nvPicPr>
          <p:cNvPr id="6" name="Picture 5">
            <a:extLst>
              <a:ext uri="{FF2B5EF4-FFF2-40B4-BE49-F238E27FC236}">
                <a16:creationId xmlns:a16="http://schemas.microsoft.com/office/drawing/2014/main" id="{81AFA08D-8914-B725-12B2-355761C8342E}"/>
              </a:ext>
            </a:extLst>
          </p:cNvPr>
          <p:cNvPicPr>
            <a:picLocks noChangeAspect="1"/>
          </p:cNvPicPr>
          <p:nvPr/>
        </p:nvPicPr>
        <p:blipFill>
          <a:blip r:embed="rId3"/>
          <a:stretch>
            <a:fillRect/>
          </a:stretch>
        </p:blipFill>
        <p:spPr>
          <a:xfrm>
            <a:off x="1703251" y="2071659"/>
            <a:ext cx="8474471" cy="2714681"/>
          </a:xfrm>
          <a:prstGeom prst="rect">
            <a:avLst/>
          </a:prstGeom>
        </p:spPr>
      </p:pic>
    </p:spTree>
    <p:extLst>
      <p:ext uri="{BB962C8B-B14F-4D97-AF65-F5344CB8AC3E}">
        <p14:creationId xmlns:p14="http://schemas.microsoft.com/office/powerpoint/2010/main" val="61668201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50BDD9-5410-F361-44B3-6690D845C2F5}"/>
              </a:ext>
            </a:extLst>
          </p:cNvPr>
          <p:cNvSpPr txBox="1"/>
          <p:nvPr/>
        </p:nvSpPr>
        <p:spPr>
          <a:xfrm>
            <a:off x="809296" y="478846"/>
            <a:ext cx="10783613" cy="2145268"/>
          </a:xfrm>
          <a:prstGeom prst="roundRect">
            <a:avLst/>
          </a:prstGeom>
          <a:solidFill>
            <a:schemeClr val="bg1"/>
          </a:solidFill>
          <a:ln w="28575">
            <a:solidFill>
              <a:schemeClr val="tx1"/>
            </a:solidFill>
            <a:prstDash val="dash"/>
          </a:ln>
        </p:spPr>
        <p:txBody>
          <a:bodyPr wrap="square" rtlCol="0">
            <a:spAutoFit/>
          </a:bodyPr>
          <a:lstStyle/>
          <a:p>
            <a:pPr marL="342900" indent="-342900" algn="ctr">
              <a:buAutoNum type="arabicPeriod"/>
            </a:pPr>
            <a:r>
              <a:rPr lang="en-SG" sz="4000" b="1" dirty="0" err="1">
                <a:solidFill>
                  <a:srgbClr val="002060"/>
                </a:solidFill>
                <a:latin typeface="Cambria" panose="02040503050406030204" pitchFamily="18" charset="0"/>
                <a:ea typeface="Cambria" panose="02040503050406030204" pitchFamily="18" charset="0"/>
              </a:rPr>
              <a:t>Thêm</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trạng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ngữ</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cho</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mỗi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câu</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dưới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đây</a:t>
            </a:r>
            <a:r>
              <a:rPr lang="en-SG" sz="4000" b="1" dirty="0">
                <a:solidFill>
                  <a:srgbClr val="002060"/>
                </a:solidFill>
                <a:latin typeface="Cambria" panose="02040503050406030204" pitchFamily="18" charset="0"/>
                <a:ea typeface="Cambria" panose="02040503050406030204" pitchFamily="18" charset="0"/>
              </a:rPr>
              <a:t>:</a:t>
            </a:r>
            <a:endParaRPr lang="vi-VN" sz="4000" b="1" dirty="0">
              <a:solidFill>
                <a:srgbClr val="002060"/>
              </a:solidFill>
              <a:latin typeface="Cambria" panose="02040503050406030204" pitchFamily="18" charset="0"/>
              <a:ea typeface="Cambria" panose="02040503050406030204" pitchFamily="18" charset="0"/>
            </a:endParaRPr>
          </a:p>
          <a:p>
            <a:pPr algn="ctr"/>
            <a:r>
              <a:rPr lang="en-SG" sz="4000" dirty="0" err="1">
                <a:latin typeface="Cambria" panose="02040503050406030204" pitchFamily="18" charset="0"/>
                <a:ea typeface="Cambria" panose="02040503050406030204" pitchFamily="18" charset="0"/>
              </a:rPr>
              <a:t>Diều</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cốc</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diều</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tu</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diều</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sáo</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đua</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nhau</a:t>
            </a:r>
            <a:r>
              <a:rPr lang="en-SG" sz="4000" dirty="0">
                <a:latin typeface="Cambria" panose="02040503050406030204" pitchFamily="18" charset="0"/>
                <a:ea typeface="Cambria" panose="02040503050406030204" pitchFamily="18" charset="0"/>
              </a:rPr>
              <a:t> bay </a:t>
            </a:r>
            <a:r>
              <a:rPr lang="en-SG" sz="4000" dirty="0" err="1">
                <a:latin typeface="Cambria" panose="02040503050406030204" pitchFamily="18" charset="0"/>
                <a:ea typeface="Cambria" panose="02040503050406030204" pitchFamily="18" charset="0"/>
              </a:rPr>
              <a:t>lên</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cao</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Tiếng</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sáo</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diều</a:t>
            </a:r>
            <a:r>
              <a:rPr lang="en-SG" sz="4000" dirty="0">
                <a:latin typeface="Cambria" panose="02040503050406030204" pitchFamily="18" charset="0"/>
                <a:ea typeface="Cambria" panose="02040503050406030204" pitchFamily="18" charset="0"/>
              </a:rPr>
              <a:t> vi vu </a:t>
            </a:r>
            <a:r>
              <a:rPr lang="en-SG" sz="4000" dirty="0" err="1">
                <a:latin typeface="Cambria" panose="02040503050406030204" pitchFamily="18" charset="0"/>
                <a:ea typeface="Cambria" panose="02040503050406030204" pitchFamily="18" charset="0"/>
              </a:rPr>
              <a:t>trầm</a:t>
            </a:r>
            <a:r>
              <a:rPr lang="en-SG"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bổng.</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21A6AE35-7F5C-E968-AF12-3E7437769E53}"/>
              </a:ext>
            </a:extLst>
          </p:cNvPr>
          <p:cNvSpPr/>
          <p:nvPr/>
        </p:nvSpPr>
        <p:spPr>
          <a:xfrm>
            <a:off x="3773215" y="2967317"/>
            <a:ext cx="8418785" cy="3170099"/>
          </a:xfrm>
          <a:prstGeom prst="rect">
            <a:avLst/>
          </a:prstGeom>
          <a:solidFill>
            <a:schemeClr val="bg1"/>
          </a:solidFill>
        </p:spPr>
        <p:txBody>
          <a:bodyPr wrap="square">
            <a:spAutoFit/>
          </a:bodyPr>
          <a:lstStyle/>
          <a:p>
            <a:pPr algn="just"/>
            <a:r>
              <a:rPr lang="vi-VN" sz="5000" b="1" dirty="0">
                <a:solidFill>
                  <a:srgbClr val="C00000"/>
                </a:solidFill>
                <a:latin typeface="Cambria" panose="02040503050406030204" pitchFamily="18" charset="0"/>
                <a:ea typeface="Cambria" panose="02040503050406030204" pitchFamily="18" charset="0"/>
              </a:rPr>
              <a:t>Trên bầu trời</a:t>
            </a:r>
            <a:r>
              <a:rPr lang="vi-VN" sz="5000" b="1" dirty="0">
                <a:solidFill>
                  <a:schemeClr val="accent2">
                    <a:lumMod val="50000"/>
                  </a:schemeClr>
                </a:solidFill>
                <a:latin typeface="Cambria" panose="02040503050406030204" pitchFamily="18" charset="0"/>
                <a:ea typeface="Cambria" panose="02040503050406030204" pitchFamily="18" charset="0"/>
              </a:rPr>
              <a:t>, diều cốc, diều tu, diều sáo đua nhau bay lên cao. </a:t>
            </a:r>
            <a:r>
              <a:rPr lang="vi-VN" sz="5000" b="1" dirty="0">
                <a:solidFill>
                  <a:srgbClr val="C00000"/>
                </a:solidFill>
                <a:latin typeface="Cambria" panose="02040503050406030204" pitchFamily="18" charset="0"/>
                <a:ea typeface="Cambria" panose="02040503050406030204" pitchFamily="18" charset="0"/>
              </a:rPr>
              <a:t>Chiều chiều</a:t>
            </a:r>
            <a:r>
              <a:rPr lang="vi-VN" sz="5000" b="1" dirty="0">
                <a:solidFill>
                  <a:schemeClr val="accent2">
                    <a:lumMod val="50000"/>
                  </a:schemeClr>
                </a:solidFill>
                <a:latin typeface="Cambria" panose="02040503050406030204" pitchFamily="18" charset="0"/>
                <a:ea typeface="Cambria" panose="02040503050406030204" pitchFamily="18" charset="0"/>
              </a:rPr>
              <a:t>, tiếng sáo diều vi vu trầm bổng.</a:t>
            </a:r>
            <a:endParaRPr lang="en-SG" sz="5000" b="1" dirty="0">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647370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edg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27">
            <a:extLst>
              <a:ext uri="{FF2B5EF4-FFF2-40B4-BE49-F238E27FC236}">
                <a16:creationId xmlns:a16="http://schemas.microsoft.com/office/drawing/2014/main" id="{4CC2C49A-88FF-AB1B-910C-06EECE7BD2E7}"/>
              </a:ext>
            </a:extLst>
          </p:cNvPr>
          <p:cNvSpPr/>
          <p:nvPr/>
        </p:nvSpPr>
        <p:spPr>
          <a:xfrm>
            <a:off x="2869325" y="4680960"/>
            <a:ext cx="8891752" cy="180392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3" name="TextBox 2">
            <a:extLst>
              <a:ext uri="{FF2B5EF4-FFF2-40B4-BE49-F238E27FC236}">
                <a16:creationId xmlns:a16="http://schemas.microsoft.com/office/drawing/2014/main" id="{5D004D32-68A6-B76C-4287-782D1036538F}"/>
              </a:ext>
            </a:extLst>
          </p:cNvPr>
          <p:cNvSpPr txBox="1"/>
          <p:nvPr/>
        </p:nvSpPr>
        <p:spPr>
          <a:xfrm>
            <a:off x="1352737" y="853602"/>
            <a:ext cx="7707087" cy="36933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62DD35F-802D-69DA-A096-0F37374CA280}"/>
              </a:ext>
            </a:extLst>
          </p:cNvPr>
          <p:cNvSpPr txBox="1"/>
          <p:nvPr/>
        </p:nvSpPr>
        <p:spPr>
          <a:xfrm>
            <a:off x="2869325" y="4921202"/>
            <a:ext cx="88076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Dấu</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ngoặc</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kép</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trong</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đoạn</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văn</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dùng</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để</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đánh</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dấu</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tên</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tác</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phẩm</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tài liệu.</a:t>
            </a:r>
            <a:endPar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58443A9-F850-75E6-59E2-E1E5DF915E14}"/>
              </a:ext>
            </a:extLst>
          </p:cNvPr>
          <p:cNvSpPr txBox="1"/>
          <p:nvPr/>
        </p:nvSpPr>
        <p:spPr>
          <a:xfrm>
            <a:off x="231228" y="94593"/>
            <a:ext cx="11775379" cy="4392692"/>
          </a:xfrm>
          <a:prstGeom prst="roundRect">
            <a:avLst/>
          </a:prstGeom>
          <a:solidFill>
            <a:schemeClr val="bg1"/>
          </a:solidFill>
          <a:ln w="28575">
            <a:solidFill>
              <a:schemeClr val="tx1"/>
            </a:solidFill>
            <a:prstDash val="dash"/>
          </a:ln>
        </p:spPr>
        <p:txBody>
          <a:bodyPr wrap="square" rtlCol="0">
            <a:spAutoFit/>
          </a:bodyPr>
          <a:lstStyle/>
          <a:p>
            <a:pPr lvl="0" algn="just">
              <a:defRPr/>
            </a:pPr>
            <a:r>
              <a:rPr lang="vi-VN" sz="3600" b="1" dirty="0">
                <a:solidFill>
                  <a:srgbClr val="002060"/>
                </a:solidFill>
                <a:latin typeface="Cambria" panose="02040503050406030204" pitchFamily="18" charset="0"/>
                <a:ea typeface="Cambria" panose="02040503050406030204" pitchFamily="18" charset="0"/>
              </a:rPr>
              <a:t>2. Nêu công dụng của dấu ngoặc kép trong đoạn dưới đây: Đọc </a:t>
            </a:r>
            <a:r>
              <a:rPr lang="vi-VN" sz="3600" b="1" dirty="0">
                <a:solidFill>
                  <a:srgbClr val="C00000"/>
                </a:solidFill>
                <a:latin typeface="Cambria" panose="02040503050406030204" pitchFamily="18" charset="0"/>
                <a:ea typeface="Cambria" panose="02040503050406030204" pitchFamily="18" charset="0"/>
              </a:rPr>
              <a:t>“Chiều ngoại ô” </a:t>
            </a:r>
            <a:r>
              <a:rPr lang="vi-VN" sz="3600" b="1" dirty="0">
                <a:solidFill>
                  <a:srgbClr val="002060"/>
                </a:solidFill>
                <a:latin typeface="Cambria" panose="02040503050406030204" pitchFamily="18" charset="0"/>
                <a:ea typeface="Cambria" panose="02040503050406030204" pitchFamily="18" charset="0"/>
              </a:rPr>
              <a:t>của Nguyễn Thuỵ Kha, tôi nhớ đến </a:t>
            </a:r>
            <a:r>
              <a:rPr lang="vi-VN" sz="3600" b="1" dirty="0">
                <a:solidFill>
                  <a:srgbClr val="C00000"/>
                </a:solidFill>
                <a:latin typeface="Cambria" panose="02040503050406030204" pitchFamily="18" charset="0"/>
                <a:ea typeface="Cambria" panose="02040503050406030204" pitchFamily="18" charset="0"/>
              </a:rPr>
              <a:t>“Buổi sáng mùa hè trong thung lũng”</a:t>
            </a:r>
            <a:r>
              <a:rPr lang="vi-VN" sz="3600" b="1" dirty="0">
                <a:solidFill>
                  <a:srgbClr val="002060"/>
                </a:solidFill>
                <a:latin typeface="Cambria" panose="02040503050406030204" pitchFamily="18" charset="0"/>
                <a:ea typeface="Cambria" panose="02040503050406030204" pitchFamily="18" charset="0"/>
              </a:rPr>
              <a:t> của Hoàng Hữu Bội, </a:t>
            </a:r>
            <a:r>
              <a:rPr lang="vi-VN" sz="3600" b="1" dirty="0">
                <a:solidFill>
                  <a:srgbClr val="C00000"/>
                </a:solidFill>
                <a:latin typeface="Cambria" panose="02040503050406030204" pitchFamily="18" charset="0"/>
                <a:ea typeface="Cambria" panose="02040503050406030204" pitchFamily="18" charset="0"/>
              </a:rPr>
              <a:t>“Nắng trưa” </a:t>
            </a:r>
            <a:r>
              <a:rPr lang="vi-VN" sz="3600" b="1" dirty="0">
                <a:solidFill>
                  <a:srgbClr val="002060"/>
                </a:solidFill>
                <a:latin typeface="Cambria" panose="02040503050406030204" pitchFamily="18" charset="0"/>
                <a:ea typeface="Cambria" panose="02040503050406030204" pitchFamily="18" charset="0"/>
              </a:rPr>
              <a:t>của Băng Sơn,... Các nhà văn đã cảm nhận cảnh vật trong mỗi mùa bằng nhiều giác quan, tạo nên những bức tranh phong cảnh mang sắc màu, âm thanh, hương vị,... của cuộc sống.</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96443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207FE9BA-DA41-5434-0006-88FB29CBBC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45447" y="-13979"/>
            <a:ext cx="7800008" cy="5887850"/>
          </a:xfrm>
          <a:prstGeom prst="rect">
            <a:avLst/>
          </a:prstGeom>
        </p:spPr>
      </p:pic>
      <p:grpSp>
        <p:nvGrpSpPr>
          <p:cNvPr id="40" name="组合 39">
            <a:extLst>
              <a:ext uri="{FF2B5EF4-FFF2-40B4-BE49-F238E27FC236}">
                <a16:creationId xmlns:a16="http://schemas.microsoft.com/office/drawing/2014/main" id="{FF6BF698-8BFF-4A66-ADA9-8662027E0734}"/>
              </a:ext>
            </a:extLst>
          </p:cNvPr>
          <p:cNvGrpSpPr/>
          <p:nvPr/>
        </p:nvGrpSpPr>
        <p:grpSpPr>
          <a:xfrm>
            <a:off x="-115083" y="-1"/>
            <a:ext cx="12422165" cy="6858001"/>
            <a:chOff x="-198782" y="-1"/>
            <a:chExt cx="12422165" cy="6858001"/>
          </a:xfrm>
        </p:grpSpPr>
        <p:pic>
          <p:nvPicPr>
            <p:cNvPr id="43" name="图片 42">
              <a:extLst>
                <a:ext uri="{FF2B5EF4-FFF2-40B4-BE49-F238E27FC236}">
                  <a16:creationId xmlns:a16="http://schemas.microsoft.com/office/drawing/2014/main" id="{05927315-FEF6-4DA5-84DD-2F22439CDF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343" t="19469"/>
            <a:stretch/>
          </p:blipFill>
          <p:spPr>
            <a:xfrm>
              <a:off x="10510861" y="596347"/>
              <a:ext cx="1712522" cy="5522843"/>
            </a:xfrm>
            <a:prstGeom prst="rect">
              <a:avLst/>
            </a:prstGeom>
          </p:spPr>
        </p:pic>
        <p:pic>
          <p:nvPicPr>
            <p:cNvPr id="44" name="图片 43">
              <a:extLst>
                <a:ext uri="{FF2B5EF4-FFF2-40B4-BE49-F238E27FC236}">
                  <a16:creationId xmlns:a16="http://schemas.microsoft.com/office/drawing/2014/main" id="{A6BA0A7F-EFC5-4D6A-A3AC-CB815E4CBD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12835" y="0"/>
              <a:ext cx="5579165" cy="6858000"/>
            </a:xfrm>
            <a:prstGeom prst="rect">
              <a:avLst/>
            </a:prstGeom>
          </p:spPr>
        </p:pic>
        <p:pic>
          <p:nvPicPr>
            <p:cNvPr id="45" name="图片 44">
              <a:extLst>
                <a:ext uri="{FF2B5EF4-FFF2-40B4-BE49-F238E27FC236}">
                  <a16:creationId xmlns:a16="http://schemas.microsoft.com/office/drawing/2014/main" id="{B5492EC1-C46D-44E6-AC90-DBB5235F49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46" name="图片 45">
              <a:extLst>
                <a:ext uri="{FF2B5EF4-FFF2-40B4-BE49-F238E27FC236}">
                  <a16:creationId xmlns:a16="http://schemas.microsoft.com/office/drawing/2014/main" id="{E1326BA8-09FE-43ED-B589-F033433E0D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7" name="图片 46">
              <a:extLst>
                <a:ext uri="{FF2B5EF4-FFF2-40B4-BE49-F238E27FC236}">
                  <a16:creationId xmlns:a16="http://schemas.microsoft.com/office/drawing/2014/main" id="{30BE1C9B-5AB3-4E2F-96D7-0DCCCCB12F7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8" name="图片 47">
              <a:extLst>
                <a:ext uri="{FF2B5EF4-FFF2-40B4-BE49-F238E27FC236}">
                  <a16:creationId xmlns:a16="http://schemas.microsoft.com/office/drawing/2014/main" id="{32F98FCE-7B0A-44EC-B1ED-31E666108D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49" name="图片 48">
              <a:extLst>
                <a:ext uri="{FF2B5EF4-FFF2-40B4-BE49-F238E27FC236}">
                  <a16:creationId xmlns:a16="http://schemas.microsoft.com/office/drawing/2014/main" id="{64CF7AA7-B961-4399-941A-6DB6CB3671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7012651" y="4193510"/>
              <a:ext cx="5194036" cy="2664487"/>
            </a:xfrm>
            <a:prstGeom prst="rect">
              <a:avLst/>
            </a:prstGeom>
          </p:spPr>
        </p:pic>
      </p:grpSp>
      <p:pic>
        <p:nvPicPr>
          <p:cNvPr id="6" name="图片 5">
            <a:extLst>
              <a:ext uri="{FF2B5EF4-FFF2-40B4-BE49-F238E27FC236}">
                <a16:creationId xmlns:a16="http://schemas.microsoft.com/office/drawing/2014/main" id="{CC02F1D2-5C3A-40E6-B6C2-18096C58BEF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190403" y="763215"/>
            <a:ext cx="1899605" cy="2796896"/>
          </a:xfrm>
          <a:prstGeom prst="rect">
            <a:avLst/>
          </a:prstGeom>
        </p:spPr>
      </p:pic>
      <p:pic>
        <p:nvPicPr>
          <p:cNvPr id="4" name="Picture 3"/>
          <p:cNvPicPr>
            <a:picLocks noChangeAspect="1"/>
          </p:cNvPicPr>
          <p:nvPr/>
        </p:nvPicPr>
        <p:blipFill>
          <a:blip r:embed="rId10"/>
          <a:stretch>
            <a:fillRect/>
          </a:stretch>
        </p:blipFill>
        <p:spPr>
          <a:xfrm>
            <a:off x="1140205" y="2033116"/>
            <a:ext cx="7844379" cy="2290210"/>
          </a:xfrm>
          <a:prstGeom prst="rect">
            <a:avLst/>
          </a:prstGeom>
        </p:spPr>
      </p:pic>
    </p:spTree>
    <p:extLst>
      <p:ext uri="{BB962C8B-B14F-4D97-AF65-F5344CB8AC3E}">
        <p14:creationId xmlns:p14="http://schemas.microsoft.com/office/powerpoint/2010/main" val="1787073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0293" y="2409094"/>
            <a:ext cx="7039358" cy="4448906"/>
          </a:xfrm>
          <a:prstGeom prst="rect">
            <a:avLst/>
          </a:prstGeom>
        </p:spPr>
      </p:pic>
      <p:sp>
        <p:nvSpPr>
          <p:cNvPr id="3" name="TextBox 2"/>
          <p:cNvSpPr txBox="1"/>
          <p:nvPr/>
        </p:nvSpPr>
        <p:spPr>
          <a:xfrm>
            <a:off x="4149940" y="2894609"/>
            <a:ext cx="6685450" cy="3477875"/>
          </a:xfrm>
          <a:prstGeom prst="rect">
            <a:avLst/>
          </a:prstGeom>
          <a:noFill/>
        </p:spPr>
        <p:txBody>
          <a:bodyPr wrap="square" rtlCol="0">
            <a:spAutoFit/>
          </a:bodyPr>
          <a:lstStyle/>
          <a:p>
            <a:pPr algn="just"/>
            <a:r>
              <a:rPr lang="vi-VN" sz="5000" b="1" dirty="0">
                <a:solidFill>
                  <a:srgbClr val="002060"/>
                </a:solidFill>
                <a:latin typeface="Cambria" panose="02040503050406030204" pitchFamily="18" charset="0"/>
                <a:ea typeface="Cambria" panose="02040503050406030204" pitchFamily="18" charset="0"/>
              </a:rPr>
              <a:t> </a:t>
            </a:r>
            <a:r>
              <a:rPr lang="vi-VN" sz="5500" b="1" dirty="0">
                <a:solidFill>
                  <a:srgbClr val="002060"/>
                </a:solidFill>
                <a:latin typeface="Cambria" panose="02040503050406030204" pitchFamily="18" charset="0"/>
                <a:ea typeface="Cambria" panose="02040503050406030204" pitchFamily="18" charset="0"/>
              </a:rPr>
              <a:t>Trao đổi với bạn về những điểm khác biệt giữa nông thôn và thành phố?</a:t>
            </a:r>
            <a:endParaRPr lang="en-US" sz="55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1504602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04A7FF-2293-460C-8098-C038C8C4C1DF}"/>
              </a:ext>
            </a:extLst>
          </p:cNvPr>
          <p:cNvPicPr>
            <a:picLocks noChangeAspect="1"/>
          </p:cNvPicPr>
          <p:nvPr/>
        </p:nvPicPr>
        <p:blipFill>
          <a:blip r:embed="rId2"/>
          <a:stretch>
            <a:fillRect/>
          </a:stretch>
        </p:blipFill>
        <p:spPr>
          <a:xfrm>
            <a:off x="0" y="-519095"/>
            <a:ext cx="11532562" cy="6897465"/>
          </a:xfrm>
          <a:prstGeom prst="rect">
            <a:avLst/>
          </a:prstGeom>
        </p:spPr>
      </p:pic>
      <p:pic>
        <p:nvPicPr>
          <p:cNvPr id="4" name="图片 17">
            <a:extLst>
              <a:ext uri="{FF2B5EF4-FFF2-40B4-BE49-F238E27FC236}">
                <a16:creationId xmlns:a16="http://schemas.microsoft.com/office/drawing/2014/main" id="{695F3D09-7347-1C5F-E052-302A29DD5F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0" y="4399721"/>
            <a:ext cx="12197165" cy="2458278"/>
          </a:xfrm>
          <a:prstGeom prst="rect">
            <a:avLst/>
          </a:prstGeom>
        </p:spPr>
      </p:pic>
    </p:spTree>
    <p:extLst>
      <p:ext uri="{BB962C8B-B14F-4D97-AF65-F5344CB8AC3E}">
        <p14:creationId xmlns:p14="http://schemas.microsoft.com/office/powerpoint/2010/main" val="1141614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24210" y="163537"/>
            <a:ext cx="12073932" cy="7508438"/>
          </a:xfrm>
          <a:prstGeom prst="roundRect">
            <a:avLst/>
          </a:prstGeom>
          <a:solidFill>
            <a:schemeClr val="bg1"/>
          </a:solidFill>
          <a:ln w="28575">
            <a:solidFill>
              <a:schemeClr val="tx1"/>
            </a:solidFill>
            <a:prstDash val="dash"/>
          </a:ln>
        </p:spPr>
        <p:txBody>
          <a:bodyPr wrap="square" rtlCol="0">
            <a:spAutoFit/>
          </a:bodyPr>
          <a:lstStyle/>
          <a:p>
            <a:pPr algn="just"/>
            <a:r>
              <a:rPr lang="vi-VN" sz="2600" b="1" dirty="0">
                <a:solidFill>
                  <a:srgbClr val="002060"/>
                </a:solidFill>
                <a:latin typeface="Cambria" panose="02040503050406030204" pitchFamily="18" charset="0"/>
                <a:ea typeface="Cambria" panose="02040503050406030204" pitchFamily="18" charset="0"/>
              </a:rPr>
              <a:t>          </a:t>
            </a:r>
            <a:r>
              <a:rPr lang="vi-VN" sz="2700" b="1" dirty="0">
                <a:solidFill>
                  <a:srgbClr val="002060"/>
                </a:solidFill>
                <a:latin typeface="Cambria" panose="02040503050406030204" pitchFamily="18" charset="0"/>
                <a:ea typeface="Cambria" panose="02040503050406030204" pitchFamily="18"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a:p>
            <a:pPr algn="just"/>
            <a:r>
              <a:rPr lang="vi-VN" sz="2700" b="1" dirty="0">
                <a:solidFill>
                  <a:srgbClr val="002060"/>
                </a:solidFill>
                <a:latin typeface="Cambria" panose="02040503050406030204" pitchFamily="18" charset="0"/>
                <a:ea typeface="Cambria" panose="02040503050406030204" pitchFamily="18" charset="0"/>
              </a:rPr>
              <a:t>           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a:p>
            <a:pPr algn="just"/>
            <a:r>
              <a:rPr lang="vi-VN" sz="3000" b="1" dirty="0">
                <a:solidFill>
                  <a:srgbClr val="002060"/>
                </a:solidFill>
                <a:latin typeface="Cambria" panose="02040503050406030204" pitchFamily="18" charset="0"/>
                <a:ea typeface="Cambria" panose="02040503050406030204" pitchFamily="18" charset="0"/>
              </a:rPr>
              <a:t>            </a:t>
            </a:r>
          </a:p>
        </p:txBody>
      </p:sp>
      <p:sp>
        <p:nvSpPr>
          <p:cNvPr id="2" name="TextBox 1">
            <a:extLst>
              <a:ext uri="{FF2B5EF4-FFF2-40B4-BE49-F238E27FC236}">
                <a16:creationId xmlns:a16="http://schemas.microsoft.com/office/drawing/2014/main" id="{FE1E2888-413F-7A06-E928-428876C67589}"/>
              </a:ext>
            </a:extLst>
          </p:cNvPr>
          <p:cNvSpPr txBox="1"/>
          <p:nvPr/>
        </p:nvSpPr>
        <p:spPr>
          <a:xfrm>
            <a:off x="4413115" y="163537"/>
            <a:ext cx="3365770" cy="507831"/>
          </a:xfrm>
          <a:prstGeom prst="rect">
            <a:avLst/>
          </a:prstGeom>
          <a:noFill/>
        </p:spPr>
        <p:txBody>
          <a:bodyPr wrap="square" rtlCol="0">
            <a:spAutoFit/>
          </a:bodyPr>
          <a:lstStyle/>
          <a:p>
            <a:pPr algn="ctr"/>
            <a:r>
              <a:rPr lang="vi-VN" sz="2700" b="1" dirty="0">
                <a:solidFill>
                  <a:srgbClr val="FF0000"/>
                </a:solidFill>
                <a:latin typeface="Cambria" panose="02040503050406030204" pitchFamily="18" charset="0"/>
                <a:ea typeface="Cambria" panose="02040503050406030204" pitchFamily="18" charset="0"/>
              </a:rPr>
              <a:t>CHIỀU NGOẠI Ô</a:t>
            </a:r>
            <a:endParaRPr lang="en-SG" sz="27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36102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437036" y="200858"/>
            <a:ext cx="11625418" cy="6657142"/>
          </a:xfrm>
          <a:prstGeom prst="roundRect">
            <a:avLst/>
          </a:prstGeom>
          <a:solidFill>
            <a:schemeClr val="bg1"/>
          </a:solidFill>
          <a:ln w="28575">
            <a:solidFill>
              <a:schemeClr val="tx1"/>
            </a:solidFill>
            <a:prstDash val="dash"/>
          </a:ln>
        </p:spPr>
        <p:txBody>
          <a:bodyPr wrap="square" rtlCol="0">
            <a:spAutoFit/>
          </a:bodyPr>
          <a:lstStyle/>
          <a:p>
            <a:pPr algn="just"/>
            <a:r>
              <a:rPr lang="vi-VN" sz="3500" b="1" dirty="0">
                <a:solidFill>
                  <a:srgbClr val="002060"/>
                </a:solidFill>
                <a:latin typeface="Cambria" panose="02040503050406030204" pitchFamily="18" charset="0"/>
                <a:ea typeface="Cambria" panose="02040503050406030204" pitchFamily="18" charset="0"/>
              </a:rPr>
              <a:t>           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 Ngồi bên nơi cắm diều, lòng tôi lâng lâng, tôi muốn gửi ước mơ của mình theo những cánh diều lên tận mây xanh.</a:t>
            </a:r>
          </a:p>
          <a:p>
            <a:pPr algn="just"/>
            <a:r>
              <a:rPr lang="vi-VN" sz="3500" b="1" dirty="0">
                <a:solidFill>
                  <a:srgbClr val="002060"/>
                </a:solidFill>
                <a:latin typeface="Cambria" panose="02040503050406030204" pitchFamily="18" charset="0"/>
                <a:ea typeface="Cambria" panose="02040503050406030204" pitchFamily="18" charset="0"/>
              </a:rPr>
              <a:t>   					(Theo Nguyễn Thuỵ Kha) </a:t>
            </a:r>
          </a:p>
        </p:txBody>
      </p:sp>
    </p:spTree>
    <p:extLst>
      <p:ext uri="{BB962C8B-B14F-4D97-AF65-F5344CB8AC3E}">
        <p14:creationId xmlns:p14="http://schemas.microsoft.com/office/powerpoint/2010/main" val="51981010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52930" y="490329"/>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23" name="组合 44">
            <a:extLst>
              <a:ext uri="{FF2B5EF4-FFF2-40B4-BE49-F238E27FC236}">
                <a16:creationId xmlns:a16="http://schemas.microsoft.com/office/drawing/2014/main" id="{85C56351-589F-3B5A-C21E-E426EBA15B27}"/>
              </a:ext>
            </a:extLst>
          </p:cNvPr>
          <p:cNvGrpSpPr/>
          <p:nvPr/>
        </p:nvGrpSpPr>
        <p:grpSpPr>
          <a:xfrm>
            <a:off x="3059666" y="1441164"/>
            <a:ext cx="8047467" cy="997675"/>
            <a:chOff x="2360277" y="2671670"/>
            <a:chExt cx="3089358"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37395" y="2790506"/>
              <a:ext cx="2714416" cy="729732"/>
            </a:xfrm>
            <a:prstGeom prst="rect">
              <a:avLst/>
            </a:prstGeom>
            <a:noFill/>
          </p:spPr>
          <p:txBody>
            <a:bodyPr wrap="none" rtlCol="0">
              <a:spAutoFit/>
            </a:bodyPr>
            <a:lstStyle/>
            <a:p>
              <a:r>
                <a:rPr lang="en-US" sz="4700" dirty="0" err="1">
                  <a:solidFill>
                    <a:srgbClr val="C00000"/>
                  </a:solidFill>
                  <a:latin typeface="Cambria" panose="02040503050406030204" pitchFamily="18" charset="0"/>
                  <a:ea typeface="Cambria" panose="02040503050406030204" pitchFamily="18" charset="0"/>
                </a:rPr>
                <a:t>Từ</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đầu</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đến</a:t>
              </a:r>
              <a:r>
                <a:rPr lang="vi-VN" sz="4700" dirty="0">
                  <a:solidFill>
                    <a:srgbClr val="C00000"/>
                  </a:solidFill>
                  <a:latin typeface="Cambria" panose="02040503050406030204" pitchFamily="18" charset="0"/>
                  <a:ea typeface="Cambria" panose="02040503050406030204" pitchFamily="18" charset="0"/>
                </a:rPr>
                <a:t> chìm vào nắng</a:t>
              </a:r>
              <a:r>
                <a:rPr lang="en-US" sz="4700" b="1" i="1" dirty="0">
                  <a:solidFill>
                    <a:srgbClr val="C00000"/>
                  </a:solidFill>
                  <a:latin typeface="Cambria" panose="02040503050406030204" pitchFamily="18" charset="0"/>
                  <a:ea typeface="Cambria" panose="02040503050406030204" pitchFamily="18" charset="0"/>
                </a:rPr>
                <a:t>.</a:t>
              </a:r>
              <a:endParaRPr lang="en-US" sz="4700" b="1" dirty="0">
                <a:solidFill>
                  <a:srgbClr val="C00000"/>
                </a:solidFill>
                <a:latin typeface="Cambria" panose="02040503050406030204" pitchFamily="18" charset="0"/>
                <a:ea typeface="Cambria" panose="02040503050406030204" pitchFamily="18" charset="0"/>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2804783" y="2988404"/>
            <a:ext cx="8927622" cy="997675"/>
            <a:chOff x="2360277" y="2671670"/>
            <a:chExt cx="3427242"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7" y="2671670"/>
              <a:ext cx="3418580" cy="892629"/>
              <a:chOff x="1336246" y="3302000"/>
              <a:chExt cx="2670145"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63364" y="3325108"/>
                <a:ext cx="2643027" cy="920963"/>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516258" y="2763506"/>
              <a:ext cx="3271261" cy="729732"/>
            </a:xfrm>
            <a:prstGeom prst="rect">
              <a:avLst/>
            </a:prstGeom>
            <a:noFill/>
          </p:spPr>
          <p:txBody>
            <a:bodyPr wrap="none" rtlCol="0">
              <a:spAutoFit/>
            </a:bodyPr>
            <a:lstStyle/>
            <a:p>
              <a:pPr lvl="0">
                <a:defRPr/>
              </a:pPr>
              <a:r>
                <a:rPr lang="en-US" sz="4700" dirty="0" err="1">
                  <a:solidFill>
                    <a:srgbClr val="C00000"/>
                  </a:solidFill>
                  <a:latin typeface="Cambria" panose="02040503050406030204" pitchFamily="18" charset="0"/>
                  <a:ea typeface="Cambria" panose="02040503050406030204" pitchFamily="18" charset="0"/>
                </a:rPr>
                <a:t>Tiếp</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theo</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cho</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đến</a:t>
              </a:r>
              <a:r>
                <a:rPr lang="vi-VN" sz="4700" dirty="0">
                  <a:solidFill>
                    <a:srgbClr val="C00000"/>
                  </a:solidFill>
                  <a:latin typeface="Cambria" panose="02040503050406030204" pitchFamily="18" charset="0"/>
                  <a:ea typeface="Cambria" panose="02040503050406030204" pitchFamily="18" charset="0"/>
                </a:rPr>
                <a:t> thật đáng yêu</a:t>
              </a:r>
              <a:r>
                <a:rPr lang="vi-VN" sz="4700" b="1" i="1" dirty="0">
                  <a:solidFill>
                    <a:srgbClr val="C00000"/>
                  </a:solidFill>
                  <a:latin typeface="Cambria" panose="02040503050406030204" pitchFamily="18" charset="0"/>
                  <a:ea typeface="Cambria" panose="02040503050406030204" pitchFamily="18" charset="0"/>
                </a:rPr>
                <a:t>.</a:t>
              </a:r>
              <a:endParaRPr kumimoji="0" lang="zh-CN" altLang="en-US" sz="47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4">
            <a:extLst>
              <a:ext uri="{FF2B5EF4-FFF2-40B4-BE49-F238E27FC236}">
                <a16:creationId xmlns:a16="http://schemas.microsoft.com/office/drawing/2014/main" id="{3250AFC8-A180-6FC0-675D-DDA8FB75CD5A}"/>
              </a:ext>
            </a:extLst>
          </p:cNvPr>
          <p:cNvGrpSpPr/>
          <p:nvPr/>
        </p:nvGrpSpPr>
        <p:grpSpPr>
          <a:xfrm>
            <a:off x="2908235" y="4311938"/>
            <a:ext cx="8678672" cy="1055297"/>
            <a:chOff x="2360277" y="2671668"/>
            <a:chExt cx="3331673" cy="944184"/>
          </a:xfrm>
        </p:grpSpPr>
        <p:grpSp>
          <p:nvGrpSpPr>
            <p:cNvPr id="34" name="组合 30">
              <a:extLst>
                <a:ext uri="{FF2B5EF4-FFF2-40B4-BE49-F238E27FC236}">
                  <a16:creationId xmlns:a16="http://schemas.microsoft.com/office/drawing/2014/main" id="{65E5C428-A996-CEAC-F989-0912588762C4}"/>
                </a:ext>
              </a:extLst>
            </p:cNvPr>
            <p:cNvGrpSpPr/>
            <p:nvPr/>
          </p:nvGrpSpPr>
          <p:grpSpPr>
            <a:xfrm>
              <a:off x="2360277" y="2671668"/>
              <a:ext cx="3315462" cy="944184"/>
              <a:chOff x="1336246" y="3302000"/>
              <a:chExt cx="2589603" cy="1047814"/>
            </a:xfrm>
            <a:effectLst>
              <a:outerShdw blurRad="254000" sx="102000" sy="102000" algn="ctr" rotWithShape="0">
                <a:prstClr val="black">
                  <a:alpha val="25000"/>
                </a:prstClr>
              </a:outerShdw>
            </a:effectLst>
          </p:grpSpPr>
          <p:sp>
            <p:nvSpPr>
              <p:cNvPr id="42" name="圆角矩形 27">
                <a:extLst>
                  <a:ext uri="{FF2B5EF4-FFF2-40B4-BE49-F238E27FC236}">
                    <a16:creationId xmlns:a16="http://schemas.microsoft.com/office/drawing/2014/main" id="{27117D37-45D5-E4D3-6A39-85D2964E83EE}"/>
                  </a:ext>
                </a:extLst>
              </p:cNvPr>
              <p:cNvSpPr/>
              <p:nvPr/>
            </p:nvSpPr>
            <p:spPr>
              <a:xfrm>
                <a:off x="1336246" y="3302000"/>
                <a:ext cx="2589603" cy="104781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43" name="圆角矩形 28">
                <a:extLst>
                  <a:ext uri="{FF2B5EF4-FFF2-40B4-BE49-F238E27FC236}">
                    <a16:creationId xmlns:a16="http://schemas.microsoft.com/office/drawing/2014/main" id="{F401C8CC-6A58-D256-410C-A36A5303FFD3}"/>
                  </a:ext>
                </a:extLst>
              </p:cNvPr>
              <p:cNvSpPr/>
              <p:nvPr/>
            </p:nvSpPr>
            <p:spPr>
              <a:xfrm>
                <a:off x="1366894" y="3394973"/>
                <a:ext cx="2538927" cy="904052"/>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41" name="文本框 40">
              <a:extLst>
                <a:ext uri="{FF2B5EF4-FFF2-40B4-BE49-F238E27FC236}">
                  <a16:creationId xmlns:a16="http://schemas.microsoft.com/office/drawing/2014/main" id="{AC7EB92A-6D9C-B0C5-B0C8-2310E572E608}"/>
                </a:ext>
              </a:extLst>
            </p:cNvPr>
            <p:cNvSpPr txBox="1"/>
            <p:nvPr/>
          </p:nvSpPr>
          <p:spPr>
            <a:xfrm>
              <a:off x="2443556" y="2802584"/>
              <a:ext cx="3248394" cy="729732"/>
            </a:xfrm>
            <a:prstGeom prst="rect">
              <a:avLst/>
            </a:prstGeom>
            <a:noFill/>
          </p:spPr>
          <p:txBody>
            <a:bodyPr wrap="none" rtlCol="0">
              <a:spAutoFit/>
            </a:bodyPr>
            <a:lstStyle/>
            <a:p>
              <a:r>
                <a:rPr lang="en-US" sz="4700" dirty="0" err="1">
                  <a:solidFill>
                    <a:srgbClr val="C00000"/>
                  </a:solidFill>
                  <a:latin typeface="Cambria" panose="02040503050406030204" pitchFamily="18" charset="0"/>
                  <a:ea typeface="Cambria" panose="02040503050406030204" pitchFamily="18" charset="0"/>
                </a:rPr>
                <a:t>Tiếp</a:t>
              </a:r>
              <a:r>
                <a:rPr lang="en-US" sz="4700" dirty="0">
                  <a:solidFill>
                    <a:srgbClr val="C00000"/>
                  </a:solidFill>
                  <a:latin typeface="Cambria" panose="02040503050406030204" pitchFamily="18" charset="0"/>
                  <a:ea typeface="Cambria" panose="02040503050406030204" pitchFamily="18" charset="0"/>
                </a:rPr>
                <a:t> </a:t>
              </a:r>
              <a:r>
                <a:rPr lang="vi-VN" sz="4700" dirty="0">
                  <a:solidFill>
                    <a:srgbClr val="C00000"/>
                  </a:solidFill>
                  <a:latin typeface="Cambria" panose="02040503050406030204" pitchFamily="18" charset="0"/>
                  <a:ea typeface="Cambria" panose="02040503050406030204" pitchFamily="18" charset="0"/>
                </a:rPr>
                <a:t>theo</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cho</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đến</a:t>
              </a:r>
              <a:r>
                <a:rPr lang="vi-VN" sz="4700" dirty="0">
                  <a:solidFill>
                    <a:srgbClr val="C00000"/>
                  </a:solidFill>
                  <a:latin typeface="Cambria" panose="02040503050406030204" pitchFamily="18" charset="0"/>
                  <a:ea typeface="Cambria" panose="02040503050406030204" pitchFamily="18" charset="0"/>
                </a:rPr>
                <a:t> tận mây xanh.</a:t>
              </a:r>
              <a:endParaRPr lang="en-US" sz="4700" b="1" i="1" dirty="0">
                <a:solidFill>
                  <a:srgbClr val="C00000"/>
                </a:solidFill>
                <a:latin typeface="Cambria" panose="02040503050406030204" pitchFamily="18" charset="0"/>
                <a:ea typeface="Cambria" panose="02040503050406030204" pitchFamily="18" charset="0"/>
              </a:endParaRPr>
            </a:p>
          </p:txBody>
        </p:sp>
      </p:grpSp>
      <p:pic>
        <p:nvPicPr>
          <p:cNvPr id="49" name="Picture 48">
            <a:extLst>
              <a:ext uri="{FF2B5EF4-FFF2-40B4-BE49-F238E27FC236}">
                <a16:creationId xmlns:a16="http://schemas.microsoft.com/office/drawing/2014/main" id="{1FA9C86A-1306-47FB-1853-CB1025026D65}"/>
              </a:ext>
            </a:extLst>
          </p:cNvPr>
          <p:cNvPicPr>
            <a:picLocks noChangeAspect="1"/>
          </p:cNvPicPr>
          <p:nvPr/>
        </p:nvPicPr>
        <p:blipFill>
          <a:blip r:embed="rId5"/>
          <a:stretch>
            <a:fillRect/>
          </a:stretch>
        </p:blipFill>
        <p:spPr>
          <a:xfrm>
            <a:off x="3931284" y="-45276"/>
            <a:ext cx="4694327" cy="1694835"/>
          </a:xfrm>
          <a:prstGeom prst="rect">
            <a:avLst/>
          </a:prstGeom>
        </p:spPr>
      </p:pic>
      <p:sp>
        <p:nvSpPr>
          <p:cNvPr id="3" name="TextBox 2">
            <a:extLst>
              <a:ext uri="{FF2B5EF4-FFF2-40B4-BE49-F238E27FC236}">
                <a16:creationId xmlns:a16="http://schemas.microsoft.com/office/drawing/2014/main" id="{955AF160-1B1E-CAD9-C6B6-600F856FBBBF}"/>
              </a:ext>
            </a:extLst>
          </p:cNvPr>
          <p:cNvSpPr txBox="1"/>
          <p:nvPr/>
        </p:nvSpPr>
        <p:spPr>
          <a:xfrm>
            <a:off x="543412" y="1646382"/>
            <a:ext cx="2454574"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ĐOẠN 1</a:t>
            </a:r>
            <a:endParaRPr lang="en-SG" sz="40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34802F0B-0126-99E3-1B3E-F017A9EF3871}"/>
              </a:ext>
            </a:extLst>
          </p:cNvPr>
          <p:cNvSpPr txBox="1"/>
          <p:nvPr/>
        </p:nvSpPr>
        <p:spPr>
          <a:xfrm>
            <a:off x="526420" y="3154502"/>
            <a:ext cx="2454574"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ĐOẠN 2</a:t>
            </a:r>
            <a:endParaRPr lang="en-SG" sz="4000" b="1" dirty="0">
              <a:solidFill>
                <a:srgbClr val="00206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2F4C5640-5B46-6786-B170-A217CBE0A90E}"/>
              </a:ext>
            </a:extLst>
          </p:cNvPr>
          <p:cNvSpPr txBox="1"/>
          <p:nvPr/>
        </p:nvSpPr>
        <p:spPr>
          <a:xfrm>
            <a:off x="619943" y="4691424"/>
            <a:ext cx="2864811"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ĐOẠN 3</a:t>
            </a:r>
            <a:endParaRPr lang="en-SG" sz="4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18005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barn(inVertical)">
                                      <p:cBhvr>
                                        <p:cTn id="14" dur="500"/>
                                        <p:tgtEl>
                                          <p:spTgt spid="49"/>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par>
                          <p:cTn id="27" fill="hold">
                            <p:stCondLst>
                              <p:cond delay="500"/>
                            </p:stCondLst>
                            <p:childTnLst>
                              <p:par>
                                <p:cTn id="28" presetID="16" presetClass="entr" presetSubtype="21" fill="hold"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arn(inVertical)">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left)">
                                      <p:cBhvr>
                                        <p:cTn id="3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24210" y="163537"/>
            <a:ext cx="12073932" cy="7508438"/>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vi-VN" sz="27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p>
        </p:txBody>
      </p:sp>
      <p:sp>
        <p:nvSpPr>
          <p:cNvPr id="2" name="TextBox 1">
            <a:extLst>
              <a:ext uri="{FF2B5EF4-FFF2-40B4-BE49-F238E27FC236}">
                <a16:creationId xmlns:a16="http://schemas.microsoft.com/office/drawing/2014/main" id="{FE1E2888-413F-7A06-E928-428876C67589}"/>
              </a:ext>
            </a:extLst>
          </p:cNvPr>
          <p:cNvSpPr txBox="1"/>
          <p:nvPr/>
        </p:nvSpPr>
        <p:spPr>
          <a:xfrm>
            <a:off x="4946448" y="215393"/>
            <a:ext cx="3365770"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CHIỀU NGOẠI Ô</a:t>
            </a:r>
            <a:endParaRPr kumimoji="0" lang="en-SG" sz="27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45471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437036" y="200858"/>
            <a:ext cx="11625418" cy="6657142"/>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5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 Ngồi bên nơi cắm diều, lòng tôi lâng lâng, tôi muốn gửi ước mơ của mình theo những cánh diều lên tận mây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(Theo Nguyễn Thuỵ Kha) </a:t>
            </a:r>
          </a:p>
        </p:txBody>
      </p:sp>
    </p:spTree>
    <p:extLst>
      <p:ext uri="{BB962C8B-B14F-4D97-AF65-F5344CB8AC3E}">
        <p14:creationId xmlns:p14="http://schemas.microsoft.com/office/powerpoint/2010/main" val="774608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839</TotalTime>
  <Words>1639</Words>
  <Application>Microsoft Macintosh PowerPoint</Application>
  <PresentationFormat>Widescreen</PresentationFormat>
  <Paragraphs>89</Paragraphs>
  <Slides>26</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Calibri</vt:lpstr>
      <vt:lpstr>Calibri Light</vt:lpstr>
      <vt:lpstr>Cambria</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 TEAM</dc:creator>
  <cp:lastModifiedBy>Microsoft Office User</cp:lastModifiedBy>
  <cp:revision>51</cp:revision>
  <dcterms:created xsi:type="dcterms:W3CDTF">2022-11-13T08:25:54Z</dcterms:created>
  <dcterms:modified xsi:type="dcterms:W3CDTF">2024-03-25T14:56:38Z</dcterms:modified>
</cp:coreProperties>
</file>