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61" r:id="rId2"/>
    <p:sldId id="260" r:id="rId3"/>
    <p:sldId id="285" r:id="rId4"/>
    <p:sldId id="271" r:id="rId5"/>
    <p:sldId id="275" r:id="rId6"/>
    <p:sldId id="265" r:id="rId7"/>
    <p:sldId id="286" r:id="rId8"/>
    <p:sldId id="273" r:id="rId9"/>
    <p:sldId id="298" r:id="rId10"/>
    <p:sldId id="274" r:id="rId11"/>
    <p:sldId id="299" r:id="rId12"/>
    <p:sldId id="289" r:id="rId13"/>
    <p:sldId id="300" r:id="rId14"/>
    <p:sldId id="267" r:id="rId15"/>
    <p:sldId id="268" r:id="rId16"/>
    <p:sldId id="291" r:id="rId17"/>
    <p:sldId id="292" r:id="rId18"/>
    <p:sldId id="293" r:id="rId19"/>
    <p:sldId id="277" r:id="rId20"/>
    <p:sldId id="294" r:id="rId21"/>
    <p:sldId id="295" r:id="rId22"/>
    <p:sldId id="296" r:id="rId23"/>
    <p:sldId id="282" r:id="rId24"/>
    <p:sldId id="266" r:id="rId25"/>
    <p:sldId id="279" r:id="rId26"/>
    <p:sldId id="301" r:id="rId27"/>
    <p:sldId id="278" r:id="rId28"/>
    <p:sldId id="257" r:id="rId29"/>
    <p:sldId id="302" r:id="rId30"/>
    <p:sldId id="303" r:id="rId31"/>
    <p:sldId id="276" r:id="rId32"/>
    <p:sldId id="304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91C03-A10C-4B6A-89A7-F97B64BFAEA9}" type="datetimeFigureOut">
              <a:rPr lang="vi-VN" smtClean="0"/>
              <a:t>31/03/2023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08EE7-E98A-4306-AB9B-88E9A67633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4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2023/3/31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25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46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3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5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emf"/><Relationship Id="rId12" Type="http://schemas.openxmlformats.org/officeDocument/2006/relationships/image" Target="../media/image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3.png"/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12" Type="http://schemas.openxmlformats.org/officeDocument/2006/relationships/image" Target="../media/image7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emf"/><Relationship Id="rId11" Type="http://schemas.microsoft.com/office/2007/relationships/hdphoto" Target="../media/hdphoto1.wdp"/><Relationship Id="rId5" Type="http://schemas.openxmlformats.org/officeDocument/2006/relationships/image" Target="../media/image78.emf"/><Relationship Id="rId10" Type="http://schemas.openxmlformats.org/officeDocument/2006/relationships/image" Target="../media/image72.png"/><Relationship Id="rId4" Type="http://schemas.openxmlformats.org/officeDocument/2006/relationships/image" Target="../media/image77.emf"/><Relationship Id="rId9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E75E36-9D36-4ABE-B542-53A1CB41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6C8F0-3C6D-4C0E-8D33-E206D8C8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10335277" y="936660"/>
            <a:ext cx="1367500" cy="901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3309A6-1880-497E-9AF2-301139A8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r="51519" b="36546"/>
          <a:stretch/>
        </p:blipFill>
        <p:spPr>
          <a:xfrm flipH="1">
            <a:off x="326868" y="2939436"/>
            <a:ext cx="1257001" cy="855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224EFE-00C2-BC81-5AA7-2DE2366C7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81000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09D36-90EB-B684-022F-BEF5E29DF59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82141" y="766470"/>
            <a:ext cx="3304318" cy="2353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0B1B14-3883-0132-C248-551E82F45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120" y="2319832"/>
            <a:ext cx="779746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3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8" name="图片 14" descr="粉色的花&#10;&#10;描述已自动生成">
            <a:extLst>
              <a:ext uri="{FF2B5EF4-FFF2-40B4-BE49-F238E27FC236}">
                <a16:creationId xmlns:a16="http://schemas.microsoft.com/office/drawing/2014/main" id="{85B92B27-B0B4-CCCD-4AC9-53C75FA0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DFCA53-EF36-F108-E63F-E56B0B20D981}"/>
              </a:ext>
            </a:extLst>
          </p:cNvPr>
          <p:cNvGrpSpPr/>
          <p:nvPr/>
        </p:nvGrpSpPr>
        <p:grpSpPr>
          <a:xfrm>
            <a:off x="486607" y="1059138"/>
            <a:ext cx="5790252" cy="3036949"/>
            <a:chOff x="2975205" y="1255651"/>
            <a:chExt cx="5432196" cy="3036949"/>
          </a:xfrm>
        </p:grpSpPr>
        <p:sp>
          <p:nvSpPr>
            <p:cNvPr id="17" name="Rectangle: Rounded Corners 21">
              <a:extLst>
                <a:ext uri="{FF2B5EF4-FFF2-40B4-BE49-F238E27FC236}">
                  <a16:creationId xmlns:a16="http://schemas.microsoft.com/office/drawing/2014/main" id="{B2792E18-1351-F4DB-D23F-245190C1364C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23200 w 5432196"/>
                <a:gd name="connsiteY2" fmla="*/ 0 h 2568302"/>
                <a:gd name="connsiteX3" fmla="*/ 1671156 w 5432196"/>
                <a:gd name="connsiteY3" fmla="*/ 0 h 2568302"/>
                <a:gd name="connsiteX4" fmla="*/ 2219114 w 5432196"/>
                <a:gd name="connsiteY4" fmla="*/ 0 h 2568302"/>
                <a:gd name="connsiteX5" fmla="*/ 2900873 w 5432196"/>
                <a:gd name="connsiteY5" fmla="*/ 0 h 2568302"/>
                <a:gd name="connsiteX6" fmla="*/ 3404229 w 5432196"/>
                <a:gd name="connsiteY6" fmla="*/ 0 h 2568302"/>
                <a:gd name="connsiteX7" fmla="*/ 3952186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308995 w 5432196"/>
                <a:gd name="connsiteY14" fmla="*/ 2568302 h 2568302"/>
                <a:gd name="connsiteX15" fmla="*/ 3671836 w 5432196"/>
                <a:gd name="connsiteY15" fmla="*/ 2568302 h 2568302"/>
                <a:gd name="connsiteX16" fmla="*/ 2990076 w 5432196"/>
                <a:gd name="connsiteY16" fmla="*/ 2568302 h 2568302"/>
                <a:gd name="connsiteX17" fmla="*/ 2352917 w 5432196"/>
                <a:gd name="connsiteY17" fmla="*/ 2568302 h 2568302"/>
                <a:gd name="connsiteX18" fmla="*/ 1760359 w 5432196"/>
                <a:gd name="connsiteY18" fmla="*/ 2568302 h 2568302"/>
                <a:gd name="connsiteX19" fmla="*/ 1167801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67801 w 5432196"/>
                <a:gd name="connsiteY2" fmla="*/ 0 h 2568302"/>
                <a:gd name="connsiteX3" fmla="*/ 1715758 w 5432196"/>
                <a:gd name="connsiteY3" fmla="*/ 0 h 2568302"/>
                <a:gd name="connsiteX4" fmla="*/ 2263715 w 5432196"/>
                <a:gd name="connsiteY4" fmla="*/ 0 h 2568302"/>
                <a:gd name="connsiteX5" fmla="*/ 2945474 w 5432196"/>
                <a:gd name="connsiteY5" fmla="*/ 0 h 2568302"/>
                <a:gd name="connsiteX6" fmla="*/ 3538033 w 5432196"/>
                <a:gd name="connsiteY6" fmla="*/ 0 h 2568302"/>
                <a:gd name="connsiteX7" fmla="*/ 4264394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998150 h 2568302"/>
                <a:gd name="connsiteX11" fmla="*/ 5432196 w 5432196"/>
                <a:gd name="connsiteY11" fmla="*/ 1539509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442798 w 5432196"/>
                <a:gd name="connsiteY14" fmla="*/ 2568302 h 2568302"/>
                <a:gd name="connsiteX15" fmla="*/ 3716437 w 5432196"/>
                <a:gd name="connsiteY15" fmla="*/ 2568302 h 2568302"/>
                <a:gd name="connsiteX16" fmla="*/ 3123879 w 5432196"/>
                <a:gd name="connsiteY16" fmla="*/ 2568302 h 2568302"/>
                <a:gd name="connsiteX17" fmla="*/ 2531322 w 5432196"/>
                <a:gd name="connsiteY17" fmla="*/ 2568302 h 2568302"/>
                <a:gd name="connsiteX18" fmla="*/ 1804960 w 5432196"/>
                <a:gd name="connsiteY18" fmla="*/ 2568302 h 2568302"/>
                <a:gd name="connsiteX19" fmla="*/ 1123200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1044115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3148" y="218073"/>
                    <a:pt x="235115" y="35327"/>
                    <a:pt x="486041" y="0"/>
                  </a:cubicBezTo>
                  <a:cubicBezTo>
                    <a:pt x="723000" y="-9945"/>
                    <a:pt x="856695" y="8566"/>
                    <a:pt x="1123200" y="0"/>
                  </a:cubicBezTo>
                  <a:cubicBezTo>
                    <a:pt x="1403448" y="289"/>
                    <a:pt x="1451532" y="20597"/>
                    <a:pt x="1671156" y="0"/>
                  </a:cubicBezTo>
                  <a:cubicBezTo>
                    <a:pt x="1892707" y="-26317"/>
                    <a:pt x="1982404" y="40574"/>
                    <a:pt x="2219114" y="0"/>
                  </a:cubicBezTo>
                  <a:cubicBezTo>
                    <a:pt x="2478531" y="-34149"/>
                    <a:pt x="2577711" y="-27676"/>
                    <a:pt x="2900873" y="0"/>
                  </a:cubicBezTo>
                  <a:cubicBezTo>
                    <a:pt x="3223323" y="32024"/>
                    <a:pt x="3230881" y="18659"/>
                    <a:pt x="3404229" y="0"/>
                  </a:cubicBezTo>
                  <a:cubicBezTo>
                    <a:pt x="3552910" y="-4067"/>
                    <a:pt x="3728798" y="-25676"/>
                    <a:pt x="3952186" y="0"/>
                  </a:cubicBezTo>
                  <a:cubicBezTo>
                    <a:pt x="4162160" y="2021"/>
                    <a:pt x="4788467" y="-31768"/>
                    <a:pt x="4946154" y="0"/>
                  </a:cubicBezTo>
                  <a:cubicBezTo>
                    <a:pt x="5179316" y="-101542"/>
                    <a:pt x="5405216" y="212602"/>
                    <a:pt x="5432196" y="518078"/>
                  </a:cubicBezTo>
                  <a:cubicBezTo>
                    <a:pt x="5451461" y="768165"/>
                    <a:pt x="5443616" y="856846"/>
                    <a:pt x="5432196" y="1044115"/>
                  </a:cubicBezTo>
                  <a:cubicBezTo>
                    <a:pt x="5402688" y="1216756"/>
                    <a:pt x="5430041" y="1327903"/>
                    <a:pt x="5432196" y="1554830"/>
                  </a:cubicBezTo>
                  <a:cubicBezTo>
                    <a:pt x="5418432" y="1768830"/>
                    <a:pt x="5450077" y="1868081"/>
                    <a:pt x="5432196" y="2050224"/>
                  </a:cubicBezTo>
                  <a:cubicBezTo>
                    <a:pt x="5410589" y="2338967"/>
                    <a:pt x="5211404" y="2539262"/>
                    <a:pt x="4946154" y="2568302"/>
                  </a:cubicBezTo>
                  <a:cubicBezTo>
                    <a:pt x="4707300" y="2579162"/>
                    <a:pt x="4557172" y="2582577"/>
                    <a:pt x="4308995" y="2568302"/>
                  </a:cubicBezTo>
                  <a:cubicBezTo>
                    <a:pt x="4069399" y="2526760"/>
                    <a:pt x="3887879" y="2593944"/>
                    <a:pt x="3671836" y="2568302"/>
                  </a:cubicBezTo>
                  <a:cubicBezTo>
                    <a:pt x="3430242" y="2541578"/>
                    <a:pt x="3290261" y="2547196"/>
                    <a:pt x="2990076" y="2568302"/>
                  </a:cubicBezTo>
                  <a:cubicBezTo>
                    <a:pt x="2703095" y="2578611"/>
                    <a:pt x="2528572" y="2578098"/>
                    <a:pt x="2352917" y="2568302"/>
                  </a:cubicBezTo>
                  <a:cubicBezTo>
                    <a:pt x="2173318" y="2606384"/>
                    <a:pt x="1898003" y="2546402"/>
                    <a:pt x="1760359" y="2568302"/>
                  </a:cubicBezTo>
                  <a:cubicBezTo>
                    <a:pt x="1615512" y="2573354"/>
                    <a:pt x="1321290" y="2550408"/>
                    <a:pt x="1167801" y="2568302"/>
                  </a:cubicBezTo>
                  <a:cubicBezTo>
                    <a:pt x="1007099" y="2583884"/>
                    <a:pt x="640118" y="2589246"/>
                    <a:pt x="486041" y="2568302"/>
                  </a:cubicBezTo>
                  <a:cubicBezTo>
                    <a:pt x="236856" y="2576308"/>
                    <a:pt x="66011" y="2341232"/>
                    <a:pt x="0" y="2050224"/>
                  </a:cubicBezTo>
                  <a:cubicBezTo>
                    <a:pt x="32438" y="1871371"/>
                    <a:pt x="-29887" y="1698915"/>
                    <a:pt x="0" y="1539509"/>
                  </a:cubicBezTo>
                  <a:cubicBezTo>
                    <a:pt x="15565" y="1366728"/>
                    <a:pt x="9290" y="1244988"/>
                    <a:pt x="0" y="998150"/>
                  </a:cubicBezTo>
                  <a:cubicBezTo>
                    <a:pt x="13069" y="803634"/>
                    <a:pt x="-28842" y="671131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1556" y="250255"/>
                    <a:pt x="221277" y="-2204"/>
                    <a:pt x="486041" y="0"/>
                  </a:cubicBezTo>
                  <a:cubicBezTo>
                    <a:pt x="701548" y="-31820"/>
                    <a:pt x="905740" y="-15704"/>
                    <a:pt x="1167801" y="0"/>
                  </a:cubicBezTo>
                  <a:cubicBezTo>
                    <a:pt x="1406041" y="476"/>
                    <a:pt x="1455449" y="8911"/>
                    <a:pt x="1715758" y="0"/>
                  </a:cubicBezTo>
                  <a:cubicBezTo>
                    <a:pt x="1975455" y="15225"/>
                    <a:pt x="2155657" y="12183"/>
                    <a:pt x="2263715" y="0"/>
                  </a:cubicBezTo>
                  <a:cubicBezTo>
                    <a:pt x="2374985" y="-8386"/>
                    <a:pt x="2697570" y="-58"/>
                    <a:pt x="2945474" y="0"/>
                  </a:cubicBezTo>
                  <a:cubicBezTo>
                    <a:pt x="3138137" y="35485"/>
                    <a:pt x="3296160" y="-26344"/>
                    <a:pt x="3538033" y="0"/>
                  </a:cubicBezTo>
                  <a:cubicBezTo>
                    <a:pt x="3766055" y="14869"/>
                    <a:pt x="4004085" y="26924"/>
                    <a:pt x="4264394" y="0"/>
                  </a:cubicBezTo>
                  <a:cubicBezTo>
                    <a:pt x="4542497" y="6839"/>
                    <a:pt x="4663581" y="13834"/>
                    <a:pt x="4946154" y="0"/>
                  </a:cubicBezTo>
                  <a:cubicBezTo>
                    <a:pt x="5112801" y="37181"/>
                    <a:pt x="5481705" y="124231"/>
                    <a:pt x="5432196" y="518078"/>
                  </a:cubicBezTo>
                  <a:cubicBezTo>
                    <a:pt x="5425722" y="649579"/>
                    <a:pt x="5415436" y="878980"/>
                    <a:pt x="5432196" y="998150"/>
                  </a:cubicBezTo>
                  <a:cubicBezTo>
                    <a:pt x="5461578" y="1081814"/>
                    <a:pt x="5419165" y="1345003"/>
                    <a:pt x="5432196" y="1539509"/>
                  </a:cubicBezTo>
                  <a:cubicBezTo>
                    <a:pt x="5452367" y="1753628"/>
                    <a:pt x="5432523" y="1824245"/>
                    <a:pt x="5432196" y="2050224"/>
                  </a:cubicBezTo>
                  <a:cubicBezTo>
                    <a:pt x="5424803" y="2227155"/>
                    <a:pt x="5141900" y="2519344"/>
                    <a:pt x="4946154" y="2568302"/>
                  </a:cubicBezTo>
                  <a:cubicBezTo>
                    <a:pt x="4857702" y="2547573"/>
                    <a:pt x="4552529" y="2558782"/>
                    <a:pt x="4442798" y="2568302"/>
                  </a:cubicBezTo>
                  <a:cubicBezTo>
                    <a:pt x="4289467" y="2590227"/>
                    <a:pt x="3926494" y="2574322"/>
                    <a:pt x="3716437" y="2568302"/>
                  </a:cubicBezTo>
                  <a:cubicBezTo>
                    <a:pt x="3514332" y="2546143"/>
                    <a:pt x="3333647" y="2513825"/>
                    <a:pt x="3123879" y="2568302"/>
                  </a:cubicBezTo>
                  <a:cubicBezTo>
                    <a:pt x="2897970" y="2568538"/>
                    <a:pt x="2782861" y="2578134"/>
                    <a:pt x="2531322" y="2568302"/>
                  </a:cubicBezTo>
                  <a:cubicBezTo>
                    <a:pt x="2312227" y="2576045"/>
                    <a:pt x="2048648" y="2564616"/>
                    <a:pt x="1804960" y="2568302"/>
                  </a:cubicBezTo>
                  <a:cubicBezTo>
                    <a:pt x="1579480" y="2588014"/>
                    <a:pt x="1376176" y="2540594"/>
                    <a:pt x="1123200" y="2568302"/>
                  </a:cubicBezTo>
                  <a:cubicBezTo>
                    <a:pt x="876068" y="2609652"/>
                    <a:pt x="684947" y="2586190"/>
                    <a:pt x="486041" y="2568302"/>
                  </a:cubicBezTo>
                  <a:cubicBezTo>
                    <a:pt x="236642" y="2519339"/>
                    <a:pt x="-7685" y="2382807"/>
                    <a:pt x="0" y="2050224"/>
                  </a:cubicBezTo>
                  <a:cubicBezTo>
                    <a:pt x="6433" y="1877245"/>
                    <a:pt x="-21923" y="1798331"/>
                    <a:pt x="0" y="1539509"/>
                  </a:cubicBezTo>
                  <a:cubicBezTo>
                    <a:pt x="12206" y="1289407"/>
                    <a:pt x="6304" y="1291820"/>
                    <a:pt x="0" y="1044115"/>
                  </a:cubicBezTo>
                  <a:cubicBezTo>
                    <a:pt x="19503" y="793088"/>
                    <a:pt x="1752" y="670511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8997" y="249557"/>
                    <a:pt x="270547" y="86635"/>
                    <a:pt x="486041" y="0"/>
                  </a:cubicBezTo>
                  <a:cubicBezTo>
                    <a:pt x="673084" y="-4063"/>
                    <a:pt x="835787" y="3041"/>
                    <a:pt x="1123200" y="0"/>
                  </a:cubicBezTo>
                  <a:cubicBezTo>
                    <a:pt x="1403233" y="2188"/>
                    <a:pt x="1438018" y="25961"/>
                    <a:pt x="1671156" y="0"/>
                  </a:cubicBezTo>
                  <a:cubicBezTo>
                    <a:pt x="1894575" y="-23238"/>
                    <a:pt x="1981256" y="17710"/>
                    <a:pt x="2219114" y="0"/>
                  </a:cubicBezTo>
                  <a:cubicBezTo>
                    <a:pt x="2479003" y="-24495"/>
                    <a:pt x="2587446" y="-36897"/>
                    <a:pt x="2900873" y="0"/>
                  </a:cubicBezTo>
                  <a:cubicBezTo>
                    <a:pt x="3219936" y="28012"/>
                    <a:pt x="3227104" y="17563"/>
                    <a:pt x="3404229" y="0"/>
                  </a:cubicBezTo>
                  <a:cubicBezTo>
                    <a:pt x="3584541" y="-28810"/>
                    <a:pt x="3728883" y="-7281"/>
                    <a:pt x="3952186" y="0"/>
                  </a:cubicBezTo>
                  <a:cubicBezTo>
                    <a:pt x="4147673" y="11216"/>
                    <a:pt x="4728601" y="-28112"/>
                    <a:pt x="4946154" y="0"/>
                  </a:cubicBezTo>
                  <a:cubicBezTo>
                    <a:pt x="5185180" y="-60984"/>
                    <a:pt x="5481379" y="134418"/>
                    <a:pt x="5432196" y="518078"/>
                  </a:cubicBezTo>
                  <a:cubicBezTo>
                    <a:pt x="5450602" y="761928"/>
                    <a:pt x="5466337" y="859587"/>
                    <a:pt x="5432196" y="1044115"/>
                  </a:cubicBezTo>
                  <a:cubicBezTo>
                    <a:pt x="5392966" y="1242867"/>
                    <a:pt x="5440229" y="1328194"/>
                    <a:pt x="5432196" y="1554830"/>
                  </a:cubicBezTo>
                  <a:cubicBezTo>
                    <a:pt x="5412888" y="1739143"/>
                    <a:pt x="5428859" y="1891455"/>
                    <a:pt x="5432196" y="2050224"/>
                  </a:cubicBezTo>
                  <a:cubicBezTo>
                    <a:pt x="5486318" y="2323649"/>
                    <a:pt x="5190859" y="2557456"/>
                    <a:pt x="4946154" y="2568302"/>
                  </a:cubicBezTo>
                  <a:cubicBezTo>
                    <a:pt x="4704423" y="2568926"/>
                    <a:pt x="4557932" y="2557315"/>
                    <a:pt x="4308995" y="2568302"/>
                  </a:cubicBezTo>
                  <a:cubicBezTo>
                    <a:pt x="4100945" y="2569022"/>
                    <a:pt x="3893578" y="2572807"/>
                    <a:pt x="3671836" y="2568302"/>
                  </a:cubicBezTo>
                  <a:cubicBezTo>
                    <a:pt x="3423473" y="2546968"/>
                    <a:pt x="3270992" y="2556915"/>
                    <a:pt x="2990076" y="2568302"/>
                  </a:cubicBezTo>
                  <a:cubicBezTo>
                    <a:pt x="2691119" y="2598024"/>
                    <a:pt x="2553232" y="2537881"/>
                    <a:pt x="2352917" y="2568302"/>
                  </a:cubicBezTo>
                  <a:cubicBezTo>
                    <a:pt x="2195828" y="2610881"/>
                    <a:pt x="1912928" y="2553143"/>
                    <a:pt x="1760359" y="2568302"/>
                  </a:cubicBezTo>
                  <a:cubicBezTo>
                    <a:pt x="1632435" y="2608380"/>
                    <a:pt x="1299674" y="2546710"/>
                    <a:pt x="1167801" y="2568302"/>
                  </a:cubicBezTo>
                  <a:cubicBezTo>
                    <a:pt x="1008675" y="2609019"/>
                    <a:pt x="642344" y="2581693"/>
                    <a:pt x="486041" y="2568302"/>
                  </a:cubicBezTo>
                  <a:cubicBezTo>
                    <a:pt x="226713" y="2590100"/>
                    <a:pt x="80741" y="2323968"/>
                    <a:pt x="0" y="2050224"/>
                  </a:cubicBezTo>
                  <a:cubicBezTo>
                    <a:pt x="16338" y="1837413"/>
                    <a:pt x="9719" y="1699165"/>
                    <a:pt x="0" y="1539509"/>
                  </a:cubicBezTo>
                  <a:cubicBezTo>
                    <a:pt x="224" y="1405803"/>
                    <a:pt x="6196" y="1198327"/>
                    <a:pt x="0" y="998150"/>
                  </a:cubicBezTo>
                  <a:cubicBezTo>
                    <a:pt x="-12892" y="804966"/>
                    <a:pt x="-35252" y="652279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90252"/>
                        <a:gd name="connsiteY0" fmla="*/ 518078 h 2568302"/>
                        <a:gd name="connsiteX1" fmla="*/ 518078 w 5790252"/>
                        <a:gd name="connsiteY1" fmla="*/ 0 h 2568302"/>
                        <a:gd name="connsiteX2" fmla="*/ 1197235 w 5790252"/>
                        <a:gd name="connsiteY2" fmla="*/ 0 h 2568302"/>
                        <a:gd name="connsiteX3" fmla="*/ 1781309 w 5790252"/>
                        <a:gd name="connsiteY3" fmla="*/ 0 h 2568302"/>
                        <a:gd name="connsiteX4" fmla="*/ 2365384 w 5790252"/>
                        <a:gd name="connsiteY4" fmla="*/ 0 h 2568302"/>
                        <a:gd name="connsiteX5" fmla="*/ 3092081 w 5790252"/>
                        <a:gd name="connsiteY5" fmla="*/ 0 h 2568302"/>
                        <a:gd name="connsiteX6" fmla="*/ 3628615 w 5790252"/>
                        <a:gd name="connsiteY6" fmla="*/ 0 h 2568302"/>
                        <a:gd name="connsiteX7" fmla="*/ 4212690 w 5790252"/>
                        <a:gd name="connsiteY7" fmla="*/ 0 h 2568302"/>
                        <a:gd name="connsiteX8" fmla="*/ 5272174 w 5790252"/>
                        <a:gd name="connsiteY8" fmla="*/ 0 h 2568302"/>
                        <a:gd name="connsiteX9" fmla="*/ 5790252 w 5790252"/>
                        <a:gd name="connsiteY9" fmla="*/ 518078 h 2568302"/>
                        <a:gd name="connsiteX10" fmla="*/ 5790252 w 5790252"/>
                        <a:gd name="connsiteY10" fmla="*/ 1044115 h 2568302"/>
                        <a:gd name="connsiteX11" fmla="*/ 5790252 w 5790252"/>
                        <a:gd name="connsiteY11" fmla="*/ 1554830 h 2568302"/>
                        <a:gd name="connsiteX12" fmla="*/ 5790252 w 5790252"/>
                        <a:gd name="connsiteY12" fmla="*/ 2050224 h 2568302"/>
                        <a:gd name="connsiteX13" fmla="*/ 5272174 w 5790252"/>
                        <a:gd name="connsiteY13" fmla="*/ 2568302 h 2568302"/>
                        <a:gd name="connsiteX14" fmla="*/ 4593017 w 5790252"/>
                        <a:gd name="connsiteY14" fmla="*/ 2568302 h 2568302"/>
                        <a:gd name="connsiteX15" fmla="*/ 3913861 w 5790252"/>
                        <a:gd name="connsiteY15" fmla="*/ 2568302 h 2568302"/>
                        <a:gd name="connsiteX16" fmla="*/ 3187163 w 5790252"/>
                        <a:gd name="connsiteY16" fmla="*/ 2568302 h 2568302"/>
                        <a:gd name="connsiteX17" fmla="*/ 2508007 w 5790252"/>
                        <a:gd name="connsiteY17" fmla="*/ 2568302 h 2568302"/>
                        <a:gd name="connsiteX18" fmla="*/ 1876391 w 5790252"/>
                        <a:gd name="connsiteY18" fmla="*/ 2568302 h 2568302"/>
                        <a:gd name="connsiteX19" fmla="*/ 1244776 w 5790252"/>
                        <a:gd name="connsiteY19" fmla="*/ 2568302 h 2568302"/>
                        <a:gd name="connsiteX20" fmla="*/ 518078 w 5790252"/>
                        <a:gd name="connsiteY20" fmla="*/ 2568302 h 2568302"/>
                        <a:gd name="connsiteX21" fmla="*/ 0 w 5790252"/>
                        <a:gd name="connsiteY21" fmla="*/ 2050224 h 2568302"/>
                        <a:gd name="connsiteX22" fmla="*/ 0 w 5790252"/>
                        <a:gd name="connsiteY22" fmla="*/ 1539509 h 2568302"/>
                        <a:gd name="connsiteX23" fmla="*/ 0 w 5790252"/>
                        <a:gd name="connsiteY23" fmla="*/ 998150 h 2568302"/>
                        <a:gd name="connsiteX24" fmla="*/ 0 w 5790252"/>
                        <a:gd name="connsiteY24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90252" h="2568302" fill="none" extrusionOk="0">
                          <a:moveTo>
                            <a:pt x="0" y="518078"/>
                          </a:moveTo>
                          <a:cubicBezTo>
                            <a:pt x="-11387" y="197991"/>
                            <a:pt x="269436" y="54876"/>
                            <a:pt x="518078" y="0"/>
                          </a:cubicBezTo>
                          <a:cubicBezTo>
                            <a:pt x="746251" y="-4622"/>
                            <a:pt x="901709" y="-3821"/>
                            <a:pt x="1197235" y="0"/>
                          </a:cubicBezTo>
                          <a:cubicBezTo>
                            <a:pt x="1492761" y="3821"/>
                            <a:pt x="1539414" y="23504"/>
                            <a:pt x="1781309" y="0"/>
                          </a:cubicBezTo>
                          <a:cubicBezTo>
                            <a:pt x="2023204" y="-23504"/>
                            <a:pt x="2110109" y="19205"/>
                            <a:pt x="2365384" y="0"/>
                          </a:cubicBezTo>
                          <a:cubicBezTo>
                            <a:pt x="2620660" y="-19205"/>
                            <a:pt x="2750375" y="-30893"/>
                            <a:pt x="3092081" y="0"/>
                          </a:cubicBezTo>
                          <a:cubicBezTo>
                            <a:pt x="3433787" y="30893"/>
                            <a:pt x="3440729" y="16538"/>
                            <a:pt x="3628615" y="0"/>
                          </a:cubicBezTo>
                          <a:cubicBezTo>
                            <a:pt x="3816501" y="-16538"/>
                            <a:pt x="3971225" y="-10469"/>
                            <a:pt x="4212690" y="0"/>
                          </a:cubicBezTo>
                          <a:cubicBezTo>
                            <a:pt x="4454155" y="10469"/>
                            <a:pt x="5052119" y="-23122"/>
                            <a:pt x="5272174" y="0"/>
                          </a:cubicBezTo>
                          <a:cubicBezTo>
                            <a:pt x="5562185" y="-60694"/>
                            <a:pt x="5776538" y="180293"/>
                            <a:pt x="5790252" y="518078"/>
                          </a:cubicBezTo>
                          <a:cubicBezTo>
                            <a:pt x="5809152" y="766346"/>
                            <a:pt x="5805561" y="855452"/>
                            <a:pt x="5790252" y="1044115"/>
                          </a:cubicBezTo>
                          <a:cubicBezTo>
                            <a:pt x="5774943" y="1232778"/>
                            <a:pt x="5797314" y="1346447"/>
                            <a:pt x="5790252" y="1554830"/>
                          </a:cubicBezTo>
                          <a:cubicBezTo>
                            <a:pt x="5783190" y="1763214"/>
                            <a:pt x="5789876" y="1877753"/>
                            <a:pt x="5790252" y="2050224"/>
                          </a:cubicBezTo>
                          <a:cubicBezTo>
                            <a:pt x="5822388" y="2330653"/>
                            <a:pt x="5531950" y="2540642"/>
                            <a:pt x="5272174" y="2568302"/>
                          </a:cubicBezTo>
                          <a:cubicBezTo>
                            <a:pt x="5022778" y="2564221"/>
                            <a:pt x="4838252" y="2596444"/>
                            <a:pt x="4593017" y="2568302"/>
                          </a:cubicBezTo>
                          <a:cubicBezTo>
                            <a:pt x="4347782" y="2540160"/>
                            <a:pt x="4164389" y="2597996"/>
                            <a:pt x="3913861" y="2568302"/>
                          </a:cubicBezTo>
                          <a:cubicBezTo>
                            <a:pt x="3663333" y="2538608"/>
                            <a:pt x="3485386" y="2571619"/>
                            <a:pt x="3187163" y="2568302"/>
                          </a:cubicBezTo>
                          <a:cubicBezTo>
                            <a:pt x="2888940" y="2564985"/>
                            <a:pt x="2708086" y="2541310"/>
                            <a:pt x="2508007" y="2568302"/>
                          </a:cubicBezTo>
                          <a:cubicBezTo>
                            <a:pt x="2307928" y="2595294"/>
                            <a:pt x="2023698" y="2550530"/>
                            <a:pt x="1876391" y="2568302"/>
                          </a:cubicBezTo>
                          <a:cubicBezTo>
                            <a:pt x="1729084" y="2586074"/>
                            <a:pt x="1401399" y="2552373"/>
                            <a:pt x="1244776" y="2568302"/>
                          </a:cubicBezTo>
                          <a:cubicBezTo>
                            <a:pt x="1088154" y="2584231"/>
                            <a:pt x="674925" y="2568725"/>
                            <a:pt x="518078" y="2568302"/>
                          </a:cubicBezTo>
                          <a:cubicBezTo>
                            <a:pt x="247416" y="2585155"/>
                            <a:pt x="53384" y="2348248"/>
                            <a:pt x="0" y="2050224"/>
                          </a:cubicBezTo>
                          <a:cubicBezTo>
                            <a:pt x="21867" y="1849868"/>
                            <a:pt x="-6218" y="1676397"/>
                            <a:pt x="0" y="1539509"/>
                          </a:cubicBezTo>
                          <a:cubicBezTo>
                            <a:pt x="6218" y="1402622"/>
                            <a:pt x="16705" y="1199114"/>
                            <a:pt x="0" y="998150"/>
                          </a:cubicBezTo>
                          <a:cubicBezTo>
                            <a:pt x="-16705" y="797186"/>
                            <a:pt x="-23664" y="641939"/>
                            <a:pt x="0" y="518078"/>
                          </a:cubicBezTo>
                          <a:close/>
                        </a:path>
                        <a:path w="579025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5580" y="12958"/>
                            <a:pt x="990616" y="-8006"/>
                            <a:pt x="1244776" y="0"/>
                          </a:cubicBezTo>
                          <a:cubicBezTo>
                            <a:pt x="1498936" y="8006"/>
                            <a:pt x="1546752" y="12625"/>
                            <a:pt x="1828850" y="0"/>
                          </a:cubicBezTo>
                          <a:cubicBezTo>
                            <a:pt x="2110948" y="-12625"/>
                            <a:pt x="2276871" y="3359"/>
                            <a:pt x="2412925" y="0"/>
                          </a:cubicBezTo>
                          <a:cubicBezTo>
                            <a:pt x="2548980" y="-3359"/>
                            <a:pt x="2919074" y="1752"/>
                            <a:pt x="3139622" y="0"/>
                          </a:cubicBezTo>
                          <a:cubicBezTo>
                            <a:pt x="3360170" y="-1752"/>
                            <a:pt x="3539760" y="-9920"/>
                            <a:pt x="3771238" y="0"/>
                          </a:cubicBezTo>
                          <a:cubicBezTo>
                            <a:pt x="4002716" y="9920"/>
                            <a:pt x="4254257" y="-1893"/>
                            <a:pt x="4545476" y="0"/>
                          </a:cubicBezTo>
                          <a:cubicBezTo>
                            <a:pt x="4836695" y="1893"/>
                            <a:pt x="4971188" y="7438"/>
                            <a:pt x="5272174" y="0"/>
                          </a:cubicBezTo>
                          <a:cubicBezTo>
                            <a:pt x="5516461" y="22023"/>
                            <a:pt x="5834478" y="182994"/>
                            <a:pt x="5790252" y="518078"/>
                          </a:cubicBezTo>
                          <a:cubicBezTo>
                            <a:pt x="5803050" y="644890"/>
                            <a:pt x="5767305" y="881699"/>
                            <a:pt x="5790252" y="998150"/>
                          </a:cubicBezTo>
                          <a:cubicBezTo>
                            <a:pt x="5813199" y="1114601"/>
                            <a:pt x="5776063" y="1336090"/>
                            <a:pt x="5790252" y="1539509"/>
                          </a:cubicBezTo>
                          <a:cubicBezTo>
                            <a:pt x="5804441" y="1742928"/>
                            <a:pt x="5791124" y="1827586"/>
                            <a:pt x="5790252" y="2050224"/>
                          </a:cubicBezTo>
                          <a:cubicBezTo>
                            <a:pt x="5794953" y="2275397"/>
                            <a:pt x="5526672" y="2508268"/>
                            <a:pt x="5272174" y="2568302"/>
                          </a:cubicBezTo>
                          <a:cubicBezTo>
                            <a:pt x="5149352" y="2550519"/>
                            <a:pt x="4870424" y="2560349"/>
                            <a:pt x="4735640" y="2568302"/>
                          </a:cubicBezTo>
                          <a:cubicBezTo>
                            <a:pt x="4600856" y="2576255"/>
                            <a:pt x="4188685" y="2567074"/>
                            <a:pt x="3961402" y="2568302"/>
                          </a:cubicBezTo>
                          <a:cubicBezTo>
                            <a:pt x="3734119" y="2569530"/>
                            <a:pt x="3547669" y="2542762"/>
                            <a:pt x="3329786" y="2568302"/>
                          </a:cubicBezTo>
                          <a:cubicBezTo>
                            <a:pt x="3111903" y="2593842"/>
                            <a:pt x="2933618" y="2553682"/>
                            <a:pt x="2698171" y="2568302"/>
                          </a:cubicBezTo>
                          <a:cubicBezTo>
                            <a:pt x="2462724" y="2582922"/>
                            <a:pt x="2172757" y="2574060"/>
                            <a:pt x="1923932" y="2568302"/>
                          </a:cubicBezTo>
                          <a:cubicBezTo>
                            <a:pt x="1675107" y="2562544"/>
                            <a:pt x="1474290" y="2538609"/>
                            <a:pt x="1197235" y="2568302"/>
                          </a:cubicBezTo>
                          <a:cubicBezTo>
                            <a:pt x="920180" y="2597995"/>
                            <a:pt x="717243" y="2561644"/>
                            <a:pt x="518078" y="2568302"/>
                          </a:cubicBezTo>
                          <a:cubicBezTo>
                            <a:pt x="219052" y="2543976"/>
                            <a:pt x="11028" y="2367066"/>
                            <a:pt x="0" y="2050224"/>
                          </a:cubicBezTo>
                          <a:cubicBezTo>
                            <a:pt x="9826" y="1898912"/>
                            <a:pt x="-13276" y="1790722"/>
                            <a:pt x="0" y="1539509"/>
                          </a:cubicBezTo>
                          <a:cubicBezTo>
                            <a:pt x="13276" y="1288296"/>
                            <a:pt x="4863" y="1291137"/>
                            <a:pt x="0" y="1044115"/>
                          </a:cubicBezTo>
                          <a:cubicBezTo>
                            <a:pt x="-4863" y="797093"/>
                            <a:pt x="-3027" y="647084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856F57-66B7-D178-55E5-2AAEFB5B216D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35F159-96ED-4D70-5C2D-86A8249E1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73AA393-F64A-5F1B-47A4-FD8F80571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3248B2D-E2F2-7077-ACD3-51E1C5A2F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5AEA9-5142-5E92-B18A-370C21E11807}"/>
              </a:ext>
            </a:extLst>
          </p:cNvPr>
          <p:cNvGrpSpPr/>
          <p:nvPr/>
        </p:nvGrpSpPr>
        <p:grpSpPr>
          <a:xfrm>
            <a:off x="5050654" y="3936004"/>
            <a:ext cx="7073839" cy="2721971"/>
            <a:chOff x="4841104" y="3859804"/>
            <a:chExt cx="7073839" cy="280048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91887C2-CA54-061E-F817-4E445116AD81}"/>
                </a:ext>
              </a:extLst>
            </p:cNvPr>
            <p:cNvGrpSpPr/>
            <p:nvPr/>
          </p:nvGrpSpPr>
          <p:grpSpPr>
            <a:xfrm>
              <a:off x="4841104" y="3859804"/>
              <a:ext cx="7073839" cy="2800488"/>
              <a:chOff x="2975204" y="1297855"/>
              <a:chExt cx="7073839" cy="2800488"/>
            </a:xfrm>
          </p:grpSpPr>
          <p:sp>
            <p:nvSpPr>
              <p:cNvPr id="232" name="Rectangle: Rounded Corners 231">
                <a:extLst>
                  <a:ext uri="{FF2B5EF4-FFF2-40B4-BE49-F238E27FC236}">
                    <a16:creationId xmlns:a16="http://schemas.microsoft.com/office/drawing/2014/main" id="{15E05213-B2F9-B4BF-5972-9BB97605FC7B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D01F5D3F-3A2F-73DC-A3FC-65C8874D279C}"/>
                  </a:ext>
                </a:extLst>
              </p:cNvPr>
              <p:cNvSpPr/>
              <p:nvPr/>
            </p:nvSpPr>
            <p:spPr>
              <a:xfrm>
                <a:off x="4201409" y="1297855"/>
                <a:ext cx="4841104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3DCA4DA-0608-85D1-47F7-78AF794C0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8655" y="4744733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A40C3C-24A3-65D2-73F5-F90A95569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81981" y="4744733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582AC8-06A9-0231-F4CF-4151D8E60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5329" y="4744733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C6E12FB-586A-C87B-69AA-C4C425792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1711" y="5354495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C724665-B820-7D8B-1B96-60FF33462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5037" y="5354495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F3DAC5-1ABE-0A5C-4A5B-9ED49EBDD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68385" y="5354495"/>
              <a:ext cx="469963" cy="469963"/>
            </a:xfrm>
            <a:prstGeom prst="rect">
              <a:avLst/>
            </a:prstGeom>
          </p:spPr>
        </p:pic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53D8E300-BCEA-0140-07B0-01BBFE625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37510" y="5928927"/>
              <a:ext cx="469963" cy="469963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707C42E8-9995-117C-8BE0-EC6D01FDD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80836" y="5928927"/>
              <a:ext cx="469963" cy="469963"/>
            </a:xfrm>
            <a:prstGeom prst="rect">
              <a:avLst/>
            </a:prstGeom>
          </p:spPr>
        </p:pic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A978F571-7A3B-146D-21E7-161DB6E16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94184" y="5928927"/>
              <a:ext cx="469963" cy="469963"/>
            </a:xfrm>
            <a:prstGeom prst="rect">
              <a:avLst/>
            </a:prstGeom>
          </p:spPr>
        </p:pic>
      </p:grpSp>
      <p:pic>
        <p:nvPicPr>
          <p:cNvPr id="234" name="Picture 233">
            <a:extLst>
              <a:ext uri="{FF2B5EF4-FFF2-40B4-BE49-F238E27FC236}">
                <a16:creationId xmlns:a16="http://schemas.microsoft.com/office/drawing/2014/main" id="{4CD6B40E-2827-8B78-81CF-7D498B1834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6575" y="321288"/>
            <a:ext cx="6687654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4AFEF67C-8F54-78AC-30B4-3783E22B17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8" name="图片 14" descr="粉色的花&#10;&#10;描述已自动生成">
            <a:extLst>
              <a:ext uri="{FF2B5EF4-FFF2-40B4-BE49-F238E27FC236}">
                <a16:creationId xmlns:a16="http://schemas.microsoft.com/office/drawing/2014/main" id="{85B92B27-B0B4-CCCD-4AC9-53C75FA08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pic>
        <p:nvPicPr>
          <p:cNvPr id="9" name="图片 15" descr="粉色的花&#10;&#10;描述已自动生成">
            <a:extLst>
              <a:ext uri="{FF2B5EF4-FFF2-40B4-BE49-F238E27FC236}">
                <a16:creationId xmlns:a16="http://schemas.microsoft.com/office/drawing/2014/main" id="{56ADE5D9-A303-9740-6F7F-1C3E0259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81082" y="-193573"/>
            <a:ext cx="1210916" cy="1222273"/>
          </a:xfrm>
          <a:prstGeom prst="rect">
            <a:avLst/>
          </a:prstGeom>
        </p:spPr>
      </p:pic>
      <p:grpSp>
        <p:nvGrpSpPr>
          <p:cNvPr id="10" name="组合 6">
            <a:extLst>
              <a:ext uri="{FF2B5EF4-FFF2-40B4-BE49-F238E27FC236}">
                <a16:creationId xmlns:a16="http://schemas.microsoft.com/office/drawing/2014/main" id="{1564E63F-92EA-5F0A-B419-D05C6D085FDE}"/>
              </a:ext>
            </a:extLst>
          </p:cNvPr>
          <p:cNvGrpSpPr/>
          <p:nvPr/>
        </p:nvGrpSpPr>
        <p:grpSpPr>
          <a:xfrm>
            <a:off x="200026" y="274814"/>
            <a:ext cx="11868148" cy="6571248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1" name="圆角矩形 4">
              <a:extLst>
                <a:ext uri="{FF2B5EF4-FFF2-40B4-BE49-F238E27FC236}">
                  <a16:creationId xmlns:a16="http://schemas.microsoft.com/office/drawing/2014/main" id="{F09205A4-3EF1-C816-B470-82B87AE62208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137B9AF2-0EA5-8CF3-AE4B-8595174086A2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3DE4958-4F8C-E6F5-DBBF-4C92E242B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896" y="692237"/>
            <a:ext cx="7888908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700731-C20A-979A-994A-C61F5DE3C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1548" y="2053806"/>
            <a:ext cx="9211854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A97078C9-ADAA-92C6-FE6D-564BFAC3C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715" y="-366"/>
            <a:ext cx="9220958" cy="64406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8C5F27-8645-5FF4-87D1-CBD8CF4CC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75" y="1093685"/>
            <a:ext cx="6754047" cy="45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3153295" y="2199436"/>
            <a:ext cx="5972904" cy="2363039"/>
          </a:xfrm>
          <a:custGeom>
            <a:avLst/>
            <a:gdLst>
              <a:gd name="connsiteX0" fmla="*/ 0 w 5972904"/>
              <a:gd name="connsiteY0" fmla="*/ 577078 h 2363039"/>
              <a:gd name="connsiteX1" fmla="*/ 577078 w 5972904"/>
              <a:gd name="connsiteY1" fmla="*/ 0 h 2363039"/>
              <a:gd name="connsiteX2" fmla="*/ 5395826 w 5972904"/>
              <a:gd name="connsiteY2" fmla="*/ 0 h 2363039"/>
              <a:gd name="connsiteX3" fmla="*/ 5972904 w 5972904"/>
              <a:gd name="connsiteY3" fmla="*/ 577078 h 2363039"/>
              <a:gd name="connsiteX4" fmla="*/ 5972904 w 5972904"/>
              <a:gd name="connsiteY4" fmla="*/ 1785961 h 2363039"/>
              <a:gd name="connsiteX5" fmla="*/ 5395826 w 5972904"/>
              <a:gd name="connsiteY5" fmla="*/ 2363039 h 2363039"/>
              <a:gd name="connsiteX6" fmla="*/ 577078 w 5972904"/>
              <a:gd name="connsiteY6" fmla="*/ 2363039 h 2363039"/>
              <a:gd name="connsiteX7" fmla="*/ 0 w 5972904"/>
              <a:gd name="connsiteY7" fmla="*/ 1785961 h 2363039"/>
              <a:gd name="connsiteX8" fmla="*/ 0 w 5972904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2904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2646669" y="-35273"/>
                  <a:pt x="3844517" y="-144294"/>
                  <a:pt x="5395826" y="0"/>
                </a:cubicBezTo>
                <a:cubicBezTo>
                  <a:pt x="5767430" y="16099"/>
                  <a:pt x="5927990" y="220498"/>
                  <a:pt x="5972904" y="577078"/>
                </a:cubicBezTo>
                <a:cubicBezTo>
                  <a:pt x="6026746" y="956399"/>
                  <a:pt x="5886416" y="1630180"/>
                  <a:pt x="5972904" y="1785961"/>
                </a:cubicBezTo>
                <a:cubicBezTo>
                  <a:pt x="6009999" y="2076621"/>
                  <a:pt x="5735340" y="2340487"/>
                  <a:pt x="5395826" y="2363039"/>
                </a:cubicBezTo>
                <a:cubicBezTo>
                  <a:pt x="3302870" y="2440564"/>
                  <a:pt x="1893738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5972904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2157205" y="-95379"/>
                  <a:pt x="4063391" y="58096"/>
                  <a:pt x="5395826" y="0"/>
                </a:cubicBezTo>
                <a:cubicBezTo>
                  <a:pt x="5710826" y="-2612"/>
                  <a:pt x="5959362" y="248635"/>
                  <a:pt x="5972904" y="577078"/>
                </a:cubicBezTo>
                <a:cubicBezTo>
                  <a:pt x="5998717" y="843483"/>
                  <a:pt x="5975911" y="1234148"/>
                  <a:pt x="5972904" y="1785961"/>
                </a:cubicBezTo>
                <a:cubicBezTo>
                  <a:pt x="5986037" y="2089062"/>
                  <a:pt x="5680059" y="2328694"/>
                  <a:pt x="5395826" y="2363039"/>
                </a:cubicBezTo>
                <a:cubicBezTo>
                  <a:pt x="3882172" y="2303133"/>
                  <a:pt x="2854604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Bập bẹ: nói chưa rõ do mới tập nói.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cs typeface="+mn-cs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nghĩa</a:t>
              </a:r>
              <a:r>
                <a:rPr lang="en-US" sz="80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 </a:t>
              </a:r>
              <a:r>
                <a:rPr lang="en-US" sz="80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#9Slide05 Phobia" panose="02000506000000020003" pitchFamily="2" charset="0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0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1466850" y="2199436"/>
            <a:ext cx="8715375" cy="2363039"/>
          </a:xfrm>
          <a:custGeom>
            <a:avLst/>
            <a:gdLst>
              <a:gd name="connsiteX0" fmla="*/ 0 w 8715375"/>
              <a:gd name="connsiteY0" fmla="*/ 577078 h 2363039"/>
              <a:gd name="connsiteX1" fmla="*/ 577078 w 8715375"/>
              <a:gd name="connsiteY1" fmla="*/ 0 h 2363039"/>
              <a:gd name="connsiteX2" fmla="*/ 8138297 w 8715375"/>
              <a:gd name="connsiteY2" fmla="*/ 0 h 2363039"/>
              <a:gd name="connsiteX3" fmla="*/ 8715375 w 8715375"/>
              <a:gd name="connsiteY3" fmla="*/ 577078 h 2363039"/>
              <a:gd name="connsiteX4" fmla="*/ 8715375 w 8715375"/>
              <a:gd name="connsiteY4" fmla="*/ 1785961 h 2363039"/>
              <a:gd name="connsiteX5" fmla="*/ 8138297 w 8715375"/>
              <a:gd name="connsiteY5" fmla="*/ 2363039 h 2363039"/>
              <a:gd name="connsiteX6" fmla="*/ 577078 w 8715375"/>
              <a:gd name="connsiteY6" fmla="*/ 2363039 h 2363039"/>
              <a:gd name="connsiteX7" fmla="*/ 0 w 8715375"/>
              <a:gd name="connsiteY7" fmla="*/ 1785961 h 2363039"/>
              <a:gd name="connsiteX8" fmla="*/ 0 w 8715375"/>
              <a:gd name="connsiteY8" fmla="*/ 577078 h 2363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15375" h="2363039" fill="none" extrusionOk="0">
                <a:moveTo>
                  <a:pt x="0" y="577078"/>
                </a:moveTo>
                <a:cubicBezTo>
                  <a:pt x="-3987" y="272337"/>
                  <a:pt x="222966" y="-23790"/>
                  <a:pt x="577078" y="0"/>
                </a:cubicBezTo>
                <a:cubicBezTo>
                  <a:pt x="3324982" y="-35273"/>
                  <a:pt x="6685308" y="-144294"/>
                  <a:pt x="8138297" y="0"/>
                </a:cubicBezTo>
                <a:cubicBezTo>
                  <a:pt x="8509901" y="16099"/>
                  <a:pt x="8670461" y="220498"/>
                  <a:pt x="8715375" y="577078"/>
                </a:cubicBezTo>
                <a:cubicBezTo>
                  <a:pt x="8769217" y="956399"/>
                  <a:pt x="8628887" y="1630180"/>
                  <a:pt x="8715375" y="1785961"/>
                </a:cubicBezTo>
                <a:cubicBezTo>
                  <a:pt x="8752470" y="2076621"/>
                  <a:pt x="8477811" y="2340487"/>
                  <a:pt x="8138297" y="2363039"/>
                </a:cubicBezTo>
                <a:cubicBezTo>
                  <a:pt x="6104294" y="2440564"/>
                  <a:pt x="1933839" y="2319336"/>
                  <a:pt x="577078" y="2363039"/>
                </a:cubicBezTo>
                <a:cubicBezTo>
                  <a:pt x="236608" y="2357010"/>
                  <a:pt x="-39536" y="2104132"/>
                  <a:pt x="0" y="1785961"/>
                </a:cubicBezTo>
                <a:cubicBezTo>
                  <a:pt x="70517" y="1464701"/>
                  <a:pt x="-31514" y="757223"/>
                  <a:pt x="0" y="577078"/>
                </a:cubicBezTo>
                <a:close/>
              </a:path>
              <a:path w="8715375" h="2363039" stroke="0" extrusionOk="0">
                <a:moveTo>
                  <a:pt x="0" y="577078"/>
                </a:moveTo>
                <a:cubicBezTo>
                  <a:pt x="-1828" y="252052"/>
                  <a:pt x="227920" y="24660"/>
                  <a:pt x="577078" y="0"/>
                </a:cubicBezTo>
                <a:cubicBezTo>
                  <a:pt x="4074238" y="-95379"/>
                  <a:pt x="6469035" y="58096"/>
                  <a:pt x="8138297" y="0"/>
                </a:cubicBezTo>
                <a:cubicBezTo>
                  <a:pt x="8453297" y="-2612"/>
                  <a:pt x="8701833" y="248635"/>
                  <a:pt x="8715375" y="577078"/>
                </a:cubicBezTo>
                <a:cubicBezTo>
                  <a:pt x="8741188" y="843483"/>
                  <a:pt x="8718382" y="1234148"/>
                  <a:pt x="8715375" y="1785961"/>
                </a:cubicBezTo>
                <a:cubicBezTo>
                  <a:pt x="8728508" y="2089062"/>
                  <a:pt x="8422530" y="2328694"/>
                  <a:pt x="8138297" y="2363039"/>
                </a:cubicBezTo>
                <a:cubicBezTo>
                  <a:pt x="5453993" y="2303133"/>
                  <a:pt x="3502667" y="2445553"/>
                  <a:pt x="577078" y="2363039"/>
                </a:cubicBezTo>
                <a:cubicBezTo>
                  <a:pt x="230372" y="2369960"/>
                  <a:pt x="-32978" y="2138143"/>
                  <a:pt x="0" y="1785961"/>
                </a:cubicBezTo>
                <a:cubicBezTo>
                  <a:pt x="26766" y="1533505"/>
                  <a:pt x="-88599" y="1120062"/>
                  <a:pt x="0" y="577078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Kẽo kẹt: từ mô phỏng tiếng kêu của võng khi đung đưa.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0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294968" y="1283111"/>
            <a:ext cx="11061289" cy="1974440"/>
          </a:xfrm>
          <a:custGeom>
            <a:avLst/>
            <a:gdLst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  <a:gd name="connsiteX0" fmla="*/ 0 w 11061289"/>
              <a:gd name="connsiteY0" fmla="*/ 482177 h 1974440"/>
              <a:gd name="connsiteX1" fmla="*/ 395960 w 11061289"/>
              <a:gd name="connsiteY1" fmla="*/ 0 h 1974440"/>
              <a:gd name="connsiteX2" fmla="*/ 10665328 w 11061289"/>
              <a:gd name="connsiteY2" fmla="*/ 0 h 1974440"/>
              <a:gd name="connsiteX3" fmla="*/ 11061289 w 11061289"/>
              <a:gd name="connsiteY3" fmla="*/ 482177 h 1974440"/>
              <a:gd name="connsiteX4" fmla="*/ 11061289 w 11061289"/>
              <a:gd name="connsiteY4" fmla="*/ 1492262 h 1974440"/>
              <a:gd name="connsiteX5" fmla="*/ 10665328 w 11061289"/>
              <a:gd name="connsiteY5" fmla="*/ 1974440 h 1974440"/>
              <a:gd name="connsiteX6" fmla="*/ 395960 w 11061289"/>
              <a:gd name="connsiteY6" fmla="*/ 1974440 h 1974440"/>
              <a:gd name="connsiteX7" fmla="*/ 0 w 11061289"/>
              <a:gd name="connsiteY7" fmla="*/ 1492262 h 1974440"/>
              <a:gd name="connsiteX8" fmla="*/ 0 w 11061289"/>
              <a:gd name="connsiteY8" fmla="*/ 482177 h 19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61289" h="1974440" fill="none" extrusionOk="0">
                <a:moveTo>
                  <a:pt x="0" y="482177"/>
                </a:moveTo>
                <a:cubicBezTo>
                  <a:pt x="-15805" y="272371"/>
                  <a:pt x="119020" y="-41459"/>
                  <a:pt x="395960" y="0"/>
                </a:cubicBezTo>
                <a:cubicBezTo>
                  <a:pt x="2882837" y="104359"/>
                  <a:pt x="6025975" y="-899201"/>
                  <a:pt x="10665328" y="0"/>
                </a:cubicBezTo>
                <a:cubicBezTo>
                  <a:pt x="10963638" y="26106"/>
                  <a:pt x="11025583" y="181267"/>
                  <a:pt x="11061289" y="482177"/>
                </a:cubicBezTo>
                <a:cubicBezTo>
                  <a:pt x="11003848" y="874862"/>
                  <a:pt x="11014912" y="1379248"/>
                  <a:pt x="11061289" y="1492262"/>
                </a:cubicBezTo>
                <a:cubicBezTo>
                  <a:pt x="11126995" y="1707125"/>
                  <a:pt x="10919561" y="1934603"/>
                  <a:pt x="10665328" y="1974440"/>
                </a:cubicBezTo>
                <a:cubicBezTo>
                  <a:pt x="6549357" y="2057337"/>
                  <a:pt x="4934066" y="1780263"/>
                  <a:pt x="395960" y="1974440"/>
                </a:cubicBezTo>
                <a:cubicBezTo>
                  <a:pt x="95485" y="1951573"/>
                  <a:pt x="-44120" y="1757896"/>
                  <a:pt x="0" y="1492262"/>
                </a:cubicBezTo>
                <a:cubicBezTo>
                  <a:pt x="69644" y="1000437"/>
                  <a:pt x="24642" y="973604"/>
                  <a:pt x="0" y="482177"/>
                </a:cubicBezTo>
                <a:close/>
              </a:path>
              <a:path w="11061289" h="1974440" stroke="0" extrusionOk="0">
                <a:moveTo>
                  <a:pt x="0" y="482177"/>
                </a:moveTo>
                <a:cubicBezTo>
                  <a:pt x="-64519" y="178401"/>
                  <a:pt x="105981" y="9989"/>
                  <a:pt x="395960" y="0"/>
                </a:cubicBezTo>
                <a:cubicBezTo>
                  <a:pt x="3725579" y="-173902"/>
                  <a:pt x="8154341" y="852869"/>
                  <a:pt x="10665328" y="0"/>
                </a:cubicBezTo>
                <a:cubicBezTo>
                  <a:pt x="10866950" y="-50445"/>
                  <a:pt x="10972438" y="206366"/>
                  <a:pt x="11061289" y="482177"/>
                </a:cubicBezTo>
                <a:cubicBezTo>
                  <a:pt x="11005237" y="744318"/>
                  <a:pt x="11065301" y="1356655"/>
                  <a:pt x="11061289" y="1492262"/>
                </a:cubicBezTo>
                <a:cubicBezTo>
                  <a:pt x="11085030" y="1688697"/>
                  <a:pt x="10945761" y="1946110"/>
                  <a:pt x="10665328" y="1974440"/>
                </a:cubicBezTo>
                <a:cubicBezTo>
                  <a:pt x="5844705" y="1911479"/>
                  <a:pt x="4092144" y="2024128"/>
                  <a:pt x="395960" y="1974440"/>
                </a:cubicBezTo>
                <a:cubicBezTo>
                  <a:pt x="172178" y="2000570"/>
                  <a:pt x="-43311" y="1845921"/>
                  <a:pt x="0" y="1492262"/>
                </a:cubicBezTo>
                <a:cubicBezTo>
                  <a:pt x="16209" y="1222447"/>
                  <a:pt x="65748" y="1006960"/>
                  <a:pt x="0" y="482177"/>
                </a:cubicBezTo>
                <a:close/>
              </a:path>
              <a:path w="11061289" h="1974440" fill="none" stroke="0" extrusionOk="0">
                <a:moveTo>
                  <a:pt x="0" y="482177"/>
                </a:moveTo>
                <a:cubicBezTo>
                  <a:pt x="-22264" y="154024"/>
                  <a:pt x="162157" y="-22345"/>
                  <a:pt x="395960" y="0"/>
                </a:cubicBezTo>
                <a:cubicBezTo>
                  <a:pt x="3702121" y="-420135"/>
                  <a:pt x="6033740" y="-78983"/>
                  <a:pt x="10665328" y="0"/>
                </a:cubicBezTo>
                <a:cubicBezTo>
                  <a:pt x="10900020" y="-5534"/>
                  <a:pt x="10979455" y="182167"/>
                  <a:pt x="11061289" y="482177"/>
                </a:cubicBezTo>
                <a:cubicBezTo>
                  <a:pt x="10990231" y="891265"/>
                  <a:pt x="10993234" y="1371315"/>
                  <a:pt x="11061289" y="1492262"/>
                </a:cubicBezTo>
                <a:cubicBezTo>
                  <a:pt x="11049083" y="1744284"/>
                  <a:pt x="10888169" y="1925802"/>
                  <a:pt x="10665328" y="1974440"/>
                </a:cubicBezTo>
                <a:cubicBezTo>
                  <a:pt x="7133980" y="2414469"/>
                  <a:pt x="4937758" y="1990026"/>
                  <a:pt x="395960" y="1974440"/>
                </a:cubicBezTo>
                <a:cubicBezTo>
                  <a:pt x="161999" y="1999613"/>
                  <a:pt x="-50809" y="1837298"/>
                  <a:pt x="0" y="1492262"/>
                </a:cubicBezTo>
                <a:cubicBezTo>
                  <a:pt x="68847" y="1021866"/>
                  <a:pt x="20544" y="970822"/>
                  <a:pt x="0" y="482177"/>
                </a:cubicBezTo>
                <a:close/>
              </a:path>
              <a:path w="11061289" h="1974440" fill="none" stroke="0" extrusionOk="0">
                <a:moveTo>
                  <a:pt x="0" y="482177"/>
                </a:moveTo>
                <a:cubicBezTo>
                  <a:pt x="-12227" y="232960"/>
                  <a:pt x="122197" y="-24885"/>
                  <a:pt x="395960" y="0"/>
                </a:cubicBezTo>
                <a:cubicBezTo>
                  <a:pt x="3294378" y="204162"/>
                  <a:pt x="6335665" y="-388559"/>
                  <a:pt x="10665328" y="0"/>
                </a:cubicBezTo>
                <a:cubicBezTo>
                  <a:pt x="10941946" y="16689"/>
                  <a:pt x="11013567" y="173184"/>
                  <a:pt x="11061289" y="482177"/>
                </a:cubicBezTo>
                <a:cubicBezTo>
                  <a:pt x="11005643" y="878359"/>
                  <a:pt x="11016042" y="1353948"/>
                  <a:pt x="11061289" y="1492262"/>
                </a:cubicBezTo>
                <a:cubicBezTo>
                  <a:pt x="11104990" y="1720838"/>
                  <a:pt x="10891872" y="1929330"/>
                  <a:pt x="10665328" y="1974440"/>
                </a:cubicBezTo>
                <a:cubicBezTo>
                  <a:pt x="6816579" y="2229624"/>
                  <a:pt x="5039122" y="1870165"/>
                  <a:pt x="395960" y="1974440"/>
                </a:cubicBezTo>
                <a:cubicBezTo>
                  <a:pt x="94272" y="1972430"/>
                  <a:pt x="-37033" y="1766431"/>
                  <a:pt x="0" y="1492262"/>
                </a:cubicBezTo>
                <a:cubicBezTo>
                  <a:pt x="68148" y="1011756"/>
                  <a:pt x="19759" y="980081"/>
                  <a:pt x="0" y="482177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custGeom>
                    <a:avLst/>
                    <a:gdLst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  <a:gd name="connsiteX0" fmla="*/ 0 w 11061289"/>
                      <a:gd name="connsiteY0" fmla="*/ 482177 h 1974440"/>
                      <a:gd name="connsiteX1" fmla="*/ 395960 w 11061289"/>
                      <a:gd name="connsiteY1" fmla="*/ 0 h 1974440"/>
                      <a:gd name="connsiteX2" fmla="*/ 10665328 w 11061289"/>
                      <a:gd name="connsiteY2" fmla="*/ 0 h 1974440"/>
                      <a:gd name="connsiteX3" fmla="*/ 11061289 w 11061289"/>
                      <a:gd name="connsiteY3" fmla="*/ 482177 h 1974440"/>
                      <a:gd name="connsiteX4" fmla="*/ 11061289 w 11061289"/>
                      <a:gd name="connsiteY4" fmla="*/ 1492262 h 1974440"/>
                      <a:gd name="connsiteX5" fmla="*/ 10665328 w 11061289"/>
                      <a:gd name="connsiteY5" fmla="*/ 1974440 h 1974440"/>
                      <a:gd name="connsiteX6" fmla="*/ 395960 w 11061289"/>
                      <a:gd name="connsiteY6" fmla="*/ 1974440 h 1974440"/>
                      <a:gd name="connsiteX7" fmla="*/ 0 w 11061289"/>
                      <a:gd name="connsiteY7" fmla="*/ 1492262 h 1974440"/>
                      <a:gd name="connsiteX8" fmla="*/ 0 w 11061289"/>
                      <a:gd name="connsiteY8" fmla="*/ 482177 h 1974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61289" h="1974440" fill="none" extrusionOk="0">
                        <a:moveTo>
                          <a:pt x="0" y="482177"/>
                        </a:moveTo>
                        <a:cubicBezTo>
                          <a:pt x="-8366" y="246302"/>
                          <a:pt x="131940" y="-32776"/>
                          <a:pt x="395960" y="0"/>
                        </a:cubicBezTo>
                        <a:cubicBezTo>
                          <a:pt x="3049726" y="55134"/>
                          <a:pt x="6040170" y="-448731"/>
                          <a:pt x="10665328" y="0"/>
                        </a:cubicBezTo>
                        <a:cubicBezTo>
                          <a:pt x="10948991" y="21648"/>
                          <a:pt x="11030030" y="185016"/>
                          <a:pt x="11061289" y="482177"/>
                        </a:cubicBezTo>
                        <a:cubicBezTo>
                          <a:pt x="11001714" y="875091"/>
                          <a:pt x="11009563" y="1359402"/>
                          <a:pt x="11061289" y="1492262"/>
                        </a:cubicBezTo>
                        <a:cubicBezTo>
                          <a:pt x="11098221" y="1728884"/>
                          <a:pt x="10908837" y="1946229"/>
                          <a:pt x="10665328" y="1974440"/>
                        </a:cubicBezTo>
                        <a:cubicBezTo>
                          <a:pt x="6782056" y="2068969"/>
                          <a:pt x="5193740" y="1893053"/>
                          <a:pt x="395960" y="1974440"/>
                        </a:cubicBezTo>
                        <a:cubicBezTo>
                          <a:pt x="134695" y="1962437"/>
                          <a:pt x="-28830" y="1758105"/>
                          <a:pt x="0" y="1492262"/>
                        </a:cubicBezTo>
                        <a:cubicBezTo>
                          <a:pt x="69192" y="1007341"/>
                          <a:pt x="23694" y="981196"/>
                          <a:pt x="0" y="482177"/>
                        </a:cubicBezTo>
                        <a:close/>
                      </a:path>
                      <a:path w="11061289" h="1974440" stroke="0" extrusionOk="0">
                        <a:moveTo>
                          <a:pt x="0" y="482177"/>
                        </a:moveTo>
                        <a:cubicBezTo>
                          <a:pt x="-21874" y="191383"/>
                          <a:pt x="137567" y="11943"/>
                          <a:pt x="395960" y="0"/>
                        </a:cubicBezTo>
                        <a:cubicBezTo>
                          <a:pt x="3700069" y="-151633"/>
                          <a:pt x="8318219" y="452924"/>
                          <a:pt x="10665328" y="0"/>
                        </a:cubicBezTo>
                        <a:cubicBezTo>
                          <a:pt x="10863431" y="-23320"/>
                          <a:pt x="10997554" y="196264"/>
                          <a:pt x="11061289" y="482177"/>
                        </a:cubicBezTo>
                        <a:cubicBezTo>
                          <a:pt x="11027564" y="751911"/>
                          <a:pt x="11058803" y="1362133"/>
                          <a:pt x="11061289" y="1492262"/>
                        </a:cubicBezTo>
                        <a:cubicBezTo>
                          <a:pt x="11076872" y="1730003"/>
                          <a:pt x="10909682" y="1956722"/>
                          <a:pt x="10665328" y="1974440"/>
                        </a:cubicBezTo>
                        <a:cubicBezTo>
                          <a:pt x="6013019" y="1900686"/>
                          <a:pt x="4221328" y="2051105"/>
                          <a:pt x="395960" y="1974440"/>
                        </a:cubicBezTo>
                        <a:cubicBezTo>
                          <a:pt x="167751" y="1997989"/>
                          <a:pt x="-22049" y="1799274"/>
                          <a:pt x="0" y="1492262"/>
                        </a:cubicBezTo>
                        <a:cubicBezTo>
                          <a:pt x="30309" y="1212440"/>
                          <a:pt x="54477" y="997726"/>
                          <a:pt x="0" y="482177"/>
                        </a:cubicBezTo>
                        <a:close/>
                      </a:path>
                      <a:path w="11061289" h="1974440" fill="none" stroke="0" extrusionOk="0">
                        <a:moveTo>
                          <a:pt x="0" y="482177"/>
                        </a:moveTo>
                        <a:cubicBezTo>
                          <a:pt x="-13491" y="180490"/>
                          <a:pt x="139543" y="4873"/>
                          <a:pt x="395960" y="0"/>
                        </a:cubicBezTo>
                        <a:cubicBezTo>
                          <a:pt x="3572393" y="67017"/>
                          <a:pt x="6123084" y="-168320"/>
                          <a:pt x="10665328" y="0"/>
                        </a:cubicBezTo>
                        <a:cubicBezTo>
                          <a:pt x="10886937" y="-7345"/>
                          <a:pt x="11009403" y="171026"/>
                          <a:pt x="11061289" y="482177"/>
                        </a:cubicBezTo>
                        <a:cubicBezTo>
                          <a:pt x="11014241" y="893698"/>
                          <a:pt x="11009818" y="1354152"/>
                          <a:pt x="11061289" y="1492262"/>
                        </a:cubicBezTo>
                        <a:cubicBezTo>
                          <a:pt x="11080562" y="1738499"/>
                          <a:pt x="10879159" y="1956881"/>
                          <a:pt x="10665328" y="1974440"/>
                        </a:cubicBezTo>
                        <a:cubicBezTo>
                          <a:pt x="6884583" y="2172063"/>
                          <a:pt x="5084377" y="1893878"/>
                          <a:pt x="395960" y="1974440"/>
                        </a:cubicBezTo>
                        <a:cubicBezTo>
                          <a:pt x="156421" y="1977610"/>
                          <a:pt x="-51710" y="1789370"/>
                          <a:pt x="0" y="1492262"/>
                        </a:cubicBezTo>
                        <a:cubicBezTo>
                          <a:pt x="67500" y="1017752"/>
                          <a:pt x="13294" y="979885"/>
                          <a:pt x="0" y="4821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Sân đình: nơi sinh hoạt cộng đồng của làng xã trong khuôn viên đình làng.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0E4CCED-2B8F-DFE2-2523-DA5CB30B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4946" y="3402313"/>
            <a:ext cx="4373620" cy="2925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75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FECA1CB6-AD99-3289-BCE5-9AEE86275D23}"/>
              </a:ext>
            </a:extLst>
          </p:cNvPr>
          <p:cNvSpPr/>
          <p:nvPr/>
        </p:nvSpPr>
        <p:spPr>
          <a:xfrm>
            <a:off x="628650" y="1675561"/>
            <a:ext cx="10858499" cy="1886789"/>
          </a:xfrm>
          <a:custGeom>
            <a:avLst/>
            <a:gdLst>
              <a:gd name="connsiteX0" fmla="*/ 0 w 10858499"/>
              <a:gd name="connsiteY0" fmla="*/ 460773 h 1886789"/>
              <a:gd name="connsiteX1" fmla="*/ 460773 w 10858499"/>
              <a:gd name="connsiteY1" fmla="*/ 0 h 1886789"/>
              <a:gd name="connsiteX2" fmla="*/ 10397726 w 10858499"/>
              <a:gd name="connsiteY2" fmla="*/ 0 h 1886789"/>
              <a:gd name="connsiteX3" fmla="*/ 10858499 w 10858499"/>
              <a:gd name="connsiteY3" fmla="*/ 460773 h 1886789"/>
              <a:gd name="connsiteX4" fmla="*/ 10858499 w 10858499"/>
              <a:gd name="connsiteY4" fmla="*/ 1426016 h 1886789"/>
              <a:gd name="connsiteX5" fmla="*/ 10397726 w 10858499"/>
              <a:gd name="connsiteY5" fmla="*/ 1886789 h 1886789"/>
              <a:gd name="connsiteX6" fmla="*/ 460773 w 10858499"/>
              <a:gd name="connsiteY6" fmla="*/ 1886789 h 1886789"/>
              <a:gd name="connsiteX7" fmla="*/ 0 w 10858499"/>
              <a:gd name="connsiteY7" fmla="*/ 1426016 h 1886789"/>
              <a:gd name="connsiteX8" fmla="*/ 0 w 10858499"/>
              <a:gd name="connsiteY8" fmla="*/ 460773 h 188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8499" h="1886789" fill="none" extrusionOk="0">
                <a:moveTo>
                  <a:pt x="0" y="460773"/>
                </a:moveTo>
                <a:cubicBezTo>
                  <a:pt x="-12210" y="249081"/>
                  <a:pt x="166246" y="-26914"/>
                  <a:pt x="460773" y="0"/>
                </a:cubicBezTo>
                <a:cubicBezTo>
                  <a:pt x="4414741" y="-35273"/>
                  <a:pt x="9328072" y="-144294"/>
                  <a:pt x="10397726" y="0"/>
                </a:cubicBezTo>
                <a:cubicBezTo>
                  <a:pt x="10699027" y="14252"/>
                  <a:pt x="10854718" y="203107"/>
                  <a:pt x="10858499" y="460773"/>
                </a:cubicBezTo>
                <a:cubicBezTo>
                  <a:pt x="10903919" y="899044"/>
                  <a:pt x="10909417" y="1162304"/>
                  <a:pt x="10858499" y="1426016"/>
                </a:cubicBezTo>
                <a:cubicBezTo>
                  <a:pt x="10897290" y="1651160"/>
                  <a:pt x="10685945" y="1850210"/>
                  <a:pt x="10397726" y="1886789"/>
                </a:cubicBezTo>
                <a:cubicBezTo>
                  <a:pt x="6289620" y="1964314"/>
                  <a:pt x="2577032" y="1843086"/>
                  <a:pt x="460773" y="1886789"/>
                </a:cubicBezTo>
                <a:cubicBezTo>
                  <a:pt x="186474" y="1881297"/>
                  <a:pt x="-8697" y="1680375"/>
                  <a:pt x="0" y="1426016"/>
                </a:cubicBezTo>
                <a:cubicBezTo>
                  <a:pt x="-59089" y="1167528"/>
                  <a:pt x="11373" y="828437"/>
                  <a:pt x="0" y="460773"/>
                </a:cubicBezTo>
                <a:close/>
              </a:path>
              <a:path w="10858499" h="1886789" stroke="0" extrusionOk="0">
                <a:moveTo>
                  <a:pt x="0" y="460773"/>
                </a:moveTo>
                <a:cubicBezTo>
                  <a:pt x="-10135" y="171275"/>
                  <a:pt x="185788" y="16609"/>
                  <a:pt x="460773" y="0"/>
                </a:cubicBezTo>
                <a:cubicBezTo>
                  <a:pt x="3774768" y="-95379"/>
                  <a:pt x="6845799" y="58096"/>
                  <a:pt x="10397726" y="0"/>
                </a:cubicBezTo>
                <a:cubicBezTo>
                  <a:pt x="10641986" y="-7193"/>
                  <a:pt x="10819610" y="178346"/>
                  <a:pt x="10858499" y="460773"/>
                </a:cubicBezTo>
                <a:cubicBezTo>
                  <a:pt x="10778039" y="821884"/>
                  <a:pt x="10898954" y="1049999"/>
                  <a:pt x="10858499" y="1426016"/>
                </a:cubicBezTo>
                <a:cubicBezTo>
                  <a:pt x="10872022" y="1664420"/>
                  <a:pt x="10619258" y="1853970"/>
                  <a:pt x="10397726" y="1886789"/>
                </a:cubicBezTo>
                <a:cubicBezTo>
                  <a:pt x="6288624" y="1826883"/>
                  <a:pt x="5369847" y="1969303"/>
                  <a:pt x="460773" y="1886789"/>
                </a:cubicBezTo>
                <a:cubicBezTo>
                  <a:pt x="163035" y="1897484"/>
                  <a:pt x="-27746" y="1708654"/>
                  <a:pt x="0" y="1426016"/>
                </a:cubicBezTo>
                <a:cubicBezTo>
                  <a:pt x="-61082" y="1225428"/>
                  <a:pt x="-23753" y="930567"/>
                  <a:pt x="0" y="460773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Chọi (cỏ) gà: trò chơi dân gian của trẻ nhỏ (dùng cỏ gà của mình quất mạnh vào cỏ gà của bạn), mang đậm nét đẹp đồng quê.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4117D-270C-8AF8-CFF6-D9E1EF5CCEAB}"/>
              </a:ext>
            </a:extLst>
          </p:cNvPr>
          <p:cNvGrpSpPr/>
          <p:nvPr/>
        </p:nvGrpSpPr>
        <p:grpSpPr>
          <a:xfrm>
            <a:off x="1769510" y="130208"/>
            <a:ext cx="8553682" cy="1332963"/>
            <a:chOff x="2941085" y="292595"/>
            <a:chExt cx="6323909" cy="1332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356043-0F02-78AE-B80B-288F402FC04C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8028-728D-3554-B074-BD0A5B010AD2}"/>
                </a:ext>
              </a:extLst>
            </p:cNvPr>
            <p:cNvSpPr txBox="1"/>
            <p:nvPr/>
          </p:nvSpPr>
          <p:spPr>
            <a:xfrm>
              <a:off x="2955167" y="302119"/>
              <a:ext cx="63098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Giải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nghĩa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từ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9ED1A3A0-7D1A-E27D-3F4B-C3EE1DF5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6925" y="3810588"/>
            <a:ext cx="4373620" cy="2917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276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5" y="1519211"/>
            <a:ext cx="107483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rPr>
              <a:t>Bài thơ nhắc đến những dấu thanh nào trong tiếng Việt?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1071355" y="4699999"/>
            <a:ext cx="9988827" cy="1291228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93863" y="5258151"/>
              <a:ext cx="6873466" cy="13640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Dấu sắc, dấu nặng, dấu ngã, dấu huyền,dấu hỏi, không có dấu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85A599C-80BA-34CF-AC72-6B9F09896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065" y="3464559"/>
            <a:ext cx="5642610" cy="956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9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905FEB-2FB0-4CBA-9FBA-E26B2AC30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76200"/>
            <a:ext cx="73152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53F6B1-CA15-4CDD-91F9-8E3D22143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36" y="4352081"/>
            <a:ext cx="2101776" cy="21017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576411-3163-4563-885C-D9B8DB1AA2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7384844" y="188784"/>
            <a:ext cx="1367500" cy="9014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8ED215-5D55-418D-9DBF-704358FF35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C02449-3F0B-C1A6-8EDD-1B01DF644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073" y="2475293"/>
            <a:ext cx="1926503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606865" y="150246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066801" y="1519211"/>
            <a:ext cx="1055369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Ở khổ 1 và khổ 2, dấu sắc và dấu nặng được nhắc qua tiếng nào?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Tìm những hình ảnh so sánh được gợi ra từ những tiếng đó?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95325" y="3248025"/>
            <a:ext cx="10887075" cy="2901983"/>
            <a:chOff x="1717200" y="5206536"/>
            <a:chExt cx="7177140" cy="1601601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20772" y="5258151"/>
              <a:ext cx="7146558" cy="1549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 </a:t>
              </a: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sắc được nhắc qua tiếng “bố”; dấu nặng được nhắc qua tiếng “mẹ”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+ Những hình ảnh so sánh gợi ra từ tiếng “bố” là cao như mây đỉnh núi, bát ngát  trùng khơi, hình ảnh so sánh gợi ra từ tiếng “mẹ” là: ngọt ngào như dòng sữa nuôi con lớn thành người.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8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Trong bài thơ, dấu ngã, dấu huyền, dấu hỏi gắ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 với tiếng nào? Mỗi tiếng đó gợi nhớ đến điều gì?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2745756"/>
            <a:ext cx="10977770" cy="3681649"/>
            <a:chOff x="1717200" y="4831693"/>
            <a:chExt cx="7177140" cy="1938741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4831694"/>
              <a:ext cx="7177140" cy="1888813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751013" y="4831693"/>
              <a:ext cx="7109515" cy="1938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huyền gắn với tiếng làng. Tiếng làng gợi nhớ đến hình ảnh làng quê thân thương với sân đình giếng nước,... nơi nuôi dưỡng tâm hồn con trẻ.</a:t>
              </a:r>
              <a:endParaRPr kumimoji="0" lang="en-US" altLang="zh-CN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ngã gắn với tiếng võng. Tiếng võng gợi nhớ đến hình ảnh thân thương của bà.</a:t>
              </a:r>
              <a:endParaRPr kumimoji="0" lang="en-US" altLang="zh-CN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3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Dấu hỏi gắn với tiếng cỏ. Tiếng cỏ gợi nhớ đến trò chơi tuổi thơ (trò chơi chọi gà)</a:t>
              </a: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5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A7BA16-D9F3-7ECB-66B7-7E83D42AEFAA}"/>
              </a:ext>
            </a:extLst>
          </p:cNvPr>
          <p:cNvSpPr/>
          <p:nvPr/>
        </p:nvSpPr>
        <p:spPr>
          <a:xfrm>
            <a:off x="410309" y="430596"/>
            <a:ext cx="11371382" cy="5988761"/>
          </a:xfrm>
          <a:custGeom>
            <a:avLst/>
            <a:gdLst>
              <a:gd name="connsiteX0" fmla="*/ 0 w 11371382"/>
              <a:gd name="connsiteY0" fmla="*/ 750452 h 5988761"/>
              <a:gd name="connsiteX1" fmla="*/ 750452 w 11371382"/>
              <a:gd name="connsiteY1" fmla="*/ 0 h 5988761"/>
              <a:gd name="connsiteX2" fmla="*/ 1309779 w 11371382"/>
              <a:gd name="connsiteY2" fmla="*/ 0 h 5988761"/>
              <a:gd name="connsiteX3" fmla="*/ 1967811 w 11371382"/>
              <a:gd name="connsiteY3" fmla="*/ 0 h 5988761"/>
              <a:gd name="connsiteX4" fmla="*/ 2527138 w 11371382"/>
              <a:gd name="connsiteY4" fmla="*/ 0 h 5988761"/>
              <a:gd name="connsiteX5" fmla="*/ 2889056 w 11371382"/>
              <a:gd name="connsiteY5" fmla="*/ 0 h 5988761"/>
              <a:gd name="connsiteX6" fmla="*/ 3448383 w 11371382"/>
              <a:gd name="connsiteY6" fmla="*/ 0 h 5988761"/>
              <a:gd name="connsiteX7" fmla="*/ 4007710 w 11371382"/>
              <a:gd name="connsiteY7" fmla="*/ 0 h 5988761"/>
              <a:gd name="connsiteX8" fmla="*/ 4369627 w 11371382"/>
              <a:gd name="connsiteY8" fmla="*/ 0 h 5988761"/>
              <a:gd name="connsiteX9" fmla="*/ 4830250 w 11371382"/>
              <a:gd name="connsiteY9" fmla="*/ 0 h 5988761"/>
              <a:gd name="connsiteX10" fmla="*/ 5192167 w 11371382"/>
              <a:gd name="connsiteY10" fmla="*/ 0 h 5988761"/>
              <a:gd name="connsiteX11" fmla="*/ 6047609 w 11371382"/>
              <a:gd name="connsiteY11" fmla="*/ 0 h 5988761"/>
              <a:gd name="connsiteX12" fmla="*/ 6508231 w 11371382"/>
              <a:gd name="connsiteY12" fmla="*/ 0 h 5988761"/>
              <a:gd name="connsiteX13" fmla="*/ 6968853 w 11371382"/>
              <a:gd name="connsiteY13" fmla="*/ 0 h 5988761"/>
              <a:gd name="connsiteX14" fmla="*/ 7824295 w 11371382"/>
              <a:gd name="connsiteY14" fmla="*/ 0 h 5988761"/>
              <a:gd name="connsiteX15" fmla="*/ 8186212 w 11371382"/>
              <a:gd name="connsiteY15" fmla="*/ 0 h 5988761"/>
              <a:gd name="connsiteX16" fmla="*/ 8942949 w 11371382"/>
              <a:gd name="connsiteY16" fmla="*/ 0 h 5988761"/>
              <a:gd name="connsiteX17" fmla="*/ 9600981 w 11371382"/>
              <a:gd name="connsiteY17" fmla="*/ 0 h 5988761"/>
              <a:gd name="connsiteX18" fmla="*/ 10620930 w 11371382"/>
              <a:gd name="connsiteY18" fmla="*/ 0 h 5988761"/>
              <a:gd name="connsiteX19" fmla="*/ 11371382 w 11371382"/>
              <a:gd name="connsiteY19" fmla="*/ 750452 h 5988761"/>
              <a:gd name="connsiteX20" fmla="*/ 11371382 w 11371382"/>
              <a:gd name="connsiteY20" fmla="*/ 1256939 h 5988761"/>
              <a:gd name="connsiteX21" fmla="*/ 11371382 w 11371382"/>
              <a:gd name="connsiteY21" fmla="*/ 1987818 h 5988761"/>
              <a:gd name="connsiteX22" fmla="*/ 11371382 w 11371382"/>
              <a:gd name="connsiteY22" fmla="*/ 2584062 h 5988761"/>
              <a:gd name="connsiteX23" fmla="*/ 11371382 w 11371382"/>
              <a:gd name="connsiteY23" fmla="*/ 3180306 h 5988761"/>
              <a:gd name="connsiteX24" fmla="*/ 11371382 w 11371382"/>
              <a:gd name="connsiteY24" fmla="*/ 3821428 h 5988761"/>
              <a:gd name="connsiteX25" fmla="*/ 11371382 w 11371382"/>
              <a:gd name="connsiteY25" fmla="*/ 4552308 h 5988761"/>
              <a:gd name="connsiteX26" fmla="*/ 11371382 w 11371382"/>
              <a:gd name="connsiteY26" fmla="*/ 5238309 h 5988761"/>
              <a:gd name="connsiteX27" fmla="*/ 10620930 w 11371382"/>
              <a:gd name="connsiteY27" fmla="*/ 5988761 h 5988761"/>
              <a:gd name="connsiteX28" fmla="*/ 10259012 w 11371382"/>
              <a:gd name="connsiteY28" fmla="*/ 5988761 h 5988761"/>
              <a:gd name="connsiteX29" fmla="*/ 9502276 w 11371382"/>
              <a:gd name="connsiteY29" fmla="*/ 5988761 h 5988761"/>
              <a:gd name="connsiteX30" fmla="*/ 8942949 w 11371382"/>
              <a:gd name="connsiteY30" fmla="*/ 5988761 h 5988761"/>
              <a:gd name="connsiteX31" fmla="*/ 8087507 w 11371382"/>
              <a:gd name="connsiteY31" fmla="*/ 5988761 h 5988761"/>
              <a:gd name="connsiteX32" fmla="*/ 7429475 w 11371382"/>
              <a:gd name="connsiteY32" fmla="*/ 5988761 h 5988761"/>
              <a:gd name="connsiteX33" fmla="*/ 6968853 w 11371382"/>
              <a:gd name="connsiteY33" fmla="*/ 5988761 h 5988761"/>
              <a:gd name="connsiteX34" fmla="*/ 6113412 w 11371382"/>
              <a:gd name="connsiteY34" fmla="*/ 5988761 h 5988761"/>
              <a:gd name="connsiteX35" fmla="*/ 5257970 w 11371382"/>
              <a:gd name="connsiteY35" fmla="*/ 5988761 h 5988761"/>
              <a:gd name="connsiteX36" fmla="*/ 4797348 w 11371382"/>
              <a:gd name="connsiteY36" fmla="*/ 5988761 h 5988761"/>
              <a:gd name="connsiteX37" fmla="*/ 4238021 w 11371382"/>
              <a:gd name="connsiteY37" fmla="*/ 5988761 h 5988761"/>
              <a:gd name="connsiteX38" fmla="*/ 3481284 w 11371382"/>
              <a:gd name="connsiteY38" fmla="*/ 5988761 h 5988761"/>
              <a:gd name="connsiteX39" fmla="*/ 2724548 w 11371382"/>
              <a:gd name="connsiteY39" fmla="*/ 5988761 h 5988761"/>
              <a:gd name="connsiteX40" fmla="*/ 1869106 w 11371382"/>
              <a:gd name="connsiteY40" fmla="*/ 5988761 h 5988761"/>
              <a:gd name="connsiteX41" fmla="*/ 1507189 w 11371382"/>
              <a:gd name="connsiteY41" fmla="*/ 5988761 h 5988761"/>
              <a:gd name="connsiteX42" fmla="*/ 750452 w 11371382"/>
              <a:gd name="connsiteY42" fmla="*/ 5988761 h 5988761"/>
              <a:gd name="connsiteX43" fmla="*/ 0 w 11371382"/>
              <a:gd name="connsiteY43" fmla="*/ 5238309 h 5988761"/>
              <a:gd name="connsiteX44" fmla="*/ 0 w 11371382"/>
              <a:gd name="connsiteY44" fmla="*/ 4731822 h 5988761"/>
              <a:gd name="connsiteX45" fmla="*/ 0 w 11371382"/>
              <a:gd name="connsiteY45" fmla="*/ 4180457 h 5988761"/>
              <a:gd name="connsiteX46" fmla="*/ 0 w 11371382"/>
              <a:gd name="connsiteY46" fmla="*/ 3494456 h 5988761"/>
              <a:gd name="connsiteX47" fmla="*/ 0 w 11371382"/>
              <a:gd name="connsiteY47" fmla="*/ 2853334 h 5988761"/>
              <a:gd name="connsiteX48" fmla="*/ 0 w 11371382"/>
              <a:gd name="connsiteY48" fmla="*/ 2346847 h 5988761"/>
              <a:gd name="connsiteX49" fmla="*/ 0 w 11371382"/>
              <a:gd name="connsiteY49" fmla="*/ 1660846 h 5988761"/>
              <a:gd name="connsiteX50" fmla="*/ 0 w 11371382"/>
              <a:gd name="connsiteY50" fmla="*/ 750452 h 5988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71382" h="5988761" fill="none" extrusionOk="0">
                <a:moveTo>
                  <a:pt x="0" y="750452"/>
                </a:moveTo>
                <a:cubicBezTo>
                  <a:pt x="-52742" y="340472"/>
                  <a:pt x="397829" y="13246"/>
                  <a:pt x="750452" y="0"/>
                </a:cubicBezTo>
                <a:cubicBezTo>
                  <a:pt x="916752" y="-19186"/>
                  <a:pt x="1180237" y="-16531"/>
                  <a:pt x="1309779" y="0"/>
                </a:cubicBezTo>
                <a:cubicBezTo>
                  <a:pt x="1439321" y="16531"/>
                  <a:pt x="1766862" y="5055"/>
                  <a:pt x="1967811" y="0"/>
                </a:cubicBezTo>
                <a:cubicBezTo>
                  <a:pt x="2168760" y="-5055"/>
                  <a:pt x="2309439" y="17914"/>
                  <a:pt x="2527138" y="0"/>
                </a:cubicBezTo>
                <a:cubicBezTo>
                  <a:pt x="2744837" y="-17914"/>
                  <a:pt x="2751984" y="-13450"/>
                  <a:pt x="2889056" y="0"/>
                </a:cubicBezTo>
                <a:cubicBezTo>
                  <a:pt x="3026128" y="13450"/>
                  <a:pt x="3204731" y="-2768"/>
                  <a:pt x="3448383" y="0"/>
                </a:cubicBezTo>
                <a:cubicBezTo>
                  <a:pt x="3692035" y="2768"/>
                  <a:pt x="3825700" y="-19383"/>
                  <a:pt x="4007710" y="0"/>
                </a:cubicBezTo>
                <a:cubicBezTo>
                  <a:pt x="4189720" y="19383"/>
                  <a:pt x="4198284" y="-7733"/>
                  <a:pt x="4369627" y="0"/>
                </a:cubicBezTo>
                <a:cubicBezTo>
                  <a:pt x="4540970" y="7733"/>
                  <a:pt x="4643059" y="-2887"/>
                  <a:pt x="4830250" y="0"/>
                </a:cubicBezTo>
                <a:cubicBezTo>
                  <a:pt x="5017441" y="2887"/>
                  <a:pt x="5091514" y="-7203"/>
                  <a:pt x="5192167" y="0"/>
                </a:cubicBezTo>
                <a:cubicBezTo>
                  <a:pt x="5292820" y="7203"/>
                  <a:pt x="5704220" y="-33910"/>
                  <a:pt x="6047609" y="0"/>
                </a:cubicBezTo>
                <a:cubicBezTo>
                  <a:pt x="6390998" y="33910"/>
                  <a:pt x="6306174" y="-4282"/>
                  <a:pt x="6508231" y="0"/>
                </a:cubicBezTo>
                <a:cubicBezTo>
                  <a:pt x="6710288" y="4282"/>
                  <a:pt x="6782629" y="-18486"/>
                  <a:pt x="6968853" y="0"/>
                </a:cubicBezTo>
                <a:cubicBezTo>
                  <a:pt x="7155077" y="18486"/>
                  <a:pt x="7477359" y="-42107"/>
                  <a:pt x="7824295" y="0"/>
                </a:cubicBezTo>
                <a:cubicBezTo>
                  <a:pt x="8171231" y="42107"/>
                  <a:pt x="8063347" y="2813"/>
                  <a:pt x="8186212" y="0"/>
                </a:cubicBezTo>
                <a:cubicBezTo>
                  <a:pt x="8309077" y="-2813"/>
                  <a:pt x="8594030" y="-14979"/>
                  <a:pt x="8942949" y="0"/>
                </a:cubicBezTo>
                <a:cubicBezTo>
                  <a:pt x="9291868" y="14979"/>
                  <a:pt x="9304358" y="12907"/>
                  <a:pt x="9600981" y="0"/>
                </a:cubicBezTo>
                <a:cubicBezTo>
                  <a:pt x="9897604" y="-12907"/>
                  <a:pt x="10297364" y="48450"/>
                  <a:pt x="10620930" y="0"/>
                </a:cubicBezTo>
                <a:cubicBezTo>
                  <a:pt x="11033339" y="65679"/>
                  <a:pt x="11304895" y="352105"/>
                  <a:pt x="11371382" y="750452"/>
                </a:cubicBezTo>
                <a:cubicBezTo>
                  <a:pt x="11388840" y="920994"/>
                  <a:pt x="11393635" y="1137350"/>
                  <a:pt x="11371382" y="1256939"/>
                </a:cubicBezTo>
                <a:cubicBezTo>
                  <a:pt x="11349129" y="1376528"/>
                  <a:pt x="11371581" y="1635794"/>
                  <a:pt x="11371382" y="1987818"/>
                </a:cubicBezTo>
                <a:cubicBezTo>
                  <a:pt x="11371183" y="2339842"/>
                  <a:pt x="11380787" y="2347894"/>
                  <a:pt x="11371382" y="2584062"/>
                </a:cubicBezTo>
                <a:cubicBezTo>
                  <a:pt x="11361977" y="2820230"/>
                  <a:pt x="11396226" y="3044548"/>
                  <a:pt x="11371382" y="3180306"/>
                </a:cubicBezTo>
                <a:cubicBezTo>
                  <a:pt x="11346538" y="3316064"/>
                  <a:pt x="11344607" y="3552506"/>
                  <a:pt x="11371382" y="3821428"/>
                </a:cubicBezTo>
                <a:cubicBezTo>
                  <a:pt x="11398157" y="4090350"/>
                  <a:pt x="11363699" y="4361480"/>
                  <a:pt x="11371382" y="4552308"/>
                </a:cubicBezTo>
                <a:cubicBezTo>
                  <a:pt x="11379065" y="4743136"/>
                  <a:pt x="11391050" y="4899097"/>
                  <a:pt x="11371382" y="5238309"/>
                </a:cubicBezTo>
                <a:cubicBezTo>
                  <a:pt x="11420430" y="5621058"/>
                  <a:pt x="11041609" y="6070573"/>
                  <a:pt x="10620930" y="5988761"/>
                </a:cubicBezTo>
                <a:cubicBezTo>
                  <a:pt x="10503764" y="5998104"/>
                  <a:pt x="10438916" y="5992887"/>
                  <a:pt x="10259012" y="5988761"/>
                </a:cubicBezTo>
                <a:cubicBezTo>
                  <a:pt x="10079108" y="5984635"/>
                  <a:pt x="9690234" y="5975576"/>
                  <a:pt x="9502276" y="5988761"/>
                </a:cubicBezTo>
                <a:cubicBezTo>
                  <a:pt x="9314318" y="6001946"/>
                  <a:pt x="9091593" y="6005552"/>
                  <a:pt x="8942949" y="5988761"/>
                </a:cubicBezTo>
                <a:cubicBezTo>
                  <a:pt x="8794305" y="5971970"/>
                  <a:pt x="8376995" y="5961581"/>
                  <a:pt x="8087507" y="5988761"/>
                </a:cubicBezTo>
                <a:cubicBezTo>
                  <a:pt x="7798019" y="6015941"/>
                  <a:pt x="7680572" y="5956167"/>
                  <a:pt x="7429475" y="5988761"/>
                </a:cubicBezTo>
                <a:cubicBezTo>
                  <a:pt x="7178378" y="6021355"/>
                  <a:pt x="7159575" y="5999233"/>
                  <a:pt x="6968853" y="5988761"/>
                </a:cubicBezTo>
                <a:cubicBezTo>
                  <a:pt x="6778131" y="5978289"/>
                  <a:pt x="6446187" y="5963289"/>
                  <a:pt x="6113412" y="5988761"/>
                </a:cubicBezTo>
                <a:cubicBezTo>
                  <a:pt x="5780637" y="6014233"/>
                  <a:pt x="5516177" y="6019076"/>
                  <a:pt x="5257970" y="5988761"/>
                </a:cubicBezTo>
                <a:cubicBezTo>
                  <a:pt x="4999763" y="5958446"/>
                  <a:pt x="4954729" y="6000783"/>
                  <a:pt x="4797348" y="5988761"/>
                </a:cubicBezTo>
                <a:cubicBezTo>
                  <a:pt x="4639967" y="5976739"/>
                  <a:pt x="4498692" y="6009882"/>
                  <a:pt x="4238021" y="5988761"/>
                </a:cubicBezTo>
                <a:cubicBezTo>
                  <a:pt x="3977350" y="5967640"/>
                  <a:pt x="3736631" y="5979310"/>
                  <a:pt x="3481284" y="5988761"/>
                </a:cubicBezTo>
                <a:cubicBezTo>
                  <a:pt x="3225937" y="5998212"/>
                  <a:pt x="2887796" y="5951035"/>
                  <a:pt x="2724548" y="5988761"/>
                </a:cubicBezTo>
                <a:cubicBezTo>
                  <a:pt x="2561300" y="6026487"/>
                  <a:pt x="2090146" y="6026111"/>
                  <a:pt x="1869106" y="5988761"/>
                </a:cubicBezTo>
                <a:cubicBezTo>
                  <a:pt x="1648066" y="5951411"/>
                  <a:pt x="1649480" y="5991657"/>
                  <a:pt x="1507189" y="5988761"/>
                </a:cubicBezTo>
                <a:cubicBezTo>
                  <a:pt x="1364898" y="5985865"/>
                  <a:pt x="1021944" y="5997806"/>
                  <a:pt x="750452" y="5988761"/>
                </a:cubicBezTo>
                <a:cubicBezTo>
                  <a:pt x="339751" y="6061479"/>
                  <a:pt x="-40414" y="5706948"/>
                  <a:pt x="0" y="5238309"/>
                </a:cubicBezTo>
                <a:cubicBezTo>
                  <a:pt x="10685" y="5040178"/>
                  <a:pt x="-18987" y="4885419"/>
                  <a:pt x="0" y="4731822"/>
                </a:cubicBezTo>
                <a:cubicBezTo>
                  <a:pt x="18987" y="4578225"/>
                  <a:pt x="8619" y="4420050"/>
                  <a:pt x="0" y="4180457"/>
                </a:cubicBezTo>
                <a:cubicBezTo>
                  <a:pt x="-8619" y="3940864"/>
                  <a:pt x="17674" y="3637739"/>
                  <a:pt x="0" y="3494456"/>
                </a:cubicBezTo>
                <a:cubicBezTo>
                  <a:pt x="-17674" y="3351173"/>
                  <a:pt x="17197" y="3041491"/>
                  <a:pt x="0" y="2853334"/>
                </a:cubicBezTo>
                <a:cubicBezTo>
                  <a:pt x="-17197" y="2665177"/>
                  <a:pt x="-23250" y="2533018"/>
                  <a:pt x="0" y="2346847"/>
                </a:cubicBezTo>
                <a:cubicBezTo>
                  <a:pt x="23250" y="2160676"/>
                  <a:pt x="16326" y="1912726"/>
                  <a:pt x="0" y="1660846"/>
                </a:cubicBezTo>
                <a:cubicBezTo>
                  <a:pt x="-16326" y="1408966"/>
                  <a:pt x="-4183" y="1004543"/>
                  <a:pt x="0" y="750452"/>
                </a:cubicBezTo>
                <a:close/>
              </a:path>
              <a:path w="11371382" h="5988761" stroke="0" extrusionOk="0">
                <a:moveTo>
                  <a:pt x="0" y="750452"/>
                </a:moveTo>
                <a:cubicBezTo>
                  <a:pt x="3058" y="429491"/>
                  <a:pt x="364696" y="51297"/>
                  <a:pt x="750452" y="0"/>
                </a:cubicBezTo>
                <a:cubicBezTo>
                  <a:pt x="1110094" y="-4445"/>
                  <a:pt x="1337535" y="21717"/>
                  <a:pt x="1507189" y="0"/>
                </a:cubicBezTo>
                <a:cubicBezTo>
                  <a:pt x="1676843" y="-21717"/>
                  <a:pt x="1848367" y="-4465"/>
                  <a:pt x="1967811" y="0"/>
                </a:cubicBezTo>
                <a:cubicBezTo>
                  <a:pt x="2087255" y="4465"/>
                  <a:pt x="2295223" y="4850"/>
                  <a:pt x="2428433" y="0"/>
                </a:cubicBezTo>
                <a:cubicBezTo>
                  <a:pt x="2561643" y="-4850"/>
                  <a:pt x="2878696" y="11016"/>
                  <a:pt x="3185170" y="0"/>
                </a:cubicBezTo>
                <a:cubicBezTo>
                  <a:pt x="3491644" y="-11016"/>
                  <a:pt x="3554614" y="-8780"/>
                  <a:pt x="3744497" y="0"/>
                </a:cubicBezTo>
                <a:cubicBezTo>
                  <a:pt x="3934380" y="8780"/>
                  <a:pt x="4401904" y="21439"/>
                  <a:pt x="4599938" y="0"/>
                </a:cubicBezTo>
                <a:cubicBezTo>
                  <a:pt x="4797972" y="-21439"/>
                  <a:pt x="5194432" y="-28077"/>
                  <a:pt x="5455380" y="0"/>
                </a:cubicBezTo>
                <a:cubicBezTo>
                  <a:pt x="5716328" y="28077"/>
                  <a:pt x="6038026" y="28082"/>
                  <a:pt x="6212116" y="0"/>
                </a:cubicBezTo>
                <a:cubicBezTo>
                  <a:pt x="6386206" y="-28082"/>
                  <a:pt x="6502115" y="-4721"/>
                  <a:pt x="6672739" y="0"/>
                </a:cubicBezTo>
                <a:cubicBezTo>
                  <a:pt x="6843363" y="4721"/>
                  <a:pt x="6894405" y="6159"/>
                  <a:pt x="7034656" y="0"/>
                </a:cubicBezTo>
                <a:cubicBezTo>
                  <a:pt x="7174907" y="-6159"/>
                  <a:pt x="7648643" y="-13745"/>
                  <a:pt x="7890098" y="0"/>
                </a:cubicBezTo>
                <a:cubicBezTo>
                  <a:pt x="8131553" y="13745"/>
                  <a:pt x="8284793" y="25684"/>
                  <a:pt x="8548130" y="0"/>
                </a:cubicBezTo>
                <a:cubicBezTo>
                  <a:pt x="8811467" y="-25684"/>
                  <a:pt x="8942407" y="4128"/>
                  <a:pt x="9206161" y="0"/>
                </a:cubicBezTo>
                <a:cubicBezTo>
                  <a:pt x="9469915" y="-4128"/>
                  <a:pt x="9523135" y="5692"/>
                  <a:pt x="9666784" y="0"/>
                </a:cubicBezTo>
                <a:cubicBezTo>
                  <a:pt x="9810433" y="-5692"/>
                  <a:pt x="10207743" y="4652"/>
                  <a:pt x="10620930" y="0"/>
                </a:cubicBezTo>
                <a:cubicBezTo>
                  <a:pt x="11132522" y="22041"/>
                  <a:pt x="11312679" y="316559"/>
                  <a:pt x="11371382" y="750452"/>
                </a:cubicBezTo>
                <a:cubicBezTo>
                  <a:pt x="11351043" y="1018695"/>
                  <a:pt x="11355185" y="1189219"/>
                  <a:pt x="11371382" y="1301817"/>
                </a:cubicBezTo>
                <a:cubicBezTo>
                  <a:pt x="11387579" y="1414416"/>
                  <a:pt x="11344286" y="1845151"/>
                  <a:pt x="11371382" y="2032697"/>
                </a:cubicBezTo>
                <a:cubicBezTo>
                  <a:pt x="11398478" y="2220243"/>
                  <a:pt x="11378114" y="2381051"/>
                  <a:pt x="11371382" y="2718698"/>
                </a:cubicBezTo>
                <a:cubicBezTo>
                  <a:pt x="11364650" y="3056345"/>
                  <a:pt x="11400769" y="3019228"/>
                  <a:pt x="11371382" y="3314942"/>
                </a:cubicBezTo>
                <a:cubicBezTo>
                  <a:pt x="11341995" y="3610656"/>
                  <a:pt x="11374090" y="3603844"/>
                  <a:pt x="11371382" y="3866307"/>
                </a:cubicBezTo>
                <a:cubicBezTo>
                  <a:pt x="11368674" y="4128770"/>
                  <a:pt x="11384499" y="4261952"/>
                  <a:pt x="11371382" y="4417672"/>
                </a:cubicBezTo>
                <a:cubicBezTo>
                  <a:pt x="11358265" y="4573393"/>
                  <a:pt x="11333289" y="5004047"/>
                  <a:pt x="11371382" y="5238309"/>
                </a:cubicBezTo>
                <a:cubicBezTo>
                  <a:pt x="11400479" y="5693987"/>
                  <a:pt x="11018186" y="6004511"/>
                  <a:pt x="10620930" y="5988761"/>
                </a:cubicBezTo>
                <a:cubicBezTo>
                  <a:pt x="10448864" y="5971981"/>
                  <a:pt x="10286658" y="5970635"/>
                  <a:pt x="10061603" y="5988761"/>
                </a:cubicBezTo>
                <a:cubicBezTo>
                  <a:pt x="9836548" y="6006887"/>
                  <a:pt x="9726656" y="5963431"/>
                  <a:pt x="9502276" y="5988761"/>
                </a:cubicBezTo>
                <a:cubicBezTo>
                  <a:pt x="9277896" y="6014091"/>
                  <a:pt x="9275868" y="5989454"/>
                  <a:pt x="9140358" y="5988761"/>
                </a:cubicBezTo>
                <a:cubicBezTo>
                  <a:pt x="9004848" y="5988068"/>
                  <a:pt x="8792381" y="5978487"/>
                  <a:pt x="8679736" y="5988761"/>
                </a:cubicBezTo>
                <a:cubicBezTo>
                  <a:pt x="8567091" y="5999035"/>
                  <a:pt x="8351611" y="6010574"/>
                  <a:pt x="8219114" y="5988761"/>
                </a:cubicBezTo>
                <a:cubicBezTo>
                  <a:pt x="8086617" y="5966948"/>
                  <a:pt x="7775417" y="5987772"/>
                  <a:pt x="7462377" y="5988761"/>
                </a:cubicBezTo>
                <a:cubicBezTo>
                  <a:pt x="7149337" y="5989750"/>
                  <a:pt x="7269997" y="5994605"/>
                  <a:pt x="7100460" y="5988761"/>
                </a:cubicBezTo>
                <a:cubicBezTo>
                  <a:pt x="6930923" y="5982917"/>
                  <a:pt x="6862619" y="6007787"/>
                  <a:pt x="6639837" y="5988761"/>
                </a:cubicBezTo>
                <a:cubicBezTo>
                  <a:pt x="6417055" y="5969735"/>
                  <a:pt x="6142383" y="5977593"/>
                  <a:pt x="5784396" y="5988761"/>
                </a:cubicBezTo>
                <a:cubicBezTo>
                  <a:pt x="5426409" y="5999929"/>
                  <a:pt x="5531721" y="5977253"/>
                  <a:pt x="5422478" y="5988761"/>
                </a:cubicBezTo>
                <a:cubicBezTo>
                  <a:pt x="5313235" y="6000269"/>
                  <a:pt x="5193221" y="5987263"/>
                  <a:pt x="5060561" y="5988761"/>
                </a:cubicBezTo>
                <a:cubicBezTo>
                  <a:pt x="4927901" y="5990259"/>
                  <a:pt x="4847180" y="5988204"/>
                  <a:pt x="4698643" y="5988761"/>
                </a:cubicBezTo>
                <a:cubicBezTo>
                  <a:pt x="4550106" y="5989318"/>
                  <a:pt x="4227722" y="6020507"/>
                  <a:pt x="4040611" y="5988761"/>
                </a:cubicBezTo>
                <a:cubicBezTo>
                  <a:pt x="3853500" y="5957015"/>
                  <a:pt x="3634145" y="5992931"/>
                  <a:pt x="3382579" y="5988761"/>
                </a:cubicBezTo>
                <a:cubicBezTo>
                  <a:pt x="3131013" y="5984591"/>
                  <a:pt x="3019906" y="5963715"/>
                  <a:pt x="2724548" y="5988761"/>
                </a:cubicBezTo>
                <a:cubicBezTo>
                  <a:pt x="2429190" y="6013807"/>
                  <a:pt x="2047736" y="6005822"/>
                  <a:pt x="1869106" y="5988761"/>
                </a:cubicBezTo>
                <a:cubicBezTo>
                  <a:pt x="1690476" y="5971700"/>
                  <a:pt x="1205337" y="5963773"/>
                  <a:pt x="750452" y="5988761"/>
                </a:cubicBezTo>
                <a:cubicBezTo>
                  <a:pt x="410584" y="5992047"/>
                  <a:pt x="-50170" y="5739323"/>
                  <a:pt x="0" y="5238309"/>
                </a:cubicBezTo>
                <a:cubicBezTo>
                  <a:pt x="25416" y="5038576"/>
                  <a:pt x="-17875" y="4938400"/>
                  <a:pt x="0" y="4686944"/>
                </a:cubicBezTo>
                <a:cubicBezTo>
                  <a:pt x="17875" y="4435489"/>
                  <a:pt x="-12" y="4370916"/>
                  <a:pt x="0" y="4090700"/>
                </a:cubicBezTo>
                <a:cubicBezTo>
                  <a:pt x="12" y="3810484"/>
                  <a:pt x="-15417" y="3722129"/>
                  <a:pt x="0" y="3494456"/>
                </a:cubicBezTo>
                <a:cubicBezTo>
                  <a:pt x="15417" y="3266783"/>
                  <a:pt x="1376" y="3158994"/>
                  <a:pt x="0" y="2987969"/>
                </a:cubicBezTo>
                <a:cubicBezTo>
                  <a:pt x="-1376" y="2816944"/>
                  <a:pt x="-15166" y="2561577"/>
                  <a:pt x="0" y="2391725"/>
                </a:cubicBezTo>
                <a:cubicBezTo>
                  <a:pt x="15166" y="2221873"/>
                  <a:pt x="-25643" y="1973499"/>
                  <a:pt x="0" y="1840360"/>
                </a:cubicBezTo>
                <a:cubicBezTo>
                  <a:pt x="25643" y="1707221"/>
                  <a:pt x="-17736" y="1497555"/>
                  <a:pt x="0" y="1333873"/>
                </a:cubicBezTo>
                <a:cubicBezTo>
                  <a:pt x="17736" y="1170191"/>
                  <a:pt x="18043" y="1034076"/>
                  <a:pt x="0" y="7504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6921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1F0403-E00C-28B9-B304-253A7BD07A5A}"/>
              </a:ext>
            </a:extLst>
          </p:cNvPr>
          <p:cNvSpPr/>
          <p:nvPr/>
        </p:nvSpPr>
        <p:spPr>
          <a:xfrm>
            <a:off x="883090" y="1521515"/>
            <a:ext cx="548640" cy="548640"/>
          </a:xfrm>
          <a:prstGeom prst="ellipse">
            <a:avLst/>
          </a:prstGeom>
          <a:solidFill>
            <a:srgbClr val="EF89A1">
              <a:lumMod val="40000"/>
              <a:lumOff val="60000"/>
            </a:srgbClr>
          </a:solidFill>
          <a:ln w="12700" cap="flat" cmpd="sng" algn="ctr">
            <a:solidFill>
              <a:srgbClr val="EF89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F89A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3C6514-EEB2-EDF6-8FF9-3AF541F09BB7}"/>
              </a:ext>
            </a:extLst>
          </p:cNvPr>
          <p:cNvSpPr/>
          <p:nvPr/>
        </p:nvSpPr>
        <p:spPr>
          <a:xfrm>
            <a:off x="1506166" y="1519211"/>
            <a:ext cx="972381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Hai câu thơ cuối nhắc đến tiếng nào? Tiếng đó có khác gì với những tiếng nhắc đến trong bài thơ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9D0B57-1C40-A518-C312-0E6B20E6D251}"/>
              </a:ext>
            </a:extLst>
          </p:cNvPr>
          <p:cNvGrpSpPr/>
          <p:nvPr/>
        </p:nvGrpSpPr>
        <p:grpSpPr>
          <a:xfrm>
            <a:off x="652255" y="3457578"/>
            <a:ext cx="10977770" cy="2266947"/>
            <a:chOff x="1717200" y="5206536"/>
            <a:chExt cx="7177140" cy="1513970"/>
          </a:xfrm>
        </p:grpSpPr>
        <p:sp>
          <p:nvSpPr>
            <p:cNvPr id="28" name="Rounded Rectangle 18">
              <a:extLst>
                <a:ext uri="{FF2B5EF4-FFF2-40B4-BE49-F238E27FC236}">
                  <a16:creationId xmlns:a16="http://schemas.microsoft.com/office/drawing/2014/main" id="{7B018145-F99F-2994-0BF4-DC837647CB4C}"/>
                </a:ext>
              </a:extLst>
            </p:cNvPr>
            <p:cNvSpPr/>
            <p:nvPr/>
          </p:nvSpPr>
          <p:spPr>
            <a:xfrm>
              <a:off x="1717200" y="5206536"/>
              <a:ext cx="7177140" cy="1513970"/>
            </a:xfrm>
            <a:prstGeom prst="roundRect">
              <a:avLst>
                <a:gd name="adj" fmla="val 2286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38E3AF-42D6-C71F-D0A6-C62CF04EE6D6}"/>
                </a:ext>
              </a:extLst>
            </p:cNvPr>
            <p:cNvSpPr/>
            <p:nvPr/>
          </p:nvSpPr>
          <p:spPr>
            <a:xfrm>
              <a:off x="1932178" y="5258151"/>
              <a:ext cx="6800251" cy="1282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zh-CN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Hai câu thơ cuối nhắc đến tiếng em. Tiếng em khác với những tiếng được nhắc trong bài thơ là không có dấu thanh</a:t>
              </a:r>
              <a:r>
                <a:rPr kumimoji="0" lang="en-US" altLang="zh-CN" sz="3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.</a:t>
              </a: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26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5FA3E70-7295-8350-1711-7C77A44FB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1502" y="846195"/>
            <a:ext cx="2933293" cy="343361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54568C59-BB07-7A50-68B4-5DD1D6C0DF0F}"/>
              </a:ext>
            </a:extLst>
          </p:cNvPr>
          <p:cNvSpPr/>
          <p:nvPr/>
        </p:nvSpPr>
        <p:spPr>
          <a:xfrm>
            <a:off x="1068027" y="938644"/>
            <a:ext cx="6671726" cy="1984664"/>
          </a:xfrm>
          <a:custGeom>
            <a:avLst/>
            <a:gdLst>
              <a:gd name="connsiteX0" fmla="*/ 0 w 6671726"/>
              <a:gd name="connsiteY0" fmla="*/ 330784 h 1984664"/>
              <a:gd name="connsiteX1" fmla="*/ 330784 w 6671726"/>
              <a:gd name="connsiteY1" fmla="*/ 0 h 1984664"/>
              <a:gd name="connsiteX2" fmla="*/ 3891840 w 6671726"/>
              <a:gd name="connsiteY2" fmla="*/ 0 h 1984664"/>
              <a:gd name="connsiteX3" fmla="*/ 3891840 w 6671726"/>
              <a:gd name="connsiteY3" fmla="*/ 0 h 1984664"/>
              <a:gd name="connsiteX4" fmla="*/ 5559772 w 6671726"/>
              <a:gd name="connsiteY4" fmla="*/ 0 h 1984664"/>
              <a:gd name="connsiteX5" fmla="*/ 6340942 w 6671726"/>
              <a:gd name="connsiteY5" fmla="*/ 0 h 1984664"/>
              <a:gd name="connsiteX6" fmla="*/ 6671726 w 6671726"/>
              <a:gd name="connsiteY6" fmla="*/ 330784 h 1984664"/>
              <a:gd name="connsiteX7" fmla="*/ 6671726 w 6671726"/>
              <a:gd name="connsiteY7" fmla="*/ 1157721 h 1984664"/>
              <a:gd name="connsiteX8" fmla="*/ 7531645 w 6671726"/>
              <a:gd name="connsiteY8" fmla="*/ 1848476 h 1984664"/>
              <a:gd name="connsiteX9" fmla="*/ 6671726 w 6671726"/>
              <a:gd name="connsiteY9" fmla="*/ 1653887 h 1984664"/>
              <a:gd name="connsiteX10" fmla="*/ 6671726 w 6671726"/>
              <a:gd name="connsiteY10" fmla="*/ 1653880 h 1984664"/>
              <a:gd name="connsiteX11" fmla="*/ 6340942 w 6671726"/>
              <a:gd name="connsiteY11" fmla="*/ 1984664 h 1984664"/>
              <a:gd name="connsiteX12" fmla="*/ 5559772 w 6671726"/>
              <a:gd name="connsiteY12" fmla="*/ 1984664 h 1984664"/>
              <a:gd name="connsiteX13" fmla="*/ 3891840 w 6671726"/>
              <a:gd name="connsiteY13" fmla="*/ 1984664 h 1984664"/>
              <a:gd name="connsiteX14" fmla="*/ 3891840 w 6671726"/>
              <a:gd name="connsiteY14" fmla="*/ 1984664 h 1984664"/>
              <a:gd name="connsiteX15" fmla="*/ 330784 w 6671726"/>
              <a:gd name="connsiteY15" fmla="*/ 1984664 h 1984664"/>
              <a:gd name="connsiteX16" fmla="*/ 0 w 6671726"/>
              <a:gd name="connsiteY16" fmla="*/ 1653880 h 1984664"/>
              <a:gd name="connsiteX17" fmla="*/ 0 w 6671726"/>
              <a:gd name="connsiteY17" fmla="*/ 1653887 h 1984664"/>
              <a:gd name="connsiteX18" fmla="*/ 0 w 6671726"/>
              <a:gd name="connsiteY18" fmla="*/ 1157721 h 1984664"/>
              <a:gd name="connsiteX19" fmla="*/ 0 w 6671726"/>
              <a:gd name="connsiteY19" fmla="*/ 1157721 h 1984664"/>
              <a:gd name="connsiteX20" fmla="*/ 0 w 6671726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71726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1420961" y="129591"/>
                  <a:pt x="3349684" y="-79037"/>
                  <a:pt x="3891840" y="0"/>
                </a:cubicBezTo>
                <a:lnTo>
                  <a:pt x="3891840" y="0"/>
                </a:lnTo>
                <a:cubicBezTo>
                  <a:pt x="4140327" y="126344"/>
                  <a:pt x="5301510" y="85997"/>
                  <a:pt x="5559772" y="0"/>
                </a:cubicBezTo>
                <a:cubicBezTo>
                  <a:pt x="5938179" y="-50787"/>
                  <a:pt x="6005591" y="-19734"/>
                  <a:pt x="6340942" y="0"/>
                </a:cubicBezTo>
                <a:cubicBezTo>
                  <a:pt x="6548559" y="20057"/>
                  <a:pt x="6652339" y="141811"/>
                  <a:pt x="6671726" y="330784"/>
                </a:cubicBezTo>
                <a:cubicBezTo>
                  <a:pt x="6733496" y="575903"/>
                  <a:pt x="6723091" y="877809"/>
                  <a:pt x="6671726" y="1157721"/>
                </a:cubicBezTo>
                <a:cubicBezTo>
                  <a:pt x="6824153" y="1286231"/>
                  <a:pt x="7281665" y="1688346"/>
                  <a:pt x="7531645" y="1848476"/>
                </a:cubicBezTo>
                <a:cubicBezTo>
                  <a:pt x="7406971" y="1890814"/>
                  <a:pt x="6862395" y="1668882"/>
                  <a:pt x="6671726" y="1653887"/>
                </a:cubicBezTo>
                <a:lnTo>
                  <a:pt x="6671726" y="1653880"/>
                </a:lnTo>
                <a:cubicBezTo>
                  <a:pt x="6698845" y="1818290"/>
                  <a:pt x="6529103" y="1988045"/>
                  <a:pt x="6340942" y="1984664"/>
                </a:cubicBezTo>
                <a:cubicBezTo>
                  <a:pt x="5963698" y="2048895"/>
                  <a:pt x="5642322" y="2038478"/>
                  <a:pt x="5559772" y="1984664"/>
                </a:cubicBezTo>
                <a:cubicBezTo>
                  <a:pt x="4919227" y="2117463"/>
                  <a:pt x="4156044" y="1996405"/>
                  <a:pt x="3891840" y="1984664"/>
                </a:cubicBezTo>
                <a:lnTo>
                  <a:pt x="3891840" y="1984664"/>
                </a:lnTo>
                <a:cubicBezTo>
                  <a:pt x="2611293" y="1944998"/>
                  <a:pt x="1488607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6671726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1063753" y="-30226"/>
                  <a:pt x="3481311" y="19287"/>
                  <a:pt x="3891840" y="0"/>
                </a:cubicBezTo>
                <a:lnTo>
                  <a:pt x="3891840" y="0"/>
                </a:lnTo>
                <a:cubicBezTo>
                  <a:pt x="4486798" y="-60282"/>
                  <a:pt x="4910001" y="67625"/>
                  <a:pt x="5559772" y="0"/>
                </a:cubicBezTo>
                <a:cubicBezTo>
                  <a:pt x="5934283" y="-13502"/>
                  <a:pt x="6208803" y="-29046"/>
                  <a:pt x="6340942" y="0"/>
                </a:cubicBezTo>
                <a:cubicBezTo>
                  <a:pt x="6533007" y="-1119"/>
                  <a:pt x="6665612" y="139351"/>
                  <a:pt x="6671726" y="330784"/>
                </a:cubicBezTo>
                <a:cubicBezTo>
                  <a:pt x="6682467" y="484424"/>
                  <a:pt x="6669280" y="797739"/>
                  <a:pt x="6671726" y="1157721"/>
                </a:cubicBezTo>
                <a:cubicBezTo>
                  <a:pt x="6808545" y="1382353"/>
                  <a:pt x="7166762" y="1432062"/>
                  <a:pt x="7531645" y="1848476"/>
                </a:cubicBezTo>
                <a:cubicBezTo>
                  <a:pt x="7315827" y="1774584"/>
                  <a:pt x="7094310" y="1675631"/>
                  <a:pt x="6671726" y="1653887"/>
                </a:cubicBezTo>
                <a:lnTo>
                  <a:pt x="6671726" y="1653880"/>
                </a:lnTo>
                <a:cubicBezTo>
                  <a:pt x="6687441" y="1826912"/>
                  <a:pt x="6520699" y="1953271"/>
                  <a:pt x="6340942" y="1984664"/>
                </a:cubicBezTo>
                <a:cubicBezTo>
                  <a:pt x="6245792" y="2019086"/>
                  <a:pt x="5923688" y="2052429"/>
                  <a:pt x="5559772" y="1984664"/>
                </a:cubicBezTo>
                <a:cubicBezTo>
                  <a:pt x="5114435" y="2130015"/>
                  <a:pt x="4595538" y="1913352"/>
                  <a:pt x="3891840" y="1984664"/>
                </a:cubicBezTo>
                <a:lnTo>
                  <a:pt x="3891840" y="1984664"/>
                </a:lnTo>
                <a:cubicBezTo>
                  <a:pt x="2402947" y="2079696"/>
                  <a:pt x="833944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53F6B1-CA15-4CDD-91F9-8E3D22143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036" y="4352081"/>
            <a:ext cx="2101776" cy="2101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8ED215-5D55-418D-9DBF-704358FF35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D27B1A4-6E16-010E-FA11-8D5525AAF0FA}"/>
              </a:ext>
            </a:extLst>
          </p:cNvPr>
          <p:cNvGrpSpPr/>
          <p:nvPr/>
        </p:nvGrpSpPr>
        <p:grpSpPr>
          <a:xfrm>
            <a:off x="1836326" y="209292"/>
            <a:ext cx="8519349" cy="1041244"/>
            <a:chOff x="1836326" y="209292"/>
            <a:chExt cx="8519349" cy="1041244"/>
          </a:xfrm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id="{35E8F6CA-A048-6078-0D8C-B90E42573813}"/>
                </a:ext>
              </a:extLst>
            </p:cNvPr>
            <p:cNvSpPr/>
            <p:nvPr/>
          </p:nvSpPr>
          <p:spPr>
            <a:xfrm>
              <a:off x="2628900" y="209292"/>
              <a:ext cx="6934200" cy="1041244"/>
            </a:xfrm>
            <a:prstGeom prst="doubleWav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436FBA-9B1C-6440-A3F5-C49AC8F5CD5A}"/>
                </a:ext>
              </a:extLst>
            </p:cNvPr>
            <p:cNvSpPr txBox="1"/>
            <p:nvPr/>
          </p:nvSpPr>
          <p:spPr>
            <a:xfrm>
              <a:off x="1836326" y="422138"/>
              <a:ext cx="851934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5">
                      <a:lumMod val="75000"/>
                    </a:schemeClr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 DUNG: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FB97E3-E928-0A5C-9C0A-0889D2AE62F2}"/>
              </a:ext>
            </a:extLst>
          </p:cNvPr>
          <p:cNvGrpSpPr/>
          <p:nvPr/>
        </p:nvGrpSpPr>
        <p:grpSpPr>
          <a:xfrm>
            <a:off x="-170217" y="975365"/>
            <a:ext cx="12532434" cy="5806435"/>
            <a:chOff x="-253942" y="825562"/>
            <a:chExt cx="12532434" cy="5806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36CD79-5247-FE01-CF2A-5D510208F14E}"/>
                </a:ext>
              </a:extLst>
            </p:cNvPr>
            <p:cNvGrpSpPr/>
            <p:nvPr/>
          </p:nvGrpSpPr>
          <p:grpSpPr>
            <a:xfrm>
              <a:off x="1215114" y="1262764"/>
              <a:ext cx="9525000" cy="5369233"/>
              <a:chOff x="457200" y="956486"/>
              <a:chExt cx="11201400" cy="647506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4C2F90E4-A16B-9DC1-169F-1D25D5BAEB5D}"/>
                  </a:ext>
                </a:extLst>
              </p:cNvPr>
              <p:cNvSpPr/>
              <p:nvPr/>
            </p:nvSpPr>
            <p:spPr>
              <a:xfrm>
                <a:off x="457200" y="956486"/>
                <a:ext cx="11201400" cy="6475063"/>
              </a:xfrm>
              <a:custGeom>
                <a:avLst/>
                <a:gdLst>
                  <a:gd name="connsiteX0" fmla="*/ 0 w 11201400"/>
                  <a:gd name="connsiteY0" fmla="*/ 1079199 h 6475063"/>
                  <a:gd name="connsiteX1" fmla="*/ 1079199 w 11201400"/>
                  <a:gd name="connsiteY1" fmla="*/ 0 h 6475063"/>
                  <a:gd name="connsiteX2" fmla="*/ 10122201 w 11201400"/>
                  <a:gd name="connsiteY2" fmla="*/ 0 h 6475063"/>
                  <a:gd name="connsiteX3" fmla="*/ 11201400 w 11201400"/>
                  <a:gd name="connsiteY3" fmla="*/ 1079199 h 6475063"/>
                  <a:gd name="connsiteX4" fmla="*/ 11201400 w 11201400"/>
                  <a:gd name="connsiteY4" fmla="*/ 5395864 h 6475063"/>
                  <a:gd name="connsiteX5" fmla="*/ 10122201 w 11201400"/>
                  <a:gd name="connsiteY5" fmla="*/ 6475063 h 6475063"/>
                  <a:gd name="connsiteX6" fmla="*/ 1079199 w 11201400"/>
                  <a:gd name="connsiteY6" fmla="*/ 6475063 h 6475063"/>
                  <a:gd name="connsiteX7" fmla="*/ 0 w 11201400"/>
                  <a:gd name="connsiteY7" fmla="*/ 5395864 h 6475063"/>
                  <a:gd name="connsiteX8" fmla="*/ 0 w 11201400"/>
                  <a:gd name="connsiteY8" fmla="*/ 1079199 h 6475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01400" h="6475063" extrusionOk="0">
                    <a:moveTo>
                      <a:pt x="0" y="1079199"/>
                    </a:moveTo>
                    <a:cubicBezTo>
                      <a:pt x="-14493" y="508602"/>
                      <a:pt x="418650" y="-26645"/>
                      <a:pt x="1079199" y="0"/>
                    </a:cubicBezTo>
                    <a:cubicBezTo>
                      <a:pt x="3687568" y="-60713"/>
                      <a:pt x="6160484" y="61072"/>
                      <a:pt x="10122201" y="0"/>
                    </a:cubicBezTo>
                    <a:cubicBezTo>
                      <a:pt x="10621685" y="32267"/>
                      <a:pt x="11193795" y="492167"/>
                      <a:pt x="11201400" y="1079199"/>
                    </a:cubicBezTo>
                    <a:cubicBezTo>
                      <a:pt x="11225852" y="2435648"/>
                      <a:pt x="11269063" y="3771922"/>
                      <a:pt x="11201400" y="5395864"/>
                    </a:cubicBezTo>
                    <a:cubicBezTo>
                      <a:pt x="11278209" y="5918885"/>
                      <a:pt x="10799715" y="6480440"/>
                      <a:pt x="10122201" y="6475063"/>
                    </a:cubicBezTo>
                    <a:cubicBezTo>
                      <a:pt x="5732470" y="6401292"/>
                      <a:pt x="3190027" y="6319180"/>
                      <a:pt x="1079199" y="6475063"/>
                    </a:cubicBezTo>
                    <a:cubicBezTo>
                      <a:pt x="560352" y="6486255"/>
                      <a:pt x="-51884" y="5968210"/>
                      <a:pt x="0" y="5395864"/>
                    </a:cubicBezTo>
                    <a:cubicBezTo>
                      <a:pt x="152408" y="3676177"/>
                      <a:pt x="73868" y="3108004"/>
                      <a:pt x="0" y="1079199"/>
                    </a:cubicBezTo>
                    <a:close/>
                  </a:path>
                </a:pathLst>
              </a:custGeom>
              <a:noFill/>
              <a:ln>
                <a:solidFill>
                  <a:srgbClr val="FFFF0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981765707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E21D13F-FE08-1A73-9881-0F4A1E25DBD7}"/>
                  </a:ext>
                </a:extLst>
              </p:cNvPr>
              <p:cNvSpPr/>
              <p:nvPr/>
            </p:nvSpPr>
            <p:spPr>
              <a:xfrm>
                <a:off x="742811" y="1203323"/>
                <a:ext cx="10630176" cy="593299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 đọc nói về những dấu thanh trong tiếng Việt. Thông qua đó nói lên tình yêu của tác giả đối với tiếng Việt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và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quê hương đất nước. 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F2AD40-F3CD-63EB-69D8-E23E4E95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1225" y="1100733"/>
              <a:ext cx="938865" cy="9022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F48C51-D040-6286-0FE2-6960ECF60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79125" y="1049919"/>
              <a:ext cx="1018120" cy="10668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A6BED1-8C3C-5E1B-D178-28E57E52F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1947" y="825562"/>
              <a:ext cx="1018120" cy="10790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E71B4-2AB5-3A9C-D20A-8E0D261F8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253942" y="4418158"/>
              <a:ext cx="1944793" cy="194479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F30B0B-0932-C466-39A5-1F90F8299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98390" y="4181374"/>
              <a:ext cx="2280102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63017A-D8A6-4B7A-8D51-CBEB3500A9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4" r="-1519" b="20063"/>
          <a:stretch/>
        </p:blipFill>
        <p:spPr>
          <a:xfrm>
            <a:off x="-32034" y="3378095"/>
            <a:ext cx="4423059" cy="23907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F86084-6F77-91FA-63C6-66B21AB28CF5}"/>
              </a:ext>
            </a:extLst>
          </p:cNvPr>
          <p:cNvGrpSpPr/>
          <p:nvPr/>
        </p:nvGrpSpPr>
        <p:grpSpPr>
          <a:xfrm>
            <a:off x="4613348" y="1754624"/>
            <a:ext cx="3971306" cy="4746902"/>
            <a:chOff x="4696770" y="781585"/>
            <a:chExt cx="3318433" cy="40289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F279B3B-7B7D-31C9-B744-4FC430F7E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324" y="781585"/>
              <a:ext cx="2359327" cy="3232189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D461458-159F-62E9-8D56-A7B6353DD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041"/>
            <a:stretch/>
          </p:blipFill>
          <p:spPr>
            <a:xfrm>
              <a:off x="4696770" y="1692613"/>
              <a:ext cx="3318433" cy="311796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3D5E12E-6C13-2F56-DAF5-FC0A6C116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889" y="264656"/>
            <a:ext cx="912650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3C20AB-E3E3-0DDF-81E1-C806081E933D}"/>
              </a:ext>
            </a:extLst>
          </p:cNvPr>
          <p:cNvSpPr/>
          <p:nvPr/>
        </p:nvSpPr>
        <p:spPr>
          <a:xfrm>
            <a:off x="372138" y="159488"/>
            <a:ext cx="11582187" cy="6565162"/>
          </a:xfrm>
          <a:custGeom>
            <a:avLst/>
            <a:gdLst>
              <a:gd name="connsiteX0" fmla="*/ 0 w 11582187"/>
              <a:gd name="connsiteY0" fmla="*/ 1094216 h 6565162"/>
              <a:gd name="connsiteX1" fmla="*/ 1094216 w 11582187"/>
              <a:gd name="connsiteY1" fmla="*/ 0 h 6565162"/>
              <a:gd name="connsiteX2" fmla="*/ 1681326 w 11582187"/>
              <a:gd name="connsiteY2" fmla="*/ 0 h 6565162"/>
              <a:gd name="connsiteX3" fmla="*/ 2174498 w 11582187"/>
              <a:gd name="connsiteY3" fmla="*/ 0 h 6565162"/>
              <a:gd name="connsiteX4" fmla="*/ 2573732 w 11582187"/>
              <a:gd name="connsiteY4" fmla="*/ 0 h 6565162"/>
              <a:gd name="connsiteX5" fmla="*/ 3348717 w 11582187"/>
              <a:gd name="connsiteY5" fmla="*/ 0 h 6565162"/>
              <a:gd name="connsiteX6" fmla="*/ 4123702 w 11582187"/>
              <a:gd name="connsiteY6" fmla="*/ 0 h 6565162"/>
              <a:gd name="connsiteX7" fmla="*/ 4898687 w 11582187"/>
              <a:gd name="connsiteY7" fmla="*/ 0 h 6565162"/>
              <a:gd name="connsiteX8" fmla="*/ 5203984 w 11582187"/>
              <a:gd name="connsiteY8" fmla="*/ 0 h 6565162"/>
              <a:gd name="connsiteX9" fmla="*/ 5697156 w 11582187"/>
              <a:gd name="connsiteY9" fmla="*/ 0 h 6565162"/>
              <a:gd name="connsiteX10" fmla="*/ 6284266 w 11582187"/>
              <a:gd name="connsiteY10" fmla="*/ 0 h 6565162"/>
              <a:gd name="connsiteX11" fmla="*/ 6683500 w 11582187"/>
              <a:gd name="connsiteY11" fmla="*/ 0 h 6565162"/>
              <a:gd name="connsiteX12" fmla="*/ 7364547 w 11582187"/>
              <a:gd name="connsiteY12" fmla="*/ 0 h 6565162"/>
              <a:gd name="connsiteX13" fmla="*/ 7857720 w 11582187"/>
              <a:gd name="connsiteY13" fmla="*/ 0 h 6565162"/>
              <a:gd name="connsiteX14" fmla="*/ 8538767 w 11582187"/>
              <a:gd name="connsiteY14" fmla="*/ 0 h 6565162"/>
              <a:gd name="connsiteX15" fmla="*/ 9125877 w 11582187"/>
              <a:gd name="connsiteY15" fmla="*/ 0 h 6565162"/>
              <a:gd name="connsiteX16" fmla="*/ 9525111 w 11582187"/>
              <a:gd name="connsiteY16" fmla="*/ 0 h 6565162"/>
              <a:gd name="connsiteX17" fmla="*/ 9830408 w 11582187"/>
              <a:gd name="connsiteY17" fmla="*/ 0 h 6565162"/>
              <a:gd name="connsiteX18" fmla="*/ 10487971 w 11582187"/>
              <a:gd name="connsiteY18" fmla="*/ 0 h 6565162"/>
              <a:gd name="connsiteX19" fmla="*/ 11582187 w 11582187"/>
              <a:gd name="connsiteY19" fmla="*/ 1094216 h 6565162"/>
              <a:gd name="connsiteX20" fmla="*/ 11582187 w 11582187"/>
              <a:gd name="connsiteY20" fmla="*/ 1510005 h 6565162"/>
              <a:gd name="connsiteX21" fmla="*/ 11582187 w 11582187"/>
              <a:gd name="connsiteY21" fmla="*/ 2057097 h 6565162"/>
              <a:gd name="connsiteX22" fmla="*/ 11582187 w 11582187"/>
              <a:gd name="connsiteY22" fmla="*/ 2647955 h 6565162"/>
              <a:gd name="connsiteX23" fmla="*/ 11582187 w 11582187"/>
              <a:gd name="connsiteY23" fmla="*/ 3063745 h 6565162"/>
              <a:gd name="connsiteX24" fmla="*/ 11582187 w 11582187"/>
              <a:gd name="connsiteY24" fmla="*/ 3479534 h 6565162"/>
              <a:gd name="connsiteX25" fmla="*/ 11582187 w 11582187"/>
              <a:gd name="connsiteY25" fmla="*/ 4026625 h 6565162"/>
              <a:gd name="connsiteX26" fmla="*/ 11582187 w 11582187"/>
              <a:gd name="connsiteY26" fmla="*/ 4442414 h 6565162"/>
              <a:gd name="connsiteX27" fmla="*/ 11582187 w 11582187"/>
              <a:gd name="connsiteY27" fmla="*/ 4901971 h 6565162"/>
              <a:gd name="connsiteX28" fmla="*/ 11582187 w 11582187"/>
              <a:gd name="connsiteY28" fmla="*/ 5470946 h 6565162"/>
              <a:gd name="connsiteX29" fmla="*/ 10487971 w 11582187"/>
              <a:gd name="connsiteY29" fmla="*/ 6565162 h 6565162"/>
              <a:gd name="connsiteX30" fmla="*/ 10182674 w 11582187"/>
              <a:gd name="connsiteY30" fmla="*/ 6565162 h 6565162"/>
              <a:gd name="connsiteX31" fmla="*/ 9501627 w 11582187"/>
              <a:gd name="connsiteY31" fmla="*/ 6565162 h 6565162"/>
              <a:gd name="connsiteX32" fmla="*/ 9102392 w 11582187"/>
              <a:gd name="connsiteY32" fmla="*/ 6565162 h 6565162"/>
              <a:gd name="connsiteX33" fmla="*/ 8609220 w 11582187"/>
              <a:gd name="connsiteY33" fmla="*/ 6565162 h 6565162"/>
              <a:gd name="connsiteX34" fmla="*/ 8209985 w 11582187"/>
              <a:gd name="connsiteY34" fmla="*/ 6565162 h 6565162"/>
              <a:gd name="connsiteX35" fmla="*/ 7622876 w 11582187"/>
              <a:gd name="connsiteY35" fmla="*/ 6565162 h 6565162"/>
              <a:gd name="connsiteX36" fmla="*/ 6941828 w 11582187"/>
              <a:gd name="connsiteY36" fmla="*/ 6565162 h 6565162"/>
              <a:gd name="connsiteX37" fmla="*/ 6260781 w 11582187"/>
              <a:gd name="connsiteY37" fmla="*/ 6565162 h 6565162"/>
              <a:gd name="connsiteX38" fmla="*/ 5767609 w 11582187"/>
              <a:gd name="connsiteY38" fmla="*/ 6565162 h 6565162"/>
              <a:gd name="connsiteX39" fmla="*/ 5462312 w 11582187"/>
              <a:gd name="connsiteY39" fmla="*/ 6565162 h 6565162"/>
              <a:gd name="connsiteX40" fmla="*/ 4781265 w 11582187"/>
              <a:gd name="connsiteY40" fmla="*/ 6565162 h 6565162"/>
              <a:gd name="connsiteX41" fmla="*/ 4288093 w 11582187"/>
              <a:gd name="connsiteY41" fmla="*/ 6565162 h 6565162"/>
              <a:gd name="connsiteX42" fmla="*/ 3607045 w 11582187"/>
              <a:gd name="connsiteY42" fmla="*/ 6565162 h 6565162"/>
              <a:gd name="connsiteX43" fmla="*/ 3019936 w 11582187"/>
              <a:gd name="connsiteY43" fmla="*/ 6565162 h 6565162"/>
              <a:gd name="connsiteX44" fmla="*/ 2432826 w 11582187"/>
              <a:gd name="connsiteY44" fmla="*/ 6565162 h 6565162"/>
              <a:gd name="connsiteX45" fmla="*/ 2033592 w 11582187"/>
              <a:gd name="connsiteY45" fmla="*/ 6565162 h 6565162"/>
              <a:gd name="connsiteX46" fmla="*/ 1728294 w 11582187"/>
              <a:gd name="connsiteY46" fmla="*/ 6565162 h 6565162"/>
              <a:gd name="connsiteX47" fmla="*/ 1094216 w 11582187"/>
              <a:gd name="connsiteY47" fmla="*/ 6565162 h 6565162"/>
              <a:gd name="connsiteX48" fmla="*/ 0 w 11582187"/>
              <a:gd name="connsiteY48" fmla="*/ 5470946 h 6565162"/>
              <a:gd name="connsiteX49" fmla="*/ 0 w 11582187"/>
              <a:gd name="connsiteY49" fmla="*/ 5011389 h 6565162"/>
              <a:gd name="connsiteX50" fmla="*/ 0 w 11582187"/>
              <a:gd name="connsiteY50" fmla="*/ 4420531 h 6565162"/>
              <a:gd name="connsiteX51" fmla="*/ 0 w 11582187"/>
              <a:gd name="connsiteY51" fmla="*/ 3917207 h 6565162"/>
              <a:gd name="connsiteX52" fmla="*/ 0 w 11582187"/>
              <a:gd name="connsiteY52" fmla="*/ 3326348 h 6565162"/>
              <a:gd name="connsiteX53" fmla="*/ 0 w 11582187"/>
              <a:gd name="connsiteY53" fmla="*/ 2866792 h 6565162"/>
              <a:gd name="connsiteX54" fmla="*/ 0 w 11582187"/>
              <a:gd name="connsiteY54" fmla="*/ 2275933 h 6565162"/>
              <a:gd name="connsiteX55" fmla="*/ 0 w 11582187"/>
              <a:gd name="connsiteY55" fmla="*/ 1728842 h 6565162"/>
              <a:gd name="connsiteX56" fmla="*/ 0 w 11582187"/>
              <a:gd name="connsiteY56" fmla="*/ 1094216 h 656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582187" h="6565162" fill="none" extrusionOk="0">
                <a:moveTo>
                  <a:pt x="0" y="1094216"/>
                </a:moveTo>
                <a:cubicBezTo>
                  <a:pt x="34099" y="598936"/>
                  <a:pt x="436613" y="36098"/>
                  <a:pt x="1094216" y="0"/>
                </a:cubicBezTo>
                <a:cubicBezTo>
                  <a:pt x="1214563" y="-1831"/>
                  <a:pt x="1481174" y="29772"/>
                  <a:pt x="1681326" y="0"/>
                </a:cubicBezTo>
                <a:cubicBezTo>
                  <a:pt x="1881478" y="-29772"/>
                  <a:pt x="2035739" y="56848"/>
                  <a:pt x="2174498" y="0"/>
                </a:cubicBezTo>
                <a:cubicBezTo>
                  <a:pt x="2313257" y="-56848"/>
                  <a:pt x="2448629" y="13422"/>
                  <a:pt x="2573732" y="0"/>
                </a:cubicBezTo>
                <a:cubicBezTo>
                  <a:pt x="2698835" y="-13422"/>
                  <a:pt x="3132193" y="44741"/>
                  <a:pt x="3348717" y="0"/>
                </a:cubicBezTo>
                <a:cubicBezTo>
                  <a:pt x="3565242" y="-44741"/>
                  <a:pt x="3902369" y="50207"/>
                  <a:pt x="4123702" y="0"/>
                </a:cubicBezTo>
                <a:cubicBezTo>
                  <a:pt x="4345036" y="-50207"/>
                  <a:pt x="4566827" y="4809"/>
                  <a:pt x="4898687" y="0"/>
                </a:cubicBezTo>
                <a:cubicBezTo>
                  <a:pt x="5230547" y="-4809"/>
                  <a:pt x="5083278" y="32263"/>
                  <a:pt x="5203984" y="0"/>
                </a:cubicBezTo>
                <a:cubicBezTo>
                  <a:pt x="5324690" y="-32263"/>
                  <a:pt x="5563356" y="14378"/>
                  <a:pt x="5697156" y="0"/>
                </a:cubicBezTo>
                <a:cubicBezTo>
                  <a:pt x="5830956" y="-14378"/>
                  <a:pt x="6002991" y="40833"/>
                  <a:pt x="6284266" y="0"/>
                </a:cubicBezTo>
                <a:cubicBezTo>
                  <a:pt x="6565541" y="-40833"/>
                  <a:pt x="6520667" y="15477"/>
                  <a:pt x="6683500" y="0"/>
                </a:cubicBezTo>
                <a:cubicBezTo>
                  <a:pt x="6846333" y="-15477"/>
                  <a:pt x="7059498" y="36514"/>
                  <a:pt x="7364547" y="0"/>
                </a:cubicBezTo>
                <a:cubicBezTo>
                  <a:pt x="7669596" y="-36514"/>
                  <a:pt x="7731268" y="17828"/>
                  <a:pt x="7857720" y="0"/>
                </a:cubicBezTo>
                <a:cubicBezTo>
                  <a:pt x="7984172" y="-17828"/>
                  <a:pt x="8258165" y="80417"/>
                  <a:pt x="8538767" y="0"/>
                </a:cubicBezTo>
                <a:cubicBezTo>
                  <a:pt x="8819369" y="-80417"/>
                  <a:pt x="8864562" y="41641"/>
                  <a:pt x="9125877" y="0"/>
                </a:cubicBezTo>
                <a:cubicBezTo>
                  <a:pt x="9387192" y="-41641"/>
                  <a:pt x="9431832" y="3558"/>
                  <a:pt x="9525111" y="0"/>
                </a:cubicBezTo>
                <a:cubicBezTo>
                  <a:pt x="9618390" y="-3558"/>
                  <a:pt x="9716928" y="26373"/>
                  <a:pt x="9830408" y="0"/>
                </a:cubicBezTo>
                <a:cubicBezTo>
                  <a:pt x="9943888" y="-26373"/>
                  <a:pt x="10260847" y="8114"/>
                  <a:pt x="10487971" y="0"/>
                </a:cubicBezTo>
                <a:cubicBezTo>
                  <a:pt x="11076859" y="161983"/>
                  <a:pt x="11599229" y="452425"/>
                  <a:pt x="11582187" y="1094216"/>
                </a:cubicBezTo>
                <a:cubicBezTo>
                  <a:pt x="11625981" y="1189322"/>
                  <a:pt x="11556770" y="1345384"/>
                  <a:pt x="11582187" y="1510005"/>
                </a:cubicBezTo>
                <a:cubicBezTo>
                  <a:pt x="11607604" y="1674626"/>
                  <a:pt x="11550221" y="1929454"/>
                  <a:pt x="11582187" y="2057097"/>
                </a:cubicBezTo>
                <a:cubicBezTo>
                  <a:pt x="11614153" y="2184740"/>
                  <a:pt x="11533945" y="2428503"/>
                  <a:pt x="11582187" y="2647955"/>
                </a:cubicBezTo>
                <a:cubicBezTo>
                  <a:pt x="11630429" y="2867407"/>
                  <a:pt x="11576892" y="2886880"/>
                  <a:pt x="11582187" y="3063745"/>
                </a:cubicBezTo>
                <a:cubicBezTo>
                  <a:pt x="11587482" y="3240610"/>
                  <a:pt x="11533509" y="3299547"/>
                  <a:pt x="11582187" y="3479534"/>
                </a:cubicBezTo>
                <a:cubicBezTo>
                  <a:pt x="11630865" y="3659521"/>
                  <a:pt x="11534674" y="3778033"/>
                  <a:pt x="11582187" y="4026625"/>
                </a:cubicBezTo>
                <a:cubicBezTo>
                  <a:pt x="11629700" y="4275217"/>
                  <a:pt x="11538968" y="4253743"/>
                  <a:pt x="11582187" y="4442414"/>
                </a:cubicBezTo>
                <a:cubicBezTo>
                  <a:pt x="11625406" y="4631085"/>
                  <a:pt x="11573304" y="4806398"/>
                  <a:pt x="11582187" y="4901971"/>
                </a:cubicBezTo>
                <a:cubicBezTo>
                  <a:pt x="11591070" y="4997544"/>
                  <a:pt x="11532719" y="5318413"/>
                  <a:pt x="11582187" y="5470946"/>
                </a:cubicBezTo>
                <a:cubicBezTo>
                  <a:pt x="11655699" y="6064285"/>
                  <a:pt x="11052943" y="6590669"/>
                  <a:pt x="10487971" y="6565162"/>
                </a:cubicBezTo>
                <a:cubicBezTo>
                  <a:pt x="10422563" y="6584070"/>
                  <a:pt x="10256567" y="6534649"/>
                  <a:pt x="10182674" y="6565162"/>
                </a:cubicBezTo>
                <a:cubicBezTo>
                  <a:pt x="10108781" y="6595675"/>
                  <a:pt x="9783331" y="6557318"/>
                  <a:pt x="9501627" y="6565162"/>
                </a:cubicBezTo>
                <a:cubicBezTo>
                  <a:pt x="9219923" y="6573006"/>
                  <a:pt x="9184696" y="6564607"/>
                  <a:pt x="9102392" y="6565162"/>
                </a:cubicBezTo>
                <a:cubicBezTo>
                  <a:pt x="9020088" y="6565717"/>
                  <a:pt x="8788675" y="6561924"/>
                  <a:pt x="8609220" y="6565162"/>
                </a:cubicBezTo>
                <a:cubicBezTo>
                  <a:pt x="8429765" y="6568400"/>
                  <a:pt x="8405743" y="6547048"/>
                  <a:pt x="8209985" y="6565162"/>
                </a:cubicBezTo>
                <a:cubicBezTo>
                  <a:pt x="8014227" y="6583276"/>
                  <a:pt x="7788594" y="6560178"/>
                  <a:pt x="7622876" y="6565162"/>
                </a:cubicBezTo>
                <a:cubicBezTo>
                  <a:pt x="7457158" y="6570146"/>
                  <a:pt x="7252061" y="6508621"/>
                  <a:pt x="6941828" y="6565162"/>
                </a:cubicBezTo>
                <a:cubicBezTo>
                  <a:pt x="6631595" y="6621703"/>
                  <a:pt x="6563666" y="6485694"/>
                  <a:pt x="6260781" y="6565162"/>
                </a:cubicBezTo>
                <a:cubicBezTo>
                  <a:pt x="5957896" y="6644630"/>
                  <a:pt x="5875787" y="6521640"/>
                  <a:pt x="5767609" y="6565162"/>
                </a:cubicBezTo>
                <a:cubicBezTo>
                  <a:pt x="5659431" y="6608684"/>
                  <a:pt x="5547181" y="6561553"/>
                  <a:pt x="5462312" y="6565162"/>
                </a:cubicBezTo>
                <a:cubicBezTo>
                  <a:pt x="5377443" y="6568771"/>
                  <a:pt x="4973747" y="6523427"/>
                  <a:pt x="4781265" y="6565162"/>
                </a:cubicBezTo>
                <a:cubicBezTo>
                  <a:pt x="4588783" y="6606897"/>
                  <a:pt x="4472703" y="6544304"/>
                  <a:pt x="4288093" y="6565162"/>
                </a:cubicBezTo>
                <a:cubicBezTo>
                  <a:pt x="4103483" y="6586020"/>
                  <a:pt x="3904622" y="6505871"/>
                  <a:pt x="3607045" y="6565162"/>
                </a:cubicBezTo>
                <a:cubicBezTo>
                  <a:pt x="3309468" y="6624453"/>
                  <a:pt x="3300120" y="6547464"/>
                  <a:pt x="3019936" y="6565162"/>
                </a:cubicBezTo>
                <a:cubicBezTo>
                  <a:pt x="2739752" y="6582860"/>
                  <a:pt x="2611454" y="6502158"/>
                  <a:pt x="2432826" y="6565162"/>
                </a:cubicBezTo>
                <a:cubicBezTo>
                  <a:pt x="2254198" y="6628166"/>
                  <a:pt x="2158846" y="6552130"/>
                  <a:pt x="2033592" y="6565162"/>
                </a:cubicBezTo>
                <a:cubicBezTo>
                  <a:pt x="1908338" y="6578194"/>
                  <a:pt x="1812459" y="6557363"/>
                  <a:pt x="1728294" y="6565162"/>
                </a:cubicBezTo>
                <a:cubicBezTo>
                  <a:pt x="1644129" y="6572961"/>
                  <a:pt x="1354695" y="6526304"/>
                  <a:pt x="1094216" y="6565162"/>
                </a:cubicBezTo>
                <a:cubicBezTo>
                  <a:pt x="465554" y="6554817"/>
                  <a:pt x="75219" y="6173263"/>
                  <a:pt x="0" y="5470946"/>
                </a:cubicBezTo>
                <a:cubicBezTo>
                  <a:pt x="-46500" y="5245553"/>
                  <a:pt x="11443" y="5116395"/>
                  <a:pt x="0" y="5011389"/>
                </a:cubicBezTo>
                <a:cubicBezTo>
                  <a:pt x="-11443" y="4906383"/>
                  <a:pt x="48532" y="4599803"/>
                  <a:pt x="0" y="4420531"/>
                </a:cubicBezTo>
                <a:cubicBezTo>
                  <a:pt x="-48532" y="4241259"/>
                  <a:pt x="1367" y="4116727"/>
                  <a:pt x="0" y="3917207"/>
                </a:cubicBezTo>
                <a:cubicBezTo>
                  <a:pt x="-1367" y="3717687"/>
                  <a:pt x="61196" y="3481356"/>
                  <a:pt x="0" y="3326348"/>
                </a:cubicBezTo>
                <a:cubicBezTo>
                  <a:pt x="-61196" y="3171340"/>
                  <a:pt x="16500" y="3091339"/>
                  <a:pt x="0" y="2866792"/>
                </a:cubicBezTo>
                <a:cubicBezTo>
                  <a:pt x="-16500" y="2642245"/>
                  <a:pt x="20395" y="2431964"/>
                  <a:pt x="0" y="2275933"/>
                </a:cubicBezTo>
                <a:cubicBezTo>
                  <a:pt x="-20395" y="2119902"/>
                  <a:pt x="65056" y="1898894"/>
                  <a:pt x="0" y="1728842"/>
                </a:cubicBezTo>
                <a:cubicBezTo>
                  <a:pt x="-65056" y="1558790"/>
                  <a:pt x="74203" y="1306771"/>
                  <a:pt x="0" y="1094216"/>
                </a:cubicBezTo>
                <a:close/>
              </a:path>
              <a:path w="11582187" h="6565162" stroke="0" extrusionOk="0">
                <a:moveTo>
                  <a:pt x="0" y="1094216"/>
                </a:moveTo>
                <a:cubicBezTo>
                  <a:pt x="49231" y="391651"/>
                  <a:pt x="550705" y="164798"/>
                  <a:pt x="1094216" y="0"/>
                </a:cubicBezTo>
                <a:cubicBezTo>
                  <a:pt x="1387631" y="-92082"/>
                  <a:pt x="1560958" y="24416"/>
                  <a:pt x="1869201" y="0"/>
                </a:cubicBezTo>
                <a:cubicBezTo>
                  <a:pt x="2177445" y="-24416"/>
                  <a:pt x="2119981" y="622"/>
                  <a:pt x="2362373" y="0"/>
                </a:cubicBezTo>
                <a:cubicBezTo>
                  <a:pt x="2604765" y="-622"/>
                  <a:pt x="2829148" y="79718"/>
                  <a:pt x="3043420" y="0"/>
                </a:cubicBezTo>
                <a:cubicBezTo>
                  <a:pt x="3257692" y="-79718"/>
                  <a:pt x="3390287" y="20760"/>
                  <a:pt x="3724467" y="0"/>
                </a:cubicBezTo>
                <a:cubicBezTo>
                  <a:pt x="4058647" y="-20760"/>
                  <a:pt x="4100434" y="34226"/>
                  <a:pt x="4311577" y="0"/>
                </a:cubicBezTo>
                <a:cubicBezTo>
                  <a:pt x="4522720" y="-34226"/>
                  <a:pt x="4813795" y="57044"/>
                  <a:pt x="5086562" y="0"/>
                </a:cubicBezTo>
                <a:cubicBezTo>
                  <a:pt x="5359329" y="-57044"/>
                  <a:pt x="5328884" y="21171"/>
                  <a:pt x="5391859" y="0"/>
                </a:cubicBezTo>
                <a:cubicBezTo>
                  <a:pt x="5454834" y="-21171"/>
                  <a:pt x="5768291" y="11122"/>
                  <a:pt x="6072906" y="0"/>
                </a:cubicBezTo>
                <a:cubicBezTo>
                  <a:pt x="6377521" y="-11122"/>
                  <a:pt x="6556428" y="69155"/>
                  <a:pt x="6847891" y="0"/>
                </a:cubicBezTo>
                <a:cubicBezTo>
                  <a:pt x="7139355" y="-69155"/>
                  <a:pt x="7324984" y="39566"/>
                  <a:pt x="7622876" y="0"/>
                </a:cubicBezTo>
                <a:cubicBezTo>
                  <a:pt x="7920768" y="-39566"/>
                  <a:pt x="8201038" y="30526"/>
                  <a:pt x="8397861" y="0"/>
                </a:cubicBezTo>
                <a:cubicBezTo>
                  <a:pt x="8594684" y="-30526"/>
                  <a:pt x="8716156" y="1922"/>
                  <a:pt x="8891033" y="0"/>
                </a:cubicBezTo>
                <a:cubicBezTo>
                  <a:pt x="9065910" y="-1922"/>
                  <a:pt x="9197564" y="34328"/>
                  <a:pt x="9384205" y="0"/>
                </a:cubicBezTo>
                <a:cubicBezTo>
                  <a:pt x="9570846" y="-34328"/>
                  <a:pt x="9742033" y="44444"/>
                  <a:pt x="9877377" y="0"/>
                </a:cubicBezTo>
                <a:cubicBezTo>
                  <a:pt x="10012721" y="-44444"/>
                  <a:pt x="10267212" y="13830"/>
                  <a:pt x="10487971" y="0"/>
                </a:cubicBezTo>
                <a:cubicBezTo>
                  <a:pt x="10949540" y="75389"/>
                  <a:pt x="11485325" y="381059"/>
                  <a:pt x="11582187" y="1094216"/>
                </a:cubicBezTo>
                <a:cubicBezTo>
                  <a:pt x="11618614" y="1318681"/>
                  <a:pt x="11567139" y="1495351"/>
                  <a:pt x="11582187" y="1685075"/>
                </a:cubicBezTo>
                <a:cubicBezTo>
                  <a:pt x="11597235" y="1874799"/>
                  <a:pt x="11560441" y="1966572"/>
                  <a:pt x="11582187" y="2188399"/>
                </a:cubicBezTo>
                <a:cubicBezTo>
                  <a:pt x="11603933" y="2410226"/>
                  <a:pt x="11567661" y="2405860"/>
                  <a:pt x="11582187" y="2604188"/>
                </a:cubicBezTo>
                <a:cubicBezTo>
                  <a:pt x="11596713" y="2802516"/>
                  <a:pt x="11542431" y="3040245"/>
                  <a:pt x="11582187" y="3195046"/>
                </a:cubicBezTo>
                <a:cubicBezTo>
                  <a:pt x="11621943" y="3349847"/>
                  <a:pt x="11520563" y="3608276"/>
                  <a:pt x="11582187" y="3829672"/>
                </a:cubicBezTo>
                <a:cubicBezTo>
                  <a:pt x="11643811" y="4051068"/>
                  <a:pt x="11572041" y="4192921"/>
                  <a:pt x="11582187" y="4332996"/>
                </a:cubicBezTo>
                <a:cubicBezTo>
                  <a:pt x="11592333" y="4473071"/>
                  <a:pt x="11542400" y="4674615"/>
                  <a:pt x="11582187" y="4880087"/>
                </a:cubicBezTo>
                <a:cubicBezTo>
                  <a:pt x="11621974" y="5085559"/>
                  <a:pt x="11573665" y="5198007"/>
                  <a:pt x="11582187" y="5470946"/>
                </a:cubicBezTo>
                <a:cubicBezTo>
                  <a:pt x="11536093" y="5934054"/>
                  <a:pt x="10975495" y="6699317"/>
                  <a:pt x="10487971" y="6565162"/>
                </a:cubicBezTo>
                <a:cubicBezTo>
                  <a:pt x="10253210" y="6591007"/>
                  <a:pt x="10130614" y="6528910"/>
                  <a:pt x="9806924" y="6565162"/>
                </a:cubicBezTo>
                <a:cubicBezTo>
                  <a:pt x="9483234" y="6601414"/>
                  <a:pt x="9399857" y="6547064"/>
                  <a:pt x="9219814" y="6565162"/>
                </a:cubicBezTo>
                <a:cubicBezTo>
                  <a:pt x="9039771" y="6583260"/>
                  <a:pt x="8635179" y="6560200"/>
                  <a:pt x="8444829" y="6565162"/>
                </a:cubicBezTo>
                <a:cubicBezTo>
                  <a:pt x="8254479" y="6570124"/>
                  <a:pt x="8253632" y="6563280"/>
                  <a:pt x="8139532" y="6565162"/>
                </a:cubicBezTo>
                <a:cubicBezTo>
                  <a:pt x="8025432" y="6567044"/>
                  <a:pt x="7519544" y="6477278"/>
                  <a:pt x="7364547" y="6565162"/>
                </a:cubicBezTo>
                <a:cubicBezTo>
                  <a:pt x="7209551" y="6653046"/>
                  <a:pt x="6870604" y="6500079"/>
                  <a:pt x="6589563" y="6565162"/>
                </a:cubicBezTo>
                <a:cubicBezTo>
                  <a:pt x="6308522" y="6630245"/>
                  <a:pt x="6302461" y="6518123"/>
                  <a:pt x="6190328" y="6565162"/>
                </a:cubicBezTo>
                <a:cubicBezTo>
                  <a:pt x="6078195" y="6612201"/>
                  <a:pt x="5823511" y="6538450"/>
                  <a:pt x="5697156" y="6565162"/>
                </a:cubicBezTo>
                <a:cubicBezTo>
                  <a:pt x="5570801" y="6591874"/>
                  <a:pt x="5393229" y="6552272"/>
                  <a:pt x="5297921" y="6565162"/>
                </a:cubicBezTo>
                <a:cubicBezTo>
                  <a:pt x="5202614" y="6578052"/>
                  <a:pt x="5076682" y="6561422"/>
                  <a:pt x="4898687" y="6565162"/>
                </a:cubicBezTo>
                <a:cubicBezTo>
                  <a:pt x="4720692" y="6568902"/>
                  <a:pt x="4526386" y="6507771"/>
                  <a:pt x="4217640" y="6565162"/>
                </a:cubicBezTo>
                <a:cubicBezTo>
                  <a:pt x="3908894" y="6622553"/>
                  <a:pt x="4012670" y="6550396"/>
                  <a:pt x="3818405" y="6565162"/>
                </a:cubicBezTo>
                <a:cubicBezTo>
                  <a:pt x="3624141" y="6579928"/>
                  <a:pt x="3500431" y="6546298"/>
                  <a:pt x="3325233" y="6565162"/>
                </a:cubicBezTo>
                <a:cubicBezTo>
                  <a:pt x="3150035" y="6584026"/>
                  <a:pt x="2874602" y="6495181"/>
                  <a:pt x="2644186" y="6565162"/>
                </a:cubicBezTo>
                <a:cubicBezTo>
                  <a:pt x="2413770" y="6635143"/>
                  <a:pt x="2185565" y="6473092"/>
                  <a:pt x="1869201" y="6565162"/>
                </a:cubicBezTo>
                <a:cubicBezTo>
                  <a:pt x="1552838" y="6657232"/>
                  <a:pt x="1368282" y="6516913"/>
                  <a:pt x="1094216" y="6565162"/>
                </a:cubicBezTo>
                <a:cubicBezTo>
                  <a:pt x="482763" y="6621219"/>
                  <a:pt x="83610" y="6210262"/>
                  <a:pt x="0" y="5470946"/>
                </a:cubicBezTo>
                <a:cubicBezTo>
                  <a:pt x="-2873" y="5349293"/>
                  <a:pt x="19469" y="5253014"/>
                  <a:pt x="0" y="5055157"/>
                </a:cubicBezTo>
                <a:cubicBezTo>
                  <a:pt x="-19469" y="4857300"/>
                  <a:pt x="36985" y="4719071"/>
                  <a:pt x="0" y="4464298"/>
                </a:cubicBezTo>
                <a:cubicBezTo>
                  <a:pt x="-36985" y="4209525"/>
                  <a:pt x="30614" y="4167038"/>
                  <a:pt x="0" y="4048509"/>
                </a:cubicBezTo>
                <a:cubicBezTo>
                  <a:pt x="-30614" y="3929980"/>
                  <a:pt x="40893" y="3783639"/>
                  <a:pt x="0" y="3545185"/>
                </a:cubicBezTo>
                <a:cubicBezTo>
                  <a:pt x="-40893" y="3306731"/>
                  <a:pt x="7354" y="3317818"/>
                  <a:pt x="0" y="3129395"/>
                </a:cubicBezTo>
                <a:cubicBezTo>
                  <a:pt x="-7354" y="2940972"/>
                  <a:pt x="40189" y="2891043"/>
                  <a:pt x="0" y="2669839"/>
                </a:cubicBezTo>
                <a:cubicBezTo>
                  <a:pt x="-40189" y="2448635"/>
                  <a:pt x="20115" y="2408122"/>
                  <a:pt x="0" y="2210282"/>
                </a:cubicBezTo>
                <a:cubicBezTo>
                  <a:pt x="-20115" y="2012442"/>
                  <a:pt x="50579" y="1904666"/>
                  <a:pt x="0" y="1750726"/>
                </a:cubicBezTo>
                <a:cubicBezTo>
                  <a:pt x="-50579" y="1596786"/>
                  <a:pt x="56315" y="1239997"/>
                  <a:pt x="0" y="1094216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96BFE2-AE2C-99A2-67AB-CD6D5ED7096F}"/>
              </a:ext>
            </a:extLst>
          </p:cNvPr>
          <p:cNvSpPr txBox="1"/>
          <p:nvPr/>
        </p:nvSpPr>
        <p:spPr>
          <a:xfrm>
            <a:off x="931416" y="923876"/>
            <a:ext cx="6295785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CB33-6272-69E6-4678-FFCC1F1DAFBC}"/>
              </a:ext>
            </a:extLst>
          </p:cNvPr>
          <p:cNvSpPr/>
          <p:nvPr/>
        </p:nvSpPr>
        <p:spPr>
          <a:xfrm>
            <a:off x="1001044" y="1041800"/>
            <a:ext cx="2056480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09CAD0B-0B90-F0B8-DEEA-F9A407B46299}"/>
              </a:ext>
            </a:extLst>
          </p:cNvPr>
          <p:cNvSpPr/>
          <p:nvPr/>
        </p:nvSpPr>
        <p:spPr>
          <a:xfrm>
            <a:off x="2773587" y="1676605"/>
            <a:ext cx="3112862" cy="493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382457E-E42B-4ECD-C056-0DF224F5AFCC}"/>
              </a:ext>
            </a:extLst>
          </p:cNvPr>
          <p:cNvSpPr/>
          <p:nvPr/>
        </p:nvSpPr>
        <p:spPr>
          <a:xfrm>
            <a:off x="3092966" y="3991891"/>
            <a:ext cx="2934085" cy="65630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A0E1265-C1AA-20C6-FCC2-5AE4237BAC10}"/>
              </a:ext>
            </a:extLst>
          </p:cNvPr>
          <p:cNvSpPr/>
          <p:nvPr/>
        </p:nvSpPr>
        <p:spPr>
          <a:xfrm>
            <a:off x="2935333" y="2857501"/>
            <a:ext cx="3390512" cy="60247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D874F31-CD7E-2C4A-4C55-32F362DA223E}"/>
              </a:ext>
            </a:extLst>
          </p:cNvPr>
          <p:cNvSpPr/>
          <p:nvPr/>
        </p:nvSpPr>
        <p:spPr>
          <a:xfrm>
            <a:off x="2679435" y="4693104"/>
            <a:ext cx="2972157" cy="493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DEDF70F-715E-4A88-1D79-1D58ABFFFFBC}"/>
              </a:ext>
            </a:extLst>
          </p:cNvPr>
          <p:cNvSpPr/>
          <p:nvPr/>
        </p:nvSpPr>
        <p:spPr>
          <a:xfrm>
            <a:off x="2989026" y="1047705"/>
            <a:ext cx="2564048" cy="493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CE5B81B-8BD3-3D2E-4ED3-9915FDC47296}"/>
              </a:ext>
            </a:extLst>
          </p:cNvPr>
          <p:cNvSpPr/>
          <p:nvPr/>
        </p:nvSpPr>
        <p:spPr>
          <a:xfrm>
            <a:off x="2984816" y="2287894"/>
            <a:ext cx="3042235" cy="493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572B404-D397-922C-B9EC-83F03A5159D0}"/>
              </a:ext>
            </a:extLst>
          </p:cNvPr>
          <p:cNvSpPr/>
          <p:nvPr/>
        </p:nvSpPr>
        <p:spPr>
          <a:xfrm>
            <a:off x="1040322" y="2905125"/>
            <a:ext cx="1944494" cy="55681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0CF010-75B3-EA14-FB83-2449BA124538}"/>
              </a:ext>
            </a:extLst>
          </p:cNvPr>
          <p:cNvSpPr/>
          <p:nvPr/>
        </p:nvSpPr>
        <p:spPr>
          <a:xfrm>
            <a:off x="3066963" y="5880786"/>
            <a:ext cx="3746791" cy="56763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489592B-92FC-A1B0-C608-0308436B8A11}"/>
              </a:ext>
            </a:extLst>
          </p:cNvPr>
          <p:cNvSpPr/>
          <p:nvPr/>
        </p:nvSpPr>
        <p:spPr>
          <a:xfrm>
            <a:off x="3381018" y="5344933"/>
            <a:ext cx="3390512" cy="4936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713E63FE-F586-3323-A828-28B8438948E1}"/>
              </a:ext>
            </a:extLst>
          </p:cNvPr>
          <p:cNvSpPr/>
          <p:nvPr/>
        </p:nvSpPr>
        <p:spPr>
          <a:xfrm>
            <a:off x="990600" y="1653687"/>
            <a:ext cx="1771650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DBB6699-AD3D-79F9-375B-A228616F9243}"/>
              </a:ext>
            </a:extLst>
          </p:cNvPr>
          <p:cNvSpPr/>
          <p:nvPr/>
        </p:nvSpPr>
        <p:spPr>
          <a:xfrm>
            <a:off x="998708" y="2253484"/>
            <a:ext cx="2056480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BB36EF6-8D5C-06FA-D423-696BDC8F68FF}"/>
              </a:ext>
            </a:extLst>
          </p:cNvPr>
          <p:cNvSpPr/>
          <p:nvPr/>
        </p:nvSpPr>
        <p:spPr>
          <a:xfrm>
            <a:off x="995829" y="4003458"/>
            <a:ext cx="2218257" cy="60664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0FBAEA3-3023-D198-49FE-72D38F4C19E6}"/>
              </a:ext>
            </a:extLst>
          </p:cNvPr>
          <p:cNvSpPr/>
          <p:nvPr/>
        </p:nvSpPr>
        <p:spPr>
          <a:xfrm>
            <a:off x="996820" y="4739797"/>
            <a:ext cx="1679705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B516E03-C6D7-BBDD-8FFB-B5D9C3EBFB61}"/>
              </a:ext>
            </a:extLst>
          </p:cNvPr>
          <p:cNvSpPr/>
          <p:nvPr/>
        </p:nvSpPr>
        <p:spPr>
          <a:xfrm>
            <a:off x="1058342" y="5374602"/>
            <a:ext cx="2322676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783DB77-F92C-53FA-A3AF-7C255D5A15A6}"/>
              </a:ext>
            </a:extLst>
          </p:cNvPr>
          <p:cNvSpPr/>
          <p:nvPr/>
        </p:nvSpPr>
        <p:spPr>
          <a:xfrm>
            <a:off x="1008232" y="5945213"/>
            <a:ext cx="1982618" cy="493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019626-C1F8-5DD5-5450-12B705FDBB8C}"/>
              </a:ext>
            </a:extLst>
          </p:cNvPr>
          <p:cNvSpPr txBox="1"/>
          <p:nvPr/>
        </p:nvSpPr>
        <p:spPr>
          <a:xfrm>
            <a:off x="3867030" y="175577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800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EC5921-590B-72EB-9726-EA6722DB75C2}"/>
              </a:ext>
            </a:extLst>
          </p:cNvPr>
          <p:cNvSpPr txBox="1"/>
          <p:nvPr/>
        </p:nvSpPr>
        <p:spPr>
          <a:xfrm>
            <a:off x="6286500" y="2228850"/>
            <a:ext cx="5676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053B5D6-5B27-ED0B-59A1-F599ED370EA9}"/>
              </a:ext>
            </a:extLst>
          </p:cNvPr>
          <p:cNvSpPr/>
          <p:nvPr/>
        </p:nvSpPr>
        <p:spPr>
          <a:xfrm>
            <a:off x="6362121" y="2304003"/>
            <a:ext cx="2418105" cy="61064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68A2A9D-79EB-4A29-7A26-07EB603AF2FD}"/>
              </a:ext>
            </a:extLst>
          </p:cNvPr>
          <p:cNvSpPr/>
          <p:nvPr/>
        </p:nvSpPr>
        <p:spPr>
          <a:xfrm>
            <a:off x="8780226" y="2343105"/>
            <a:ext cx="2592624" cy="5715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E705176-20A6-7313-4428-28C42532E5FB}"/>
              </a:ext>
            </a:extLst>
          </p:cNvPr>
          <p:cNvSpPr/>
          <p:nvPr/>
        </p:nvSpPr>
        <p:spPr>
          <a:xfrm>
            <a:off x="6352596" y="2962275"/>
            <a:ext cx="1703729" cy="55245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178A459-5D5E-4B8A-5340-1619C6475B6C}"/>
              </a:ext>
            </a:extLst>
          </p:cNvPr>
          <p:cNvSpPr/>
          <p:nvPr/>
        </p:nvSpPr>
        <p:spPr>
          <a:xfrm>
            <a:off x="8056326" y="2962230"/>
            <a:ext cx="2992184" cy="5715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094D75A-14F1-415B-BAA4-AC0B57A05241}"/>
              </a:ext>
            </a:extLst>
          </p:cNvPr>
          <p:cNvSpPr/>
          <p:nvPr/>
        </p:nvSpPr>
        <p:spPr>
          <a:xfrm>
            <a:off x="6343071" y="3533775"/>
            <a:ext cx="1266029" cy="55245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275FDF59-DB81-7AB3-AE7C-EED711BAB28E}"/>
              </a:ext>
            </a:extLst>
          </p:cNvPr>
          <p:cNvSpPr/>
          <p:nvPr/>
        </p:nvSpPr>
        <p:spPr>
          <a:xfrm>
            <a:off x="7618175" y="3590925"/>
            <a:ext cx="3577995" cy="5429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F043330-C99D-8E77-B6F3-9B4FAB21EF57}"/>
              </a:ext>
            </a:extLst>
          </p:cNvPr>
          <p:cNvSpPr/>
          <p:nvPr/>
        </p:nvSpPr>
        <p:spPr>
          <a:xfrm>
            <a:off x="6371647" y="4152900"/>
            <a:ext cx="3406534" cy="55245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A192B3E0-0DFD-370D-F46E-5273A70EF6E2}"/>
              </a:ext>
            </a:extLst>
          </p:cNvPr>
          <p:cNvSpPr/>
          <p:nvPr/>
        </p:nvSpPr>
        <p:spPr>
          <a:xfrm>
            <a:off x="9563099" y="4171950"/>
            <a:ext cx="2117623" cy="5429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9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pic>
        <p:nvPicPr>
          <p:cNvPr id="4" name="Alexandre Desplat - Moving 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261179" y="-1128043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DFF4B-BB5D-FDA4-C581-93A3FE6ED7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743075"/>
            <a:ext cx="34671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F2DBA-4B02-4A6E-180A-44702BB5D1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18007" y="2490495"/>
            <a:ext cx="634648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474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0" y="-8915"/>
            <a:ext cx="12192001" cy="2429803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4126" h="4421241">
                <a:moveTo>
                  <a:pt x="0" y="10209"/>
                </a:moveTo>
                <a:lnTo>
                  <a:pt x="7864126" y="0"/>
                </a:lnTo>
                <a:lnTo>
                  <a:pt x="7864126" y="3420679"/>
                </a:lnTo>
                <a:lnTo>
                  <a:pt x="1892028" y="4421241"/>
                </a:lnTo>
                <a:lnTo>
                  <a:pt x="0" y="1020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0" y="4869160"/>
            <a:ext cx="12192000" cy="1988841"/>
          </a:xfrm>
          <a:prstGeom prst="rtTriangl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344" y="188640"/>
            <a:ext cx="11737304" cy="64807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Google Shape;304;p20"/>
          <p:cNvSpPr txBox="1">
            <a:spLocks/>
          </p:cNvSpPr>
          <p:nvPr/>
        </p:nvSpPr>
        <p:spPr>
          <a:xfrm>
            <a:off x="1703512" y="356135"/>
            <a:ext cx="8712968" cy="1416681"/>
          </a:xfrm>
          <a:prstGeom prst="roundRect">
            <a:avLst>
              <a:gd name="adj" fmla="val 18909"/>
            </a:avLst>
          </a:prstGeom>
          <a:solidFill>
            <a:schemeClr val="bg1"/>
          </a:solidFill>
          <a:ln w="9525">
            <a:solidFill>
              <a:srgbClr val="12B6C2"/>
            </a:solidFill>
            <a:prstDash val="lg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Đọc những câu chuyện, bài thơ, bài văn về quê hương đất nước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95600" y="2132856"/>
            <a:ext cx="2804712" cy="1689267"/>
            <a:chOff x="839416" y="2580713"/>
            <a:chExt cx="2736304" cy="1689267"/>
          </a:xfrm>
        </p:grpSpPr>
        <p:pic>
          <p:nvPicPr>
            <p:cNvPr id="1028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68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993724" y="2693230"/>
            <a:ext cx="180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909648" y="2177334"/>
            <a:ext cx="2804712" cy="1689267"/>
            <a:chOff x="839416" y="2580713"/>
            <a:chExt cx="2736304" cy="1689267"/>
          </a:xfrm>
        </p:grpSpPr>
        <p:pic>
          <p:nvPicPr>
            <p:cNvPr id="17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68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7234066" y="2738648"/>
            <a:ext cx="22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95600" y="4266619"/>
            <a:ext cx="3392582" cy="1847871"/>
            <a:chOff x="839416" y="2580713"/>
            <a:chExt cx="2736304" cy="1847871"/>
          </a:xfrm>
        </p:grpSpPr>
        <p:pic>
          <p:nvPicPr>
            <p:cNvPr id="23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847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7" y="2613982"/>
              <a:ext cx="574901" cy="687361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2782306" y="4927390"/>
            <a:ext cx="295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vị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877672" y="4134366"/>
            <a:ext cx="3245981" cy="2072148"/>
            <a:chOff x="839415" y="2580713"/>
            <a:chExt cx="3166810" cy="2072148"/>
          </a:xfrm>
        </p:grpSpPr>
        <p:pic>
          <p:nvPicPr>
            <p:cNvPr id="27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5" y="2580713"/>
              <a:ext cx="3166810" cy="2072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7184326" y="4750766"/>
            <a:ext cx="2530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Cảm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nghĩ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quê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đất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nước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56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5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6" descr="形状, 圆圈&#10;&#10;描述已自动生成">
            <a:extLst>
              <a:ext uri="{FF2B5EF4-FFF2-40B4-BE49-F238E27FC236}">
                <a16:creationId xmlns:a16="http://schemas.microsoft.com/office/drawing/2014/main" id="{32035BCD-6569-84E5-B311-FDFD77A65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20" name="图片 13" descr="图片包含 轮子, 交通, 游戏机, 树&#10;&#10;描述已自动生成">
            <a:extLst>
              <a:ext uri="{FF2B5EF4-FFF2-40B4-BE49-F238E27FC236}">
                <a16:creationId xmlns:a16="http://schemas.microsoft.com/office/drawing/2014/main" id="{220F634A-0351-F6D2-E43D-C79770FF8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21" name="图片 11" descr="图片包含 蛋糕, 桌子, 看着, 华美&#10;&#10;描述已自动生成">
            <a:extLst>
              <a:ext uri="{FF2B5EF4-FFF2-40B4-BE49-F238E27FC236}">
                <a16:creationId xmlns:a16="http://schemas.microsoft.com/office/drawing/2014/main" id="{AF1F1392-FDE2-48B0-9336-4964C440D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AA64D548-575C-C82E-EB82-9D1D9F509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23" name="矩形: 圆角 12">
            <a:extLst>
              <a:ext uri="{FF2B5EF4-FFF2-40B4-BE49-F238E27FC236}">
                <a16:creationId xmlns:a16="http://schemas.microsoft.com/office/drawing/2014/main" id="{65A00C26-CDFC-564F-5BC0-654CE5DC2CFD}"/>
              </a:ext>
            </a:extLst>
          </p:cNvPr>
          <p:cNvSpPr/>
          <p:nvPr/>
        </p:nvSpPr>
        <p:spPr>
          <a:xfrm>
            <a:off x="361949" y="800100"/>
            <a:ext cx="11430001" cy="5981700"/>
          </a:xfrm>
          <a:prstGeom prst="roundRect">
            <a:avLst>
              <a:gd name="adj" fmla="val 16156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DC918418-1C04-93B5-CE08-6AD994DF10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1231" y="1402491"/>
            <a:ext cx="10229491" cy="1513417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46C91EF8-4E6D-ABF7-9C63-00D67556574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90768" y="352367"/>
            <a:ext cx="1165137" cy="14340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57CFF3-A8C7-E8E2-FD93-6A6EECA9BD47}"/>
              </a:ext>
            </a:extLst>
          </p:cNvPr>
          <p:cNvSpPr txBox="1"/>
          <p:nvPr/>
        </p:nvSpPr>
        <p:spPr>
          <a:xfrm>
            <a:off x="1538006" y="1581278"/>
            <a:ext cx="100327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Ngoài tiếng Việt, em còn biết thêm thứ tiếng nào khác? Nói 1 – 2 câu về thứ tiếng đó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A3158AD1-878F-F916-AAF9-7C060E48F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918863" y="3086950"/>
            <a:ext cx="1098008" cy="2672638"/>
          </a:xfrm>
          <a:prstGeom prst="rect">
            <a:avLst/>
          </a:prstGeom>
          <a:effectLst>
            <a:glow rad="254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0" name="Picture 28">
            <a:extLst>
              <a:ext uri="{FF2B5EF4-FFF2-40B4-BE49-F238E27FC236}">
                <a16:creationId xmlns:a16="http://schemas.microsoft.com/office/drawing/2014/main" id="{FD6FE9BD-6428-D987-BFB7-405C0851D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58010" y="2998150"/>
            <a:ext cx="1395922" cy="2822422"/>
          </a:xfrm>
          <a:prstGeom prst="rect">
            <a:avLst/>
          </a:prstGeom>
          <a:effectLst>
            <a:glow rad="254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15964B7E-A981-073C-3953-826BC26CDC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675088" y="3582919"/>
            <a:ext cx="4175090" cy="24749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B42028-CCAA-E469-9ED3-B736EC55E911}"/>
              </a:ext>
            </a:extLst>
          </p:cNvPr>
          <p:cNvSpPr txBox="1"/>
          <p:nvPr/>
        </p:nvSpPr>
        <p:spPr>
          <a:xfrm>
            <a:off x="3102696" y="3919825"/>
            <a:ext cx="3557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THẢO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LUẬN</a:t>
            </a:r>
            <a:r>
              <a:rPr lang="en-US" sz="4800" dirty="0">
                <a:ln w="28575"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latin typeface="UTM Cookies" panose="02040603050506020204" pitchFamily="18" charset="0"/>
              </a:rPr>
              <a:t> NHÓM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EC46D-0729-1BBB-FB83-FFEB6EFE1AE3}"/>
              </a:ext>
            </a:extLst>
          </p:cNvPr>
          <p:cNvSpPr txBox="1"/>
          <p:nvPr/>
        </p:nvSpPr>
        <p:spPr>
          <a:xfrm>
            <a:off x="3145031" y="3921673"/>
            <a:ext cx="3592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SẺ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TRƯỚC</a:t>
            </a:r>
            <a:r>
              <a:rPr lang="en-US" sz="48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LỚP</a:t>
            </a:r>
            <a:endParaRPr lang="en-US" sz="48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32" grpId="0"/>
      <p:bldP spid="32" grpId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392" y="418149"/>
            <a:ext cx="10936832" cy="1327387"/>
            <a:chOff x="2321248" y="508261"/>
            <a:chExt cx="10936832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761173" y="825917"/>
              <a:ext cx="94969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Phiếu đọc sách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8C741A-EC9E-95EE-4EAF-03F6483FD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4" y="1976437"/>
            <a:ext cx="9538159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821111" y="4725993"/>
            <a:ext cx="1149502" cy="1854922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60" y="4702303"/>
            <a:ext cx="959013" cy="185166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633246" y="514227"/>
            <a:ext cx="2804712" cy="1689267"/>
            <a:chOff x="839416" y="2580713"/>
            <a:chExt cx="2736304" cy="1689267"/>
          </a:xfrm>
        </p:grpSpPr>
        <p:pic>
          <p:nvPicPr>
            <p:cNvPr id="51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68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图片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53" name="TextBox 52"/>
          <p:cNvSpPr txBox="1"/>
          <p:nvPr/>
        </p:nvSpPr>
        <p:spPr>
          <a:xfrm>
            <a:off x="1131370" y="1074601"/>
            <a:ext cx="1808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122337" y="439802"/>
            <a:ext cx="2804712" cy="1689267"/>
            <a:chOff x="839416" y="2580713"/>
            <a:chExt cx="2736304" cy="1689267"/>
          </a:xfrm>
        </p:grpSpPr>
        <p:pic>
          <p:nvPicPr>
            <p:cNvPr id="55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68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图片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3446755" y="1001116"/>
            <a:ext cx="2260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559292" y="375419"/>
            <a:ext cx="3392582" cy="1847871"/>
            <a:chOff x="839416" y="2580713"/>
            <a:chExt cx="2736304" cy="1847871"/>
          </a:xfrm>
        </p:grpSpPr>
        <p:pic>
          <p:nvPicPr>
            <p:cNvPr id="59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6" y="2580713"/>
              <a:ext cx="2736304" cy="1847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图片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417" y="2613982"/>
              <a:ext cx="574901" cy="687361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5845998" y="1036190"/>
            <a:ext cx="295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 tiết thú vị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8641121" y="233915"/>
            <a:ext cx="3245981" cy="2072148"/>
            <a:chOff x="839415" y="2580713"/>
            <a:chExt cx="3166810" cy="2072148"/>
          </a:xfrm>
        </p:grpSpPr>
        <p:pic>
          <p:nvPicPr>
            <p:cNvPr id="63" name="Picture 4" descr="Rainbow Document File Format - Cute Cloud Cartoon Png Clipart - Full Size  Clipart (#385558) - PinClipart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84" b="100000" l="30164" r="100000">
                          <a14:backgroundMark x1="46830" y1="10112" x2="33538" y2="310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31" t="3514"/>
            <a:stretch/>
          </p:blipFill>
          <p:spPr bwMode="auto">
            <a:xfrm>
              <a:off x="839415" y="2580713"/>
              <a:ext cx="3166810" cy="2072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图片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9416" y="2613982"/>
              <a:ext cx="695401" cy="687361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8947775" y="850315"/>
            <a:ext cx="2910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nghĩ của em về quê hương, đất nước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30" y="2120724"/>
            <a:ext cx="6106456" cy="25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0" y="-8914"/>
            <a:ext cx="12192001" cy="2603974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738161"/>
              <a:gd name="connsiteX1" fmla="*/ 7864126 w 7864126"/>
              <a:gd name="connsiteY1" fmla="*/ 0 h 4738161"/>
              <a:gd name="connsiteX2" fmla="*/ 7864126 w 7864126"/>
              <a:gd name="connsiteY2" fmla="*/ 3420679 h 4738161"/>
              <a:gd name="connsiteX3" fmla="*/ 581340 w 7864126"/>
              <a:gd name="connsiteY3" fmla="*/ 4738161 h 4738161"/>
              <a:gd name="connsiteX4" fmla="*/ 0 w 7864126"/>
              <a:gd name="connsiteY4" fmla="*/ 10209 h 473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4126" h="4738161">
                <a:moveTo>
                  <a:pt x="0" y="10209"/>
                </a:moveTo>
                <a:lnTo>
                  <a:pt x="7864126" y="0"/>
                </a:lnTo>
                <a:lnTo>
                  <a:pt x="7864126" y="3420679"/>
                </a:lnTo>
                <a:lnTo>
                  <a:pt x="581340" y="4738161"/>
                </a:lnTo>
                <a:lnTo>
                  <a:pt x="0" y="10209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0" y="5328260"/>
            <a:ext cx="12191998" cy="1529741"/>
          </a:xfrm>
          <a:prstGeom prst="rtTriangl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4807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5" name="Hình ảnh 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F59343-CBA7-31C3-2A2D-C83E00FD4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44" y="2771775"/>
            <a:ext cx="5082264" cy="3658540"/>
          </a:xfrm>
          <a:prstGeom prst="rect">
            <a:avLst/>
          </a:prstGeom>
        </p:spPr>
      </p:pic>
      <p:sp>
        <p:nvSpPr>
          <p:cNvPr id="6" name="Hình chữ nhật: Góc Tròn 21">
            <a:extLst>
              <a:ext uri="{FF2B5EF4-FFF2-40B4-BE49-F238E27FC236}">
                <a16:creationId xmlns:a16="http://schemas.microsoft.com/office/drawing/2014/main" id="{AF07EAD0-3789-AD8F-1EA9-3D452D7E1F45}"/>
              </a:ext>
            </a:extLst>
          </p:cNvPr>
          <p:cNvSpPr/>
          <p:nvPr/>
        </p:nvSpPr>
        <p:spPr>
          <a:xfrm>
            <a:off x="4238626" y="608175"/>
            <a:ext cx="6739542" cy="3216060"/>
          </a:xfrm>
          <a:custGeom>
            <a:avLst/>
            <a:gdLst>
              <a:gd name="connsiteX0" fmla="*/ 0 w 6739542"/>
              <a:gd name="connsiteY0" fmla="*/ 536021 h 3216060"/>
              <a:gd name="connsiteX1" fmla="*/ 536021 w 6739542"/>
              <a:gd name="connsiteY1" fmla="*/ 0 h 3216060"/>
              <a:gd name="connsiteX2" fmla="*/ 6203521 w 6739542"/>
              <a:gd name="connsiteY2" fmla="*/ 0 h 3216060"/>
              <a:gd name="connsiteX3" fmla="*/ 6739542 w 6739542"/>
              <a:gd name="connsiteY3" fmla="*/ 536021 h 3216060"/>
              <a:gd name="connsiteX4" fmla="*/ 6739542 w 6739542"/>
              <a:gd name="connsiteY4" fmla="*/ 2680039 h 3216060"/>
              <a:gd name="connsiteX5" fmla="*/ 6203521 w 6739542"/>
              <a:gd name="connsiteY5" fmla="*/ 3216060 h 3216060"/>
              <a:gd name="connsiteX6" fmla="*/ 536021 w 6739542"/>
              <a:gd name="connsiteY6" fmla="*/ 3216060 h 3216060"/>
              <a:gd name="connsiteX7" fmla="*/ 0 w 6739542"/>
              <a:gd name="connsiteY7" fmla="*/ 2680039 h 3216060"/>
              <a:gd name="connsiteX8" fmla="*/ 0 w 6739542"/>
              <a:gd name="connsiteY8" fmla="*/ 536021 h 3216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542" h="3216060" fill="none" extrusionOk="0">
                <a:moveTo>
                  <a:pt x="0" y="536021"/>
                </a:moveTo>
                <a:cubicBezTo>
                  <a:pt x="14726" y="229154"/>
                  <a:pt x="261627" y="44040"/>
                  <a:pt x="536021" y="0"/>
                </a:cubicBezTo>
                <a:cubicBezTo>
                  <a:pt x="1355598" y="-106144"/>
                  <a:pt x="3507292" y="-57456"/>
                  <a:pt x="6203521" y="0"/>
                </a:cubicBezTo>
                <a:cubicBezTo>
                  <a:pt x="6523103" y="12415"/>
                  <a:pt x="6759613" y="240079"/>
                  <a:pt x="6739542" y="536021"/>
                </a:cubicBezTo>
                <a:cubicBezTo>
                  <a:pt x="6594986" y="1187906"/>
                  <a:pt x="6630861" y="1841680"/>
                  <a:pt x="6739542" y="2680039"/>
                </a:cubicBezTo>
                <a:cubicBezTo>
                  <a:pt x="6772732" y="3023156"/>
                  <a:pt x="6506671" y="3193766"/>
                  <a:pt x="6203521" y="3216060"/>
                </a:cubicBezTo>
                <a:cubicBezTo>
                  <a:pt x="5561246" y="3187063"/>
                  <a:pt x="2589238" y="3142696"/>
                  <a:pt x="536021" y="3216060"/>
                </a:cubicBezTo>
                <a:cubicBezTo>
                  <a:pt x="245979" y="3206107"/>
                  <a:pt x="9257" y="2938055"/>
                  <a:pt x="0" y="2680039"/>
                </a:cubicBezTo>
                <a:cubicBezTo>
                  <a:pt x="-124905" y="1679811"/>
                  <a:pt x="-168306" y="1442435"/>
                  <a:pt x="0" y="536021"/>
                </a:cubicBezTo>
                <a:close/>
              </a:path>
              <a:path w="6739542" h="3216060" stroke="0" extrusionOk="0">
                <a:moveTo>
                  <a:pt x="0" y="536021"/>
                </a:moveTo>
                <a:cubicBezTo>
                  <a:pt x="40677" y="226173"/>
                  <a:pt x="226104" y="34764"/>
                  <a:pt x="536021" y="0"/>
                </a:cubicBezTo>
                <a:cubicBezTo>
                  <a:pt x="2514564" y="-6525"/>
                  <a:pt x="4486110" y="152743"/>
                  <a:pt x="6203521" y="0"/>
                </a:cubicBezTo>
                <a:cubicBezTo>
                  <a:pt x="6535929" y="19037"/>
                  <a:pt x="6719898" y="268465"/>
                  <a:pt x="6739542" y="536021"/>
                </a:cubicBezTo>
                <a:cubicBezTo>
                  <a:pt x="6727520" y="1593977"/>
                  <a:pt x="6818721" y="2300715"/>
                  <a:pt x="6739542" y="2680039"/>
                </a:cubicBezTo>
                <a:cubicBezTo>
                  <a:pt x="6781026" y="2972453"/>
                  <a:pt x="6474973" y="3243847"/>
                  <a:pt x="6203521" y="3216060"/>
                </a:cubicBezTo>
                <a:cubicBezTo>
                  <a:pt x="5426800" y="3329894"/>
                  <a:pt x="1963134" y="3215414"/>
                  <a:pt x="536021" y="3216060"/>
                </a:cubicBezTo>
                <a:cubicBezTo>
                  <a:pt x="246616" y="3230455"/>
                  <a:pt x="-3135" y="2958518"/>
                  <a:pt x="0" y="2680039"/>
                </a:cubicBezTo>
                <a:cubicBezTo>
                  <a:pt x="-119259" y="1896834"/>
                  <a:pt x="-86911" y="1133089"/>
                  <a:pt x="0" y="53602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B6CBE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3490959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A1BB1-2EF4-7E18-0045-720F0B27FAF0}"/>
              </a:ext>
            </a:extLst>
          </p:cNvPr>
          <p:cNvSpPr txBox="1"/>
          <p:nvPr/>
        </p:nvSpPr>
        <p:spPr>
          <a:xfrm>
            <a:off x="4400550" y="1171575"/>
            <a:ext cx="6343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 với bạn chi tiết thú vị về nhân vật, cảnh vật, sự việc được nói đến trong bài đã học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86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E75E36-9D36-4ABE-B542-53A1CB4199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14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186C8F0-3C6D-4C0E-8D33-E206D8C8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10335277" y="936660"/>
            <a:ext cx="1367500" cy="901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3309A6-1880-497E-9AF2-301139A8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r="51519" b="36546"/>
          <a:stretch/>
        </p:blipFill>
        <p:spPr>
          <a:xfrm flipH="1">
            <a:off x="4136868" y="2710836"/>
            <a:ext cx="1257001" cy="855385"/>
          </a:xfrm>
          <a:prstGeom prst="rect">
            <a:avLst/>
          </a:prstGeom>
        </p:spPr>
      </p:pic>
      <p:grpSp>
        <p:nvGrpSpPr>
          <p:cNvPr id="2" name="Graphic 12">
            <a:extLst>
              <a:ext uri="{FF2B5EF4-FFF2-40B4-BE49-F238E27FC236}">
                <a16:creationId xmlns:a16="http://schemas.microsoft.com/office/drawing/2014/main" id="{BF3BD160-785C-BA8C-4FA5-BEB84996D9AE}"/>
              </a:ext>
            </a:extLst>
          </p:cNvPr>
          <p:cNvGrpSpPr/>
          <p:nvPr/>
        </p:nvGrpSpPr>
        <p:grpSpPr>
          <a:xfrm>
            <a:off x="3978548" y="820026"/>
            <a:ext cx="7441928" cy="4999749"/>
            <a:chOff x="3665215" y="980369"/>
            <a:chExt cx="4686676" cy="281411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CCC6C27-F7F1-0E51-C058-AA8FB30EAE0B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834E50F-A4C6-F685-B6BD-26F2E98A750D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BE988D-45A4-F9C9-CB4B-8F0673E56F47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62CE95E-57B4-E453-299C-4B4A660FB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757" y="2431457"/>
            <a:ext cx="5822185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01E844-B72C-4AE7-8474-9021E14D8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986" y="3592987"/>
            <a:ext cx="3265013" cy="3265013"/>
          </a:xfrm>
          <a:prstGeom prst="rect">
            <a:avLst/>
          </a:prstGeom>
        </p:spPr>
      </p:pic>
      <p:sp>
        <p:nvSpPr>
          <p:cNvPr id="8" name="iṡlíḓé">
            <a:extLst>
              <a:ext uri="{FF2B5EF4-FFF2-40B4-BE49-F238E27FC236}">
                <a16:creationId xmlns:a16="http://schemas.microsoft.com/office/drawing/2014/main" id="{5AFE7823-1AC6-48BA-B7C0-1277E819053C}"/>
              </a:ext>
            </a:extLst>
          </p:cNvPr>
          <p:cNvSpPr/>
          <p:nvPr/>
        </p:nvSpPr>
        <p:spPr bwMode="auto">
          <a:xfrm>
            <a:off x="1876425" y="1379478"/>
            <a:ext cx="9153525" cy="2811521"/>
          </a:xfrm>
          <a:prstGeom prst="roundRect">
            <a:avLst/>
          </a:prstGeom>
          <a:gradFill>
            <a:gsLst>
              <a:gs pos="0">
                <a:srgbClr val="FBE7D5"/>
              </a:gs>
              <a:gs pos="100000">
                <a:srgbClr val="E6C79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B6D65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iśľîďé">
            <a:extLst>
              <a:ext uri="{FF2B5EF4-FFF2-40B4-BE49-F238E27FC236}">
                <a16:creationId xmlns:a16="http://schemas.microsoft.com/office/drawing/2014/main" id="{B2B5F391-A942-4481-AAD2-3B16742DB24E}"/>
              </a:ext>
            </a:extLst>
          </p:cNvPr>
          <p:cNvSpPr/>
          <p:nvPr/>
        </p:nvSpPr>
        <p:spPr bwMode="auto">
          <a:xfrm>
            <a:off x="1316742" y="5409625"/>
            <a:ext cx="202886" cy="403067"/>
          </a:xfrm>
          <a:custGeom>
            <a:avLst/>
            <a:gdLst>
              <a:gd name="connsiteX0" fmla="*/ 2705 w 202886"/>
              <a:gd name="connsiteY0" fmla="*/ 251579 h 403067"/>
              <a:gd name="connsiteX1" fmla="*/ 198828 w 202886"/>
              <a:gd name="connsiteY1" fmla="*/ 251579 h 403067"/>
              <a:gd name="connsiteX2" fmla="*/ 198828 w 202886"/>
              <a:gd name="connsiteY2" fmla="*/ 403067 h 403067"/>
              <a:gd name="connsiteX3" fmla="*/ 2705 w 202886"/>
              <a:gd name="connsiteY3" fmla="*/ 403067 h 403067"/>
              <a:gd name="connsiteX4" fmla="*/ 106854 w 202886"/>
              <a:gd name="connsiteY4" fmla="*/ 147431 h 403067"/>
              <a:gd name="connsiteX5" fmla="*/ 139826 w 202886"/>
              <a:gd name="connsiteY5" fmla="*/ 147431 h 403067"/>
              <a:gd name="connsiteX6" fmla="*/ 198829 w 202886"/>
              <a:gd name="connsiteY6" fmla="*/ 206193 h 403067"/>
              <a:gd name="connsiteX7" fmla="*/ 198829 w 202886"/>
              <a:gd name="connsiteY7" fmla="*/ 240758 h 403067"/>
              <a:gd name="connsiteX8" fmla="*/ 106854 w 202886"/>
              <a:gd name="connsiteY8" fmla="*/ 240758 h 403067"/>
              <a:gd name="connsiteX9" fmla="*/ 106854 w 202886"/>
              <a:gd name="connsiteY9" fmla="*/ 147431 h 403067"/>
              <a:gd name="connsiteX10" fmla="*/ 62318 w 202886"/>
              <a:gd name="connsiteY10" fmla="*/ 147431 h 403067"/>
              <a:gd name="connsiteX11" fmla="*/ 97385 w 202886"/>
              <a:gd name="connsiteY11" fmla="*/ 147431 h 403067"/>
              <a:gd name="connsiteX12" fmla="*/ 97385 w 202886"/>
              <a:gd name="connsiteY12" fmla="*/ 240758 h 403067"/>
              <a:gd name="connsiteX13" fmla="*/ 2705 w 202886"/>
              <a:gd name="connsiteY13" fmla="*/ 240758 h 403067"/>
              <a:gd name="connsiteX14" fmla="*/ 2705 w 202886"/>
              <a:gd name="connsiteY14" fmla="*/ 206193 h 403067"/>
              <a:gd name="connsiteX15" fmla="*/ 62318 w 202886"/>
              <a:gd name="connsiteY15" fmla="*/ 147431 h 403067"/>
              <a:gd name="connsiteX16" fmla="*/ 100766 w 202886"/>
              <a:gd name="connsiteY16" fmla="*/ 59513 h 403067"/>
              <a:gd name="connsiteX17" fmla="*/ 177186 w 202886"/>
              <a:gd name="connsiteY17" fmla="*/ 81947 h 403067"/>
              <a:gd name="connsiteX18" fmla="*/ 159818 w 202886"/>
              <a:gd name="connsiteY18" fmla="*/ 109558 h 403067"/>
              <a:gd name="connsiteX19" fmla="*/ 100766 w 202886"/>
              <a:gd name="connsiteY19" fmla="*/ 92301 h 403067"/>
              <a:gd name="connsiteX20" fmla="*/ 43451 w 202886"/>
              <a:gd name="connsiteY20" fmla="*/ 109558 h 403067"/>
              <a:gd name="connsiteX21" fmla="*/ 24346 w 202886"/>
              <a:gd name="connsiteY21" fmla="*/ 81947 h 403067"/>
              <a:gd name="connsiteX22" fmla="*/ 100766 w 202886"/>
              <a:gd name="connsiteY22" fmla="*/ 59513 h 403067"/>
              <a:gd name="connsiteX23" fmla="*/ 100576 w 202886"/>
              <a:gd name="connsiteY23" fmla="*/ 0 h 403067"/>
              <a:gd name="connsiteX24" fmla="*/ 202886 w 202886"/>
              <a:gd name="connsiteY24" fmla="*/ 29264 h 403067"/>
              <a:gd name="connsiteX25" fmla="*/ 183811 w 202886"/>
              <a:gd name="connsiteY25" fmla="*/ 56808 h 403067"/>
              <a:gd name="connsiteX26" fmla="*/ 100576 w 202886"/>
              <a:gd name="connsiteY26" fmla="*/ 32707 h 403067"/>
              <a:gd name="connsiteX27" fmla="*/ 19075 w 202886"/>
              <a:gd name="connsiteY27" fmla="*/ 56808 h 403067"/>
              <a:gd name="connsiteX28" fmla="*/ 0 w 202886"/>
              <a:gd name="connsiteY28" fmla="*/ 29264 h 403067"/>
              <a:gd name="connsiteX29" fmla="*/ 100576 w 202886"/>
              <a:gd name="connsiteY29" fmla="*/ 0 h 40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2886" h="403067">
                <a:moveTo>
                  <a:pt x="2705" y="251579"/>
                </a:moveTo>
                <a:lnTo>
                  <a:pt x="198828" y="251579"/>
                </a:lnTo>
                <a:lnTo>
                  <a:pt x="198828" y="403067"/>
                </a:lnTo>
                <a:lnTo>
                  <a:pt x="2705" y="403067"/>
                </a:lnTo>
                <a:close/>
                <a:moveTo>
                  <a:pt x="106854" y="147431"/>
                </a:moveTo>
                <a:cubicBezTo>
                  <a:pt x="106854" y="147431"/>
                  <a:pt x="106854" y="147431"/>
                  <a:pt x="139826" y="147431"/>
                </a:cubicBezTo>
                <a:cubicBezTo>
                  <a:pt x="172799" y="147431"/>
                  <a:pt x="198829" y="173355"/>
                  <a:pt x="198829" y="206193"/>
                </a:cubicBezTo>
                <a:lnTo>
                  <a:pt x="198829" y="240758"/>
                </a:lnTo>
                <a:cubicBezTo>
                  <a:pt x="198829" y="240758"/>
                  <a:pt x="198829" y="240758"/>
                  <a:pt x="106854" y="240758"/>
                </a:cubicBezTo>
                <a:cubicBezTo>
                  <a:pt x="106854" y="240758"/>
                  <a:pt x="106854" y="240758"/>
                  <a:pt x="106854" y="147431"/>
                </a:cubicBezTo>
                <a:close/>
                <a:moveTo>
                  <a:pt x="62318" y="147431"/>
                </a:moveTo>
                <a:cubicBezTo>
                  <a:pt x="62318" y="147431"/>
                  <a:pt x="62318" y="147431"/>
                  <a:pt x="97385" y="147431"/>
                </a:cubicBezTo>
                <a:cubicBezTo>
                  <a:pt x="97385" y="147431"/>
                  <a:pt x="97385" y="147431"/>
                  <a:pt x="97385" y="240758"/>
                </a:cubicBezTo>
                <a:cubicBezTo>
                  <a:pt x="97385" y="240758"/>
                  <a:pt x="97385" y="240758"/>
                  <a:pt x="2705" y="240758"/>
                </a:cubicBezTo>
                <a:cubicBezTo>
                  <a:pt x="2705" y="240758"/>
                  <a:pt x="2705" y="240758"/>
                  <a:pt x="2705" y="206193"/>
                </a:cubicBezTo>
                <a:cubicBezTo>
                  <a:pt x="2705" y="173355"/>
                  <a:pt x="29005" y="147431"/>
                  <a:pt x="62318" y="147431"/>
                </a:cubicBezTo>
                <a:close/>
                <a:moveTo>
                  <a:pt x="100766" y="59513"/>
                </a:moveTo>
                <a:cubicBezTo>
                  <a:pt x="128555" y="59513"/>
                  <a:pt x="156344" y="68141"/>
                  <a:pt x="177186" y="81947"/>
                </a:cubicBezTo>
                <a:cubicBezTo>
                  <a:pt x="177186" y="81947"/>
                  <a:pt x="177186" y="81947"/>
                  <a:pt x="159818" y="109558"/>
                </a:cubicBezTo>
                <a:cubicBezTo>
                  <a:pt x="144187" y="99204"/>
                  <a:pt x="123345" y="92301"/>
                  <a:pt x="100766" y="92301"/>
                </a:cubicBezTo>
                <a:cubicBezTo>
                  <a:pt x="79924" y="92301"/>
                  <a:pt x="59082" y="99204"/>
                  <a:pt x="43451" y="109558"/>
                </a:cubicBezTo>
                <a:cubicBezTo>
                  <a:pt x="43451" y="109558"/>
                  <a:pt x="43451" y="109558"/>
                  <a:pt x="24346" y="81947"/>
                </a:cubicBezTo>
                <a:cubicBezTo>
                  <a:pt x="46925" y="68141"/>
                  <a:pt x="72977" y="59513"/>
                  <a:pt x="100766" y="59513"/>
                </a:cubicBezTo>
                <a:close/>
                <a:moveTo>
                  <a:pt x="100576" y="0"/>
                </a:moveTo>
                <a:cubicBezTo>
                  <a:pt x="138726" y="0"/>
                  <a:pt x="173407" y="10328"/>
                  <a:pt x="202886" y="29264"/>
                </a:cubicBezTo>
                <a:cubicBezTo>
                  <a:pt x="202886" y="29264"/>
                  <a:pt x="202886" y="29264"/>
                  <a:pt x="183811" y="56808"/>
                </a:cubicBezTo>
                <a:cubicBezTo>
                  <a:pt x="161269" y="41315"/>
                  <a:pt x="131789" y="32707"/>
                  <a:pt x="100576" y="32707"/>
                </a:cubicBezTo>
                <a:cubicBezTo>
                  <a:pt x="71097" y="32707"/>
                  <a:pt x="41618" y="41315"/>
                  <a:pt x="19075" y="56808"/>
                </a:cubicBezTo>
                <a:cubicBezTo>
                  <a:pt x="19075" y="56808"/>
                  <a:pt x="19075" y="56808"/>
                  <a:pt x="0" y="29264"/>
                </a:cubicBezTo>
                <a:cubicBezTo>
                  <a:pt x="29479" y="10328"/>
                  <a:pt x="64160" y="0"/>
                  <a:pt x="100576" y="0"/>
                </a:cubicBezTo>
                <a:close/>
              </a:path>
            </a:pathLst>
          </a:custGeom>
          <a:solidFill>
            <a:srgbClr val="0B6D65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B6D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5C54B-4C2B-2F0B-9303-02AF8D705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4" t="9293" r="8047" b="14811"/>
          <a:stretch/>
        </p:blipFill>
        <p:spPr>
          <a:xfrm>
            <a:off x="4535695" y="1687916"/>
            <a:ext cx="6027924" cy="2487359"/>
          </a:xfrm>
          <a:prstGeom prst="rect">
            <a:avLst/>
          </a:prstGeom>
          <a:effectLst>
            <a:glow rad="228600">
              <a:srgbClr val="5FE0FF">
                <a:satMod val="175000"/>
                <a:alpha val="40000"/>
              </a:srgb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9249A-CF19-C858-50F1-A3F87110E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80835"/>
            <a:ext cx="3099052" cy="2593349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7C9F469A-18DA-E6EA-EB9A-42DF784D2D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5" r="63460"/>
          <a:stretch/>
        </p:blipFill>
        <p:spPr>
          <a:xfrm>
            <a:off x="5019" y="4968240"/>
            <a:ext cx="1671382" cy="188976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E2C1F59D-A8B6-4CCC-6C3C-DC82A95626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64" r="50608" b="36977"/>
          <a:stretch/>
        </p:blipFill>
        <p:spPr>
          <a:xfrm>
            <a:off x="222043" y="-87442"/>
            <a:ext cx="1997281" cy="13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组合 47">
            <a:extLst>
              <a:ext uri="{FF2B5EF4-FFF2-40B4-BE49-F238E27FC236}">
                <a16:creationId xmlns:a16="http://schemas.microsoft.com/office/drawing/2014/main" id="{5FC964AB-803A-01F6-3945-EF7693339209}"/>
              </a:ext>
            </a:extLst>
          </p:cNvPr>
          <p:cNvGrpSpPr/>
          <p:nvPr/>
        </p:nvGrpSpPr>
        <p:grpSpPr>
          <a:xfrm>
            <a:off x="2257426" y="2283465"/>
            <a:ext cx="2105024" cy="983610"/>
            <a:chOff x="3151567" y="4106353"/>
            <a:chExt cx="4182027" cy="1023787"/>
          </a:xfrm>
        </p:grpSpPr>
        <p:grpSp>
          <p:nvGrpSpPr>
            <p:cNvPr id="12" name="组合 31">
              <a:extLst>
                <a:ext uri="{FF2B5EF4-FFF2-40B4-BE49-F238E27FC236}">
                  <a16:creationId xmlns:a16="http://schemas.microsoft.com/office/drawing/2014/main" id="{038D376C-BBA9-DD25-726B-D12F36516BDD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5" name="圆角矩形 32">
                <a:extLst>
                  <a:ext uri="{FF2B5EF4-FFF2-40B4-BE49-F238E27FC236}">
                    <a16:creationId xmlns:a16="http://schemas.microsoft.com/office/drawing/2014/main" id="{A00AD063-D2D5-0DDF-9014-48B58F9BC08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圆角矩形 33">
                <a:extLst>
                  <a:ext uri="{FF2B5EF4-FFF2-40B4-BE49-F238E27FC236}">
                    <a16:creationId xmlns:a16="http://schemas.microsoft.com/office/drawing/2014/main" id="{F00B7E2A-398B-3627-3089-64FB0F77A359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3" name="文本框 41">
              <a:extLst>
                <a:ext uri="{FF2B5EF4-FFF2-40B4-BE49-F238E27FC236}">
                  <a16:creationId xmlns:a16="http://schemas.microsoft.com/office/drawing/2014/main" id="{A636F087-B094-0E36-EB15-A2F4B5F49B40}"/>
                </a:ext>
              </a:extLst>
            </p:cNvPr>
            <p:cNvSpPr txBox="1"/>
            <p:nvPr/>
          </p:nvSpPr>
          <p:spPr>
            <a:xfrm>
              <a:off x="3892910" y="4240935"/>
              <a:ext cx="1589786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sắc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98B7E5B-3555-15C4-5C98-D8BD9895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831" y="689723"/>
            <a:ext cx="7157324" cy="1694835"/>
          </a:xfrm>
          <a:prstGeom prst="rect">
            <a:avLst/>
          </a:prstGeom>
        </p:spPr>
      </p:pic>
      <p:grpSp>
        <p:nvGrpSpPr>
          <p:cNvPr id="33" name="组合 47">
            <a:extLst>
              <a:ext uri="{FF2B5EF4-FFF2-40B4-BE49-F238E27FC236}">
                <a16:creationId xmlns:a16="http://schemas.microsoft.com/office/drawing/2014/main" id="{847922CC-AF4C-9DCA-2572-985BC10F6C1D}"/>
              </a:ext>
            </a:extLst>
          </p:cNvPr>
          <p:cNvGrpSpPr/>
          <p:nvPr/>
        </p:nvGrpSpPr>
        <p:grpSpPr>
          <a:xfrm>
            <a:off x="5105401" y="2302515"/>
            <a:ext cx="2105024" cy="983610"/>
            <a:chOff x="3151567" y="4106353"/>
            <a:chExt cx="4182027" cy="1023787"/>
          </a:xfrm>
        </p:grpSpPr>
        <p:grpSp>
          <p:nvGrpSpPr>
            <p:cNvPr id="34" name="组合 31">
              <a:extLst>
                <a:ext uri="{FF2B5EF4-FFF2-40B4-BE49-F238E27FC236}">
                  <a16:creationId xmlns:a16="http://schemas.microsoft.com/office/drawing/2014/main" id="{37940283-86F6-C376-22B3-4AD45756DAD8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6" name="圆角矩形 32">
                <a:extLst>
                  <a:ext uri="{FF2B5EF4-FFF2-40B4-BE49-F238E27FC236}">
                    <a16:creationId xmlns:a16="http://schemas.microsoft.com/office/drawing/2014/main" id="{278CC1DF-D825-59CE-4255-27F8FA6E668D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7" name="圆角矩形 33">
                <a:extLst>
                  <a:ext uri="{FF2B5EF4-FFF2-40B4-BE49-F238E27FC236}">
                    <a16:creationId xmlns:a16="http://schemas.microsoft.com/office/drawing/2014/main" id="{18649B40-E392-0274-CE7D-B478BF2A9E83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5" name="文本框 41">
              <a:extLst>
                <a:ext uri="{FF2B5EF4-FFF2-40B4-BE49-F238E27FC236}">
                  <a16:creationId xmlns:a16="http://schemas.microsoft.com/office/drawing/2014/main" id="{2E60768D-4C3A-804E-1312-8857D172A6F2}"/>
                </a:ext>
              </a:extLst>
            </p:cNvPr>
            <p:cNvSpPr txBox="1"/>
            <p:nvPr/>
          </p:nvSpPr>
          <p:spPr>
            <a:xfrm>
              <a:off x="4001468" y="4239464"/>
              <a:ext cx="2557925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trùng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8" name="组合 47">
            <a:extLst>
              <a:ext uri="{FF2B5EF4-FFF2-40B4-BE49-F238E27FC236}">
                <a16:creationId xmlns:a16="http://schemas.microsoft.com/office/drawing/2014/main" id="{43011027-7014-C10C-5B1A-1DBF9A2D4AD2}"/>
              </a:ext>
            </a:extLst>
          </p:cNvPr>
          <p:cNvGrpSpPr/>
          <p:nvPr/>
        </p:nvGrpSpPr>
        <p:grpSpPr>
          <a:xfrm>
            <a:off x="7772401" y="2273940"/>
            <a:ext cx="2105024" cy="983610"/>
            <a:chOff x="3151567" y="4106353"/>
            <a:chExt cx="4182027" cy="1023787"/>
          </a:xfrm>
        </p:grpSpPr>
        <p:grpSp>
          <p:nvGrpSpPr>
            <p:cNvPr id="39" name="组合 31">
              <a:extLst>
                <a:ext uri="{FF2B5EF4-FFF2-40B4-BE49-F238E27FC236}">
                  <a16:creationId xmlns:a16="http://schemas.microsoft.com/office/drawing/2014/main" id="{92F56520-3F13-9E4B-BB70-2F9ED6E3B51B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32">
                <a:extLst>
                  <a:ext uri="{FF2B5EF4-FFF2-40B4-BE49-F238E27FC236}">
                    <a16:creationId xmlns:a16="http://schemas.microsoft.com/office/drawing/2014/main" id="{405384C8-912E-47A7-B9BE-A303C45EC05E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33">
                <a:extLst>
                  <a:ext uri="{FF2B5EF4-FFF2-40B4-BE49-F238E27FC236}">
                    <a16:creationId xmlns:a16="http://schemas.microsoft.com/office/drawing/2014/main" id="{9527B0CF-A45B-A2D1-E127-02EF337BE927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1">
              <a:extLst>
                <a:ext uri="{FF2B5EF4-FFF2-40B4-BE49-F238E27FC236}">
                  <a16:creationId xmlns:a16="http://schemas.microsoft.com/office/drawing/2014/main" id="{990699E2-F5DC-7A3B-282F-E2C28FED23FB}"/>
                </a:ext>
              </a:extLst>
            </p:cNvPr>
            <p:cNvSpPr txBox="1"/>
            <p:nvPr/>
          </p:nvSpPr>
          <p:spPr>
            <a:xfrm>
              <a:off x="4413883" y="4239464"/>
              <a:ext cx="1733098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sữa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3" name="组合 47">
            <a:extLst>
              <a:ext uri="{FF2B5EF4-FFF2-40B4-BE49-F238E27FC236}">
                <a16:creationId xmlns:a16="http://schemas.microsoft.com/office/drawing/2014/main" id="{5C8AEEB6-A26E-7C42-BF0B-1113AD24E81F}"/>
              </a:ext>
            </a:extLst>
          </p:cNvPr>
          <p:cNvGrpSpPr/>
          <p:nvPr/>
        </p:nvGrpSpPr>
        <p:grpSpPr>
          <a:xfrm>
            <a:off x="2286001" y="3740790"/>
            <a:ext cx="2105024" cy="983610"/>
            <a:chOff x="3151567" y="4106353"/>
            <a:chExt cx="4182027" cy="1023787"/>
          </a:xfrm>
        </p:grpSpPr>
        <p:grpSp>
          <p:nvGrpSpPr>
            <p:cNvPr id="44" name="组合 31">
              <a:extLst>
                <a:ext uri="{FF2B5EF4-FFF2-40B4-BE49-F238E27FC236}">
                  <a16:creationId xmlns:a16="http://schemas.microsoft.com/office/drawing/2014/main" id="{8B2F9666-7545-7099-8DB0-62EC8C451542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6" name="圆角矩形 32">
                <a:extLst>
                  <a:ext uri="{FF2B5EF4-FFF2-40B4-BE49-F238E27FC236}">
                    <a16:creationId xmlns:a16="http://schemas.microsoft.com/office/drawing/2014/main" id="{CBB8600D-3917-6B48-E0BB-7DBFE90536D6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7" name="圆角矩形 33">
                <a:extLst>
                  <a:ext uri="{FF2B5EF4-FFF2-40B4-BE49-F238E27FC236}">
                    <a16:creationId xmlns:a16="http://schemas.microsoft.com/office/drawing/2014/main" id="{56B7380E-36A3-7A40-7496-7A2ED46481C6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5" name="文本框 41">
              <a:extLst>
                <a:ext uri="{FF2B5EF4-FFF2-40B4-BE49-F238E27FC236}">
                  <a16:creationId xmlns:a16="http://schemas.microsoft.com/office/drawing/2014/main" id="{20D52F7A-09BE-1024-47E9-FFE0A1CCAEB9}"/>
                </a:ext>
              </a:extLst>
            </p:cNvPr>
            <p:cNvSpPr txBox="1"/>
            <p:nvPr/>
          </p:nvSpPr>
          <p:spPr>
            <a:xfrm>
              <a:off x="4154332" y="4239464"/>
              <a:ext cx="2252198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võng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2953763A-A077-481A-DA77-620D47A57376}"/>
              </a:ext>
            </a:extLst>
          </p:cNvPr>
          <p:cNvGrpSpPr/>
          <p:nvPr/>
        </p:nvGrpSpPr>
        <p:grpSpPr>
          <a:xfrm>
            <a:off x="5076826" y="3712215"/>
            <a:ext cx="2105024" cy="983610"/>
            <a:chOff x="3151567" y="4106353"/>
            <a:chExt cx="4182027" cy="1023787"/>
          </a:xfrm>
        </p:grpSpPr>
        <p:grpSp>
          <p:nvGrpSpPr>
            <p:cNvPr id="49" name="组合 31">
              <a:extLst>
                <a:ext uri="{FF2B5EF4-FFF2-40B4-BE49-F238E27FC236}">
                  <a16:creationId xmlns:a16="http://schemas.microsoft.com/office/drawing/2014/main" id="{532CE628-870E-B038-0817-94491FC9D00C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1" name="圆角矩形 32">
                <a:extLst>
                  <a:ext uri="{FF2B5EF4-FFF2-40B4-BE49-F238E27FC236}">
                    <a16:creationId xmlns:a16="http://schemas.microsoft.com/office/drawing/2014/main" id="{398F2A55-AA3B-A8BF-4FDF-AE2A1FE0EC10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2" name="圆角矩形 33">
                <a:extLst>
                  <a:ext uri="{FF2B5EF4-FFF2-40B4-BE49-F238E27FC236}">
                    <a16:creationId xmlns:a16="http://schemas.microsoft.com/office/drawing/2014/main" id="{44C26A37-047B-D7E3-0945-5AB57A55D85F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0" name="文本框 41">
              <a:extLst>
                <a:ext uri="{FF2B5EF4-FFF2-40B4-BE49-F238E27FC236}">
                  <a16:creationId xmlns:a16="http://schemas.microsoft.com/office/drawing/2014/main" id="{B5481894-81C7-18CC-85BE-4E1DCF14CF43}"/>
                </a:ext>
              </a:extLst>
            </p:cNvPr>
            <p:cNvSpPr txBox="1"/>
            <p:nvPr/>
          </p:nvSpPr>
          <p:spPr>
            <a:xfrm>
              <a:off x="4383630" y="4239464"/>
              <a:ext cx="1793604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ngã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3" name="组合 47">
            <a:extLst>
              <a:ext uri="{FF2B5EF4-FFF2-40B4-BE49-F238E27FC236}">
                <a16:creationId xmlns:a16="http://schemas.microsoft.com/office/drawing/2014/main" id="{0A86D46D-F778-FA11-56F2-9040FFC7127E}"/>
              </a:ext>
            </a:extLst>
          </p:cNvPr>
          <p:cNvGrpSpPr/>
          <p:nvPr/>
        </p:nvGrpSpPr>
        <p:grpSpPr>
          <a:xfrm>
            <a:off x="7781926" y="3721740"/>
            <a:ext cx="2105024" cy="983610"/>
            <a:chOff x="3151567" y="4106353"/>
            <a:chExt cx="4182027" cy="1023787"/>
          </a:xfrm>
        </p:grpSpPr>
        <p:grpSp>
          <p:nvGrpSpPr>
            <p:cNvPr id="54" name="组合 31">
              <a:extLst>
                <a:ext uri="{FF2B5EF4-FFF2-40B4-BE49-F238E27FC236}">
                  <a16:creationId xmlns:a16="http://schemas.microsoft.com/office/drawing/2014/main" id="{153EA89E-B546-C76D-3F67-66E6839A5924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56" name="圆角矩形 32">
                <a:extLst>
                  <a:ext uri="{FF2B5EF4-FFF2-40B4-BE49-F238E27FC236}">
                    <a16:creationId xmlns:a16="http://schemas.microsoft.com/office/drawing/2014/main" id="{8CDDFCD6-D09B-F90D-614D-9E0928E7CF7A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57" name="圆角矩形 33">
                <a:extLst>
                  <a:ext uri="{FF2B5EF4-FFF2-40B4-BE49-F238E27FC236}">
                    <a16:creationId xmlns:a16="http://schemas.microsoft.com/office/drawing/2014/main" id="{3DCD099E-B88B-CE4A-24BB-9FD26BFB44C5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55" name="文本框 41">
              <a:extLst>
                <a:ext uri="{FF2B5EF4-FFF2-40B4-BE49-F238E27FC236}">
                  <a16:creationId xmlns:a16="http://schemas.microsoft.com/office/drawing/2014/main" id="{C55A4088-BD6D-42CD-05CC-A3FBDD8D8EFA}"/>
                </a:ext>
              </a:extLst>
            </p:cNvPr>
            <p:cNvSpPr txBox="1"/>
            <p:nvPr/>
          </p:nvSpPr>
          <p:spPr>
            <a:xfrm>
              <a:off x="4409109" y="4239464"/>
              <a:ext cx="1742650" cy="67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字魂131号-酷乐潮玩体" panose="00000500000000000000" pitchFamily="2" charset="-122"/>
                  <a:cs typeface="Times New Roman" panose="02020603050405020304" pitchFamily="18" charset="0"/>
                  <a:sym typeface="思源黑体 CN" panose="020B0500000000000000" pitchFamily="34" charset="-122"/>
                </a:rPr>
                <a:t>kéo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A3538C-B634-4552-AFA5-09766C5B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6">
            <a:extLst>
              <a:ext uri="{FF2B5EF4-FFF2-40B4-BE49-F238E27FC236}">
                <a16:creationId xmlns:a16="http://schemas.microsoft.com/office/drawing/2014/main" id="{20CE77B9-3BA2-523E-43D1-D90D1D9DC280}"/>
              </a:ext>
            </a:extLst>
          </p:cNvPr>
          <p:cNvGrpSpPr/>
          <p:nvPr/>
        </p:nvGrpSpPr>
        <p:grpSpPr>
          <a:xfrm>
            <a:off x="609600" y="476250"/>
            <a:ext cx="10934700" cy="58483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4" name="圆角矩形 4">
              <a:extLst>
                <a:ext uri="{FF2B5EF4-FFF2-40B4-BE49-F238E27FC236}">
                  <a16:creationId xmlns:a16="http://schemas.microsoft.com/office/drawing/2014/main" id="{61F79FFE-856F-53C3-A898-B49B3CE04405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9B99C72-517C-611F-12D0-90DEB54A9554}"/>
                </a:ext>
              </a:extLst>
            </p:cNvPr>
            <p:cNvSpPr/>
            <p:nvPr/>
          </p:nvSpPr>
          <p:spPr>
            <a:xfrm>
              <a:off x="819149" y="700924"/>
              <a:ext cx="10744203" cy="54712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A0081C-66D3-8352-F8D4-082BAD5B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577" y="685800"/>
            <a:ext cx="8957454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48F96C-0081-CAEE-86CD-9A3F67F83807}"/>
              </a:ext>
            </a:extLst>
          </p:cNvPr>
          <p:cNvSpPr txBox="1"/>
          <p:nvPr/>
        </p:nvSpPr>
        <p:spPr>
          <a:xfrm>
            <a:off x="3276600" y="1876425"/>
            <a:ext cx="6296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E3405B-1515-4F83-CA2E-7CAD0E2535DF}"/>
              </a:ext>
            </a:extLst>
          </p:cNvPr>
          <p:cNvSpPr txBox="1"/>
          <p:nvPr/>
        </p:nvSpPr>
        <p:spPr>
          <a:xfrm>
            <a:off x="3257549" y="2809875"/>
            <a:ext cx="6315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D239B-4388-389F-1A42-3619CB49791F}"/>
              </a:ext>
            </a:extLst>
          </p:cNvPr>
          <p:cNvSpPr txBox="1"/>
          <p:nvPr/>
        </p:nvSpPr>
        <p:spPr>
          <a:xfrm>
            <a:off x="3257549" y="3810000"/>
            <a:ext cx="681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391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F7324C8D-7D23-7260-808C-EF154B05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19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9B716CFA-C2C0-BE2D-9B07-B8F90270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0" name="矩形 26">
            <a:extLst>
              <a:ext uri="{FF2B5EF4-FFF2-40B4-BE49-F238E27FC236}">
                <a16:creationId xmlns:a16="http://schemas.microsoft.com/office/drawing/2014/main" id="{46C278F6-62F1-E3BC-591E-83C58B0289E2}"/>
              </a:ext>
            </a:extLst>
          </p:cNvPr>
          <p:cNvSpPr/>
          <p:nvPr/>
        </p:nvSpPr>
        <p:spPr>
          <a:xfrm>
            <a:off x="8193705" y="2810733"/>
            <a:ext cx="2428870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Chia khổ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4372E-0F72-F02E-C1B6-7B0F2D4B11D3}"/>
              </a:ext>
            </a:extLst>
          </p:cNvPr>
          <p:cNvGrpSpPr/>
          <p:nvPr/>
        </p:nvGrpSpPr>
        <p:grpSpPr>
          <a:xfrm>
            <a:off x="-240153" y="1038191"/>
            <a:ext cx="7533565" cy="5482138"/>
            <a:chOff x="-42494" y="1367542"/>
            <a:chExt cx="5459104" cy="5169315"/>
          </a:xfrm>
        </p:grpSpPr>
        <p:pic>
          <p:nvPicPr>
            <p:cNvPr id="22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43BFA0F6-A045-FEE9-BFBD-353757F2D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-42494" y="1367542"/>
              <a:ext cx="5459104" cy="5169315"/>
            </a:xfrm>
            <a:prstGeom prst="rect">
              <a:avLst/>
            </a:prstGeom>
          </p:spPr>
        </p:pic>
        <p:sp>
          <p:nvSpPr>
            <p:cNvPr id="23" name="矩形 2">
              <a:extLst>
                <a:ext uri="{FF2B5EF4-FFF2-40B4-BE49-F238E27FC236}">
                  <a16:creationId xmlns:a16="http://schemas.microsoft.com/office/drawing/2014/main" id="{4DF9A25D-E000-FD61-AAA0-0530016E2101}"/>
                </a:ext>
              </a:extLst>
            </p:cNvPr>
            <p:cNvSpPr/>
            <p:nvPr/>
          </p:nvSpPr>
          <p:spPr>
            <a:xfrm>
              <a:off x="436241" y="2845311"/>
              <a:ext cx="4569560" cy="1451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Theo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mấy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khổ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thơ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 pitchFamily="34" charset="0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F3843-35BD-066E-93B6-0377AE12D30A}"/>
              </a:ext>
            </a:extLst>
          </p:cNvPr>
          <p:cNvGrpSpPr/>
          <p:nvPr/>
        </p:nvGrpSpPr>
        <p:grpSpPr>
          <a:xfrm>
            <a:off x="281908" y="1038191"/>
            <a:ext cx="7200190" cy="5482138"/>
            <a:chOff x="52662" y="1510178"/>
            <a:chExt cx="5459104" cy="5169315"/>
          </a:xfrm>
        </p:grpSpPr>
        <p:pic>
          <p:nvPicPr>
            <p:cNvPr id="25" name="图片 5" descr="图形用户界面&#10;&#10;中度可信度描述已自动生成">
              <a:extLst>
                <a:ext uri="{FF2B5EF4-FFF2-40B4-BE49-F238E27FC236}">
                  <a16:creationId xmlns:a16="http://schemas.microsoft.com/office/drawing/2014/main" id="{A6AD7B8F-FB3C-0146-3634-E78D90661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60" b="39441"/>
            <a:stretch/>
          </p:blipFill>
          <p:spPr>
            <a:xfrm>
              <a:off x="52662" y="1510178"/>
              <a:ext cx="5459104" cy="5169315"/>
            </a:xfrm>
            <a:prstGeom prst="rect">
              <a:avLst/>
            </a:prstGeom>
          </p:spPr>
        </p:pic>
        <p:sp>
          <p:nvSpPr>
            <p:cNvPr id="26" name="矩形 2">
              <a:extLst>
                <a:ext uri="{FF2B5EF4-FFF2-40B4-BE49-F238E27FC236}">
                  <a16:creationId xmlns:a16="http://schemas.microsoft.com/office/drawing/2014/main" id="{827F1CB0-316A-6883-53CF-A08A01D5943F}"/>
                </a:ext>
              </a:extLst>
            </p:cNvPr>
            <p:cNvSpPr/>
            <p:nvPr/>
          </p:nvSpPr>
          <p:spPr>
            <a:xfrm>
              <a:off x="369258" y="2979602"/>
              <a:ext cx="4569560" cy="1247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chia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ra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5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khổ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 pitchFamily="34" charset="0"/>
                </a:rPr>
                <a:t>thơ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7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6A6A9C-E0AB-4362-9BD9-0480BB353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7" r="15161" b="395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6F1DF1-3994-4923-8B17-B98639974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5138964"/>
            <a:ext cx="2886075" cy="1707461"/>
          </a:xfrm>
          <a:prstGeom prst="rect">
            <a:avLst/>
          </a:prstGeom>
        </p:spPr>
      </p:pic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A16BD89E-DB7F-40DF-8533-9419E2DD1CF5}"/>
              </a:ext>
            </a:extLst>
          </p:cNvPr>
          <p:cNvSpPr/>
          <p:nvPr/>
        </p:nvSpPr>
        <p:spPr>
          <a:xfrm rot="10800000">
            <a:off x="495297" y="95248"/>
            <a:ext cx="11496677" cy="6581776"/>
          </a:xfrm>
          <a:prstGeom prst="round2SameRect">
            <a:avLst>
              <a:gd name="adj1" fmla="val 4301"/>
              <a:gd name="adj2" fmla="val 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B617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01C58-23EA-ACC1-9EBF-23E71D24C941}"/>
              </a:ext>
            </a:extLst>
          </p:cNvPr>
          <p:cNvSpPr txBox="1"/>
          <p:nvPr/>
        </p:nvSpPr>
        <p:spPr>
          <a:xfrm>
            <a:off x="1133475" y="438150"/>
            <a:ext cx="3969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ngát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EB2EB-4B12-E4E4-99A4-F42CF2883B05}"/>
              </a:ext>
            </a:extLst>
          </p:cNvPr>
          <p:cNvSpPr txBox="1"/>
          <p:nvPr/>
        </p:nvSpPr>
        <p:spPr>
          <a:xfrm>
            <a:off x="2419350" y="2009775"/>
            <a:ext cx="4724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Bập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bẹ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546BD9-9EE1-0869-1C25-D9AE2E307D55}"/>
              </a:ext>
            </a:extLst>
          </p:cNvPr>
          <p:cNvSpPr txBox="1"/>
          <p:nvPr/>
        </p:nvSpPr>
        <p:spPr>
          <a:xfrm>
            <a:off x="3581400" y="3505200"/>
            <a:ext cx="44624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võng</a:t>
            </a:r>
            <a:r>
              <a:rPr lang="en-US" sz="26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ngã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9D7BC-23FE-F591-CE46-57B496DAD83F}"/>
              </a:ext>
            </a:extLst>
          </p:cNvPr>
          <p:cNvSpPr txBox="1"/>
          <p:nvPr/>
        </p:nvSpPr>
        <p:spPr>
          <a:xfrm>
            <a:off x="3893575" y="5029200"/>
            <a:ext cx="41074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bến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8EBE9A-4CA6-0498-86D2-E2F1283D5466}"/>
              </a:ext>
            </a:extLst>
          </p:cNvPr>
          <p:cNvSpPr txBox="1"/>
          <p:nvPr/>
        </p:nvSpPr>
        <p:spPr>
          <a:xfrm>
            <a:off x="8043864" y="4657725"/>
            <a:ext cx="37957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endParaRPr lang="en-US" sz="2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ca. </a:t>
            </a:r>
          </a:p>
          <a:p>
            <a:pPr algn="r"/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Lâm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86A1EA-1816-8271-416F-B7F04FBB3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95512"/>
            <a:ext cx="1162050" cy="24098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FB-A8EA-7425-3B1C-71E214C0A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928687"/>
            <a:ext cx="23241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F9E080-1DEE-E66C-4D73-860EEE138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87" y="5024437"/>
            <a:ext cx="3000375" cy="15525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4DEBBC7-99A7-053F-2410-7AB709AF5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262" y="2543175"/>
            <a:ext cx="2009775" cy="20002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135154-F99F-31CF-CF0F-4698EED25B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7315" y="-67489"/>
            <a:ext cx="4883319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A11A0C-88BF-D781-1B73-CE0247F8B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8428" y="723900"/>
            <a:ext cx="4269168" cy="6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1244</Words>
  <Application>Microsoft Office PowerPoint</Application>
  <PresentationFormat>Widescreen</PresentationFormat>
  <Paragraphs>184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等线</vt:lpstr>
      <vt:lpstr>微软雅黑</vt:lpstr>
      <vt:lpstr>#9Slide05 Phobia</vt:lpstr>
      <vt:lpstr>Arial</vt:lpstr>
      <vt:lpstr>Arial-Rounded</vt:lpstr>
      <vt:lpstr>Calibri</vt:lpstr>
      <vt:lpstr>Calibri Light</vt:lpstr>
      <vt:lpstr>Odibee Sans</vt:lpstr>
      <vt:lpstr>Times New Roman</vt:lpstr>
      <vt:lpstr>UTM Cookies</vt:lpstr>
      <vt:lpstr>UVN Banh Mi</vt:lpstr>
      <vt:lpstr>思源宋体 CN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39</cp:revision>
  <dcterms:created xsi:type="dcterms:W3CDTF">2023-01-29T07:16:11Z</dcterms:created>
  <dcterms:modified xsi:type="dcterms:W3CDTF">2023-03-31T04:58:10Z</dcterms:modified>
</cp:coreProperties>
</file>