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heme/themeOverride4.xml" ContentType="application/vnd.openxmlformats-officedocument.themeOverr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tags/tag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701" r:id="rId2"/>
    <p:sldMasterId id="2147483713" r:id="rId3"/>
    <p:sldMasterId id="2147483731" r:id="rId4"/>
    <p:sldMasterId id="2147483736" r:id="rId5"/>
    <p:sldMasterId id="2147483749" r:id="rId6"/>
    <p:sldMasterId id="2147483761" r:id="rId7"/>
  </p:sldMasterIdLst>
  <p:notesMasterIdLst>
    <p:notesMasterId r:id="rId40"/>
  </p:notesMasterIdLst>
  <p:sldIdLst>
    <p:sldId id="523" r:id="rId8"/>
    <p:sldId id="256" r:id="rId9"/>
    <p:sldId id="298" r:id="rId10"/>
    <p:sldId id="3247" r:id="rId11"/>
    <p:sldId id="303" r:id="rId12"/>
    <p:sldId id="272" r:id="rId13"/>
    <p:sldId id="270" r:id="rId14"/>
    <p:sldId id="279" r:id="rId15"/>
    <p:sldId id="3173" r:id="rId16"/>
    <p:sldId id="3253" r:id="rId17"/>
    <p:sldId id="2007577144" r:id="rId18"/>
    <p:sldId id="2007577145" r:id="rId19"/>
    <p:sldId id="2007577146" r:id="rId20"/>
    <p:sldId id="2007577139" r:id="rId21"/>
    <p:sldId id="315" r:id="rId22"/>
    <p:sldId id="301" r:id="rId23"/>
    <p:sldId id="319" r:id="rId24"/>
    <p:sldId id="320" r:id="rId25"/>
    <p:sldId id="352" r:id="rId26"/>
    <p:sldId id="353" r:id="rId27"/>
    <p:sldId id="302" r:id="rId28"/>
    <p:sldId id="2007577140" r:id="rId29"/>
    <p:sldId id="2007577147" r:id="rId30"/>
    <p:sldId id="258" r:id="rId31"/>
    <p:sldId id="257" r:id="rId32"/>
    <p:sldId id="314" r:id="rId33"/>
    <p:sldId id="264" r:id="rId34"/>
    <p:sldId id="317" r:id="rId35"/>
    <p:sldId id="322" r:id="rId36"/>
    <p:sldId id="2007577148" r:id="rId37"/>
    <p:sldId id="325" r:id="rId38"/>
    <p:sldId id="268" r:id="rId39"/>
  </p:sldIdLst>
  <p:sldSz cx="12192000" cy="6858000"/>
  <p:notesSz cx="6858000" cy="9144000"/>
  <p:embeddedFontLst>
    <p:embeddedFont>
      <p:font typeface="等线" panose="02010600030101010101" pitchFamily="2" charset="-122"/>
      <p:regular r:id="rId41"/>
      <p:bold r:id="rId42"/>
    </p:embeddedFont>
    <p:embeddedFont>
      <p:font typeface="站酷快乐体2016修订版" panose="020B0604020202020204" charset="-122"/>
      <p:regular r:id="rId43"/>
    </p:embeddedFont>
    <p:embeddedFont>
      <p:font typeface="#9Slide03 AmpleSoft Bold" panose="020B0604020202020204" charset="0"/>
      <p:regular r:id="rId44"/>
    </p:embeddedFont>
    <p:embeddedFont>
      <p:font typeface="Arial-SGK-TV" panose="020B0604020202020204" charset="0"/>
      <p:regular r:id="rId45"/>
      <p:bold r:id="rId46"/>
      <p:italic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Helvetica" panose="020B0604020202020204" pitchFamily="34" charset="0"/>
      <p:regular r:id="rId54"/>
      <p:bold r:id="rId55"/>
      <p:italic r:id="rId56"/>
      <p:boldItalic r:id="rId57"/>
    </p:embeddedFont>
    <p:embeddedFont>
      <p:font typeface="Microsoft YaHei" panose="020B0503020204020204" pitchFamily="34" charset="-122"/>
      <p:regular r:id="rId58"/>
      <p:bold r:id="rId59"/>
    </p:embeddedFont>
    <p:embeddedFont>
      <p:font typeface="Nunito Black" pitchFamily="2" charset="0"/>
      <p:bold r:id="rId60"/>
      <p:boldItalic r:id="rId61"/>
    </p:embeddedFont>
    <p:embeddedFont>
      <p:font typeface="SimSun" panose="02010600030101010101" pitchFamily="2" charset="-122"/>
      <p:regular r:id="rId62"/>
    </p:embeddedFont>
    <p:embeddedFont>
      <p:font typeface="UTM Avo" panose="02040603050506020204" pitchFamily="18" charset="0"/>
      <p:regular r:id="rId63"/>
      <p:bold r:id="rId64"/>
      <p:italic r:id="rId65"/>
      <p:boldItalic r:id="rId66"/>
    </p:embeddedFont>
    <p:embeddedFont>
      <p:font typeface="UVN Banh Mi" pitchFamily="2" charset="0"/>
      <p:regular r:id="rId67"/>
    </p:embeddedFont>
  </p:embeddedFontLst>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FFFF0"/>
    <a:srgbClr val="F5FFFC"/>
    <a:srgbClr val="D5FFF1"/>
    <a:srgbClr val="0000FF"/>
    <a:srgbClr val="43A081"/>
    <a:srgbClr val="89FFD8"/>
    <a:srgbClr val="B6B0D6"/>
    <a:srgbClr val="FDDB87"/>
    <a:srgbClr val="FABABB"/>
    <a:srgbClr val="F789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33" autoAdjust="0"/>
    <p:restoredTop sz="94660"/>
  </p:normalViewPr>
  <p:slideViewPr>
    <p:cSldViewPr snapToGrid="0">
      <p:cViewPr varScale="1">
        <p:scale>
          <a:sx n="71" d="100"/>
          <a:sy n="71" d="100"/>
        </p:scale>
        <p:origin x="84"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11.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3.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2023/4/7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4843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5473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5473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0775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18755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18477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37517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34893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34893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7054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7452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6437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2023/4/7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2023/4/7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17664697"/>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417968893"/>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7/4/2023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94901029"/>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390" indent="0" algn="ctr">
              <a:buNone/>
              <a:defRPr sz="2000"/>
            </a:lvl2pPr>
            <a:lvl3pPr marL="914204" indent="0" algn="ctr">
              <a:buNone/>
              <a:defRPr sz="1801"/>
            </a:lvl3pPr>
            <a:lvl4pPr marL="1371594" indent="0" algn="ctr">
              <a:buNone/>
              <a:defRPr sz="1601"/>
            </a:lvl4pPr>
            <a:lvl5pPr marL="1828982" indent="0" algn="ctr">
              <a:buNone/>
              <a:defRPr sz="1601"/>
            </a:lvl5pPr>
            <a:lvl6pPr marL="2285796" indent="0" algn="ctr">
              <a:buNone/>
              <a:defRPr sz="1601"/>
            </a:lvl6pPr>
            <a:lvl7pPr marL="2743186" indent="0" algn="ctr">
              <a:buNone/>
              <a:defRPr sz="1601"/>
            </a:lvl7pPr>
            <a:lvl8pPr marL="3200576" indent="0" algn="ctr">
              <a:buNone/>
              <a:defRPr sz="1601"/>
            </a:lvl8pPr>
            <a:lvl9pPr marL="3657390"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173612222"/>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3800251954"/>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390" indent="0">
              <a:buNone/>
              <a:defRPr sz="2000">
                <a:solidFill>
                  <a:schemeClr val="tx1">
                    <a:tint val="75000"/>
                  </a:schemeClr>
                </a:solidFill>
              </a:defRPr>
            </a:lvl2pPr>
            <a:lvl3pPr marL="914204" indent="0">
              <a:buNone/>
              <a:defRPr sz="1801">
                <a:solidFill>
                  <a:schemeClr val="tx1">
                    <a:tint val="75000"/>
                  </a:schemeClr>
                </a:solidFill>
              </a:defRPr>
            </a:lvl3pPr>
            <a:lvl4pPr marL="1371594" indent="0">
              <a:buNone/>
              <a:defRPr sz="1601">
                <a:solidFill>
                  <a:schemeClr val="tx1">
                    <a:tint val="75000"/>
                  </a:schemeClr>
                </a:solidFill>
              </a:defRPr>
            </a:lvl4pPr>
            <a:lvl5pPr marL="1828982" indent="0">
              <a:buNone/>
              <a:defRPr sz="1601">
                <a:solidFill>
                  <a:schemeClr val="tx1">
                    <a:tint val="75000"/>
                  </a:schemeClr>
                </a:solidFill>
              </a:defRPr>
            </a:lvl5pPr>
            <a:lvl6pPr marL="2285796" indent="0">
              <a:buNone/>
              <a:defRPr sz="1601">
                <a:solidFill>
                  <a:schemeClr val="tx1">
                    <a:tint val="75000"/>
                  </a:schemeClr>
                </a:solidFill>
              </a:defRPr>
            </a:lvl6pPr>
            <a:lvl7pPr marL="2743186" indent="0">
              <a:buNone/>
              <a:defRPr sz="1601">
                <a:solidFill>
                  <a:schemeClr val="tx1">
                    <a:tint val="75000"/>
                  </a:schemeClr>
                </a:solidFill>
              </a:defRPr>
            </a:lvl7pPr>
            <a:lvl8pPr marL="3200576" indent="0">
              <a:buNone/>
              <a:defRPr sz="1601">
                <a:solidFill>
                  <a:schemeClr val="tx1">
                    <a:tint val="75000"/>
                  </a:schemeClr>
                </a:solidFill>
              </a:defRPr>
            </a:lvl8pPr>
            <a:lvl9pPr marL="3657390"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721298405"/>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85438013"/>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390" indent="0">
              <a:buNone/>
              <a:defRPr sz="2000" b="1"/>
            </a:lvl2pPr>
            <a:lvl3pPr marL="914204" indent="0">
              <a:buNone/>
              <a:defRPr sz="1801" b="1"/>
            </a:lvl3pPr>
            <a:lvl4pPr marL="1371594" indent="0">
              <a:buNone/>
              <a:defRPr sz="1601" b="1"/>
            </a:lvl4pPr>
            <a:lvl5pPr marL="1828982" indent="0">
              <a:buNone/>
              <a:defRPr sz="1601" b="1"/>
            </a:lvl5pPr>
            <a:lvl6pPr marL="2285796"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390" indent="0">
              <a:buNone/>
              <a:defRPr sz="2000" b="1"/>
            </a:lvl2pPr>
            <a:lvl3pPr marL="914204" indent="0">
              <a:buNone/>
              <a:defRPr sz="1801" b="1"/>
            </a:lvl3pPr>
            <a:lvl4pPr marL="1371594" indent="0">
              <a:buNone/>
              <a:defRPr sz="1601" b="1"/>
            </a:lvl4pPr>
            <a:lvl5pPr marL="1828982" indent="0">
              <a:buNone/>
              <a:defRPr sz="1601" b="1"/>
            </a:lvl5pPr>
            <a:lvl6pPr marL="2285796"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581861296"/>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085330595"/>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3630037009"/>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7"/>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7"/>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1"/>
            </a:lvl1pPr>
            <a:lvl2pPr marL="457390" indent="0">
              <a:buNone/>
              <a:defRPr sz="1401"/>
            </a:lvl2pPr>
            <a:lvl3pPr marL="914204" indent="0">
              <a:buNone/>
              <a:defRPr sz="1203"/>
            </a:lvl3pPr>
            <a:lvl4pPr marL="1371594" indent="0">
              <a:buNone/>
              <a:defRPr sz="997"/>
            </a:lvl4pPr>
            <a:lvl5pPr marL="1828982" indent="0">
              <a:buNone/>
              <a:defRPr sz="997"/>
            </a:lvl5pPr>
            <a:lvl6pPr marL="2285796" indent="0">
              <a:buNone/>
              <a:defRPr sz="997"/>
            </a:lvl6pPr>
            <a:lvl7pPr marL="2743186" indent="0">
              <a:buNone/>
              <a:defRPr sz="997"/>
            </a:lvl7pPr>
            <a:lvl8pPr marL="3200576" indent="0">
              <a:buNone/>
              <a:defRPr sz="997"/>
            </a:lvl8pPr>
            <a:lvl9pPr marL="3657390" indent="0">
              <a:buNone/>
              <a:defRPr sz="99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2911325373"/>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7"/>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7"/>
            </a:lvl1pPr>
            <a:lvl2pPr marL="457390" indent="0">
              <a:buNone/>
              <a:defRPr sz="2799"/>
            </a:lvl2pPr>
            <a:lvl3pPr marL="914204" indent="0">
              <a:buNone/>
              <a:defRPr sz="2400"/>
            </a:lvl3pPr>
            <a:lvl4pPr marL="1371594" indent="0">
              <a:buNone/>
              <a:defRPr sz="2000"/>
            </a:lvl4pPr>
            <a:lvl5pPr marL="1828982" indent="0">
              <a:buNone/>
              <a:defRPr sz="2000"/>
            </a:lvl5pPr>
            <a:lvl6pPr marL="2285796" indent="0">
              <a:buNone/>
              <a:defRPr sz="2000"/>
            </a:lvl6pPr>
            <a:lvl7pPr marL="2743186" indent="0">
              <a:buNone/>
              <a:defRPr sz="2000"/>
            </a:lvl7pPr>
            <a:lvl8pPr marL="3200576" indent="0">
              <a:buNone/>
              <a:defRPr sz="2000"/>
            </a:lvl8pPr>
            <a:lvl9pPr marL="365739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1"/>
            </a:lvl1pPr>
            <a:lvl2pPr marL="457390" indent="0">
              <a:buNone/>
              <a:defRPr sz="1401"/>
            </a:lvl2pPr>
            <a:lvl3pPr marL="914204" indent="0">
              <a:buNone/>
              <a:defRPr sz="1203"/>
            </a:lvl3pPr>
            <a:lvl4pPr marL="1371594" indent="0">
              <a:buNone/>
              <a:defRPr sz="997"/>
            </a:lvl4pPr>
            <a:lvl5pPr marL="1828982" indent="0">
              <a:buNone/>
              <a:defRPr sz="997"/>
            </a:lvl5pPr>
            <a:lvl6pPr marL="2285796" indent="0">
              <a:buNone/>
              <a:defRPr sz="997"/>
            </a:lvl6pPr>
            <a:lvl7pPr marL="2743186" indent="0">
              <a:buNone/>
              <a:defRPr sz="997"/>
            </a:lvl7pPr>
            <a:lvl8pPr marL="3200576" indent="0">
              <a:buNone/>
              <a:defRPr sz="997"/>
            </a:lvl8pPr>
            <a:lvl9pPr marL="3657390" indent="0">
              <a:buNone/>
              <a:defRPr sz="99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036317243"/>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2565754554"/>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7"/>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157241932"/>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71868321"/>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57397864"/>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39509414"/>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58011133"/>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551565394"/>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4342213"/>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862709309"/>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866098024"/>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02842942"/>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28230900"/>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3738634"/>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6" name="矩形 5">
            <a:extLst>
              <a:ext uri="{FF2B5EF4-FFF2-40B4-BE49-F238E27FC236}">
                <a16:creationId xmlns:a16="http://schemas.microsoft.com/office/drawing/2014/main" id="{752961D6-F670-4712-AED8-7BFBF345629E}"/>
              </a:ext>
            </a:extLst>
          </p:cNvPr>
          <p:cNvSpPr/>
          <p:nvPr userDrawn="1"/>
        </p:nvSpPr>
        <p:spPr>
          <a:xfrm>
            <a:off x="397393" y="659757"/>
            <a:ext cx="11397211" cy="5683171"/>
          </a:xfrm>
          <a:prstGeom prst="rect">
            <a:avLst/>
          </a:prstGeom>
          <a:noFill/>
          <a:ln w="76200">
            <a:solidFill>
              <a:schemeClr val="accent1"/>
            </a:solidFill>
          </a:ln>
          <a:effectLst>
            <a:outerShdw blurRad="368300" sx="102000" sy="102000" algn="ctr" rotWithShape="0">
              <a:prstClr val="black">
                <a:alpha val="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7" name="图片 6">
            <a:extLst>
              <a:ext uri="{FF2B5EF4-FFF2-40B4-BE49-F238E27FC236}">
                <a16:creationId xmlns:a16="http://schemas.microsoft.com/office/drawing/2014/main" id="{0E793644-A46B-42BC-8A91-4329DC3703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783" t="37753" r="4541" b="48324"/>
          <a:stretch/>
        </p:blipFill>
        <p:spPr>
          <a:xfrm>
            <a:off x="2" y="5839316"/>
            <a:ext cx="6701741" cy="1018685"/>
          </a:xfrm>
          <a:prstGeom prst="rect">
            <a:avLst/>
          </a:prstGeom>
          <a:effectLst>
            <a:outerShdw blurRad="190500" dist="38100" dir="16200000" rotWithShape="0">
              <a:prstClr val="black">
                <a:alpha val="11000"/>
              </a:prstClr>
            </a:outerShdw>
          </a:effectLst>
        </p:spPr>
      </p:pic>
      <p:pic>
        <p:nvPicPr>
          <p:cNvPr id="8" name="图片 7">
            <a:extLst>
              <a:ext uri="{FF2B5EF4-FFF2-40B4-BE49-F238E27FC236}">
                <a16:creationId xmlns:a16="http://schemas.microsoft.com/office/drawing/2014/main" id="{67253DC7-4550-4659-AB2E-3EEAA6B70B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551" t="37753" r="4542" b="48324"/>
          <a:stretch/>
        </p:blipFill>
        <p:spPr>
          <a:xfrm>
            <a:off x="6701743" y="5839316"/>
            <a:ext cx="5092861" cy="1018685"/>
          </a:xfrm>
          <a:prstGeom prst="rect">
            <a:avLst/>
          </a:prstGeom>
          <a:effectLst/>
        </p:spPr>
      </p:pic>
      <p:pic>
        <p:nvPicPr>
          <p:cNvPr id="10" name="图片 9">
            <a:extLst>
              <a:ext uri="{FF2B5EF4-FFF2-40B4-BE49-F238E27FC236}">
                <a16:creationId xmlns:a16="http://schemas.microsoft.com/office/drawing/2014/main" id="{3754FA08-B67D-43A5-9338-AF4A89EE7D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001" t="37753" r="23622" b="48324"/>
          <a:stretch/>
        </p:blipFill>
        <p:spPr>
          <a:xfrm>
            <a:off x="11794603" y="5845160"/>
            <a:ext cx="397399" cy="1018685"/>
          </a:xfrm>
          <a:prstGeom prst="rect">
            <a:avLst/>
          </a:prstGeom>
          <a:effectLst/>
        </p:spPr>
      </p:pic>
      <p:sp>
        <p:nvSpPr>
          <p:cNvPr id="14" name="矩形 13">
            <a:extLst>
              <a:ext uri="{FF2B5EF4-FFF2-40B4-BE49-F238E27FC236}">
                <a16:creationId xmlns:a16="http://schemas.microsoft.com/office/drawing/2014/main" id="{188AD28F-EDF3-4331-9D3B-FBBFE2298BAC}"/>
              </a:ext>
            </a:extLst>
          </p:cNvPr>
          <p:cNvSpPr/>
          <p:nvPr userDrawn="1"/>
        </p:nvSpPr>
        <p:spPr>
          <a:xfrm>
            <a:off x="2415249" y="335667"/>
            <a:ext cx="7361499" cy="659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15" name="TextBox 143">
            <a:extLst>
              <a:ext uri="{FF2B5EF4-FFF2-40B4-BE49-F238E27FC236}">
                <a16:creationId xmlns:a16="http://schemas.microsoft.com/office/drawing/2014/main" id="{E12D30BC-1202-44E6-9EA5-FEE382CDC73C}"/>
              </a:ext>
            </a:extLst>
          </p:cNvPr>
          <p:cNvSpPr txBox="1"/>
          <p:nvPr userDrawn="1"/>
        </p:nvSpPr>
        <p:spPr>
          <a:xfrm>
            <a:off x="3483118" y="365110"/>
            <a:ext cx="5225767" cy="584775"/>
          </a:xfrm>
          <a:prstGeom prst="rect">
            <a:avLst/>
          </a:prstGeom>
          <a:noFill/>
        </p:spPr>
        <p:txBody>
          <a:bodyPr wrap="square" rtlCol="0">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600" normalizeH="0" baseline="0" noProof="0" dirty="0">
                <a:ln w="6350">
                  <a:noFill/>
                </a:ln>
                <a:solidFill>
                  <a:prstClr val="white"/>
                </a:solidFill>
                <a:effectLst/>
                <a:uLnTx/>
                <a:uFillTx/>
                <a:latin typeface="庞门正道标题体" panose="020F0502020204030204"/>
                <a:cs typeface="+mn-ea"/>
                <a:sym typeface="+mn-lt"/>
              </a:rPr>
              <a:t>单击输入标题</a:t>
            </a:r>
            <a:endParaRPr kumimoji="0" lang="en-US" altLang="zh-CN" sz="3200" b="0" i="0" u="none" strike="noStrike" kern="1200" cap="none" spc="600" normalizeH="0" baseline="0" noProof="0" dirty="0">
              <a:ln w="6350">
                <a:noFill/>
              </a:ln>
              <a:solidFill>
                <a:prstClr val="white"/>
              </a:solidFill>
              <a:effectLst/>
              <a:uLnTx/>
              <a:uFillTx/>
              <a:latin typeface="庞门正道标题体" panose="020F0502020204030204"/>
              <a:cs typeface="+mn-ea"/>
              <a:sym typeface="+mn-lt"/>
            </a:endParaRPr>
          </a:p>
        </p:txBody>
      </p:sp>
    </p:spTree>
    <p:extLst>
      <p:ext uri="{BB962C8B-B14F-4D97-AF65-F5344CB8AC3E}">
        <p14:creationId xmlns:p14="http://schemas.microsoft.com/office/powerpoint/2010/main" val="24298008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303251"/>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32704"/>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defTabSz="914377">
              <a:defRPr/>
            </a:pPr>
            <a:fld id="{7C25B2B0-692A-46A2-956F-D87A1A3CFB5B}" type="datetimeFigureOut">
              <a:rPr lang="zh-CN" altLang="en-US" smtClean="0">
                <a:solidFill>
                  <a:prstClr val="black">
                    <a:tint val="75000"/>
                  </a:prstClr>
                </a:solidFill>
              </a:rPr>
              <a:pPr defTabSz="914377">
                <a:defRPr/>
              </a:pPr>
              <a:t>2023/4/7</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defTabSz="914377">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defTabSz="914377">
              <a:defRPr/>
            </a:pPr>
            <a:fld id="{CCE584FB-8213-408C-973A-0BFE315A5B2C}"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74030775"/>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686673"/>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223230"/>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578519"/>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465032"/>
      </p:ext>
    </p:extLst>
  </p:cSld>
  <p:clrMapOvr>
    <a:masterClrMapping/>
  </p:clrMapOvr>
  <p:transition spd="med">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701441"/>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106731"/>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8F2E7-4EF8-4BEA-B794-1446AE9FE03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91139D1-B61B-4565-BBDF-05C91C077FA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252D7DEE-BFF2-48A5-951F-2FA93B623D59}"/>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6A0FEC8C-A348-4495-B162-952920002B2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6211E6A2-A4A6-4C65-BC45-5137533F568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3207357171"/>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4BD86C-3E4D-435B-8BF2-AC02DC128C9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4C6C4D1-CADA-4278-898C-60DCDC5AB2A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5C1303-2396-4DEA-8AFC-30F0C69560BF}"/>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2268E4CB-9C8F-4A0F-B604-AC3EA5BFA5F9}"/>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DA5B7231-26AD-44CB-8CBB-4962665F287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597981812"/>
      </p:ext>
    </p:extLst>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338D24-0A86-47BA-837D-99F394E6C427}"/>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45959-F7A4-4C60-BB52-410281378B0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258298A-2223-4184-8BD6-17253665B2FD}"/>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9FB1D4DB-2739-488D-BE3B-D70DB2C4E9D3}"/>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54F5F967-8733-4DB3-97FD-6562D0A4546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4136163371"/>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EAED07-890F-4F65-8574-61859A4AA1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6A9982-46C8-4611-90BD-11E297266A45}"/>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FFC8D36-BEF1-4E86-A4F9-6C25463D68A4}"/>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50E8795-1984-41BB-A3B1-CD1F6183790E}"/>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F4685F09-3182-4C31-966E-947FBB8C4E97}"/>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B4243F84-8A26-4DB5-99B8-2F56BA9399F5}"/>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800666434"/>
      </p:ext>
    </p:extLst>
  </p:cSld>
  <p:clrMapOvr>
    <a:masterClrMapping/>
  </p:clrMapOvr>
  <p:transition spd="med">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69BC6-6368-4A15-80F0-C770B388D9A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69E9AA-D326-4AF8-9A2A-832D3F28A65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1DD4264-F5EA-4928-9398-8A9D965BB929}"/>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2CBB824-75E2-470C-AD3C-EB9542B99E8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F83FF16-F5CD-44D6-B63D-F84DF0E96667}"/>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B9773C3-F333-4137-92DA-B6CC0865D01A}"/>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2023/4/7</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6F3BF6B7-0FF8-482E-8956-6703B12D333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7FF98487-57C8-4727-A0E7-E0BBE56B701E}"/>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933413293"/>
      </p:ext>
    </p:extLst>
  </p:cSld>
  <p:clrMapOvr>
    <a:masterClrMapping/>
  </p:clrMapOvr>
  <p:transition spd="med">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508558E-2225-4B93-BD14-D1E31B0C59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p:blipFill>
        <p:spPr>
          <a:xfrm>
            <a:off x="-3" y="0"/>
            <a:ext cx="12192003" cy="6858000"/>
          </a:xfrm>
          <a:prstGeom prst="rect">
            <a:avLst/>
          </a:prstGeom>
        </p:spPr>
      </p:pic>
    </p:spTree>
    <p:extLst>
      <p:ext uri="{BB962C8B-B14F-4D97-AF65-F5344CB8AC3E}">
        <p14:creationId xmlns:p14="http://schemas.microsoft.com/office/powerpoint/2010/main" val="627480291"/>
      </p:ext>
    </p:extLst>
  </p:cSld>
  <p:clrMapOvr>
    <a:masterClrMapping/>
  </p:clrMapOvr>
  <p:transition spd="med">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F492D9-4D8A-4E2F-8776-9ADB58C558B3}"/>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2023/4/7</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7CD08D3C-8BAF-45EB-85AF-F95F59EEDD39}"/>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80922CEA-8368-411A-99C5-3CC879CD26CA}"/>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891275913"/>
      </p:ext>
    </p:extLst>
  </p:cSld>
  <p:clrMapOvr>
    <a:masterClrMapping/>
  </p:clrMapOvr>
  <p:transition spd="med">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F2D4DA-C80A-426F-8694-BE782F5002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3F0538C-1EFE-4853-B89A-5B82028003F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F6AEBA2-B01D-4BD5-B1B9-22AC219C6FF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C137B8-BF35-417A-9FE8-14F29C9ED072}"/>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9B942154-E814-447E-B9A8-BCB77426CA7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4AF62E03-5EF6-45CB-AFA1-9C0DC7B6BF3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334146319"/>
      </p:ext>
    </p:extLst>
  </p:cSld>
  <p:clrMapOvr>
    <a:masterClrMapping/>
  </p:clrMapOvr>
  <p:transition spd="med">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17AC1D-8531-4467-9E1D-B2C1AF83A9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7A9BB9-E6A3-4A42-86A2-E8FDE4A8979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3CD0E425-B50D-4465-9B60-ABEEF59F17E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A949E9-D14C-475B-83BD-B6798B30B385}"/>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C8BD4F7F-E63A-4D5A-AF29-4E144AB05CAD}"/>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7ABC0311-3549-4383-81F5-EA914643FE48}"/>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557235056"/>
      </p:ext>
    </p:extLst>
  </p:cSld>
  <p:clrMapOvr>
    <a:masterClrMapping/>
  </p:clrMapOvr>
  <p:transition spd="med">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3479BD-F2EA-40AB-AAA9-EE6B0E0D3FA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22176A-827A-4A5C-9BAF-7A27C255F45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D100F96-6E59-4671-9C85-9BB3816D7DBF}"/>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EC636DFC-2E9D-4CDE-8470-A912F67887CF}"/>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BD19D32C-A030-4E9A-A2B1-FD42F9E8C74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443793926"/>
      </p:ext>
    </p:extLst>
  </p:cSld>
  <p:clrMapOvr>
    <a:masterClrMapping/>
  </p:clrMapOvr>
  <p:transition spd="med">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A2318B3-22A6-4833-8CD5-E8729B53440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481E369-7FC4-4DF7-909B-C63FAE6B8E3B}"/>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66677A5-CF64-4E80-ADB8-55875634586B}"/>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9317DD5E-B9B8-4591-8D62-48587F107E0E}"/>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03BC1CF9-0CB2-4A16-A34E-7424C38C6E97}"/>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3977294556"/>
      </p:ext>
    </p:extLst>
  </p:cSld>
  <p:clrMapOvr>
    <a:masterClrMapping/>
  </p:clrMapOvr>
  <p:transition spd="med">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2800FD-44FF-4E90-8819-F5D9149E718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57F758E-D058-4BA8-800C-AD4281D74F84}"/>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2023/4/7</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69D60A3C-9DAE-471C-A57D-F848652F4950}"/>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C5DD3440-50F7-43F8-9537-BEBB3EEFE6A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2020153932"/>
      </p:ext>
    </p:extLst>
  </p:cSld>
  <p:clrMapOvr>
    <a:masterClrMapping/>
  </p:clrMapOvr>
  <p:transition spd="med">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378245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transition spd="med">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9552010"/>
      </p:ext>
    </p:extLst>
  </p:cSld>
  <p:clrMapOvr>
    <a:masterClrMapping/>
  </p:clrMapOvr>
  <p:transition spd="med">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30594"/>
      </p:ext>
    </p:extLst>
  </p:cSld>
  <p:clrMapOvr>
    <a:masterClrMapping/>
  </p:clrMapOvr>
  <p:transition spd="med">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080223"/>
      </p:ext>
    </p:extLst>
  </p:cSld>
  <p:clrMapOvr>
    <a:masterClrMapping/>
  </p:clrMapOvr>
  <p:transition spd="med">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0391642"/>
      </p:ext>
    </p:extLst>
  </p:cSld>
  <p:clrMapOvr>
    <a:masterClrMapping/>
  </p:clrMapOvr>
  <p:transition spd="med">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069202"/>
      </p:ext>
    </p:extLst>
  </p:cSld>
  <p:clrMapOvr>
    <a:masterClrMapping/>
  </p:clrMapOvr>
  <p:transition spd="med">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2027842"/>
      </p:ext>
    </p:extLst>
  </p:cSld>
  <p:clrMapOvr>
    <a:masterClrMapping/>
  </p:clrMapOvr>
  <p:transition spd="med">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496473"/>
      </p:ext>
    </p:extLst>
  </p:cSld>
  <p:clrMapOvr>
    <a:masterClrMapping/>
  </p:clrMapOvr>
  <p:transition spd="med">
    <p:pul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175860"/>
      </p:ext>
    </p:extLst>
  </p:cSld>
  <p:clrMapOvr>
    <a:masterClrMapping/>
  </p:clrMapOvr>
  <p:transition spd="med">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947541"/>
      </p:ext>
    </p:extLst>
  </p:cSld>
  <p:clrMapOvr>
    <a:masterClrMapping/>
  </p:clrMapOvr>
  <p:transition spd="med">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769710"/>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p:transition spd="med">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1448090856"/>
      </p:ext>
    </p:extLst>
  </p:cSld>
  <p:clrMapOvr>
    <a:overrideClrMapping bg1="lt1" tx1="dk1" bg2="lt2" tx2="dk2" accent1="accent1" accent2="accent2" accent3="accent3" accent4="accent4" accent5="accent5" accent6="accent6" hlink="hlink" folHlink="folHlink"/>
  </p:clrMapOvr>
  <p:transition spd="med">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652808"/>
      </p:ext>
    </p:extLst>
  </p:cSld>
  <p:clrMapOvr>
    <a:masterClrMapping/>
  </p:clrMapOvr>
  <p:transition spd="med">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pPr/>
              <a:t>2023/4/7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pPr/>
              <a:t>‹#›</a:t>
            </a:fld>
            <a:endParaRPr lang="zh-CN" altLang="en-US"/>
          </a:p>
        </p:txBody>
      </p:sp>
    </p:spTree>
    <p:extLst>
      <p:ext uri="{BB962C8B-B14F-4D97-AF65-F5344CB8AC3E}">
        <p14:creationId xmlns:p14="http://schemas.microsoft.com/office/powerpoint/2010/main" val="1729721382"/>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63586449"/>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2023/4/7</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3.png"/><Relationship Id="rId5" Type="http://schemas.openxmlformats.org/officeDocument/2006/relationships/theme" Target="../theme/theme4.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56" r:id="rId9"/>
    <p:sldLayoutId id="2147483657" r:id="rId10"/>
    <p:sldLayoutId id="2147483658" r:id="rId11"/>
    <p:sldLayoutId id="2147483668" r:id="rId12"/>
    <p:sldLayoutId id="2147483684" r:id="rId13"/>
    <p:sldLayoutId id="2147483667" r:id="rId14"/>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pPr defTabSz="828947"/>
            <a:fld id="{C764DE79-268F-4C1A-8933-263129D2AF90}" type="datetimeFigureOut">
              <a:rPr lang="en-US" smtClean="0">
                <a:solidFill>
                  <a:prstClr val="black">
                    <a:tint val="75000"/>
                  </a:prstClr>
                </a:solidFill>
              </a:rPr>
              <a:pPr defTabSz="828947"/>
              <a:t>7/4/2023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pPr defTabSz="82894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pPr defTabSz="828947"/>
            <a:fld id="{48F63A3B-78C7-47BE-AE5E-E10140E04643}" type="slidenum">
              <a:rPr lang="en-US" smtClean="0">
                <a:solidFill>
                  <a:prstClr val="black">
                    <a:tint val="75000"/>
                  </a:prstClr>
                </a:solidFill>
              </a:rPr>
              <a:pPr defTabSz="828947"/>
              <a:t>‹#›</a:t>
            </a:fld>
            <a:endParaRPr lang="en-US" dirty="0">
              <a:solidFill>
                <a:prstClr val="black">
                  <a:tint val="75000"/>
                </a:prstClr>
              </a:solidFill>
            </a:endParaRPr>
          </a:p>
        </p:txBody>
      </p:sp>
    </p:spTree>
    <p:extLst>
      <p:ext uri="{BB962C8B-B14F-4D97-AF65-F5344CB8AC3E}">
        <p14:creationId xmlns:p14="http://schemas.microsoft.com/office/powerpoint/2010/main" val="174793309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med">
    <p:pull/>
  </p:transition>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94" indent="-228694" algn="l" defTabSz="914204" rtl="0" eaLnBrk="1" latinLnBrk="0" hangingPunct="1">
        <a:lnSpc>
          <a:spcPct val="90000"/>
        </a:lnSpc>
        <a:spcBef>
          <a:spcPts val="997"/>
        </a:spcBef>
        <a:buFont typeface="Arial" panose="020B0604020202020204" pitchFamily="34" charset="0"/>
        <a:buChar char="•"/>
        <a:defRPr sz="2799" kern="1200">
          <a:solidFill>
            <a:schemeClr val="tx1"/>
          </a:solidFill>
          <a:latin typeface="+mn-lt"/>
          <a:ea typeface="+mn-ea"/>
          <a:cs typeface="+mn-cs"/>
        </a:defRPr>
      </a:lvl1pPr>
      <a:lvl2pPr marL="685508" indent="-228694" algn="l" defTabSz="91420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898" indent="-228694" algn="l" defTabSz="91420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88"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0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49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88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694"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084"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04" rtl="0" eaLnBrk="1" latinLnBrk="0" hangingPunct="1">
        <a:defRPr sz="1801" kern="1200">
          <a:solidFill>
            <a:schemeClr val="tx1"/>
          </a:solidFill>
          <a:latin typeface="+mn-lt"/>
          <a:ea typeface="+mn-ea"/>
          <a:cs typeface="+mn-cs"/>
        </a:defRPr>
      </a:lvl1pPr>
      <a:lvl2pPr marL="457390" algn="l" defTabSz="914204" rtl="0" eaLnBrk="1" latinLnBrk="0" hangingPunct="1">
        <a:defRPr sz="1801" kern="1200">
          <a:solidFill>
            <a:schemeClr val="tx1"/>
          </a:solidFill>
          <a:latin typeface="+mn-lt"/>
          <a:ea typeface="+mn-ea"/>
          <a:cs typeface="+mn-cs"/>
        </a:defRPr>
      </a:lvl2pPr>
      <a:lvl3pPr marL="914204" algn="l" defTabSz="914204" rtl="0" eaLnBrk="1" latinLnBrk="0" hangingPunct="1">
        <a:defRPr sz="1801" kern="1200">
          <a:solidFill>
            <a:schemeClr val="tx1"/>
          </a:solidFill>
          <a:latin typeface="+mn-lt"/>
          <a:ea typeface="+mn-ea"/>
          <a:cs typeface="+mn-cs"/>
        </a:defRPr>
      </a:lvl3pPr>
      <a:lvl4pPr marL="1371594" algn="l" defTabSz="914204" rtl="0" eaLnBrk="1" latinLnBrk="0" hangingPunct="1">
        <a:defRPr sz="1801" kern="1200">
          <a:solidFill>
            <a:schemeClr val="tx1"/>
          </a:solidFill>
          <a:latin typeface="+mn-lt"/>
          <a:ea typeface="+mn-ea"/>
          <a:cs typeface="+mn-cs"/>
        </a:defRPr>
      </a:lvl4pPr>
      <a:lvl5pPr marL="1828982" algn="l" defTabSz="914204" rtl="0" eaLnBrk="1" latinLnBrk="0" hangingPunct="1">
        <a:defRPr sz="1801" kern="1200">
          <a:solidFill>
            <a:schemeClr val="tx1"/>
          </a:solidFill>
          <a:latin typeface="+mn-lt"/>
          <a:ea typeface="+mn-ea"/>
          <a:cs typeface="+mn-cs"/>
        </a:defRPr>
      </a:lvl5pPr>
      <a:lvl6pPr marL="2285796" algn="l" defTabSz="914204" rtl="0" eaLnBrk="1" latinLnBrk="0" hangingPunct="1">
        <a:defRPr sz="1801" kern="1200">
          <a:solidFill>
            <a:schemeClr val="tx1"/>
          </a:solidFill>
          <a:latin typeface="+mn-lt"/>
          <a:ea typeface="+mn-ea"/>
          <a:cs typeface="+mn-cs"/>
        </a:defRPr>
      </a:lvl6pPr>
      <a:lvl7pPr marL="2743186" algn="l" defTabSz="914204" rtl="0" eaLnBrk="1" latinLnBrk="0" hangingPunct="1">
        <a:defRPr sz="1801" kern="1200">
          <a:solidFill>
            <a:schemeClr val="tx1"/>
          </a:solidFill>
          <a:latin typeface="+mn-lt"/>
          <a:ea typeface="+mn-ea"/>
          <a:cs typeface="+mn-cs"/>
        </a:defRPr>
      </a:lvl7pPr>
      <a:lvl8pPr marL="3200576" algn="l" defTabSz="914204" rtl="0" eaLnBrk="1" latinLnBrk="0" hangingPunct="1">
        <a:defRPr sz="1801" kern="1200">
          <a:solidFill>
            <a:schemeClr val="tx1"/>
          </a:solidFill>
          <a:latin typeface="+mn-lt"/>
          <a:ea typeface="+mn-ea"/>
          <a:cs typeface="+mn-cs"/>
        </a:defRPr>
      </a:lvl8pPr>
      <a:lvl9pPr marL="3657390" algn="l" defTabSz="91420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851456EF-EDA7-466D-90A9-97D47B7037CB}" type="datetimeFigureOut">
              <a:rPr lang="zh-CN" altLang="en-US" smtClean="0">
                <a:solidFill>
                  <a:prstClr val="black">
                    <a:tint val="75000"/>
                  </a:prstClr>
                </a:solidFill>
              </a:rPr>
              <a:pPr defTabSz="914377">
                <a:defRPr/>
              </a:pPr>
              <a:t>2023/4/7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5286672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ransition spd="med">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6"/>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1536664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BB44B3-40D3-4B7E-9A4F-64B7C7B8C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8314620-DA17-410A-8B99-F30D269D4B4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5089C6-D0CB-47A9-AC2D-177DC5D9611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AC1DBFB-CFD2-48AA-8FE1-55CF1AE6D1D6}" type="datetimeFigureOut">
              <a:rPr lang="zh-CN" altLang="en-US" smtClean="0">
                <a:solidFill>
                  <a:srgbClr val="000000">
                    <a:tint val="75000"/>
                  </a:srgbClr>
                </a:solidFill>
              </a:rPr>
              <a:pPr defTabSz="914377"/>
              <a:t>2023/4/7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E389CE2B-5F1F-40A2-BBE5-B44A5171C5A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218703F-EE03-4E47-BB67-EDD90F0C5B8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20818501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ransition spd="med">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995980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pPr/>
              <a:t>2023/4/7</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18376616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transition spd="med">
    <p:pull/>
  </p:transition>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notesSlide" Target="../notesSlides/notesSlide11.xml"/><Relationship Id="rId18" Type="http://schemas.openxmlformats.org/officeDocument/2006/relationships/image" Target="../media/image14.png"/><Relationship Id="rId3" Type="http://schemas.openxmlformats.org/officeDocument/2006/relationships/tags" Target="../tags/tag25.xml"/><Relationship Id="rId21" Type="http://schemas.openxmlformats.org/officeDocument/2006/relationships/image" Target="../media/image17.png"/><Relationship Id="rId7" Type="http://schemas.openxmlformats.org/officeDocument/2006/relationships/tags" Target="../tags/tag2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2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32.xml"/><Relationship Id="rId19" Type="http://schemas.openxmlformats.org/officeDocument/2006/relationships/image" Target="../media/image15.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4.jpg"/><Relationship Id="rId2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0.em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notesSlide" Target="../notesSlides/notesSlide12.xml"/><Relationship Id="rId18" Type="http://schemas.openxmlformats.org/officeDocument/2006/relationships/image" Target="../media/image14.png"/><Relationship Id="rId3" Type="http://schemas.openxmlformats.org/officeDocument/2006/relationships/tags" Target="../tags/tag35.xml"/><Relationship Id="rId21" Type="http://schemas.openxmlformats.org/officeDocument/2006/relationships/image" Target="../media/image17.png"/><Relationship Id="rId7" Type="http://schemas.openxmlformats.org/officeDocument/2006/relationships/tags" Target="../tags/tag3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3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4.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42.xml"/><Relationship Id="rId19" Type="http://schemas.openxmlformats.org/officeDocument/2006/relationships/image" Target="../media/image15.png"/><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image" Target="../media/image4.jpg"/><Relationship Id="rId22"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8.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3.xml"/><Relationship Id="rId1" Type="http://schemas.openxmlformats.org/officeDocument/2006/relationships/tags" Target="../tags/tag4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3.xml"/><Relationship Id="rId1" Type="http://schemas.openxmlformats.org/officeDocument/2006/relationships/tags" Target="../tags/tag45.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3.xml"/><Relationship Id="rId1" Type="http://schemas.openxmlformats.org/officeDocument/2006/relationships/tags" Target="../tags/tag46.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notesSlide" Target="../notesSlides/notesSlide2.xml"/><Relationship Id="rId18" Type="http://schemas.openxmlformats.org/officeDocument/2006/relationships/image" Target="../media/image14.png"/><Relationship Id="rId3" Type="http://schemas.openxmlformats.org/officeDocument/2006/relationships/tags" Target="../tags/tag5.xml"/><Relationship Id="rId21" Type="http://schemas.openxmlformats.org/officeDocument/2006/relationships/image" Target="../media/image17.png"/><Relationship Id="rId7" Type="http://schemas.openxmlformats.org/officeDocument/2006/relationships/tags" Target="../tags/tag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1.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12.xml"/><Relationship Id="rId19" Type="http://schemas.openxmlformats.org/officeDocument/2006/relationships/image" Target="../media/image15.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4.jpg"/><Relationship Id="rId22"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3.xml"/><Relationship Id="rId1" Type="http://schemas.openxmlformats.org/officeDocument/2006/relationships/tags" Target="../tags/tag47.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notesSlide" Target="../notesSlides/notesSlide4.xml"/><Relationship Id="rId18" Type="http://schemas.openxmlformats.org/officeDocument/2006/relationships/image" Target="../media/image14.png"/><Relationship Id="rId3" Type="http://schemas.openxmlformats.org/officeDocument/2006/relationships/tags" Target="../tags/tag15.xml"/><Relationship Id="rId21" Type="http://schemas.openxmlformats.org/officeDocument/2006/relationships/image" Target="../media/image17.png"/><Relationship Id="rId7" Type="http://schemas.openxmlformats.org/officeDocument/2006/relationships/tags" Target="../tags/tag1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1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2.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22.xml"/><Relationship Id="rId19" Type="http://schemas.openxmlformats.org/officeDocument/2006/relationships/image" Target="../media/image15.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4.jpg"/><Relationship Id="rId22"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6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65.xml"/><Relationship Id="rId5" Type="http://schemas.microsoft.com/office/2007/relationships/hdphoto" Target="../media/hdphoto1.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BAD3D43-04B8-4A12-ACD7-73C535D6A9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3" r="7813"/>
          <a:stretch/>
        </p:blipFill>
        <p:spPr>
          <a:xfrm rot="5400000">
            <a:off x="2667000" y="-2667000"/>
            <a:ext cx="6858000" cy="12192000"/>
          </a:xfrm>
          <a:prstGeom prst="rect">
            <a:avLst/>
          </a:prstGeom>
        </p:spPr>
      </p:pic>
      <p:pic>
        <p:nvPicPr>
          <p:cNvPr id="21" name="图片 20">
            <a:extLst>
              <a:ext uri="{FF2B5EF4-FFF2-40B4-BE49-F238E27FC236}">
                <a16:creationId xmlns:a16="http://schemas.microsoft.com/office/drawing/2014/main" id="{FAF49666-CA37-4845-8451-128A8AA33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94354" y="-1892396"/>
            <a:ext cx="5803295" cy="10378632"/>
          </a:xfrm>
          <a:prstGeom prst="rect">
            <a:avLst/>
          </a:prstGeom>
        </p:spPr>
      </p:pic>
      <p:sp>
        <p:nvSpPr>
          <p:cNvPr id="2" name="矩形 1">
            <a:extLst>
              <a:ext uri="{FF2B5EF4-FFF2-40B4-BE49-F238E27FC236}">
                <a16:creationId xmlns:a16="http://schemas.microsoft.com/office/drawing/2014/main" id="{93F2CDC7-90A7-40E1-A453-59A145C99A92}"/>
              </a:ext>
            </a:extLst>
          </p:cNvPr>
          <p:cNvSpPr/>
          <p:nvPr/>
        </p:nvSpPr>
        <p:spPr>
          <a:xfrm>
            <a:off x="1828801" y="1205347"/>
            <a:ext cx="8423564" cy="4525824"/>
          </a:xfrm>
          <a:prstGeom prst="rect">
            <a:avLst/>
          </a:prstGeom>
          <a:solidFill>
            <a:schemeClr val="bg1"/>
          </a:solidFill>
          <a:ln w="76200">
            <a:noFill/>
          </a:ln>
          <a:effectLst>
            <a:outerShdw blurRad="3683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庞门正道标题体" panose="020F0502020204030204"/>
              <a:sym typeface="Arial"/>
            </a:endParaRPr>
          </a:p>
        </p:txBody>
      </p:sp>
      <p:pic>
        <p:nvPicPr>
          <p:cNvPr id="27" name="图片 26">
            <a:extLst>
              <a:ext uri="{FF2B5EF4-FFF2-40B4-BE49-F238E27FC236}">
                <a16:creationId xmlns:a16="http://schemas.microsoft.com/office/drawing/2014/main" id="{6D4FE950-136A-4682-8BA4-20046AAF2237}"/>
              </a:ext>
            </a:extLst>
          </p:cNvPr>
          <p:cNvPicPr>
            <a:picLocks noChangeAspect="1"/>
          </p:cNvPicPr>
          <p:nvPr/>
        </p:nvPicPr>
        <p:blipFill rotWithShape="1">
          <a:blip r:embed="rId4">
            <a:extLst>
              <a:ext uri="{28A0092B-C50C-407E-A947-70E740481C1C}">
                <a14:useLocalDpi xmlns:a14="http://schemas.microsoft.com/office/drawing/2010/main" val="0"/>
              </a:ext>
            </a:extLst>
          </a:blip>
          <a:srcRect l="6977" t="44966" b="31828"/>
          <a:stretch/>
        </p:blipFill>
        <p:spPr>
          <a:xfrm>
            <a:off x="0" y="2363009"/>
            <a:ext cx="12192003" cy="4561840"/>
          </a:xfrm>
          <a:prstGeom prst="rect">
            <a:avLst/>
          </a:prstGeom>
        </p:spPr>
      </p:pic>
      <p:sp>
        <p:nvSpPr>
          <p:cNvPr id="6" name="TextBox 4">
            <a:extLst>
              <a:ext uri="{FF2B5EF4-FFF2-40B4-BE49-F238E27FC236}">
                <a16:creationId xmlns:a16="http://schemas.microsoft.com/office/drawing/2014/main" id="{7E0CD5D3-B653-42CE-8228-AEA509D5B740}"/>
              </a:ext>
            </a:extLst>
          </p:cNvPr>
          <p:cNvSpPr txBox="1"/>
          <p:nvPr/>
        </p:nvSpPr>
        <p:spPr>
          <a:xfrm>
            <a:off x="469042" y="1488852"/>
            <a:ext cx="11143079" cy="1569660"/>
          </a:xfrm>
          <a:prstGeom prst="rect">
            <a:avLst/>
          </a:prstGeom>
          <a:noFill/>
        </p:spPr>
        <p:txBody>
          <a:bodyPr wrap="square" rtlCol="0">
            <a:spAutoFit/>
          </a:bodyPr>
          <a:lstStyle/>
          <a:p>
            <a:pPr algn="ctr" defTabSz="914377">
              <a:defRPr/>
            </a:pPr>
            <a:r>
              <a:rPr lang="en-US" sz="4800" b="1" dirty="0">
                <a:solidFill>
                  <a:srgbClr val="FF0000"/>
                </a:solidFill>
                <a:latin typeface="UVN Banh Mi" pitchFamily="2" charset="0"/>
                <a:ea typeface="Microsoft YaHei" panose="020B0503020204020204" pitchFamily="34" charset="-122"/>
                <a:cs typeface="Times New Roman" panose="02020603050405020304" pitchFamily="18" charset="0"/>
                <a:sym typeface="Arial"/>
              </a:rPr>
              <a:t>CHÀO MỪNG CÁC CON ĐẾN VỚI </a:t>
            </a:r>
          </a:p>
          <a:p>
            <a:pPr algn="ctr" defTabSz="914377">
              <a:defRPr/>
            </a:pPr>
            <a:r>
              <a:rPr lang="en-US" sz="4800" b="1" dirty="0">
                <a:solidFill>
                  <a:srgbClr val="FF0000"/>
                </a:solidFill>
                <a:latin typeface="UVN Banh Mi" pitchFamily="2" charset="0"/>
                <a:ea typeface="Microsoft YaHei" panose="020B0503020204020204" pitchFamily="34" charset="-122"/>
                <a:cs typeface="Times New Roman" panose="02020603050405020304" pitchFamily="18" charset="0"/>
                <a:sym typeface="Arial"/>
              </a:rPr>
              <a:t>TIẾT HỌC HÔM NAY</a:t>
            </a:r>
          </a:p>
        </p:txBody>
      </p:sp>
      <p:sp>
        <p:nvSpPr>
          <p:cNvPr id="7" name="TextBox 4">
            <a:extLst>
              <a:ext uri="{FF2B5EF4-FFF2-40B4-BE49-F238E27FC236}">
                <a16:creationId xmlns:a16="http://schemas.microsoft.com/office/drawing/2014/main" id="{403A756A-0D88-4EBD-95BC-9A644CA924EF}"/>
              </a:ext>
            </a:extLst>
          </p:cNvPr>
          <p:cNvSpPr txBox="1"/>
          <p:nvPr/>
        </p:nvSpPr>
        <p:spPr>
          <a:xfrm>
            <a:off x="5356056" y="3296920"/>
            <a:ext cx="1479892" cy="748988"/>
          </a:xfrm>
          <a:prstGeom prst="rect">
            <a:avLst/>
          </a:prstGeom>
          <a:noFill/>
        </p:spPr>
        <p:txBody>
          <a:bodyPr wrap="none" rtlCol="0">
            <a:spAutoFit/>
          </a:bodyPr>
          <a:lstStyle/>
          <a:p>
            <a:pPr algn="ctr" defTabSz="914377">
              <a:defRPr/>
            </a:pPr>
            <a:r>
              <a:rPr lang="en-US" sz="4267" b="1" dirty="0">
                <a:solidFill>
                  <a:srgbClr val="002060"/>
                </a:solidFill>
                <a:latin typeface="UVN Banh Mi" pitchFamily="2" charset="0"/>
                <a:ea typeface="Microsoft YaHei" panose="020B0503020204020204" pitchFamily="34" charset="-122"/>
                <a:cs typeface="Times New Roman" panose="02020603050405020304" pitchFamily="18" charset="0"/>
                <a:sym typeface="Arial"/>
              </a:rPr>
              <a:t>LỚP 3</a:t>
            </a:r>
          </a:p>
        </p:txBody>
      </p:sp>
    </p:spTree>
    <p:extLst>
      <p:ext uri="{BB962C8B-B14F-4D97-AF65-F5344CB8AC3E}">
        <p14:creationId xmlns:p14="http://schemas.microsoft.com/office/powerpoint/2010/main" val="29052085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18002" y="-245770"/>
                  <a:pt x="1538006" y="501549"/>
                  <a:pt x="2304256" y="127905"/>
                </a:cubicBezTo>
                <a:cubicBezTo>
                  <a:pt x="2261999" y="303089"/>
                  <a:pt x="2125103" y="709283"/>
                  <a:pt x="2021754" y="895334"/>
                </a:cubicBezTo>
                <a:cubicBezTo>
                  <a:pt x="1581918" y="1181508"/>
                  <a:pt x="498252" y="514691"/>
                  <a:pt x="0" y="895334"/>
                </a:cubicBezTo>
                <a:cubicBezTo>
                  <a:pt x="137154" y="559199"/>
                  <a:pt x="269358" y="221691"/>
                  <a:pt x="282502" y="127905"/>
                </a:cubicBezTo>
                <a:close/>
              </a:path>
              <a:path w="2304256" h="1023239" stroke="0" extrusionOk="0">
                <a:moveTo>
                  <a:pt x="282502" y="127905"/>
                </a:moveTo>
                <a:cubicBezTo>
                  <a:pt x="938468" y="-281633"/>
                  <a:pt x="1531226" y="358298"/>
                  <a:pt x="2304256" y="127905"/>
                </a:cubicBezTo>
                <a:cubicBezTo>
                  <a:pt x="2119701" y="425701"/>
                  <a:pt x="2109630" y="786628"/>
                  <a:pt x="2021754" y="895334"/>
                </a:cubicBezTo>
                <a:cubicBezTo>
                  <a:pt x="1519821" y="1237015"/>
                  <a:pt x="629665" y="544508"/>
                  <a:pt x="0" y="895334"/>
                </a:cubicBezTo>
                <a:cubicBezTo>
                  <a:pt x="92436" y="522058"/>
                  <a:pt x="151550" y="430716"/>
                  <a:pt x="282502" y="127905"/>
                </a:cubicBezTo>
                <a:close/>
              </a:path>
              <a:path w="2304256" h="1023239" fill="none" stroke="0" extrusionOk="0">
                <a:moveTo>
                  <a:pt x="282502" y="127905"/>
                </a:moveTo>
                <a:cubicBezTo>
                  <a:pt x="879931" y="-299158"/>
                  <a:pt x="1609009" y="491232"/>
                  <a:pt x="2304256" y="127905"/>
                </a:cubicBezTo>
                <a:cubicBezTo>
                  <a:pt x="2279943" y="306257"/>
                  <a:pt x="2094879" y="696553"/>
                  <a:pt x="2021754" y="895334"/>
                </a:cubicBezTo>
                <a:cubicBezTo>
                  <a:pt x="1535473" y="1143590"/>
                  <a:pt x="622861" y="552306"/>
                  <a:pt x="0" y="895334"/>
                </a:cubicBezTo>
                <a:cubicBezTo>
                  <a:pt x="134986" y="556695"/>
                  <a:pt x="256168" y="238201"/>
                  <a:pt x="282502" y="127905"/>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defTabSz="866943" fontAlgn="base">
              <a:spcBef>
                <a:spcPct val="0"/>
              </a:spcBef>
              <a:spcAft>
                <a:spcPct val="0"/>
              </a:spcAft>
            </a:pPr>
            <a:r>
              <a:rPr lang="en-US" sz="2086" b="1" dirty="0">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25" name="TextBox 24"/>
          <p:cNvSpPr txBox="1"/>
          <p:nvPr/>
        </p:nvSpPr>
        <p:spPr>
          <a:xfrm>
            <a:off x="2555805" y="539045"/>
            <a:ext cx="2962204" cy="675891"/>
          </a:xfrm>
          <a:prstGeom prst="rect">
            <a:avLst/>
          </a:prstGeom>
          <a:noFill/>
        </p:spPr>
        <p:txBody>
          <a:bodyPr wrap="square" rtlCol="0">
            <a:spAutoFit/>
          </a:bodyPr>
          <a:lstStyle/>
          <a:p>
            <a:pPr algn="ctr" defTabSz="866943" fontAlgn="base">
              <a:spcBef>
                <a:spcPct val="0"/>
              </a:spcBef>
              <a:spcAft>
                <a:spcPct val="0"/>
              </a:spcAft>
            </a:pPr>
            <a:r>
              <a:rPr lang="en-US" sz="3792" dirty="0" err="1">
                <a:solidFill>
                  <a:srgbClr val="F16904"/>
                </a:solidFill>
                <a:latin typeface="UTM Avo"/>
                <a:ea typeface="宋体" panose="02010600030101010101" pitchFamily="2" charset="-122"/>
                <a:cs typeface="Times New Roman" pitchFamily="18" charset="0"/>
              </a:rPr>
              <a:t>Đoạn</a:t>
            </a:r>
            <a:r>
              <a:rPr lang="en-US" sz="3792" dirty="0">
                <a:solidFill>
                  <a:srgbClr val="F16904"/>
                </a:solidFill>
                <a:latin typeface="UTM Avo"/>
                <a:ea typeface="宋体" panose="02010600030101010101" pitchFamily="2" charset="-122"/>
                <a:cs typeface="Times New Roman" pitchFamily="18" charset="0"/>
              </a:rPr>
              <a:t> 2</a:t>
            </a:r>
          </a:p>
        </p:txBody>
      </p:sp>
      <p:sp>
        <p:nvSpPr>
          <p:cNvPr id="6" name="TextBox 5">
            <a:extLst>
              <a:ext uri="{FF2B5EF4-FFF2-40B4-BE49-F238E27FC236}">
                <a16:creationId xmlns:a16="http://schemas.microsoft.com/office/drawing/2014/main" id="{C5EA851B-9264-1391-1E50-40C20FEF9DCA}"/>
              </a:ext>
            </a:extLst>
          </p:cNvPr>
          <p:cNvSpPr txBox="1"/>
          <p:nvPr/>
        </p:nvSpPr>
        <p:spPr>
          <a:xfrm>
            <a:off x="656671" y="1523149"/>
            <a:ext cx="1119857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mj-lt"/>
                <a:ea typeface="+mn-ea"/>
                <a:cs typeface="+mn-cs"/>
              </a:rPr>
              <a:t>Hồi ấy, đất thì cao thấp, lồi lõm. Cây cối hoang dại mọc chằng chịt. Nước thì chảy từ lòng đất, ngập lênh láng khắp nơi.</a:t>
            </a:r>
            <a:r>
              <a:rPr kumimoji="0" lang="en-US" sz="3200" b="0" i="0" u="none" strike="noStrike" kern="1200" cap="none" spc="0" normalizeH="0" baseline="0" noProof="0" dirty="0">
                <a:ln>
                  <a:noFill/>
                </a:ln>
                <a:solidFill>
                  <a:srgbClr val="000000"/>
                </a:solidFill>
                <a:effectLst/>
                <a:uLnTx/>
                <a:uFillTx/>
                <a:latin typeface="+mj-lt"/>
                <a:ea typeface="+mn-ea"/>
                <a:cs typeface="+mn-cs"/>
              </a:rPr>
              <a:t> </a:t>
            </a:r>
            <a:r>
              <a:rPr kumimoji="0" lang="vi-VN" sz="3200" b="0" i="0" u="none" strike="noStrike" kern="1200" cap="none" spc="0" normalizeH="0" baseline="0" noProof="0" dirty="0">
                <a:ln>
                  <a:noFill/>
                </a:ln>
                <a:solidFill>
                  <a:srgbClr val="000000"/>
                </a:solidFill>
                <a:effectLst/>
                <a:uLnTx/>
                <a:uFillTx/>
                <a:latin typeface="+mj-lt"/>
                <a:ea typeface="+mn-ea"/>
                <a:cs typeface="+mn-cs"/>
              </a:rPr>
              <a:t>Thấy vậy, ông Đùng, bà Đùng liền ra tay. Chỉ một ngày, ông bà đã nhổ cây, san đất, làm thành cánh đồng bằng phẳng, rộng rãi, lấy chỗ cho dân ở và cày cấy.</a:t>
            </a:r>
          </a:p>
        </p:txBody>
      </p:sp>
      <p:sp>
        <p:nvSpPr>
          <p:cNvPr id="4" name="TextBox 3">
            <a:extLst>
              <a:ext uri="{FF2B5EF4-FFF2-40B4-BE49-F238E27FC236}">
                <a16:creationId xmlns:a16="http://schemas.microsoft.com/office/drawing/2014/main" id="{0B4D7526-BE5B-FE10-4309-CCC1F405A35F}"/>
              </a:ext>
            </a:extLst>
          </p:cNvPr>
          <p:cNvSpPr txBox="1"/>
          <p:nvPr/>
        </p:nvSpPr>
        <p:spPr>
          <a:xfrm>
            <a:off x="2737749" y="3816331"/>
            <a:ext cx="7521977" cy="255454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mj-lt"/>
                <a:ea typeface="宋体" panose="02010600030101010101" pitchFamily="2" charset="-122"/>
                <a:cs typeface="+mn-cs"/>
              </a:rPr>
              <a:t>Từ ngữ: </a:t>
            </a:r>
            <a:endParaRPr kumimoji="0" lang="vi-VN" sz="3200" b="0" i="0" u="none" strike="noStrike" kern="1200" cap="none" spc="0" normalizeH="0" baseline="0" noProof="0" dirty="0">
              <a:ln>
                <a:noFill/>
              </a:ln>
              <a:solidFill>
                <a:srgbClr val="FF0000"/>
              </a:solidFill>
              <a:effectLst/>
              <a:uLnTx/>
              <a:uFillTx/>
              <a:latin typeface="+mj-lt"/>
              <a:ea typeface="宋体" panose="02010600030101010101" pitchFamily="2" charset="-122"/>
              <a:cs typeface="+mn-cs"/>
            </a:endParaRPr>
          </a:p>
          <a:p>
            <a:pPr algn="just"/>
            <a:r>
              <a:rPr kumimoji="0" lang="vi-VN" sz="3200" b="0" i="0" u="none" strike="noStrike" kern="1200" cap="none" spc="0" normalizeH="0" baseline="0" noProof="0" dirty="0">
                <a:ln>
                  <a:noFill/>
                </a:ln>
                <a:solidFill>
                  <a:prstClr val="black"/>
                </a:solidFill>
                <a:effectLst/>
                <a:uLnTx/>
                <a:uFillTx/>
                <a:latin typeface="+mj-lt"/>
                <a:ea typeface="宋体" panose="02010600030101010101" pitchFamily="2" charset="-122"/>
                <a:cs typeface="+mn-cs"/>
              </a:rPr>
              <a:t>-</a:t>
            </a:r>
            <a:r>
              <a:rPr lang="en-US" sz="3200" b="0" i="0" dirty="0">
                <a:solidFill>
                  <a:srgbClr val="000000"/>
                </a:solidFill>
                <a:effectLst/>
                <a:latin typeface="+mj-lt"/>
              </a:rPr>
              <a:t> </a:t>
            </a:r>
            <a:r>
              <a:rPr lang="en-US" sz="3200" b="0" i="0" dirty="0" err="1">
                <a:solidFill>
                  <a:srgbClr val="FF0000"/>
                </a:solidFill>
                <a:effectLst/>
                <a:latin typeface="Times New Roman" panose="02020603050405020304" pitchFamily="18" charset="0"/>
                <a:cs typeface="Times New Roman" panose="02020603050405020304" pitchFamily="18" charset="0"/>
              </a:rPr>
              <a:t>Chằng</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chịt</a:t>
            </a:r>
            <a:r>
              <a:rPr lang="en-US" sz="3200" b="0" i="0" dirty="0">
                <a:solidFill>
                  <a:srgbClr val="000000"/>
                </a:solidFill>
                <a:effectLst/>
                <a:latin typeface="+mj-lt"/>
              </a:rPr>
              <a:t>: (</a:t>
            </a:r>
            <a:r>
              <a:rPr lang="en-US" sz="3200" b="0" i="0" dirty="0" err="1">
                <a:solidFill>
                  <a:srgbClr val="000000"/>
                </a:solidFill>
                <a:effectLst/>
                <a:latin typeface="Times New Roman" panose="02020603050405020304" pitchFamily="18" charset="0"/>
                <a:cs typeface="Times New Roman" panose="02020603050405020304" pitchFamily="18" charset="0"/>
              </a:rPr>
              <a:t>cây</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cối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đan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vào</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nhau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dày</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đặc</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và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không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theo</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hàng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lối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nhất</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định</a:t>
            </a:r>
            <a:r>
              <a:rPr lang="en-US" sz="3200" b="0" i="0" dirty="0">
                <a:solidFill>
                  <a:srgbClr val="000000"/>
                </a:solidFill>
                <a:effectLst/>
                <a:latin typeface="+mj-lt"/>
              </a:rPr>
              <a:t>.</a:t>
            </a:r>
          </a:p>
          <a:p>
            <a:pPr algn="just"/>
            <a:r>
              <a:rPr lang="en-US" sz="3200" b="0" i="0" dirty="0">
                <a:solidFill>
                  <a:srgbClr val="000000"/>
                </a:solidFill>
                <a:effectLst/>
                <a:latin typeface="+mj-lt"/>
              </a:rPr>
              <a:t>- </a:t>
            </a:r>
            <a:r>
              <a:rPr lang="en-US" sz="3200" b="0" i="0" dirty="0">
                <a:solidFill>
                  <a:srgbClr val="FF0000"/>
                </a:solidFill>
                <a:effectLst/>
                <a:latin typeface="Times New Roman" panose="02020603050405020304" pitchFamily="18" charset="0"/>
                <a:cs typeface="Times New Roman" panose="02020603050405020304" pitchFamily="18" charset="0"/>
              </a:rPr>
              <a:t>Ra </a:t>
            </a:r>
            <a:r>
              <a:rPr lang="en-US" sz="3200" b="0" i="0" dirty="0" err="1">
                <a:solidFill>
                  <a:srgbClr val="FF0000"/>
                </a:solidFill>
                <a:effectLst/>
                <a:latin typeface="Times New Roman" panose="02020603050405020304" pitchFamily="18" charset="0"/>
                <a:cs typeface="Times New Roman" panose="02020603050405020304" pitchFamily="18" charset="0"/>
              </a:rPr>
              <a:t>tay</a:t>
            </a:r>
            <a:r>
              <a:rPr lang="en-US" sz="3200" b="0" i="0" dirty="0">
                <a:solidFill>
                  <a:srgbClr val="000000"/>
                </a:solidFill>
                <a:effectLst/>
                <a:latin typeface="+mj-lt"/>
              </a:rPr>
              <a:t>: </a:t>
            </a:r>
            <a:r>
              <a:rPr lang="en-US" sz="3200" b="0" i="0" dirty="0" err="1">
                <a:solidFill>
                  <a:srgbClr val="000000"/>
                </a:solidFill>
                <a:effectLst/>
                <a:latin typeface="Times New Roman" panose="02020603050405020304" pitchFamily="18" charset="0"/>
                <a:cs typeface="Times New Roman" panose="02020603050405020304" pitchFamily="18" charset="0"/>
              </a:rPr>
              <a:t>bắt</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đầu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làm</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để</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tỏ</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rõ</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khả</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năng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tài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trí</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của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mình</a:t>
            </a:r>
            <a:r>
              <a:rPr lang="en-US" sz="3200" b="0" i="0" dirty="0">
                <a:solidFill>
                  <a:srgbClr val="00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70681785"/>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18002" y="-245770"/>
                  <a:pt x="1538006" y="501549"/>
                  <a:pt x="2304256" y="127905"/>
                </a:cubicBezTo>
                <a:cubicBezTo>
                  <a:pt x="2261999" y="303089"/>
                  <a:pt x="2125103" y="709283"/>
                  <a:pt x="2021754" y="895334"/>
                </a:cubicBezTo>
                <a:cubicBezTo>
                  <a:pt x="1581918" y="1181508"/>
                  <a:pt x="498252" y="514691"/>
                  <a:pt x="0" y="895334"/>
                </a:cubicBezTo>
                <a:cubicBezTo>
                  <a:pt x="137154" y="559199"/>
                  <a:pt x="269358" y="221691"/>
                  <a:pt x="282502" y="127905"/>
                </a:cubicBezTo>
                <a:close/>
              </a:path>
              <a:path w="2304256" h="1023239" stroke="0" extrusionOk="0">
                <a:moveTo>
                  <a:pt x="282502" y="127905"/>
                </a:moveTo>
                <a:cubicBezTo>
                  <a:pt x="938468" y="-281633"/>
                  <a:pt x="1531226" y="358298"/>
                  <a:pt x="2304256" y="127905"/>
                </a:cubicBezTo>
                <a:cubicBezTo>
                  <a:pt x="2119701" y="425701"/>
                  <a:pt x="2109630" y="786628"/>
                  <a:pt x="2021754" y="895334"/>
                </a:cubicBezTo>
                <a:cubicBezTo>
                  <a:pt x="1519821" y="1237015"/>
                  <a:pt x="629665" y="544508"/>
                  <a:pt x="0" y="895334"/>
                </a:cubicBezTo>
                <a:cubicBezTo>
                  <a:pt x="92436" y="522058"/>
                  <a:pt x="151550" y="430716"/>
                  <a:pt x="282502" y="127905"/>
                </a:cubicBezTo>
                <a:close/>
              </a:path>
              <a:path w="2304256" h="1023239" fill="none" stroke="0" extrusionOk="0">
                <a:moveTo>
                  <a:pt x="282502" y="127905"/>
                </a:moveTo>
                <a:cubicBezTo>
                  <a:pt x="879931" y="-299158"/>
                  <a:pt x="1609009" y="491232"/>
                  <a:pt x="2304256" y="127905"/>
                </a:cubicBezTo>
                <a:cubicBezTo>
                  <a:pt x="2279943" y="306257"/>
                  <a:pt x="2094879" y="696553"/>
                  <a:pt x="2021754" y="895334"/>
                </a:cubicBezTo>
                <a:cubicBezTo>
                  <a:pt x="1535473" y="1143590"/>
                  <a:pt x="622861" y="552306"/>
                  <a:pt x="0" y="895334"/>
                </a:cubicBezTo>
                <a:cubicBezTo>
                  <a:pt x="134986" y="556695"/>
                  <a:pt x="256168" y="238201"/>
                  <a:pt x="282502" y="127905"/>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620345" y="330260"/>
            <a:ext cx="4840676" cy="1055225"/>
          </a:xfrm>
          <a:prstGeom prst="rect">
            <a:avLst/>
          </a:prstGeom>
          <a:noFill/>
        </p:spPr>
        <p:txBody>
          <a:bodyPr wrap="square" rtlCol="0">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6257" b="0" i="0" u="none" strike="noStrike" kern="1200" cap="none" spc="0" normalizeH="0" baseline="0" noProof="0" dirty="0" err="1">
                <a:ln>
                  <a:noFill/>
                </a:ln>
                <a:solidFill>
                  <a:srgbClr val="F16904"/>
                </a:solidFill>
                <a:effectLst/>
                <a:uLnTx/>
                <a:uFillTx/>
                <a:latin typeface="Times New Roman" pitchFamily="18" charset="0"/>
                <a:ea typeface="宋体" panose="02010600030101010101" pitchFamily="2" charset="-122"/>
                <a:cs typeface="Times New Roman" pitchFamily="18" charset="0"/>
              </a:rPr>
              <a:t>Đoạn</a:t>
            </a:r>
            <a:r>
              <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rPr>
              <a:t> 3</a:t>
            </a:r>
          </a:p>
        </p:txBody>
      </p:sp>
      <p:sp>
        <p:nvSpPr>
          <p:cNvPr id="2" name="TextBox 1">
            <a:extLst>
              <a:ext uri="{FF2B5EF4-FFF2-40B4-BE49-F238E27FC236}">
                <a16:creationId xmlns:a16="http://schemas.microsoft.com/office/drawing/2014/main" id="{A37686DD-FAA5-3561-BA69-A3ECCD9849C5}"/>
              </a:ext>
            </a:extLst>
          </p:cNvPr>
          <p:cNvSpPr txBox="1"/>
          <p:nvPr/>
        </p:nvSpPr>
        <p:spPr>
          <a:xfrm>
            <a:off x="1252512" y="1276596"/>
            <a:ext cx="1008335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mj-lt"/>
                <a:ea typeface="+mn-ea"/>
                <a:cs typeface="+mn-cs"/>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p:txBody>
      </p:sp>
      <p:sp>
        <p:nvSpPr>
          <p:cNvPr id="4" name="TextBox 3">
            <a:extLst>
              <a:ext uri="{FF2B5EF4-FFF2-40B4-BE49-F238E27FC236}">
                <a16:creationId xmlns:a16="http://schemas.microsoft.com/office/drawing/2014/main" id="{80E5C591-2484-0B20-6C46-7EF7B6D942A4}"/>
              </a:ext>
            </a:extLst>
          </p:cNvPr>
          <p:cNvSpPr txBox="1"/>
          <p:nvPr/>
        </p:nvSpPr>
        <p:spPr>
          <a:xfrm>
            <a:off x="2947174" y="4315779"/>
            <a:ext cx="6297651"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mj-lt"/>
                <a:ea typeface="宋体" panose="02010600030101010101" pitchFamily="2" charset="-122"/>
                <a:cs typeface="+mn-cs"/>
              </a:rPr>
              <a:t>Từ ngữ: </a:t>
            </a:r>
            <a:endParaRPr kumimoji="0" lang="vi-VN" sz="3200" b="0" i="0" u="none" strike="noStrike" kern="1200" cap="none" spc="0" normalizeH="0" baseline="0" noProof="0" dirty="0">
              <a:ln>
                <a:noFill/>
              </a:ln>
              <a:solidFill>
                <a:srgbClr val="FF0000"/>
              </a:solidFill>
              <a:effectLst/>
              <a:uLnTx/>
              <a:uFillTx/>
              <a:latin typeface="+mj-lt"/>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lang="en-US" sz="3200" b="0" i="0" dirty="0" err="1">
                <a:solidFill>
                  <a:srgbClr val="FF0000"/>
                </a:solidFill>
                <a:effectLst/>
                <a:latin typeface="Times New Roman" panose="02020603050405020304" pitchFamily="18" charset="0"/>
                <a:cs typeface="Times New Roman" panose="02020603050405020304" pitchFamily="18" charset="0"/>
              </a:rPr>
              <a:t>Hì</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hụi</a:t>
            </a:r>
            <a:r>
              <a:rPr lang="en-US" sz="2800" b="0" i="0" dirty="0">
                <a:solidFill>
                  <a:srgbClr val="000000"/>
                </a:solidFill>
                <a:effectLst/>
                <a:latin typeface="OpenSans"/>
              </a:rPr>
              <a:t>: </a:t>
            </a:r>
            <a:r>
              <a:rPr lang="en-US" sz="3200" b="0" i="0" dirty="0" err="1">
                <a:solidFill>
                  <a:srgbClr val="000000"/>
                </a:solidFill>
                <a:effectLst/>
                <a:latin typeface="Times New Roman" panose="02020603050405020304" pitchFamily="18" charset="0"/>
                <a:cs typeface="Times New Roman" panose="02020603050405020304" pitchFamily="18" charset="0"/>
              </a:rPr>
              <a:t>dáng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vẻ</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cặm</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cụi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làm</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việc</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gì</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đó</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một</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cách</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khó</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nhọc</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kiên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nhẫn</a:t>
            </a:r>
            <a:r>
              <a:rPr lang="en-US" sz="3200" b="0" i="0" dirty="0">
                <a:solidFill>
                  <a:srgbClr val="000000"/>
                </a:solidFill>
                <a:effectLst/>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26352603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18002" y="-245770"/>
                  <a:pt x="1538006" y="501549"/>
                  <a:pt x="2304256" y="127905"/>
                </a:cubicBezTo>
                <a:cubicBezTo>
                  <a:pt x="2261999" y="303089"/>
                  <a:pt x="2125103" y="709283"/>
                  <a:pt x="2021754" y="895334"/>
                </a:cubicBezTo>
                <a:cubicBezTo>
                  <a:pt x="1581918" y="1181508"/>
                  <a:pt x="498252" y="514691"/>
                  <a:pt x="0" y="895334"/>
                </a:cubicBezTo>
                <a:cubicBezTo>
                  <a:pt x="137154" y="559199"/>
                  <a:pt x="269358" y="221691"/>
                  <a:pt x="282502" y="127905"/>
                </a:cubicBezTo>
                <a:close/>
              </a:path>
              <a:path w="2304256" h="1023239" stroke="0" extrusionOk="0">
                <a:moveTo>
                  <a:pt x="282502" y="127905"/>
                </a:moveTo>
                <a:cubicBezTo>
                  <a:pt x="938468" y="-281633"/>
                  <a:pt x="1531226" y="358298"/>
                  <a:pt x="2304256" y="127905"/>
                </a:cubicBezTo>
                <a:cubicBezTo>
                  <a:pt x="2119701" y="425701"/>
                  <a:pt x="2109630" y="786628"/>
                  <a:pt x="2021754" y="895334"/>
                </a:cubicBezTo>
                <a:cubicBezTo>
                  <a:pt x="1519821" y="1237015"/>
                  <a:pt x="629665" y="544508"/>
                  <a:pt x="0" y="895334"/>
                </a:cubicBezTo>
                <a:cubicBezTo>
                  <a:pt x="92436" y="522058"/>
                  <a:pt x="151550" y="430716"/>
                  <a:pt x="282502" y="127905"/>
                </a:cubicBezTo>
                <a:close/>
              </a:path>
              <a:path w="2304256" h="1023239" fill="none" stroke="0" extrusionOk="0">
                <a:moveTo>
                  <a:pt x="282502" y="127905"/>
                </a:moveTo>
                <a:cubicBezTo>
                  <a:pt x="879931" y="-299158"/>
                  <a:pt x="1609009" y="491232"/>
                  <a:pt x="2304256" y="127905"/>
                </a:cubicBezTo>
                <a:cubicBezTo>
                  <a:pt x="2279943" y="306257"/>
                  <a:pt x="2094879" y="696553"/>
                  <a:pt x="2021754" y="895334"/>
                </a:cubicBezTo>
                <a:cubicBezTo>
                  <a:pt x="1535473" y="1143590"/>
                  <a:pt x="622861" y="552306"/>
                  <a:pt x="0" y="895334"/>
                </a:cubicBezTo>
                <a:cubicBezTo>
                  <a:pt x="134986" y="556695"/>
                  <a:pt x="256168" y="238201"/>
                  <a:pt x="282502" y="127905"/>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6257" b="0" i="0" u="none" strike="noStrike" kern="1200" cap="none" spc="0" normalizeH="0" baseline="0" noProof="0" dirty="0" err="1">
                <a:ln>
                  <a:noFill/>
                </a:ln>
                <a:solidFill>
                  <a:srgbClr val="F16904"/>
                </a:solidFill>
                <a:effectLst/>
                <a:uLnTx/>
                <a:uFillTx/>
                <a:latin typeface="Times New Roman" pitchFamily="18" charset="0"/>
                <a:ea typeface="宋体" panose="02010600030101010101" pitchFamily="2" charset="-122"/>
                <a:cs typeface="Times New Roman" pitchFamily="18" charset="0"/>
              </a:rPr>
              <a:t>Đoạn</a:t>
            </a:r>
            <a:r>
              <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rPr>
              <a:t> </a:t>
            </a:r>
            <a:r>
              <a:rPr lang="en-US" sz="6257" dirty="0">
                <a:solidFill>
                  <a:srgbClr val="F16904"/>
                </a:solidFill>
                <a:latin typeface="Times New Roman" pitchFamily="18" charset="0"/>
                <a:ea typeface="宋体" panose="02010600030101010101" pitchFamily="2" charset="-122"/>
                <a:cs typeface="Times New Roman" pitchFamily="18" charset="0"/>
              </a:rPr>
              <a:t>4</a:t>
            </a:r>
            <a:endPar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endParaRPr>
          </a:p>
        </p:txBody>
      </p:sp>
      <p:sp>
        <p:nvSpPr>
          <p:cNvPr id="2" name="TextBox 1">
            <a:extLst>
              <a:ext uri="{FF2B5EF4-FFF2-40B4-BE49-F238E27FC236}">
                <a16:creationId xmlns:a16="http://schemas.microsoft.com/office/drawing/2014/main" id="{A37686DD-FAA5-3561-BA69-A3ECCD9849C5}"/>
              </a:ext>
            </a:extLst>
          </p:cNvPr>
          <p:cNvSpPr txBox="1"/>
          <p:nvPr/>
        </p:nvSpPr>
        <p:spPr>
          <a:xfrm>
            <a:off x="1185277" y="1561454"/>
            <a:ext cx="9348423"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endParaRPr kumimoji="0" lang="vi-VN" sz="28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5" name="TextBox 4">
            <a:extLst>
              <a:ext uri="{FF2B5EF4-FFF2-40B4-BE49-F238E27FC236}">
                <a16:creationId xmlns:a16="http://schemas.microsoft.com/office/drawing/2014/main" id="{094417FF-757A-9FC3-2844-86EC22A7091B}"/>
              </a:ext>
            </a:extLst>
          </p:cNvPr>
          <p:cNvSpPr txBox="1"/>
          <p:nvPr/>
        </p:nvSpPr>
        <p:spPr>
          <a:xfrm>
            <a:off x="1436119" y="1561454"/>
            <a:ext cx="9348422"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mj-lt"/>
                <a:ea typeface="+mn-ea"/>
                <a:cs typeface="+mn-cs"/>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a:t>
            </a:r>
            <a:r>
              <a:rPr kumimoji="0" lang="en-US" sz="3200" b="0" i="0" u="none" strike="noStrike" kern="1200" cap="none" spc="0" normalizeH="0" baseline="0" noProof="0" dirty="0">
                <a:ln>
                  <a:noFill/>
                </a:ln>
                <a:solidFill>
                  <a:srgbClr val="000000"/>
                </a:solidFill>
                <a:effectLst/>
                <a:uLnTx/>
                <a:uFillTx/>
                <a:latin typeface="+mj-lt"/>
                <a:ea typeface="+mn-ea"/>
                <a:cs typeface="+mn-cs"/>
              </a:rPr>
              <a:t>m</a:t>
            </a:r>
            <a:r>
              <a:rPr kumimoji="0" lang="vi-VN" sz="3200" b="0" i="0" u="none" strike="noStrike" kern="1200" cap="none" spc="0" normalizeH="0" baseline="0" noProof="0" dirty="0">
                <a:ln>
                  <a:noFill/>
                </a:ln>
                <a:solidFill>
                  <a:srgbClr val="000000"/>
                </a:solidFill>
                <a:effectLst/>
                <a:uLnTx/>
                <a:uFillTx/>
                <a:latin typeface="+mj-lt"/>
                <a:ea typeface="+mn-ea"/>
                <a:cs typeface="+mn-cs"/>
              </a:rPr>
              <a:t>ươi t</a:t>
            </a:r>
            <a:r>
              <a:rPr kumimoji="0" lang="en-US" sz="3200" b="0" i="0" u="none" strike="noStrike" kern="1200" cap="none" spc="0" normalizeH="0" baseline="0" noProof="0" dirty="0">
                <a:ln>
                  <a:noFill/>
                </a:ln>
                <a:solidFill>
                  <a:srgbClr val="000000"/>
                </a:solidFill>
                <a:effectLst/>
                <a:uLnTx/>
                <a:uFillTx/>
                <a:latin typeface="+mj-lt"/>
                <a:ea typeface="+mn-ea"/>
                <a:cs typeface="+mn-cs"/>
              </a:rPr>
              <a:t>h</a:t>
            </a:r>
            <a:r>
              <a:rPr kumimoji="0" lang="vi-VN" sz="3200" b="0" i="0" u="none" strike="noStrike" kern="1200" cap="none" spc="0" normalizeH="0" baseline="0" noProof="0" dirty="0">
                <a:ln>
                  <a:noFill/>
                </a:ln>
                <a:solidFill>
                  <a:srgbClr val="000000"/>
                </a:solidFill>
                <a:effectLst/>
                <a:uLnTx/>
                <a:uFillTx/>
                <a:latin typeface="+mj-lt"/>
                <a:ea typeface="+mn-ea"/>
                <a:cs typeface="+mn-cs"/>
              </a:rPr>
              <a:t>ác, trăm ba mươi ghềnh” như bây giờ.</a:t>
            </a:r>
          </a:p>
        </p:txBody>
      </p:sp>
    </p:spTree>
    <p:extLst>
      <p:ext uri="{BB962C8B-B14F-4D97-AF65-F5344CB8AC3E}">
        <p14:creationId xmlns:p14="http://schemas.microsoft.com/office/powerpoint/2010/main" val="231829455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18002" y="-245770"/>
                  <a:pt x="1538006" y="501549"/>
                  <a:pt x="2304256" y="127905"/>
                </a:cubicBezTo>
                <a:cubicBezTo>
                  <a:pt x="2261999" y="303089"/>
                  <a:pt x="2125103" y="709283"/>
                  <a:pt x="2021754" y="895334"/>
                </a:cubicBezTo>
                <a:cubicBezTo>
                  <a:pt x="1581918" y="1181508"/>
                  <a:pt x="498252" y="514691"/>
                  <a:pt x="0" y="895334"/>
                </a:cubicBezTo>
                <a:cubicBezTo>
                  <a:pt x="137154" y="559199"/>
                  <a:pt x="269358" y="221691"/>
                  <a:pt x="282502" y="127905"/>
                </a:cubicBezTo>
                <a:close/>
              </a:path>
              <a:path w="2304256" h="1023239" stroke="0" extrusionOk="0">
                <a:moveTo>
                  <a:pt x="282502" y="127905"/>
                </a:moveTo>
                <a:cubicBezTo>
                  <a:pt x="938468" y="-281633"/>
                  <a:pt x="1531226" y="358298"/>
                  <a:pt x="2304256" y="127905"/>
                </a:cubicBezTo>
                <a:cubicBezTo>
                  <a:pt x="2119701" y="425701"/>
                  <a:pt x="2109630" y="786628"/>
                  <a:pt x="2021754" y="895334"/>
                </a:cubicBezTo>
                <a:cubicBezTo>
                  <a:pt x="1519821" y="1237015"/>
                  <a:pt x="629665" y="544508"/>
                  <a:pt x="0" y="895334"/>
                </a:cubicBezTo>
                <a:cubicBezTo>
                  <a:pt x="92436" y="522058"/>
                  <a:pt x="151550" y="430716"/>
                  <a:pt x="282502" y="127905"/>
                </a:cubicBezTo>
                <a:close/>
              </a:path>
              <a:path w="2304256" h="1023239" fill="none" stroke="0" extrusionOk="0">
                <a:moveTo>
                  <a:pt x="282502" y="127905"/>
                </a:moveTo>
                <a:cubicBezTo>
                  <a:pt x="879931" y="-299158"/>
                  <a:pt x="1609009" y="491232"/>
                  <a:pt x="2304256" y="127905"/>
                </a:cubicBezTo>
                <a:cubicBezTo>
                  <a:pt x="2279943" y="306257"/>
                  <a:pt x="2094879" y="696553"/>
                  <a:pt x="2021754" y="895334"/>
                </a:cubicBezTo>
                <a:cubicBezTo>
                  <a:pt x="1535473" y="1143590"/>
                  <a:pt x="622861" y="552306"/>
                  <a:pt x="0" y="895334"/>
                </a:cubicBezTo>
                <a:cubicBezTo>
                  <a:pt x="134986" y="556695"/>
                  <a:pt x="256168" y="238201"/>
                  <a:pt x="282502" y="127905"/>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4" name="TextBox 3">
            <a:extLst>
              <a:ext uri="{FF2B5EF4-FFF2-40B4-BE49-F238E27FC236}">
                <a16:creationId xmlns:a16="http://schemas.microsoft.com/office/drawing/2014/main" id="{80E5C591-2484-0B20-6C46-7EF7B6D942A4}"/>
              </a:ext>
            </a:extLst>
          </p:cNvPr>
          <p:cNvSpPr txBox="1"/>
          <p:nvPr/>
        </p:nvSpPr>
        <p:spPr>
          <a:xfrm>
            <a:off x="1238902" y="1681747"/>
            <a:ext cx="3067445" cy="353943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mj-lt"/>
                <a:ea typeface="宋体" panose="02010600030101010101" pitchFamily="2" charset="-122"/>
                <a:cs typeface="+mn-cs"/>
              </a:rPr>
              <a:t>Từ ngữ:</a:t>
            </a:r>
            <a:endParaRPr kumimoji="0" lang="en-US" sz="2800" b="1" i="0" u="none" strike="noStrike" kern="1200" cap="none" spc="0" normalizeH="0" baseline="0" noProof="0" dirty="0">
              <a:ln>
                <a:noFill/>
              </a:ln>
              <a:solidFill>
                <a:srgbClr val="FF0000"/>
              </a:solidFill>
              <a:effectLst/>
              <a:uLnTx/>
              <a:uFillTx/>
              <a:latin typeface="+mj-lt"/>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mj-lt"/>
                <a:ea typeface="宋体" panose="02010600030101010101" pitchFamily="2" charset="-122"/>
                <a:cs typeface="+mn-cs"/>
              </a:rPr>
              <a:t>-</a:t>
            </a:r>
            <a:r>
              <a:rPr kumimoji="0" lang="vi-VN" sz="2800" b="1" i="0" u="none" strike="noStrike" kern="1200" cap="none" spc="0" normalizeH="0" baseline="0" noProof="0" dirty="0">
                <a:ln>
                  <a:noFill/>
                </a:ln>
                <a:solidFill>
                  <a:srgbClr val="FF0000"/>
                </a:solidFill>
                <a:effectLst/>
                <a:uLnTx/>
                <a:uFillTx/>
                <a:latin typeface="+mj-lt"/>
                <a:ea typeface="宋体" panose="02010600030101010101" pitchFamily="2" charset="-122"/>
                <a:cs typeface="+mn-cs"/>
              </a:rPr>
              <a:t> </a:t>
            </a:r>
            <a:r>
              <a:rPr lang="vi-VN" sz="2800" b="0" i="0" dirty="0">
                <a:solidFill>
                  <a:srgbClr val="FF0000"/>
                </a:solidFill>
                <a:effectLst/>
                <a:latin typeface="+mj-lt"/>
              </a:rPr>
              <a:t>Ghềnh</a:t>
            </a:r>
            <a:r>
              <a:rPr lang="vi-VN" sz="2800" b="0" i="0" dirty="0">
                <a:solidFill>
                  <a:srgbClr val="000000"/>
                </a:solidFill>
                <a:effectLst/>
                <a:latin typeface="+mj-lt"/>
              </a:rPr>
              <a:t>: chỗ lòng sông bị thu hẹp và nông, có đá nằm chắn ngang, làm nước dồn lại và chảy xiết.</a:t>
            </a:r>
            <a:br>
              <a:rPr lang="vi-VN" sz="2800" b="0" i="0" dirty="0">
                <a:solidFill>
                  <a:srgbClr val="000000"/>
                </a:solidFill>
                <a:effectLst/>
                <a:latin typeface="+mj-lt"/>
              </a:rPr>
            </a:br>
            <a:endParaRPr kumimoji="0" lang="vi-VN" sz="2800" b="0" i="0" u="none" strike="noStrike" kern="1200" cap="none" spc="0" normalizeH="0" baseline="0" noProof="0" dirty="0">
              <a:ln>
                <a:noFill/>
              </a:ln>
              <a:solidFill>
                <a:srgbClr val="FF0000"/>
              </a:solidFill>
              <a:effectLst/>
              <a:uLnTx/>
              <a:uFillTx/>
              <a:latin typeface="+mj-lt"/>
              <a:ea typeface="宋体" panose="02010600030101010101" pitchFamily="2" charset="-122"/>
              <a:cs typeface="+mn-cs"/>
            </a:endParaRPr>
          </a:p>
        </p:txBody>
      </p:sp>
      <p:pic>
        <p:nvPicPr>
          <p:cNvPr id="5" name="Picture 4">
            <a:extLst>
              <a:ext uri="{FF2B5EF4-FFF2-40B4-BE49-F238E27FC236}">
                <a16:creationId xmlns:a16="http://schemas.microsoft.com/office/drawing/2014/main" id="{1667A33C-CCEC-AF71-6F3F-1C2A64A44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18" y="1037062"/>
            <a:ext cx="6429609" cy="4516709"/>
          </a:xfrm>
          <a:prstGeom prst="rect">
            <a:avLst/>
          </a:prstGeom>
        </p:spPr>
      </p:pic>
    </p:spTree>
    <p:extLst>
      <p:ext uri="{BB962C8B-B14F-4D97-AF65-F5344CB8AC3E}">
        <p14:creationId xmlns:p14="http://schemas.microsoft.com/office/powerpoint/2010/main" val="382546627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70CD98D-543F-4A26-9F31-4944E0BD3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3" y="-1"/>
            <a:ext cx="10267406" cy="5225143"/>
          </a:xfrm>
          <a:prstGeom prst="rect">
            <a:avLst/>
          </a:prstGeom>
        </p:spPr>
      </p:pic>
      <p:sp>
        <p:nvSpPr>
          <p:cNvPr id="4" name="文本框 3">
            <a:extLst>
              <a:ext uri="{FF2B5EF4-FFF2-40B4-BE49-F238E27FC236}">
                <a16:creationId xmlns:a16="http://schemas.microsoft.com/office/drawing/2014/main" id="{F7B4A7E6-FB99-4683-BF3A-AC07EE33ABC4}"/>
              </a:ext>
            </a:extLst>
          </p:cNvPr>
          <p:cNvSpPr txBox="1"/>
          <p:nvPr/>
        </p:nvSpPr>
        <p:spPr>
          <a:xfrm>
            <a:off x="3263174" y="2457003"/>
            <a:ext cx="5665651" cy="2308324"/>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Luyện</a:t>
            </a:r>
            <a:r>
              <a:rPr lang="en-US" altLang="zh-CN" sz="7200" dirty="0">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 </a:t>
            </a: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đọc</a:t>
            </a:r>
            <a:r>
              <a:rPr lang="en-US" altLang="zh-CN" sz="7200" dirty="0">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 </a:t>
            </a: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nhóm</a:t>
            </a:r>
            <a:endParaRPr kumimoji="0" lang="en-US" altLang="zh-CN" sz="7200" b="0" i="0" u="none" strike="noStrike" kern="1200" cap="none" spc="0" normalizeH="0" baseline="0" noProof="0" dirty="0">
              <a:ln w="41275">
                <a:noFill/>
              </a:ln>
              <a:solidFill>
                <a:srgbClr val="CFFFF0"/>
              </a:solidFill>
              <a:effectLst/>
              <a:uLnTx/>
              <a:uFillTx/>
              <a:latin typeface="#9Slide03 AmpleSoft Bold" panose="02000000000000000000" pitchFamily="2" charset="0"/>
              <a:ea typeface="华康海报体W12" panose="040B0C09000000000000" pitchFamily="81" charset="-122"/>
              <a:cs typeface="Arial-SGK-TV" pitchFamily="2" charset="0"/>
            </a:endParaRPr>
          </a:p>
        </p:txBody>
      </p:sp>
      <p:pic>
        <p:nvPicPr>
          <p:cNvPr id="7" name="图片 2">
            <a:extLst>
              <a:ext uri="{FF2B5EF4-FFF2-40B4-BE49-F238E27FC236}">
                <a16:creationId xmlns:a16="http://schemas.microsoft.com/office/drawing/2014/main" id="{D20ADD6C-4BE3-48EB-AA23-EC9045467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335" y="-201666"/>
            <a:ext cx="2301090" cy="3224458"/>
          </a:xfrm>
          <a:prstGeom prst="rect">
            <a:avLst/>
          </a:prstGeom>
        </p:spPr>
      </p:pic>
    </p:spTree>
    <p:extLst>
      <p:ext uri="{BB962C8B-B14F-4D97-AF65-F5344CB8AC3E}">
        <p14:creationId xmlns:p14="http://schemas.microsoft.com/office/powerpoint/2010/main" val="7094066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1838351" y="1319242"/>
            <a:ext cx="8929711" cy="1323439"/>
          </a:xfrm>
          <a:prstGeom prst="rect">
            <a:avLst/>
          </a:prstGeom>
          <a:noFill/>
        </p:spPr>
        <p:txBody>
          <a:bodyPr wrap="square" rtlCol="0">
            <a:spAutoFit/>
          </a:bodyPr>
          <a:lstStyle/>
          <a:p>
            <a:pPr algn="ctr" defTabSz="914377">
              <a:defRPr/>
            </a:pP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3.Tìm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hiểu</a:t>
            </a: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bài</a:t>
            </a:r>
            <a:endParaRPr lang="en-US" altLang="zh-CN" sz="80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24835883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6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51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61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37" name="Text Box 6"/>
          <p:cNvSpPr txBox="1">
            <a:spLocks noChangeArrowheads="1"/>
          </p:cNvSpPr>
          <p:nvPr/>
        </p:nvSpPr>
        <p:spPr bwMode="auto">
          <a:xfrm>
            <a:off x="1053510" y="996915"/>
            <a:ext cx="100849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thường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ngoại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hình</a:t>
            </a:r>
            <a:r>
              <a:rPr lang="en-US" sz="3600" dirty="0">
                <a:latin typeface="Times New Roman" panose="02020603050405020304" pitchFamily="18" charset="0"/>
                <a:ea typeface="Times New Roman" panose="02020603050405020304" pitchFamily="18" charset="0"/>
              </a:rPr>
              <a:t>?</a:t>
            </a:r>
            <a:endParaRPr lang="en-US" altLang="vi-VN" sz="3600" b="1" dirty="0">
              <a:solidFill>
                <a:srgbClr val="0000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69E80BC-A423-4927-815C-7E2D254EEC06}"/>
              </a:ext>
            </a:extLst>
          </p:cNvPr>
          <p:cNvSpPr txBox="1"/>
          <p:nvPr/>
        </p:nvSpPr>
        <p:spPr>
          <a:xfrm>
            <a:off x="1205480" y="2792152"/>
            <a:ext cx="9484932" cy="1323439"/>
          </a:xfrm>
          <a:prstGeom prst="rect">
            <a:avLst/>
          </a:prstGeom>
          <a:noFill/>
        </p:spPr>
        <p:txBody>
          <a:bodyPr wrap="square">
            <a:spAutoFit/>
          </a:bodyPr>
          <a:lstStyle/>
          <a:p>
            <a:r>
              <a:rPr lang="en-US" sz="44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Đùng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Đùng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cao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lớn</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khác</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thường</a:t>
            </a:r>
            <a:r>
              <a:rPr lang="nl-NL" sz="3600" i="1" dirty="0">
                <a:effectLst/>
                <a:latin typeface="Times New Roman" panose="02020603050405020304" pitchFamily="18" charset="0"/>
                <a:ea typeface="Times New Roman" panose="02020603050405020304" pitchFamily="18" charset="0"/>
              </a:rPr>
              <a:t>. Họ đứng cao hơn năm lần đỉnh núi cao nhất.</a:t>
            </a:r>
            <a:endParaRPr lang="en-US" sz="36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23" name="Text Box 6"/>
          <p:cNvSpPr txBox="1">
            <a:spLocks noChangeArrowheads="1"/>
          </p:cNvSpPr>
          <p:nvPr/>
        </p:nvSpPr>
        <p:spPr bwMode="auto">
          <a:xfrm>
            <a:off x="1104900" y="419768"/>
            <a:ext cx="100534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just">
              <a:spcBef>
                <a:spcPts val="0"/>
              </a:spcBef>
              <a:spcAft>
                <a:spcPts val="0"/>
              </a:spcAft>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2: </a:t>
            </a:r>
            <a:r>
              <a:rPr lang="en-US" sz="3600" dirty="0" err="1">
                <a:effectLst/>
                <a:latin typeface="Times New Roman" panose="02020603050405020304" pitchFamily="18" charset="0"/>
                <a:ea typeface="Times New Roman" panose="02020603050405020304" pitchFamily="18" charset="0"/>
              </a:rPr>
              <a:t>Kể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Đùng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Đùng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đã</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chứng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kiến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cảnh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đất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hoang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nước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ngập</a:t>
            </a:r>
            <a:r>
              <a:rPr lang="en-US" sz="36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AAC7BDE-72EA-6514-0607-4A451550BD61}"/>
              </a:ext>
            </a:extLst>
          </p:cNvPr>
          <p:cNvSpPr txBox="1"/>
          <p:nvPr/>
        </p:nvSpPr>
        <p:spPr>
          <a:xfrm>
            <a:off x="683012" y="2252546"/>
            <a:ext cx="5806998" cy="3416320"/>
          </a:xfrm>
          <a:prstGeom prst="rect">
            <a:avLst/>
          </a:prstGeom>
          <a:noFill/>
        </p:spPr>
        <p:txBody>
          <a:bodyPr wrap="square">
            <a:spAutoFit/>
          </a:bodyPr>
          <a:lstStyle/>
          <a:p>
            <a:pPr marL="0" marR="0" algn="just">
              <a:spcBef>
                <a:spcPts val="0"/>
              </a:spcBef>
              <a:spcAft>
                <a:spcPts val="0"/>
              </a:spcAft>
            </a:pPr>
            <a:r>
              <a:rPr lang="nl-NL" sz="3600" i="1" dirty="0">
                <a:effectLst/>
                <a:latin typeface="Times New Roman" panose="02020603050405020304" pitchFamily="18" charset="0"/>
                <a:ea typeface="Times New Roman" panose="02020603050405020304" pitchFamily="18" charset="0"/>
              </a:rPr>
              <a:t>Ông bà đã nhổ cây, san đất.Tiếp đó</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Đùng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lom</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khom</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dùng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tay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bới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đất</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đằng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trước</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Đùng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hì</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hục</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vết</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đất</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đằng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sau</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làm</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một</a:t>
            </a:r>
            <a:r>
              <a:rPr lang="en-US" sz="3600" i="1" dirty="0">
                <a:effectLst/>
                <a:latin typeface="Times New Roman" panose="02020603050405020304" pitchFamily="18" charset="0"/>
                <a:ea typeface="Times New Roman" panose="02020603050405020304" pitchFamily="18" charset="0"/>
              </a:rPr>
              <a:t> con </a:t>
            </a:r>
            <a:r>
              <a:rPr lang="en-US" sz="3600" i="1" dirty="0" err="1">
                <a:effectLst/>
                <a:latin typeface="Times New Roman" panose="02020603050405020304" pitchFamily="18" charset="0"/>
                <a:ea typeface="Times New Roman" panose="02020603050405020304" pitchFamily="18" charset="0"/>
              </a:rPr>
              <a:t>đường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dẫn</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nước</a:t>
            </a:r>
            <a:r>
              <a:rPr lang="nl-NL" sz="3600" i="1" dirty="0">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DAF04E42-200F-9197-5BA8-0E2311A1F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9899" y="2563825"/>
            <a:ext cx="5058327" cy="2956029"/>
          </a:xfrm>
          <a:prstGeom prst="rect">
            <a:avLst/>
          </a:prstGeom>
        </p:spPr>
      </p:pic>
    </p:spTree>
    <p:extLst>
      <p:ext uri="{BB962C8B-B14F-4D97-AF65-F5344CB8AC3E}">
        <p14:creationId xmlns:p14="http://schemas.microsoft.com/office/powerpoint/2010/main" val="39321799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0944" y="582667"/>
            <a:ext cx="9053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ea typeface="Times New Roman" panose="02020603050405020304" pitchFamily="18" charset="0"/>
              </a:rPr>
              <a:t>Việc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đem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như</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thế</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rPr>
              <a:t>?</a:t>
            </a:r>
            <a:r>
              <a:rPr lang="en-US" altLang="vi-VN" sz="3600" b="1" dirty="0">
                <a:solidFill>
                  <a:srgbClr val="0000FF"/>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681BE240-EB5E-4C17-4481-65A784F3A8F5}"/>
              </a:ext>
            </a:extLst>
          </p:cNvPr>
          <p:cNvSpPr txBox="1"/>
          <p:nvPr/>
        </p:nvSpPr>
        <p:spPr>
          <a:xfrm>
            <a:off x="805707" y="1994158"/>
            <a:ext cx="10461811" cy="2308324"/>
          </a:xfrm>
          <a:prstGeom prst="rect">
            <a:avLst/>
          </a:prstGeom>
          <a:noFill/>
        </p:spPr>
        <p:txBody>
          <a:bodyPr wrap="square">
            <a:spAutoFit/>
          </a:bodyPr>
          <a:lstStyle/>
          <a:p>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Đùng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đã</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làm</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cánh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đồng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bằng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phẳng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rộng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rãi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lấy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chỗ</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dân</a:t>
            </a:r>
            <a:r>
              <a:rPr lang="en-US" sz="3600" i="1" dirty="0">
                <a:effectLst/>
                <a:latin typeface="Times New Roman" panose="02020603050405020304" pitchFamily="18" charset="0"/>
                <a:ea typeface="Times New Roman" panose="02020603050405020304" pitchFamily="18" charset="0"/>
              </a:rPr>
              <a:t> ở </a:t>
            </a:r>
            <a:r>
              <a:rPr lang="en-US" sz="3600" i="1" dirty="0" err="1">
                <a:effectLst/>
                <a:latin typeface="Times New Roman" panose="02020603050405020304" pitchFamily="18" charset="0"/>
                <a:ea typeface="Times New Roman" panose="02020603050405020304" pitchFamily="18" charset="0"/>
              </a:rPr>
              <a:t>và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cày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cấy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Còn</a:t>
            </a:r>
            <a:r>
              <a:rPr lang="en-US" sz="3600" i="1" dirty="0">
                <a:effectLst/>
                <a:latin typeface="Times New Roman" panose="02020603050405020304" pitchFamily="18" charset="0"/>
                <a:ea typeface="Times New Roman" panose="02020603050405020304" pitchFamily="18" charset="0"/>
              </a:rPr>
              <a:t> con </a:t>
            </a:r>
            <a:r>
              <a:rPr lang="en-US" sz="3600" i="1" dirty="0" err="1">
                <a:effectLst/>
                <a:latin typeface="Times New Roman" panose="02020603050405020304" pitchFamily="18" charset="0"/>
                <a:ea typeface="Times New Roman" panose="02020603050405020304" pitchFamily="18" charset="0"/>
              </a:rPr>
              <a:t>đường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đào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bới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nước</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chảy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dòng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vượt</a:t>
            </a:r>
            <a:r>
              <a:rPr lang="en-US" sz="3600" i="1" dirty="0">
                <a:effectLst/>
                <a:latin typeface="Times New Roman" panose="02020603050405020304" pitchFamily="18" charset="0"/>
                <a:ea typeface="Times New Roman" panose="02020603050405020304" pitchFamily="18" charset="0"/>
              </a:rPr>
              <a:t> qua </a:t>
            </a:r>
            <a:r>
              <a:rPr lang="en-US" sz="3600" i="1" dirty="0" err="1">
                <a:effectLst/>
                <a:latin typeface="Times New Roman" panose="02020603050405020304" pitchFamily="18" charset="0"/>
                <a:ea typeface="Times New Roman" panose="02020603050405020304" pitchFamily="18" charset="0"/>
              </a:rPr>
              <a:t>đồi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núi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đổ</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về</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xuôi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tạo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con </a:t>
            </a:r>
            <a:r>
              <a:rPr lang="en-US" sz="3600" i="1" dirty="0" err="1">
                <a:effectLst/>
                <a:latin typeface="Times New Roman" panose="02020603050405020304" pitchFamily="18" charset="0"/>
                <a:ea typeface="Times New Roman" panose="02020603050405020304" pitchFamily="18" charset="0"/>
              </a:rPr>
              <a:t>sông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Đà</a:t>
            </a:r>
            <a:r>
              <a:rPr lang="en-US" sz="3600" i="1" dirty="0">
                <a:effectLst/>
                <a:latin typeface="Times New Roman" panose="02020603050405020304" pitchFamily="18" charset="0"/>
                <a:ea typeface="Times New Roman" panose="02020603050405020304" pitchFamily="18" charset="0"/>
              </a:rPr>
              <a:t>.</a:t>
            </a:r>
            <a:endParaRPr lang="en-US" sz="3600" dirty="0"/>
          </a:p>
        </p:txBody>
      </p:sp>
    </p:spTree>
    <p:extLst>
      <p:ext uri="{BB962C8B-B14F-4D97-AF65-F5344CB8AC3E}">
        <p14:creationId xmlns:p14="http://schemas.microsoft.com/office/powerpoint/2010/main" val="23757913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0944" y="582667"/>
            <a:ext cx="9053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4: </a:t>
            </a:r>
            <a:r>
              <a:rPr lang="en-US" sz="3600" dirty="0">
                <a:latin typeface="Times New Roman" panose="02020603050405020304" pitchFamily="18" charset="0"/>
                <a:ea typeface="Times New Roman" panose="02020603050405020304" pitchFamily="18" charset="0"/>
              </a:rPr>
              <a:t>Theo </a:t>
            </a:r>
            <a:r>
              <a:rPr lang="en-US" sz="3600" dirty="0" err="1">
                <a:latin typeface="Times New Roman" panose="02020603050405020304" pitchFamily="18" charset="0"/>
                <a:ea typeface="Times New Roman" panose="02020603050405020304" pitchFamily="18" charset="0"/>
              </a:rPr>
              <a:t>em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phẩm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tốt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đẹp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
        <p:nvSpPr>
          <p:cNvPr id="9" name="AutoShape 4">
            <a:extLst>
              <a:ext uri="{FF2B5EF4-FFF2-40B4-BE49-F238E27FC236}">
                <a16:creationId xmlns:a16="http://schemas.microsoft.com/office/drawing/2014/main" id="{B63B28C6-0C74-4E4F-BB43-EF0B1CB1812E}"/>
              </a:ext>
            </a:extLst>
          </p:cNvPr>
          <p:cNvSpPr>
            <a:spLocks noChangeArrowheads="1"/>
          </p:cNvSpPr>
          <p:nvPr/>
        </p:nvSpPr>
        <p:spPr bwMode="auto">
          <a:xfrm>
            <a:off x="1977108" y="2266122"/>
            <a:ext cx="8610600" cy="1981200"/>
          </a:xfrm>
          <a:prstGeom prst="flowChartAlternateProcess">
            <a:avLst/>
          </a:prstGeom>
          <a:solidFill>
            <a:schemeClr val="bg1"/>
          </a:solidFill>
          <a:ln w="28575">
            <a:solidFill>
              <a:srgbClr val="000099"/>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sz="3600" i="1" dirty="0">
                <a:latin typeface="Times New Roman" panose="02020603050405020304" pitchFamily="18" charset="0"/>
                <a:ea typeface="Times New Roman" panose="02020603050405020304" pitchFamily="18" charset="0"/>
              </a:rPr>
              <a:t>chăm chỉ, chịu khó, thông minh,không ngại </a:t>
            </a:r>
          </a:p>
          <a:p>
            <a:r>
              <a:rPr lang="nl-NL" sz="3600" i="1" dirty="0">
                <a:latin typeface="Times New Roman" panose="02020603050405020304" pitchFamily="18" charset="0"/>
                <a:ea typeface="Times New Roman" panose="02020603050405020304" pitchFamily="18" charset="0"/>
              </a:rPr>
              <a:t>khó khăn, vất vả, xả thân vì cộng đồng...</a:t>
            </a:r>
            <a:r>
              <a:rPr lang="en-US" altLang="en-US" sz="3600" dirty="0">
                <a:latin typeface="Times New Roman" panose="02020603050405020304" pitchFamily="18" charset="0"/>
                <a:cs typeface="Times New Roman" panose="02020603050405020304" pitchFamily="18" charset="0"/>
              </a:rPr>
              <a:t> </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1963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05" y="-101302"/>
            <a:ext cx="12192000" cy="6858000"/>
          </a:xfrm>
          <a:prstGeom prst="rect">
            <a:avLst/>
          </a:prstGeom>
        </p:spPr>
      </p:pic>
      <p:sp>
        <p:nvSpPr>
          <p:cNvPr id="80" name="椭圆 31"/>
          <p:cNvSpPr/>
          <p:nvPr/>
        </p:nvSpPr>
        <p:spPr>
          <a:xfrm flipH="1">
            <a:off x="1550019" y="2461997"/>
            <a:ext cx="9308195" cy="24444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100" dirty="0">
              <a:solidFill>
                <a:schemeClr val="tx1"/>
              </a:solidFill>
              <a:latin typeface="Times New Roman" panose="02020603050405020304" pitchFamily="18" charset="0"/>
              <a:ea typeface="站酷快乐体2016修订版" panose="02010600030101010101" charset="-122"/>
              <a:cs typeface="Times New Roman" panose="02020603050405020304" pitchFamily="18" charset="0"/>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
        <p:nvSpPr>
          <p:cNvPr id="3" name="Rectangle 2"/>
          <p:cNvSpPr/>
          <p:nvPr/>
        </p:nvSpPr>
        <p:spPr>
          <a:xfrm>
            <a:off x="1648855" y="3212586"/>
            <a:ext cx="8596905"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Bài</a:t>
            </a:r>
            <a:r>
              <a:rPr lang="en-US" sz="3600" b="1" dirty="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 21: SỰ TÍCH ÔNG ĐÙNG, BÀ ĐÙNG</a:t>
            </a:r>
            <a:endParaRPr lang="en-US" sz="3600" b="1" cap="none" spc="0" dirty="0">
              <a:ln w="22225">
                <a:solidFill>
                  <a:schemeClr val="accent2"/>
                </a:solidFill>
                <a:prstDash val="solid"/>
              </a:ln>
              <a:solidFill>
                <a:srgbClr val="FFFF00"/>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8444F97-2EA9-4E49-9527-8DBB3CF8011B}"/>
              </a:ext>
            </a:extLst>
          </p:cNvPr>
          <p:cNvSpPr txBox="1"/>
          <p:nvPr/>
        </p:nvSpPr>
        <p:spPr>
          <a:xfrm>
            <a:off x="633134" y="1189662"/>
            <a:ext cx="10450959" cy="1446550"/>
          </a:xfrm>
          <a:prstGeom prst="rect">
            <a:avLst/>
          </a:prstGeom>
          <a:noFill/>
          <a:ln>
            <a:noFill/>
          </a:ln>
        </p:spPr>
        <p:txBody>
          <a:bodyPr wrap="square" rtlCol="0">
            <a:spAutoFit/>
          </a:bodyPr>
          <a:lstStyle/>
          <a:p>
            <a:pPr algn="ctr"/>
            <a:r>
              <a:rPr lang="en-US" sz="4400" b="1" dirty="0">
                <a:solidFill>
                  <a:srgbClr val="00B050"/>
                </a:solidFill>
                <a:latin typeface="Times New Roman" panose="02020603050405020304" pitchFamily="18" charset="0"/>
                <a:cs typeface="Times New Roman" panose="02020603050405020304" pitchFamily="18" charset="0"/>
              </a:rPr>
              <a:t>TIẾNG VIỆT 3</a:t>
            </a:r>
          </a:p>
          <a:p>
            <a:pPr algn="ctr"/>
            <a:r>
              <a:rPr lang="en-US" sz="4400" b="1" dirty="0" err="1">
                <a:solidFill>
                  <a:srgbClr val="00B050"/>
                </a:solidFill>
                <a:latin typeface="Times New Roman" panose="02020603050405020304" pitchFamily="18" charset="0"/>
                <a:cs typeface="Times New Roman" panose="02020603050405020304" pitchFamily="18" charset="0"/>
              </a:rPr>
              <a:t>Tuần</a:t>
            </a:r>
            <a:r>
              <a:rPr lang="en-US" sz="4400" b="1" dirty="0">
                <a:solidFill>
                  <a:srgbClr val="00B050"/>
                </a:solidFill>
                <a:latin typeface="Times New Roman" panose="02020603050405020304" pitchFamily="18" charset="0"/>
                <a:cs typeface="Times New Roman" panose="02020603050405020304" pitchFamily="18" charset="0"/>
              </a:rPr>
              <a:t> 30</a:t>
            </a:r>
          </a:p>
        </p:txBody>
      </p:sp>
    </p:spTree>
    <p:custDataLst>
      <p:tags r:id="rId1"/>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17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9366" y="521520"/>
            <a:ext cx="905326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5:</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Câu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giải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thích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điều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con </a:t>
            </a:r>
            <a:r>
              <a:rPr lang="en-US" sz="3600" dirty="0" err="1">
                <a:latin typeface="Times New Roman" panose="02020603050405020304" pitchFamily="18" charset="0"/>
                <a:ea typeface="Times New Roman" panose="02020603050405020304" pitchFamily="18" charset="0"/>
              </a:rPr>
              <a:t>sông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ngày</a:t>
            </a:r>
            <a:r>
              <a:rPr lang="en-US" sz="3600" dirty="0">
                <a:latin typeface="Times New Roman" panose="02020603050405020304" pitchFamily="18" charset="0"/>
                <a:ea typeface="Times New Roman" panose="02020603050405020304" pitchFamily="18" charset="0"/>
              </a:rPr>
              <a:t> nay?</a:t>
            </a:r>
            <a:endParaRPr lang="en-US" dirty="0">
              <a:latin typeface="Times New Roman" panose="02020603050405020304" pitchFamily="18" charset="0"/>
              <a:ea typeface="Times New Roman" panose="02020603050405020304" pitchFamily="18" charset="0"/>
            </a:endParaRPr>
          </a:p>
          <a:p>
            <a:pPr algn="just">
              <a:spcBef>
                <a:spcPct val="50000"/>
              </a:spcBef>
              <a:buNone/>
            </a:pPr>
            <a:endParaRPr lang="en-US" altLang="vi-VN" sz="3600" b="1" dirty="0">
              <a:solidFill>
                <a:srgbClr val="0000FF"/>
              </a:solidFill>
              <a:latin typeface="Times New Roman" panose="02020603050405020304" pitchFamily="18" charset="0"/>
              <a:cs typeface="Times New Roman" panose="02020603050405020304" pitchFamily="18" charset="0"/>
            </a:endParaRPr>
          </a:p>
        </p:txBody>
      </p:sp>
      <p:sp>
        <p:nvSpPr>
          <p:cNvPr id="13" name="AutoShape 4">
            <a:extLst>
              <a:ext uri="{FF2B5EF4-FFF2-40B4-BE49-F238E27FC236}">
                <a16:creationId xmlns:a16="http://schemas.microsoft.com/office/drawing/2014/main" id="{6C619C48-FF31-4642-A60F-8D33C8BA672C}"/>
              </a:ext>
            </a:extLst>
          </p:cNvPr>
          <p:cNvSpPr>
            <a:spLocks noChangeArrowheads="1"/>
          </p:cNvSpPr>
          <p:nvPr/>
        </p:nvSpPr>
        <p:spPr bwMode="auto">
          <a:xfrm>
            <a:off x="1964997" y="1933011"/>
            <a:ext cx="7891697" cy="2975165"/>
          </a:xfrm>
          <a:prstGeom prst="flowChartAlternateProcess">
            <a:avLst/>
          </a:prstGeom>
          <a:solidFill>
            <a:schemeClr val="bg1"/>
          </a:solidFill>
          <a:ln w="28575">
            <a:solidFill>
              <a:srgbClr val="000099"/>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4000" dirty="0">
                <a:latin typeface="Times New Roman" panose="02020603050405020304" pitchFamily="18" charset="0"/>
                <a:cs typeface="Times New Roman" panose="02020603050405020304" pitchFamily="18" charset="0"/>
              </a:rPr>
              <a:t> </a:t>
            </a:r>
            <a:r>
              <a:rPr lang="nl-NL" sz="3600" i="1" dirty="0">
                <a:latin typeface="Times New Roman" panose="02020603050405020304" pitchFamily="18" charset="0"/>
                <a:ea typeface="Times New Roman" panose="02020603050405020304" pitchFamily="18" charset="0"/>
              </a:rPr>
              <a:t>Câu chuyện đã giải thích  về đặc điểm</a:t>
            </a:r>
          </a:p>
          <a:p>
            <a:pPr algn="just"/>
            <a:r>
              <a:rPr lang="nl-NL"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ngoằn</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ngoèn</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có</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nhiều</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thác</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ghềnh</a:t>
            </a:r>
            <a:r>
              <a:rPr lang="en-US" sz="3600" i="1" dirty="0">
                <a:latin typeface="Times New Roman" panose="02020603050405020304" pitchFamily="18" charset="0"/>
                <a:ea typeface="Times New Roman" panose="02020603050405020304" pitchFamily="18" charset="0"/>
              </a:rPr>
              <a:t> </a:t>
            </a:r>
          </a:p>
          <a:p>
            <a:pPr algn="just"/>
            <a:r>
              <a:rPr lang="en-US" sz="3600" i="1" dirty="0">
                <a:latin typeface="Times New Roman" panose="02020603050405020304" pitchFamily="18" charset="0"/>
                <a:ea typeface="Times New Roman" panose="02020603050405020304" pitchFamily="18" charset="0"/>
              </a:rPr>
              <a:t>(</a:t>
            </a:r>
            <a:r>
              <a:rPr lang="en-US" sz="3600" i="1" dirty="0" err="1">
                <a:latin typeface="Times New Roman" panose="02020603050405020304" pitchFamily="18" charset="0"/>
                <a:ea typeface="Times New Roman" panose="02020603050405020304" pitchFamily="18" charset="0"/>
              </a:rPr>
              <a:t>bảy</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trăm</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mươi</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thác</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ba</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trăm</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mươi</a:t>
            </a:r>
            <a:r>
              <a:rPr lang="en-US" sz="3600" i="1" dirty="0">
                <a:latin typeface="Times New Roman" panose="02020603050405020304" pitchFamily="18" charset="0"/>
                <a:ea typeface="Times New Roman" panose="02020603050405020304" pitchFamily="18" charset="0"/>
              </a:rPr>
              <a:t> </a:t>
            </a:r>
          </a:p>
          <a:p>
            <a:pPr algn="just"/>
            <a:r>
              <a:rPr lang="en-US" sz="3600" i="1" dirty="0" err="1">
                <a:latin typeface="Times New Roman" panose="02020603050405020304" pitchFamily="18" charset="0"/>
                <a:ea typeface="Times New Roman" panose="02020603050405020304" pitchFamily="18" charset="0"/>
              </a:rPr>
              <a:t>ghềnh</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của</a:t>
            </a:r>
            <a:r>
              <a:rPr lang="en-US" sz="3600" i="1" dirty="0">
                <a:latin typeface="Times New Roman" panose="02020603050405020304" pitchFamily="18" charset="0"/>
                <a:ea typeface="Times New Roman" panose="02020603050405020304" pitchFamily="18" charset="0"/>
              </a:rPr>
              <a:t> con </a:t>
            </a:r>
            <a:r>
              <a:rPr lang="en-US" sz="3600" i="1" dirty="0" err="1">
                <a:latin typeface="Times New Roman" panose="02020603050405020304" pitchFamily="18" charset="0"/>
                <a:ea typeface="Times New Roman" panose="02020603050405020304" pitchFamily="18" charset="0"/>
              </a:rPr>
              <a:t>sông</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Đà</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ngày</a:t>
            </a:r>
            <a:r>
              <a:rPr lang="en-US" sz="3600" i="1" dirty="0">
                <a:latin typeface="Times New Roman" panose="02020603050405020304" pitchFamily="18" charset="0"/>
                <a:ea typeface="Times New Roman" panose="02020603050405020304" pitchFamily="18" charset="0"/>
              </a:rPr>
              <a:t> nay.</a:t>
            </a:r>
            <a:endParaRPr lang="en-US" sz="3600" dirty="0">
              <a:latin typeface="Times New Roman" panose="02020603050405020304" pitchFamily="18" charset="0"/>
              <a:ea typeface="Times New Roman" panose="02020603050405020304" pitchFamily="18" charset="0"/>
            </a:endParaRPr>
          </a:p>
          <a:p>
            <a:pPr eaLnBrk="1" hangingPunct="1"/>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5728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ppt_x</p:attrName>
                                        </p:attrNameLst>
                                      </p:cBhvr>
                                      <p:tavLst>
                                        <p:tav tm="0">
                                          <p:val>
                                            <p:strVal val="#ppt_x-.2"/>
                                          </p:val>
                                        </p:tav>
                                        <p:tav tm="100000">
                                          <p:val>
                                            <p:strVal val="#ppt_x"/>
                                          </p:val>
                                        </p:tav>
                                      </p:tavLst>
                                    </p:anim>
                                    <p:anim calcmode="lin" valueType="num">
                                      <p:cBhvr>
                                        <p:cTn id="1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a:off x="5263875" y="1710392"/>
            <a:ext cx="0" cy="396287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182479" y="1625630"/>
            <a:ext cx="5081396" cy="4012769"/>
            <a:chOff x="504259" y="1262896"/>
            <a:chExt cx="5591741" cy="4012769"/>
          </a:xfrm>
        </p:grpSpPr>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14703" b="18358"/>
            <a:stretch>
              <a:fillRect/>
            </a:stretch>
          </p:blipFill>
          <p:spPr>
            <a:xfrm>
              <a:off x="504259" y="1262896"/>
              <a:ext cx="5591741" cy="4012769"/>
            </a:xfrm>
            <a:prstGeom prst="rect">
              <a:avLst/>
            </a:prstGeom>
          </p:spPr>
        </p:pic>
        <p:sp>
          <p:nvSpPr>
            <p:cNvPr id="24" name="文本框 23"/>
            <p:cNvSpPr txBox="1"/>
            <p:nvPr/>
          </p:nvSpPr>
          <p:spPr>
            <a:xfrm>
              <a:off x="3212253" y="2256967"/>
              <a:ext cx="2077989" cy="2308324"/>
            </a:xfrm>
            <a:prstGeom prst="rect">
              <a:avLst/>
            </a:prstGeom>
            <a:noFill/>
          </p:spPr>
          <p:txBody>
            <a:bodyPr wrap="square" rtlCol="0">
              <a:spAutoFit/>
            </a:bodyPr>
            <a:lstStyle/>
            <a:p>
              <a:r>
                <a:rPr lang="en-US" altLang="zh-CN" sz="3600" b="1" spc="600" dirty="0" err="1">
                  <a:solidFill>
                    <a:srgbClr val="00206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Nội</a:t>
              </a:r>
              <a:r>
                <a:rPr lang="en-US" altLang="zh-CN" sz="3600" b="1" spc="600" dirty="0">
                  <a:solidFill>
                    <a:srgbClr val="00206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dung </a:t>
              </a:r>
              <a:r>
                <a:rPr lang="en-US" altLang="zh-CN" sz="3600" b="1" spc="600" dirty="0" err="1">
                  <a:solidFill>
                    <a:srgbClr val="00206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bài</a:t>
              </a:r>
              <a:r>
                <a:rPr lang="en-US" altLang="zh-CN" sz="3600" b="1" spc="600" dirty="0">
                  <a:solidFill>
                    <a:srgbClr val="00206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a:t>
              </a:r>
              <a:r>
                <a:rPr lang="en-US" altLang="zh-CN" sz="3600" b="1" spc="600" dirty="0" err="1">
                  <a:solidFill>
                    <a:srgbClr val="00206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đọc</a:t>
              </a:r>
              <a:r>
                <a:rPr lang="en-US" altLang="zh-CN" sz="3600" b="1" spc="600" dirty="0">
                  <a:solidFill>
                    <a:srgbClr val="00206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a:t>
              </a:r>
              <a:endParaRPr lang="zh-CN" altLang="en-US" sz="3600" b="1" spc="600" dirty="0">
                <a:solidFill>
                  <a:srgbClr val="00206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endParaRPr>
            </a:p>
          </p:txBody>
        </p:sp>
      </p:grpSp>
      <p:sp>
        <p:nvSpPr>
          <p:cNvPr id="7" name="TextBox 6">
            <a:extLst>
              <a:ext uri="{FF2B5EF4-FFF2-40B4-BE49-F238E27FC236}">
                <a16:creationId xmlns:a16="http://schemas.microsoft.com/office/drawing/2014/main" id="{27E1FEFD-A596-B0E0-78A2-047B24B31F1B}"/>
              </a:ext>
            </a:extLst>
          </p:cNvPr>
          <p:cNvSpPr txBox="1"/>
          <p:nvPr/>
        </p:nvSpPr>
        <p:spPr>
          <a:xfrm>
            <a:off x="5511490" y="2477852"/>
            <a:ext cx="5781324" cy="2308324"/>
          </a:xfrm>
          <a:prstGeom prst="rect">
            <a:avLst/>
          </a:prstGeom>
          <a:noFill/>
        </p:spPr>
        <p:txBody>
          <a:bodyPr wrap="square">
            <a:spAutoFit/>
          </a:bodyPr>
          <a:lstStyle/>
          <a:p>
            <a:pPr marL="0" marR="0" algn="just">
              <a:spcBef>
                <a:spcPts val="0"/>
              </a:spcBef>
              <a:spcAft>
                <a:spcPts val="0"/>
              </a:spcAft>
            </a:pPr>
            <a:r>
              <a:rPr lang="nl-NL" sz="3600" b="1" i="1" dirty="0">
                <a:solidFill>
                  <a:srgbClr val="FF0000"/>
                </a:solidFill>
                <a:effectLst/>
                <a:latin typeface="Times New Roman" panose="02020603050405020304" pitchFamily="18" charset="0"/>
                <a:ea typeface="Times New Roman" panose="02020603050405020304" pitchFamily="18" charset="0"/>
              </a:rPr>
              <a:t>Ông Đùng, bà Đùng là những người có công lao lớn đối với đất nước  trong việc chinh phục thiên nhiên.</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1838351" y="1319242"/>
            <a:ext cx="8929711" cy="1323439"/>
          </a:xfrm>
          <a:prstGeom prst="rect">
            <a:avLst/>
          </a:prstGeom>
          <a:noFill/>
        </p:spPr>
        <p:txBody>
          <a:bodyPr wrap="square" rtlCol="0">
            <a:spAutoFit/>
          </a:bodyPr>
          <a:lstStyle/>
          <a:p>
            <a:pPr algn="ctr" defTabSz="914377">
              <a:defRPr/>
            </a:pP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4.Luyện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đọc</a:t>
            </a: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lại</a:t>
            </a:r>
            <a:endParaRPr lang="en-US" altLang="zh-CN" sz="80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4199780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7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52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62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1934054" y="-202676"/>
            <a:ext cx="4419600" cy="69435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2400" b="1"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SỰ TÍCH ÔNG ĐÙNG, BÀ ĐÙNG</a:t>
            </a:r>
          </a:p>
        </p:txBody>
      </p:sp>
      <p:sp>
        <p:nvSpPr>
          <p:cNvPr id="3" name="TextBox 2">
            <a:extLst>
              <a:ext uri="{FF2B5EF4-FFF2-40B4-BE49-F238E27FC236}">
                <a16:creationId xmlns:a16="http://schemas.microsoft.com/office/drawing/2014/main" id="{E9582CE2-A162-9C13-09D4-C04FA0554C1D}"/>
              </a:ext>
            </a:extLst>
          </p:cNvPr>
          <p:cNvSpPr txBox="1"/>
          <p:nvPr/>
        </p:nvSpPr>
        <p:spPr>
          <a:xfrm>
            <a:off x="185580" y="396273"/>
            <a:ext cx="11455962" cy="6894195"/>
          </a:xfrm>
          <a:prstGeom prst="rect">
            <a:avLst/>
          </a:prstGeom>
          <a:noFill/>
        </p:spPr>
        <p:txBody>
          <a:bodyPr wrap="square">
            <a:spAutoFit/>
          </a:bodyPr>
          <a:lstStyle/>
          <a:p>
            <a:pPr algn="just"/>
            <a:r>
              <a:rPr lang="en-US" b="0" i="0" dirty="0">
                <a:solidFill>
                  <a:srgbClr val="000000"/>
                </a:solidFill>
                <a:effectLst/>
                <a:latin typeface="OpenSans"/>
              </a:rPr>
              <a:t>        </a:t>
            </a:r>
            <a:r>
              <a:rPr lang="vi-VN" sz="2500" b="0" i="0" dirty="0">
                <a:solidFill>
                  <a:srgbClr val="000000"/>
                </a:solidFill>
                <a:effectLst/>
                <a:latin typeface="+mj-lt"/>
              </a:rPr>
              <a:t>Ngày xửa ngày xưa, ở xứ Mường Bi xuất hiện một đôi vợ chồng cao lớn khác thường. Họ đứng cao hơn năm lần đỉnh núi cao nhất. Người Mường hay gọi họ là ông Đùng, bà Đùng, nghĩa là ông bà khổng l</a:t>
            </a:r>
            <a:r>
              <a:rPr lang="en-US" sz="2500" b="0" i="0" dirty="0">
                <a:solidFill>
                  <a:srgbClr val="000000"/>
                </a:solidFill>
                <a:effectLst/>
                <a:latin typeface="+mj-lt"/>
              </a:rPr>
              <a:t>ồ</a:t>
            </a:r>
            <a:r>
              <a:rPr lang="vi-VN" sz="2500" b="0" i="0" dirty="0">
                <a:solidFill>
                  <a:srgbClr val="000000"/>
                </a:solidFill>
                <a:effectLst/>
                <a:latin typeface="+mj-lt"/>
              </a:rPr>
              <a:t>.</a:t>
            </a:r>
          </a:p>
          <a:p>
            <a:pPr algn="just"/>
            <a:r>
              <a:rPr lang="en-US" sz="2500" b="0" i="0" dirty="0">
                <a:solidFill>
                  <a:srgbClr val="000000"/>
                </a:solidFill>
                <a:effectLst/>
                <a:latin typeface="+mj-lt"/>
              </a:rPr>
              <a:t>       </a:t>
            </a:r>
            <a:r>
              <a:rPr lang="vi-VN" sz="2500" b="0" i="0" dirty="0">
                <a:solidFill>
                  <a:srgbClr val="000000"/>
                </a:solidFill>
                <a:effectLst/>
                <a:latin typeface="+mj-lt"/>
              </a:rPr>
              <a:t>Hồi ấy, đất thì cao thấp, lồi lõm. Cây cối hoang dại mọc chằng chịt. Nước thì chảy từ lòng đất, ngập lênh láng khắp nơi.</a:t>
            </a:r>
            <a:r>
              <a:rPr lang="en-US" sz="2500" b="0" i="0" dirty="0">
                <a:solidFill>
                  <a:srgbClr val="000000"/>
                </a:solidFill>
                <a:effectLst/>
                <a:latin typeface="+mj-lt"/>
              </a:rPr>
              <a:t> </a:t>
            </a:r>
            <a:r>
              <a:rPr lang="vi-VN" sz="2500" b="0" i="0" dirty="0">
                <a:solidFill>
                  <a:srgbClr val="000000"/>
                </a:solidFill>
                <a:effectLst/>
                <a:latin typeface="+mj-lt"/>
              </a:rPr>
              <a:t>Thấy vậy, ông Đùng, bà Đùng liền ra tay. Chỉ một ngày, ông bà đã nhổ cây, san đất, làm thành cánh đồng bằng phẳng, rộng rãi, lấy chỗ cho dân ở và cày cấy.</a:t>
            </a:r>
          </a:p>
          <a:p>
            <a:pPr algn="just"/>
            <a:r>
              <a:rPr lang="en-US" sz="2500" b="0" i="0" dirty="0">
                <a:solidFill>
                  <a:srgbClr val="000000"/>
                </a:solidFill>
                <a:effectLst/>
                <a:latin typeface="+mj-lt"/>
              </a:rPr>
              <a:t>       </a:t>
            </a:r>
            <a:r>
              <a:rPr lang="vi-VN" sz="2500" b="0" i="0" dirty="0">
                <a:solidFill>
                  <a:srgbClr val="000000"/>
                </a:solidFill>
                <a:effectLst/>
                <a:latin typeface="+mj-lt"/>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r>
              <a:rPr lang="en-US" sz="2500" b="0" i="0" dirty="0">
                <a:solidFill>
                  <a:srgbClr val="000000"/>
                </a:solidFill>
                <a:effectLst/>
                <a:latin typeface="+mj-lt"/>
              </a:rPr>
              <a:t>        </a:t>
            </a:r>
            <a:r>
              <a:rPr lang="vi-VN" sz="2500" b="0" i="0" dirty="0">
                <a:solidFill>
                  <a:srgbClr val="000000"/>
                </a:solidFill>
                <a:effectLst/>
                <a:latin typeface="+mj-lt"/>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a:t>
            </a:r>
            <a:r>
              <a:rPr lang="en-US" sz="2500" b="0" i="0" dirty="0">
                <a:solidFill>
                  <a:srgbClr val="000000"/>
                </a:solidFill>
                <a:effectLst/>
                <a:latin typeface="+mj-lt"/>
              </a:rPr>
              <a:t>m</a:t>
            </a:r>
            <a:r>
              <a:rPr lang="vi-VN" sz="2500" b="0" i="0" dirty="0">
                <a:solidFill>
                  <a:srgbClr val="000000"/>
                </a:solidFill>
                <a:effectLst/>
                <a:latin typeface="+mj-lt"/>
              </a:rPr>
              <a:t>ươi t</a:t>
            </a:r>
            <a:r>
              <a:rPr lang="en-US" sz="2500" b="0" i="0" dirty="0">
                <a:solidFill>
                  <a:srgbClr val="000000"/>
                </a:solidFill>
                <a:effectLst/>
                <a:latin typeface="+mj-lt"/>
              </a:rPr>
              <a:t>h</a:t>
            </a:r>
            <a:r>
              <a:rPr lang="vi-VN" sz="2500" b="0" i="0" dirty="0">
                <a:solidFill>
                  <a:srgbClr val="000000"/>
                </a:solidFill>
                <a:effectLst/>
                <a:latin typeface="+mj-lt"/>
              </a:rPr>
              <a:t>ác, trăm ba mươi ghềnh” như bây giờ.</a:t>
            </a:r>
          </a:p>
          <a:p>
            <a:pPr algn="r"/>
            <a:r>
              <a:rPr lang="vi-VN" sz="2500" b="0" i="0" dirty="0">
                <a:solidFill>
                  <a:srgbClr val="000000"/>
                </a:solidFill>
                <a:effectLst/>
                <a:latin typeface="+mj-lt"/>
              </a:rPr>
              <a:t>(Theo Truyện cổ dân tộc Mường</a:t>
            </a:r>
            <a:r>
              <a:rPr lang="vi-VN" sz="2600" b="0" i="0" dirty="0">
                <a:solidFill>
                  <a:srgbClr val="000000"/>
                </a:solidFill>
                <a:effectLst/>
                <a:latin typeface="+mj-lt"/>
              </a:rPr>
              <a:t>)</a:t>
            </a:r>
          </a:p>
        </p:txBody>
      </p:sp>
    </p:spTree>
    <p:extLst>
      <p:ext uri="{BB962C8B-B14F-4D97-AF65-F5344CB8AC3E}">
        <p14:creationId xmlns:p14="http://schemas.microsoft.com/office/powerpoint/2010/main" val="333846884"/>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64241"/>
            <a:ext cx="12191999" cy="646331"/>
          </a:xfrm>
          <a:prstGeom prst="rect">
            <a:avLst/>
          </a:prstGeom>
          <a:noFill/>
        </p:spPr>
        <p:txBody>
          <a:bodyPr wrap="square" lIns="91440" tIns="45720" rIns="91440" bIns="45720">
            <a:spAutoFit/>
          </a:bodyPr>
          <a:lstStyle/>
          <a:p>
            <a:pPr algn="ctr"/>
            <a:endParaRPr lang="vi-VN" sz="3600" b="0" cap="none" spc="0" dirty="0">
              <a:ln w="0"/>
              <a:solidFill>
                <a:schemeClr val="tx1"/>
              </a:solidFill>
              <a:effectLst>
                <a:outerShdw blurRad="38100" dist="19050" dir="2700000" algn="tl" rotWithShape="0">
                  <a:schemeClr val="dk1">
                    <a:alpha val="40000"/>
                  </a:schemeClr>
                </a:outerShdw>
              </a:effectLst>
            </a:endParaRPr>
          </a:p>
        </p:txBody>
      </p:sp>
      <p:pic>
        <p:nvPicPr>
          <p:cNvPr id="13" name="Picture 12">
            <a:extLst>
              <a:ext uri="{FF2B5EF4-FFF2-40B4-BE49-F238E27FC236}">
                <a16:creationId xmlns:a16="http://schemas.microsoft.com/office/drawing/2014/main" id="{B883778B-8E9C-47AE-944A-AA2994CC1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6"/>
            <a:ext cx="12191998" cy="6851744"/>
          </a:xfrm>
          <a:prstGeom prst="rect">
            <a:avLst/>
          </a:prstGeom>
        </p:spPr>
      </p:pic>
      <p:pic>
        <p:nvPicPr>
          <p:cNvPr id="17" name="Picture 16">
            <a:extLst>
              <a:ext uri="{FF2B5EF4-FFF2-40B4-BE49-F238E27FC236}">
                <a16:creationId xmlns:a16="http://schemas.microsoft.com/office/drawing/2014/main" id="{61AC13AF-E244-483F-8ECD-4AD322FFD555}"/>
              </a:ext>
            </a:extLst>
          </p:cNvPr>
          <p:cNvPicPr>
            <a:picLocks noChangeAspect="1"/>
          </p:cNvPicPr>
          <p:nvPr/>
        </p:nvPicPr>
        <p:blipFill>
          <a:blip r:embed="rId3">
            <a:clrChange>
              <a:clrFrom>
                <a:srgbClr val="D7CCD2"/>
              </a:clrFrom>
              <a:clrTo>
                <a:srgbClr val="D7CCD2">
                  <a:alpha val="0"/>
                </a:srgbClr>
              </a:clrTo>
            </a:clrChange>
            <a:extLst>
              <a:ext uri="{28A0092B-C50C-407E-A947-70E740481C1C}">
                <a14:useLocalDpi xmlns:a14="http://schemas.microsoft.com/office/drawing/2010/main" val="0"/>
              </a:ext>
            </a:extLst>
          </a:blip>
          <a:stretch>
            <a:fillRect/>
          </a:stretch>
        </p:blipFill>
        <p:spPr>
          <a:xfrm>
            <a:off x="9562927" y="2886161"/>
            <a:ext cx="2842433" cy="5061135"/>
          </a:xfrm>
          <a:prstGeom prst="rect">
            <a:avLst/>
          </a:prstGeom>
        </p:spPr>
      </p:pic>
      <p:pic>
        <p:nvPicPr>
          <p:cNvPr id="19" name="Picture 18">
            <a:extLst>
              <a:ext uri="{FF2B5EF4-FFF2-40B4-BE49-F238E27FC236}">
                <a16:creationId xmlns:a16="http://schemas.microsoft.com/office/drawing/2014/main" id="{6B0DF891-A893-44B0-8367-5FA6E813BEFD}"/>
              </a:ext>
            </a:extLst>
          </p:cNvPr>
          <p:cNvPicPr>
            <a:picLocks noChangeAspect="1"/>
          </p:cNvPicPr>
          <p:nvPr/>
        </p:nvPicPr>
        <p:blipFill rotWithShape="1">
          <a:blip r:embed="rId4" cstate="print">
            <a:clrChange>
              <a:clrFrom>
                <a:srgbClr val="B2E1FF"/>
              </a:clrFrom>
              <a:clrTo>
                <a:srgbClr val="B2E1FF">
                  <a:alpha val="0"/>
                </a:srgbClr>
              </a:clrTo>
            </a:clrChange>
            <a:extLst>
              <a:ext uri="{28A0092B-C50C-407E-A947-70E740481C1C}">
                <a14:useLocalDpi xmlns:a14="http://schemas.microsoft.com/office/drawing/2010/main" val="0"/>
              </a:ext>
            </a:extLst>
          </a:blip>
          <a:srcRect b="15883"/>
          <a:stretch/>
        </p:blipFill>
        <p:spPr>
          <a:xfrm>
            <a:off x="-1" y="1089296"/>
            <a:ext cx="3858228" cy="5768704"/>
          </a:xfrm>
          <a:prstGeom prst="rect">
            <a:avLst/>
          </a:prstGeom>
        </p:spPr>
      </p:pic>
      <p:sp>
        <p:nvSpPr>
          <p:cNvPr id="22" name="Rectangle 21">
            <a:extLst>
              <a:ext uri="{FF2B5EF4-FFF2-40B4-BE49-F238E27FC236}">
                <a16:creationId xmlns:a16="http://schemas.microsoft.com/office/drawing/2014/main" id="{6F615D7E-125E-4A2B-881E-2A8910371264}"/>
              </a:ext>
            </a:extLst>
          </p:cNvPr>
          <p:cNvSpPr/>
          <p:nvPr/>
        </p:nvSpPr>
        <p:spPr>
          <a:xfrm>
            <a:off x="3738426" y="1465104"/>
            <a:ext cx="4286686" cy="923330"/>
          </a:xfrm>
          <a:prstGeom prst="rect">
            <a:avLst/>
          </a:prstGeom>
          <a:noFill/>
        </p:spPr>
        <p:txBody>
          <a:bodyPr wrap="none" lIns="91440" tIns="45720" rIns="91440" bIns="45720">
            <a:spAutoFit/>
          </a:bodyPr>
          <a:lstStyle/>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Ôn</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chữ</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hoa</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Y</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622089"/>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7718425" y="1116829"/>
            <a:ext cx="4600575" cy="5741171"/>
          </a:xfrm>
          <a:prstGeom prst="rect">
            <a:avLst/>
          </a:prstGeom>
        </p:spPr>
      </p:pic>
      <p:grpSp>
        <p:nvGrpSpPr>
          <p:cNvPr id="32" name="组合 9">
            <a:extLst>
              <a:ext uri="{FF2B5EF4-FFF2-40B4-BE49-F238E27FC236}">
                <a16:creationId xmlns:a16="http://schemas.microsoft.com/office/drawing/2014/main" id="{965FEAD2-6526-4AF9-9628-CA0CED70D7D4}"/>
              </a:ext>
            </a:extLst>
          </p:cNvPr>
          <p:cNvGrpSpPr/>
          <p:nvPr/>
        </p:nvGrpSpPr>
        <p:grpSpPr>
          <a:xfrm>
            <a:off x="332697" y="359595"/>
            <a:ext cx="7694831" cy="4464303"/>
            <a:chOff x="2248583" y="504738"/>
            <a:chExt cx="7694831" cy="4464303"/>
          </a:xfrm>
        </p:grpSpPr>
        <p:sp>
          <p:nvSpPr>
            <p:cNvPr id="3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4" name="组合 8">
              <a:extLst>
                <a:ext uri="{FF2B5EF4-FFF2-40B4-BE49-F238E27FC236}">
                  <a16:creationId xmlns:a16="http://schemas.microsoft.com/office/drawing/2014/main" id="{D66A98E2-2CB0-41B7-9CE7-24F48BBC75C7}"/>
                </a:ext>
              </a:extLst>
            </p:cNvPr>
            <p:cNvGrpSpPr/>
            <p:nvPr/>
          </p:nvGrpSpPr>
          <p:grpSpPr>
            <a:xfrm>
              <a:off x="4005052" y="771040"/>
              <a:ext cx="3872791" cy="3501643"/>
              <a:chOff x="4005053" y="589247"/>
              <a:chExt cx="3872791" cy="3501643"/>
            </a:xfrm>
          </p:grpSpPr>
          <p:sp>
            <p:nvSpPr>
              <p:cNvPr id="35" name="文本框 4">
                <a:extLst>
                  <a:ext uri="{FF2B5EF4-FFF2-40B4-BE49-F238E27FC236}">
                    <a16:creationId xmlns:a16="http://schemas.microsoft.com/office/drawing/2014/main" id="{2085A130-FCA5-4834-9D05-90B620F7174B}"/>
                  </a:ext>
                </a:extLst>
              </p:cNvPr>
              <p:cNvSpPr txBox="1"/>
              <p:nvPr/>
            </p:nvSpPr>
            <p:spPr>
              <a:xfrm>
                <a:off x="5691890" y="589247"/>
                <a:ext cx="80821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66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lt"/>
                  </a:rPr>
                  <a:t>1</a:t>
                </a:r>
                <a:endParaRPr kumimoji="0" lang="zh-CN" altLang="en-US" sz="9600" b="1" i="0" u="none" strike="noStrike" kern="1200" cap="none" spc="0" normalizeH="0" baseline="0" noProof="0" dirty="0">
                  <a:ln>
                    <a:noFill/>
                  </a:ln>
                  <a:solidFill>
                    <a:srgbClr val="FF66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7" name="文本框 6">
                <a:extLst>
                  <a:ext uri="{FF2B5EF4-FFF2-40B4-BE49-F238E27FC236}">
                    <a16:creationId xmlns:a16="http://schemas.microsoft.com/office/drawing/2014/main" id="{AA7DDBE8-CB61-41FA-A51F-73B4778152A4}"/>
                  </a:ext>
                </a:extLst>
              </p:cNvPr>
              <p:cNvSpPr txBox="1"/>
              <p:nvPr/>
            </p:nvSpPr>
            <p:spPr>
              <a:xfrm>
                <a:off x="4005053" y="1967232"/>
                <a:ext cx="387279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baseline="0" noProof="0" dirty="0">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chữ</a:t>
                </a:r>
                <a:endParaRPr kumimoji="0" lang="en-US" sz="6600" b="1" i="0" u="none" strike="noStrike" kern="1200" cap="none" spc="0" normalizeH="0" baseline="0" noProof="0" dirty="0">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endParaRPr>
              </a:p>
            </p:txBody>
          </p:sp>
        </p:grpSp>
      </p:grpSp>
    </p:spTree>
    <p:custDataLst>
      <p:tags r:id="rId1"/>
    </p:custDataLst>
    <p:extLst>
      <p:ext uri="{BB962C8B-B14F-4D97-AF65-F5344CB8AC3E}">
        <p14:creationId xmlns:p14="http://schemas.microsoft.com/office/powerpoint/2010/main" val="15114274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012D1D-2F3F-4BD4-B7CC-39D3D541D27D}"/>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45C4A0F6-5885-4656-ABEE-72DBE6D1F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42D14C9-D051-4EE8-AE6E-116CECA009AB}"/>
                </a:ext>
              </a:extLst>
            </p:cNvPr>
            <p:cNvSpPr/>
            <p:nvPr/>
          </p:nvSpPr>
          <p:spPr>
            <a:xfrm>
              <a:off x="433953" y="364211"/>
              <a:ext cx="11329261" cy="61295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6146" name="Picture 2" descr="C:\Users\admin\Downloads\Mẫu chữ\mau-chu-2.5-o-ly-p3\mau chu 2.5 o ly p3\mau chu cao 2.5 o ly (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32" t="11971" r="12696" b="15835"/>
          <a:stretch/>
        </p:blipFill>
        <p:spPr bwMode="auto">
          <a:xfrm>
            <a:off x="1255363" y="805912"/>
            <a:ext cx="4388616" cy="471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165C0E4-91E3-4BF0-852E-E134B7A33FBB}"/>
              </a:ext>
            </a:extLst>
          </p:cNvPr>
          <p:cNvSpPr/>
          <p:nvPr/>
        </p:nvSpPr>
        <p:spPr>
          <a:xfrm>
            <a:off x="6548023" y="2051735"/>
            <a:ext cx="4388615" cy="2219838"/>
          </a:xfrm>
          <a:prstGeom prst="rect">
            <a:avLst/>
          </a:prstGeom>
        </p:spPr>
        <p:txBody>
          <a:bodyPr wrap="square">
            <a:spAutoFit/>
          </a:bodyPr>
          <a:lstStyle/>
          <a:p>
            <a:pPr algn="just">
              <a:lnSpc>
                <a:spcPct val="150000"/>
              </a:lnSpc>
            </a:pPr>
            <a:r>
              <a:rPr lang="vi-VN" sz="3200" b="1" dirty="0">
                <a:solidFill>
                  <a:srgbClr val="002060"/>
                </a:solidFill>
                <a:latin typeface="Times New Roman" panose="02020603050405020304" pitchFamily="18" charset="0"/>
                <a:cs typeface="Times New Roman" panose="02020603050405020304" pitchFamily="18" charset="0"/>
              </a:rPr>
              <a:t>Chữ hoa Y gồm 2 nét:</a:t>
            </a:r>
          </a:p>
          <a:p>
            <a:pPr marL="457200" indent="-457200" algn="just">
              <a:lnSpc>
                <a:spcPct val="150000"/>
              </a:lnSpc>
              <a:buFontTx/>
              <a:buChar char="-"/>
            </a:pPr>
            <a:r>
              <a:rPr lang="vi-VN" sz="3200" b="1" dirty="0">
                <a:solidFill>
                  <a:srgbClr val="002060"/>
                </a:solidFill>
                <a:latin typeface="Times New Roman" panose="02020603050405020304" pitchFamily="18" charset="0"/>
                <a:cs typeface="Times New Roman" panose="02020603050405020304" pitchFamily="18" charset="0"/>
              </a:rPr>
              <a:t>Nét móc hai đầu.</a:t>
            </a:r>
          </a:p>
          <a:p>
            <a:pPr marL="457200" indent="-457200" algn="just">
              <a:lnSpc>
                <a:spcPct val="150000"/>
              </a:lnSpc>
              <a:buFontTx/>
              <a:buChar char="-"/>
            </a:pPr>
            <a:r>
              <a:rPr lang="vi-VN" sz="3200" b="1" dirty="0">
                <a:solidFill>
                  <a:srgbClr val="002060"/>
                </a:solidFill>
                <a:latin typeface="Times New Roman" panose="02020603050405020304" pitchFamily="18" charset="0"/>
                <a:cs typeface="Times New Roman" panose="02020603050405020304" pitchFamily="18" charset="0"/>
              </a:rPr>
              <a:t>Nét khuyết dưới.</a:t>
            </a:r>
          </a:p>
        </p:txBody>
      </p:sp>
    </p:spTree>
    <p:extLst>
      <p:ext uri="{BB962C8B-B14F-4D97-AF65-F5344CB8AC3E}">
        <p14:creationId xmlns:p14="http://schemas.microsoft.com/office/powerpoint/2010/main" val="2524973940"/>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7718425" y="1116829"/>
            <a:ext cx="4600575" cy="5741171"/>
          </a:xfrm>
          <a:prstGeom prst="rect">
            <a:avLst/>
          </a:prstGeom>
        </p:spPr>
      </p:pic>
      <p:grpSp>
        <p:nvGrpSpPr>
          <p:cNvPr id="32" name="组合 9">
            <a:extLst>
              <a:ext uri="{FF2B5EF4-FFF2-40B4-BE49-F238E27FC236}">
                <a16:creationId xmlns:a16="http://schemas.microsoft.com/office/drawing/2014/main" id="{965FEAD2-6526-4AF9-9628-CA0CED70D7D4}"/>
              </a:ext>
            </a:extLst>
          </p:cNvPr>
          <p:cNvGrpSpPr/>
          <p:nvPr/>
        </p:nvGrpSpPr>
        <p:grpSpPr>
          <a:xfrm>
            <a:off x="332697" y="359595"/>
            <a:ext cx="7694831" cy="4464303"/>
            <a:chOff x="2248583" y="504738"/>
            <a:chExt cx="7694831" cy="4464303"/>
          </a:xfrm>
        </p:grpSpPr>
        <p:sp>
          <p:nvSpPr>
            <p:cNvPr id="3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4" name="组合 8">
              <a:extLst>
                <a:ext uri="{FF2B5EF4-FFF2-40B4-BE49-F238E27FC236}">
                  <a16:creationId xmlns:a16="http://schemas.microsoft.com/office/drawing/2014/main" id="{D66A98E2-2CB0-41B7-9CE7-24F48BBC75C7}"/>
                </a:ext>
              </a:extLst>
            </p:cNvPr>
            <p:cNvGrpSpPr/>
            <p:nvPr/>
          </p:nvGrpSpPr>
          <p:grpSpPr>
            <a:xfrm>
              <a:off x="2556359" y="808570"/>
              <a:ext cx="6271059" cy="3323987"/>
              <a:chOff x="2556360" y="626777"/>
              <a:chExt cx="6271059" cy="3323987"/>
            </a:xfrm>
          </p:grpSpPr>
          <p:sp>
            <p:nvSpPr>
              <p:cNvPr id="35" name="文本框 4">
                <a:extLst>
                  <a:ext uri="{FF2B5EF4-FFF2-40B4-BE49-F238E27FC236}">
                    <a16:creationId xmlns:a16="http://schemas.microsoft.com/office/drawing/2014/main" id="{2085A130-FCA5-4834-9D05-90B620F7174B}"/>
                  </a:ext>
                </a:extLst>
              </p:cNvPr>
              <p:cNvSpPr txBox="1"/>
              <p:nvPr/>
            </p:nvSpPr>
            <p:spPr>
              <a:xfrm>
                <a:off x="5469840" y="626777"/>
                <a:ext cx="8082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66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lt"/>
                  </a:rPr>
                  <a:t>2</a:t>
                </a:r>
                <a:endParaRPr kumimoji="0" lang="zh-CN" altLang="en-US" sz="7200" b="1" i="0" u="none" strike="noStrike" kern="1200" cap="none" spc="0" normalizeH="0" baseline="0" noProof="0" dirty="0">
                  <a:ln>
                    <a:noFill/>
                  </a:ln>
                  <a:solidFill>
                    <a:srgbClr val="FF66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7" name="文本框 6">
                <a:extLst>
                  <a:ext uri="{FF2B5EF4-FFF2-40B4-BE49-F238E27FC236}">
                    <a16:creationId xmlns:a16="http://schemas.microsoft.com/office/drawing/2014/main" id="{AA7DDBE8-CB61-41FA-A51F-73B4778152A4}"/>
                  </a:ext>
                </a:extLst>
              </p:cNvPr>
              <p:cNvSpPr txBox="1"/>
              <p:nvPr/>
            </p:nvSpPr>
            <p:spPr>
              <a:xfrm>
                <a:off x="2556360" y="1827106"/>
                <a:ext cx="627105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ln w="12700">
                      <a:solidFill>
                        <a:srgbClr val="FF3300"/>
                      </a:solidFill>
                    </a:ln>
                    <a:solidFill>
                      <a:srgbClr val="FF6600"/>
                    </a:solidFill>
                    <a:latin typeface="Times New Roman" panose="02020603050405020304" pitchFamily="18" charset="0"/>
                    <a:cs typeface="Times New Roman" panose="02020603050405020304" pitchFamily="18" charset="0"/>
                  </a:rPr>
                  <a:t>từ</a:t>
                </a:r>
                <a:r>
                  <a:rPr kumimoji="0" lang="en-US" sz="6600" b="1" i="0" u="none" strike="noStrike" kern="1200" cap="none" spc="0" normalizeH="0" baseline="0" noProof="0" dirty="0">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ứng</a:t>
                </a:r>
                <a:r>
                  <a:rPr kumimoji="0" lang="en-US" sz="6600" b="1" i="0" u="none" strike="noStrike" kern="1200" cap="none" spc="0" normalizeH="0" baseline="0" noProof="0" dirty="0">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dụng</a:t>
                </a:r>
                <a:endParaRPr kumimoji="0" lang="en-US" sz="6600" b="1" i="0" u="none" strike="noStrike" kern="1200" cap="none" spc="0" normalizeH="0" baseline="0" noProof="0" dirty="0">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endParaRPr>
              </a:p>
            </p:txBody>
          </p:sp>
        </p:grpSp>
      </p:grpSp>
    </p:spTree>
    <p:custDataLst>
      <p:tags r:id="rId1"/>
    </p:custDataLst>
    <p:extLst>
      <p:ext uri="{BB962C8B-B14F-4D97-AF65-F5344CB8AC3E}">
        <p14:creationId xmlns:p14="http://schemas.microsoft.com/office/powerpoint/2010/main" val="8314079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9090" y="6112764"/>
            <a:ext cx="11852910"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Nam </a:t>
            </a:r>
            <a:r>
              <a:rPr lang="en-US" sz="3200" b="1" dirty="0" err="1">
                <a:solidFill>
                  <a:srgbClr val="002060"/>
                </a:solidFill>
                <a:latin typeface="Times New Roman" panose="02020603050405020304" pitchFamily="18" charset="0"/>
                <a:cs typeface="Times New Roman" panose="02020603050405020304" pitchFamily="18" charset="0"/>
              </a:rPr>
              <a:t>Yết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hòn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đảo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thuộc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đảo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Trường</a:t>
            </a:r>
            <a:r>
              <a:rPr lang="en-US" sz="3200" dirty="0">
                <a:solidFill>
                  <a:srgbClr val="002060"/>
                </a:solidFill>
                <a:latin typeface="Times New Roman" panose="02020603050405020304" pitchFamily="18" charset="0"/>
                <a:cs typeface="Times New Roman" panose="02020603050405020304" pitchFamily="18" charset="0"/>
              </a:rPr>
              <a:t> Sa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Việt</a:t>
            </a:r>
            <a:r>
              <a:rPr lang="en-US" sz="3200" dirty="0">
                <a:solidFill>
                  <a:srgbClr val="002060"/>
                </a:solidFill>
                <a:latin typeface="Times New Roman" panose="02020603050405020304" pitchFamily="18" charset="0"/>
                <a:cs typeface="Times New Roman" panose="02020603050405020304" pitchFamily="18" charset="0"/>
              </a:rPr>
              <a:t> Nam</a:t>
            </a:r>
          </a:p>
        </p:txBody>
      </p:sp>
      <p:pic>
        <p:nvPicPr>
          <p:cNvPr id="15" name="Picture 14">
            <a:extLst>
              <a:ext uri="{FF2B5EF4-FFF2-40B4-BE49-F238E27FC236}">
                <a16:creationId xmlns:a16="http://schemas.microsoft.com/office/drawing/2014/main" id="{D19A016C-FB26-4C9F-1502-ECF14B403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891" y="271975"/>
            <a:ext cx="10776218" cy="5526660"/>
          </a:xfrm>
          <a:prstGeom prst="rect">
            <a:avLst/>
          </a:prstGeom>
        </p:spPr>
      </p:pic>
    </p:spTree>
    <p:extLst>
      <p:ext uri="{BB962C8B-B14F-4D97-AF65-F5344CB8AC3E}">
        <p14:creationId xmlns:p14="http://schemas.microsoft.com/office/powerpoint/2010/main" val="3218143909"/>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7718425" y="1116829"/>
            <a:ext cx="4600575" cy="5741171"/>
          </a:xfrm>
          <a:prstGeom prst="rect">
            <a:avLst/>
          </a:prstGeom>
        </p:spPr>
      </p:pic>
      <p:grpSp>
        <p:nvGrpSpPr>
          <p:cNvPr id="32" name="组合 9">
            <a:extLst>
              <a:ext uri="{FF2B5EF4-FFF2-40B4-BE49-F238E27FC236}">
                <a16:creationId xmlns:a16="http://schemas.microsoft.com/office/drawing/2014/main" id="{965FEAD2-6526-4AF9-9628-CA0CED70D7D4}"/>
              </a:ext>
            </a:extLst>
          </p:cNvPr>
          <p:cNvGrpSpPr/>
          <p:nvPr/>
        </p:nvGrpSpPr>
        <p:grpSpPr>
          <a:xfrm>
            <a:off x="299243" y="326141"/>
            <a:ext cx="7694831" cy="4464303"/>
            <a:chOff x="2215129" y="471284"/>
            <a:chExt cx="7694831" cy="4464303"/>
          </a:xfrm>
        </p:grpSpPr>
        <p:sp>
          <p:nvSpPr>
            <p:cNvPr id="33" name="思想气泡: 云 2">
              <a:extLst>
                <a:ext uri="{FF2B5EF4-FFF2-40B4-BE49-F238E27FC236}">
                  <a16:creationId xmlns:a16="http://schemas.microsoft.com/office/drawing/2014/main" id="{3D47A29A-702C-4DCE-A39E-C03F82B68443}"/>
                </a:ext>
              </a:extLst>
            </p:cNvPr>
            <p:cNvSpPr/>
            <p:nvPr/>
          </p:nvSpPr>
          <p:spPr>
            <a:xfrm>
              <a:off x="2215129" y="471284"/>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4" name="组合 8">
              <a:extLst>
                <a:ext uri="{FF2B5EF4-FFF2-40B4-BE49-F238E27FC236}">
                  <a16:creationId xmlns:a16="http://schemas.microsoft.com/office/drawing/2014/main" id="{D66A98E2-2CB0-41B7-9CE7-24F48BBC75C7}"/>
                </a:ext>
              </a:extLst>
            </p:cNvPr>
            <p:cNvGrpSpPr/>
            <p:nvPr/>
          </p:nvGrpSpPr>
          <p:grpSpPr>
            <a:xfrm>
              <a:off x="2751956" y="578360"/>
              <a:ext cx="6271059" cy="3164295"/>
              <a:chOff x="2751957" y="396567"/>
              <a:chExt cx="6271059" cy="3164295"/>
            </a:xfrm>
          </p:grpSpPr>
          <p:sp>
            <p:nvSpPr>
              <p:cNvPr id="35" name="文本框 4">
                <a:extLst>
                  <a:ext uri="{FF2B5EF4-FFF2-40B4-BE49-F238E27FC236}">
                    <a16:creationId xmlns:a16="http://schemas.microsoft.com/office/drawing/2014/main" id="{2085A130-FCA5-4834-9D05-90B620F7174B}"/>
                  </a:ext>
                </a:extLst>
              </p:cNvPr>
              <p:cNvSpPr txBox="1"/>
              <p:nvPr/>
            </p:nvSpPr>
            <p:spPr>
              <a:xfrm>
                <a:off x="5658436" y="396567"/>
                <a:ext cx="8082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FF6600"/>
                    </a:solidFill>
                    <a:latin typeface="Times New Roman" panose="02020603050405020304" pitchFamily="18" charset="0"/>
                    <a:ea typeface="微软雅黑" panose="020B0503020204020204" pitchFamily="34" charset="-122"/>
                    <a:cs typeface="Times New Roman" panose="02020603050405020304" pitchFamily="18" charset="0"/>
                    <a:sym typeface="+mn-lt"/>
                  </a:rPr>
                  <a:t>3</a:t>
                </a:r>
                <a:endParaRPr kumimoji="0" lang="zh-CN" altLang="en-US" sz="7200" b="1" i="0" u="none" strike="noStrike" kern="1200" cap="none" spc="0" normalizeH="0" baseline="0" noProof="0" dirty="0">
                  <a:ln>
                    <a:noFill/>
                  </a:ln>
                  <a:solidFill>
                    <a:srgbClr val="FF66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7" name="文本框 6">
                <a:extLst>
                  <a:ext uri="{FF2B5EF4-FFF2-40B4-BE49-F238E27FC236}">
                    <a16:creationId xmlns:a16="http://schemas.microsoft.com/office/drawing/2014/main" id="{AA7DDBE8-CB61-41FA-A51F-73B4778152A4}"/>
                  </a:ext>
                </a:extLst>
              </p:cNvPr>
              <p:cNvSpPr txBox="1"/>
              <p:nvPr/>
            </p:nvSpPr>
            <p:spPr>
              <a:xfrm>
                <a:off x="2751957" y="1437204"/>
                <a:ext cx="627105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câu</a:t>
                </a:r>
                <a:r>
                  <a:rPr kumimoji="0" lang="en-US" sz="6600" b="1" i="0" u="none" strike="noStrike" kern="1200" cap="none" spc="0" normalizeH="0" baseline="0" noProof="0" dirty="0">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ứng</a:t>
                </a:r>
                <a:r>
                  <a:rPr kumimoji="0" lang="en-US" sz="6600" b="1" i="0" u="none" strike="noStrike" kern="1200" cap="none" spc="0" normalizeH="0" baseline="0" noProof="0" dirty="0">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rPr>
                  <a:t>dụng</a:t>
                </a:r>
                <a:endParaRPr kumimoji="0" lang="en-US" sz="6600" b="1" i="0" u="none" strike="noStrike" kern="1200" cap="none" spc="0" normalizeH="0" baseline="0" noProof="0" dirty="0">
                  <a:ln w="12700">
                    <a:solidFill>
                      <a:srgbClr val="FF3300"/>
                    </a:solidFill>
                  </a:ln>
                  <a:solidFill>
                    <a:srgbClr val="FF6600"/>
                  </a:solidFill>
                  <a:effectLst/>
                  <a:uLnTx/>
                  <a:uFillTx/>
                  <a:latin typeface="Times New Roman" panose="02020603050405020304" pitchFamily="18" charset="0"/>
                  <a:ea typeface="+mn-ea"/>
                  <a:cs typeface="Times New Roman" panose="02020603050405020304" pitchFamily="18" charset="0"/>
                </a:endParaRPr>
              </a:p>
            </p:txBody>
          </p:sp>
        </p:grpSp>
      </p:grpSp>
    </p:spTree>
    <p:custDataLst>
      <p:tags r:id="rId1"/>
    </p:custDataLst>
    <p:extLst>
      <p:ext uri="{BB962C8B-B14F-4D97-AF65-F5344CB8AC3E}">
        <p14:creationId xmlns:p14="http://schemas.microsoft.com/office/powerpoint/2010/main" val="1872709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2570881" y="1347330"/>
            <a:ext cx="7602689" cy="1446550"/>
          </a:xfrm>
          <a:prstGeom prst="rect">
            <a:avLst/>
          </a:prstGeom>
          <a:noFill/>
        </p:spPr>
        <p:txBody>
          <a:bodyPr wrap="square" rtlCol="0">
            <a:spAutoFit/>
          </a:bodyPr>
          <a:lstStyle/>
          <a:p>
            <a:pPr algn="ctr" defTabSz="914377"/>
            <a:r>
              <a:rPr lang="en-US" altLang="zh-CN" sz="8800" b="1" dirty="0">
                <a:ln w="38100">
                  <a:solidFill>
                    <a:srgbClr val="FFFFFF"/>
                  </a:solidFill>
                </a:ln>
                <a:solidFill>
                  <a:srgbClr val="318C80">
                    <a:lumMod val="75000"/>
                  </a:srgbClr>
                </a:solidFill>
                <a:latin typeface="Arial-SGK-TV" pitchFamily="2" charset="0"/>
                <a:cs typeface="Arial-SGK-TV" pitchFamily="2" charset="0"/>
                <a:sym typeface="+mn-lt"/>
              </a:rPr>
              <a:t>1.Khởi </a:t>
            </a:r>
            <a:r>
              <a:rPr lang="en-US" altLang="zh-CN" sz="8800" b="1" dirty="0" err="1">
                <a:ln w="38100">
                  <a:solidFill>
                    <a:srgbClr val="FFFFFF"/>
                  </a:solidFill>
                </a:ln>
                <a:solidFill>
                  <a:srgbClr val="318C80">
                    <a:lumMod val="75000"/>
                  </a:srgbClr>
                </a:solidFill>
                <a:latin typeface="Arial-SGK-TV" pitchFamily="2" charset="0"/>
                <a:cs typeface="Arial-SGK-TV" pitchFamily="2" charset="0"/>
                <a:sym typeface="+mn-lt"/>
              </a:rPr>
              <a:t>động</a:t>
            </a:r>
            <a:endParaRPr lang="en-US" altLang="zh-CN" sz="88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35279093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4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49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59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7B4D17-F2DD-4C4B-81DC-465C78AE4EE6}"/>
              </a:ext>
            </a:extLst>
          </p:cNvPr>
          <p:cNvSpPr txBox="1"/>
          <p:nvPr/>
        </p:nvSpPr>
        <p:spPr>
          <a:xfrm>
            <a:off x="579864" y="211146"/>
            <a:ext cx="9984058" cy="1077218"/>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ứng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a:t>
            </a:r>
          </a:p>
          <a:p>
            <a:r>
              <a:rPr lang="en-US" sz="3200" b="1" dirty="0" err="1">
                <a:solidFill>
                  <a:srgbClr val="00B050"/>
                </a:solidFill>
                <a:latin typeface="Times New Roman" panose="02020603050405020304" pitchFamily="18" charset="0"/>
                <a:cs typeface="Times New Roman" panose="02020603050405020304" pitchFamily="18" charset="0"/>
              </a:rPr>
              <a:t>Đảo</a:t>
            </a:r>
            <a:r>
              <a:rPr lang="en-US" sz="3200" b="1" dirty="0">
                <a:solidFill>
                  <a:srgbClr val="00B050"/>
                </a:solidFill>
                <a:latin typeface="Times New Roman" panose="02020603050405020304" pitchFamily="18" charset="0"/>
                <a:cs typeface="Times New Roman" panose="02020603050405020304" pitchFamily="18" charset="0"/>
              </a:rPr>
              <a:t> Nam </a:t>
            </a:r>
            <a:r>
              <a:rPr lang="en-US" sz="3200" b="1" dirty="0" err="1">
                <a:solidFill>
                  <a:srgbClr val="00B050"/>
                </a:solidFill>
                <a:latin typeface="Times New Roman" panose="02020603050405020304" pitchFamily="18" charset="0"/>
                <a:cs typeface="Times New Roman" panose="02020603050405020304" pitchFamily="18" charset="0"/>
              </a:rPr>
              <a:t>Yết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thuộc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quần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Trường</a:t>
            </a:r>
            <a:r>
              <a:rPr lang="en-US" sz="3200" b="1" dirty="0">
                <a:solidFill>
                  <a:srgbClr val="00B050"/>
                </a:solidFill>
                <a:latin typeface="Times New Roman" panose="02020603050405020304" pitchFamily="18" charset="0"/>
                <a:cs typeface="Times New Roman" panose="02020603050405020304" pitchFamily="18" charset="0"/>
              </a:rPr>
              <a:t> Sa </a:t>
            </a:r>
            <a:r>
              <a:rPr lang="en-US" sz="3200" b="1" dirty="0" err="1">
                <a:solidFill>
                  <a:srgbClr val="00B050"/>
                </a:solidFill>
                <a:latin typeface="Times New Roman" panose="02020603050405020304" pitchFamily="18" charset="0"/>
                <a:cs typeface="Times New Roman" panose="02020603050405020304" pitchFamily="18" charset="0"/>
              </a:rPr>
              <a:t>của</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Việt</a:t>
            </a:r>
            <a:r>
              <a:rPr lang="en-US" sz="3200" b="1" dirty="0">
                <a:solidFill>
                  <a:srgbClr val="00B050"/>
                </a:solidFill>
                <a:latin typeface="Times New Roman" panose="02020603050405020304" pitchFamily="18" charset="0"/>
                <a:cs typeface="Times New Roman" panose="02020603050405020304" pitchFamily="18" charset="0"/>
              </a:rPr>
              <a:t> Nam.</a:t>
            </a:r>
            <a:endParaRPr lang="vi-VN" sz="3200" b="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CEA2A7E-B65D-4D06-7DA6-18E59FA91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694" y="1400294"/>
            <a:ext cx="9573199" cy="5384925"/>
          </a:xfrm>
          <a:prstGeom prst="rect">
            <a:avLst/>
          </a:prstGeom>
        </p:spPr>
      </p:pic>
    </p:spTree>
    <p:extLst>
      <p:ext uri="{BB962C8B-B14F-4D97-AF65-F5344CB8AC3E}">
        <p14:creationId xmlns:p14="http://schemas.microsoft.com/office/powerpoint/2010/main" val="4184417378"/>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4"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extLst>
      <p:ext uri="{BB962C8B-B14F-4D97-AF65-F5344CB8AC3E}">
        <p14:creationId xmlns:p14="http://schemas.microsoft.com/office/powerpoint/2010/main" val="18857615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39646542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48132" name="AutoShape 4"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48134" name="AutoShape 6"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6" name="TextBox 5"/>
          <p:cNvSpPr txBox="1"/>
          <p:nvPr/>
        </p:nvSpPr>
        <p:spPr>
          <a:xfrm>
            <a:off x="457200" y="177801"/>
            <a:ext cx="11187953" cy="1142749"/>
          </a:xfrm>
          <a:prstGeom prst="rect">
            <a:avLst/>
          </a:prstGeom>
          <a:noFill/>
        </p:spPr>
        <p:txBody>
          <a:bodyPr wrap="square" rtlCol="0">
            <a:spAutoFit/>
          </a:bodyPr>
          <a:lstStyle/>
          <a:p>
            <a:pPr defTabSz="866943" fontAlgn="base">
              <a:spcBef>
                <a:spcPct val="0"/>
              </a:spcBef>
              <a:spcAft>
                <a:spcPct val="0"/>
              </a:spcAft>
            </a:pP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Quan </a:t>
            </a:r>
            <a:r>
              <a:rPr lang="en-US" sz="3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sát</a:t>
            </a: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tranh</a:t>
            </a: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minh</a:t>
            </a: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họa</a:t>
            </a: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cho</a:t>
            </a: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biết</a:t>
            </a: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hai</a:t>
            </a: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người</a:t>
            </a: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trong</a:t>
            </a: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tranh</a:t>
            </a: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đang</a:t>
            </a: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làm</a:t>
            </a: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gì</a:t>
            </a:r>
            <a:r>
              <a:rPr lang="en-US" sz="3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p>
        </p:txBody>
      </p:sp>
      <p:pic>
        <p:nvPicPr>
          <p:cNvPr id="4" name="Picture 3">
            <a:extLst>
              <a:ext uri="{FF2B5EF4-FFF2-40B4-BE49-F238E27FC236}">
                <a16:creationId xmlns:a16="http://schemas.microsoft.com/office/drawing/2014/main" id="{282C19A8-260B-BF61-0A5F-5CFED5731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948" y="1370730"/>
            <a:ext cx="9697696" cy="5182243"/>
          </a:xfrm>
          <a:prstGeom prst="rect">
            <a:avLst/>
          </a:prstGeom>
        </p:spPr>
      </p:pic>
    </p:spTree>
    <p:extLst>
      <p:ext uri="{BB962C8B-B14F-4D97-AF65-F5344CB8AC3E}">
        <p14:creationId xmlns:p14="http://schemas.microsoft.com/office/powerpoint/2010/main" val="38196032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3109761" y="1385754"/>
            <a:ext cx="6524928" cy="1733680"/>
          </a:xfrm>
          <a:prstGeom prst="rect">
            <a:avLst/>
          </a:prstGeom>
          <a:noFill/>
        </p:spPr>
        <p:txBody>
          <a:bodyPr wrap="square" rtlCol="0">
            <a:spAutoFit/>
          </a:bodyPr>
          <a:lstStyle/>
          <a:p>
            <a:pPr algn="ctr" defTabSz="914377">
              <a:defRPr/>
            </a:pPr>
            <a:r>
              <a:rPr lang="en-US" altLang="zh-CN" sz="10666" b="1" dirty="0">
                <a:ln w="38100">
                  <a:solidFill>
                    <a:srgbClr val="FFFFFF"/>
                  </a:solidFill>
                </a:ln>
                <a:solidFill>
                  <a:srgbClr val="318C80">
                    <a:lumMod val="75000"/>
                  </a:srgbClr>
                </a:solidFill>
                <a:latin typeface="Arial-SGK-TV" pitchFamily="2" charset="0"/>
                <a:cs typeface="Arial-SGK-TV" pitchFamily="2" charset="0"/>
                <a:sym typeface="+mn-lt"/>
              </a:rPr>
              <a:t>2. </a:t>
            </a:r>
            <a:r>
              <a:rPr lang="en-US" altLang="zh-CN" sz="10666" b="1" dirty="0" err="1">
                <a:ln w="38100">
                  <a:solidFill>
                    <a:srgbClr val="FFFFFF"/>
                  </a:solidFill>
                </a:ln>
                <a:solidFill>
                  <a:srgbClr val="318C80">
                    <a:lumMod val="75000"/>
                  </a:srgbClr>
                </a:solidFill>
                <a:latin typeface="Arial-SGK-TV" pitchFamily="2" charset="0"/>
                <a:cs typeface="Arial-SGK-TV" pitchFamily="2" charset="0"/>
                <a:sym typeface="+mn-lt"/>
              </a:rPr>
              <a:t>Đọc</a:t>
            </a:r>
            <a:endParaRPr lang="en-US" altLang="zh-CN" sz="10666"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17850271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39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44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54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1934054" y="-202676"/>
            <a:ext cx="4419600" cy="69435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2400" b="1"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SỰ TÍCH ÔNG ĐÙNG, BÀ ĐÙNG</a:t>
            </a:r>
          </a:p>
        </p:txBody>
      </p:sp>
      <p:sp>
        <p:nvSpPr>
          <p:cNvPr id="3" name="TextBox 2">
            <a:extLst>
              <a:ext uri="{FF2B5EF4-FFF2-40B4-BE49-F238E27FC236}">
                <a16:creationId xmlns:a16="http://schemas.microsoft.com/office/drawing/2014/main" id="{E9582CE2-A162-9C13-09D4-C04FA0554C1D}"/>
              </a:ext>
            </a:extLst>
          </p:cNvPr>
          <p:cNvSpPr txBox="1"/>
          <p:nvPr/>
        </p:nvSpPr>
        <p:spPr>
          <a:xfrm>
            <a:off x="185580" y="396273"/>
            <a:ext cx="11455962" cy="6894195"/>
          </a:xfrm>
          <a:prstGeom prst="rect">
            <a:avLst/>
          </a:prstGeom>
          <a:noFill/>
        </p:spPr>
        <p:txBody>
          <a:bodyPr wrap="square">
            <a:spAutoFit/>
          </a:bodyPr>
          <a:lstStyle/>
          <a:p>
            <a:pPr algn="just"/>
            <a:r>
              <a:rPr lang="en-US" b="0" i="0" dirty="0">
                <a:solidFill>
                  <a:srgbClr val="000000"/>
                </a:solidFill>
                <a:effectLst/>
                <a:latin typeface="OpenSans"/>
              </a:rPr>
              <a:t>        </a:t>
            </a:r>
            <a:r>
              <a:rPr lang="vi-VN" sz="2500" b="0" i="0" dirty="0">
                <a:solidFill>
                  <a:srgbClr val="000000"/>
                </a:solidFill>
                <a:effectLst/>
                <a:latin typeface="+mj-lt"/>
              </a:rPr>
              <a:t>Ngày xửa ngày xưa, ở xứ Mường Bi xuất hiện một đôi vợ chồng cao lớn khác thường. Họ đứng cao hơn năm lần đỉnh núi cao nhất. Người Mường hay gọi họ là ông Đùng, bà Đùng, nghĩa là ông bà khổng l</a:t>
            </a:r>
            <a:r>
              <a:rPr lang="en-US" sz="2500" b="0" i="0" dirty="0">
                <a:solidFill>
                  <a:srgbClr val="000000"/>
                </a:solidFill>
                <a:effectLst/>
                <a:latin typeface="+mj-lt"/>
              </a:rPr>
              <a:t>ồ</a:t>
            </a:r>
            <a:r>
              <a:rPr lang="vi-VN" sz="2500" b="0" i="0" dirty="0">
                <a:solidFill>
                  <a:srgbClr val="000000"/>
                </a:solidFill>
                <a:effectLst/>
                <a:latin typeface="+mj-lt"/>
              </a:rPr>
              <a:t>.</a:t>
            </a:r>
          </a:p>
          <a:p>
            <a:pPr algn="just"/>
            <a:r>
              <a:rPr lang="en-US" sz="2500" b="0" i="0" dirty="0">
                <a:solidFill>
                  <a:srgbClr val="000000"/>
                </a:solidFill>
                <a:effectLst/>
                <a:latin typeface="+mj-lt"/>
              </a:rPr>
              <a:t>       </a:t>
            </a:r>
            <a:r>
              <a:rPr lang="vi-VN" sz="2500" b="0" i="0" dirty="0">
                <a:solidFill>
                  <a:srgbClr val="000000"/>
                </a:solidFill>
                <a:effectLst/>
                <a:latin typeface="+mj-lt"/>
              </a:rPr>
              <a:t>Hồi ấy, đất thì cao thấp, lồi lõm. Cây cối hoang dại mọc chằng chịt. Nước thì chảy từ lòng đất, ngập lênh láng khắp nơi.</a:t>
            </a:r>
            <a:r>
              <a:rPr lang="en-US" sz="2500" b="0" i="0" dirty="0">
                <a:solidFill>
                  <a:srgbClr val="000000"/>
                </a:solidFill>
                <a:effectLst/>
                <a:latin typeface="+mj-lt"/>
              </a:rPr>
              <a:t> </a:t>
            </a:r>
            <a:r>
              <a:rPr lang="vi-VN" sz="2500" b="0" i="0" dirty="0">
                <a:solidFill>
                  <a:srgbClr val="000000"/>
                </a:solidFill>
                <a:effectLst/>
                <a:latin typeface="+mj-lt"/>
              </a:rPr>
              <a:t>Thấy vậy, ông Đùng, bà Đùng liền ra tay. Chỉ một ngày, ông bà đã nhổ cây, san đất, làm thành cánh đồng bằng phẳng, rộng rãi, lấy chỗ cho dân ở và cày cấy.</a:t>
            </a:r>
          </a:p>
          <a:p>
            <a:pPr algn="just"/>
            <a:r>
              <a:rPr lang="en-US" sz="2500" b="0" i="0" dirty="0">
                <a:solidFill>
                  <a:srgbClr val="000000"/>
                </a:solidFill>
                <a:effectLst/>
                <a:latin typeface="+mj-lt"/>
              </a:rPr>
              <a:t>       </a:t>
            </a:r>
            <a:r>
              <a:rPr lang="vi-VN" sz="2500" b="0" i="0" dirty="0">
                <a:solidFill>
                  <a:srgbClr val="000000"/>
                </a:solidFill>
                <a:effectLst/>
                <a:latin typeface="+mj-lt"/>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r>
              <a:rPr lang="en-US" sz="2500" b="0" i="0" dirty="0">
                <a:solidFill>
                  <a:srgbClr val="000000"/>
                </a:solidFill>
                <a:effectLst/>
                <a:latin typeface="+mj-lt"/>
              </a:rPr>
              <a:t>        </a:t>
            </a:r>
            <a:r>
              <a:rPr lang="vi-VN" sz="2500" b="0" i="0" dirty="0">
                <a:solidFill>
                  <a:srgbClr val="000000"/>
                </a:solidFill>
                <a:effectLst/>
                <a:latin typeface="+mj-lt"/>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a:t>
            </a:r>
            <a:r>
              <a:rPr lang="en-US" sz="2500" b="0" i="0" dirty="0">
                <a:solidFill>
                  <a:srgbClr val="000000"/>
                </a:solidFill>
                <a:effectLst/>
                <a:latin typeface="+mj-lt"/>
              </a:rPr>
              <a:t>m</a:t>
            </a:r>
            <a:r>
              <a:rPr lang="vi-VN" sz="2500" b="0" i="0" dirty="0">
                <a:solidFill>
                  <a:srgbClr val="000000"/>
                </a:solidFill>
                <a:effectLst/>
                <a:latin typeface="+mj-lt"/>
              </a:rPr>
              <a:t>ươi t</a:t>
            </a:r>
            <a:r>
              <a:rPr lang="en-US" sz="2500" b="0" i="0" dirty="0">
                <a:solidFill>
                  <a:srgbClr val="000000"/>
                </a:solidFill>
                <a:effectLst/>
                <a:latin typeface="+mj-lt"/>
              </a:rPr>
              <a:t>h</a:t>
            </a:r>
            <a:r>
              <a:rPr lang="vi-VN" sz="2500" b="0" i="0" dirty="0">
                <a:solidFill>
                  <a:srgbClr val="000000"/>
                </a:solidFill>
                <a:effectLst/>
                <a:latin typeface="+mj-lt"/>
              </a:rPr>
              <a:t>ác, trăm ba mươi ghềnh” như bây giờ.</a:t>
            </a:r>
          </a:p>
          <a:p>
            <a:pPr algn="r"/>
            <a:r>
              <a:rPr lang="vi-VN" sz="2500" b="0" i="0" dirty="0">
                <a:solidFill>
                  <a:srgbClr val="000000"/>
                </a:solidFill>
                <a:effectLst/>
                <a:latin typeface="+mj-lt"/>
              </a:rPr>
              <a:t>(Theo Truyện cổ dân tộc Mường</a:t>
            </a:r>
            <a:r>
              <a:rPr lang="vi-VN" sz="2600" b="0" i="0" dirty="0">
                <a:solidFill>
                  <a:srgbClr val="000000"/>
                </a:solidFill>
                <a:effectLst/>
                <a:latin typeface="+mj-lt"/>
              </a:rPr>
              <a:t>)</a:t>
            </a:r>
          </a:p>
        </p:txBody>
      </p:sp>
    </p:spTree>
    <p:extLst>
      <p:ext uri="{BB962C8B-B14F-4D97-AF65-F5344CB8AC3E}">
        <p14:creationId xmlns:p14="http://schemas.microsoft.com/office/powerpoint/2010/main" val="2066439446"/>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287000" y="3436620"/>
            <a:ext cx="1891644" cy="3332888"/>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pic>
        <p:nvPicPr>
          <p:cNvPr id="3" name="Picture 2"/>
          <p:cNvPicPr>
            <a:picLocks noChangeAspect="1"/>
          </p:cNvPicPr>
          <p:nvPr/>
        </p:nvPicPr>
        <p:blipFill>
          <a:blip r:embed="rId5"/>
          <a:stretch>
            <a:fillRect/>
          </a:stretch>
        </p:blipFill>
        <p:spPr>
          <a:xfrm>
            <a:off x="1594019" y="119171"/>
            <a:ext cx="8610600" cy="6842759"/>
          </a:xfrm>
          <a:prstGeom prst="rect">
            <a:avLst/>
          </a:prstGeom>
        </p:spPr>
      </p:pic>
      <p:grpSp>
        <p:nvGrpSpPr>
          <p:cNvPr id="20" name="Group 19"/>
          <p:cNvGrpSpPr/>
          <p:nvPr/>
        </p:nvGrpSpPr>
        <p:grpSpPr>
          <a:xfrm>
            <a:off x="1815496" y="1359710"/>
            <a:ext cx="7672780" cy="2292353"/>
            <a:chOff x="1895407" y="1646988"/>
            <a:chExt cx="7561372" cy="2292353"/>
          </a:xfrm>
        </p:grpSpPr>
        <p:sp>
          <p:nvSpPr>
            <p:cNvPr id="9" name="Rectangle 8"/>
            <p:cNvSpPr/>
            <p:nvPr/>
          </p:nvSpPr>
          <p:spPr>
            <a:xfrm>
              <a:off x="1895407" y="1653984"/>
              <a:ext cx="1938527" cy="523220"/>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Times New Roman" panose="02020603050405020304" pitchFamily="18" charset="0"/>
                  <a:cs typeface="Times New Roman" panose="02020603050405020304" pitchFamily="18" charset="0"/>
                </a:rPr>
                <a:t>x</a:t>
              </a:r>
              <a:r>
                <a:rPr kumimoji="0" lang="en-US" sz="2800" b="0" i="0" u="none" strike="noStrike" kern="1200" cap="none" spc="0" normalizeH="0" baseline="0" noProof="0" dirty="0" err="1">
                  <a:ln>
                    <a:noFill/>
                  </a:ln>
                  <a:solidFill>
                    <a:srgbClr val="F79646">
                      <a:lumMod val="50000"/>
                    </a:srgbClr>
                  </a:solidFill>
                  <a:effectLst/>
                  <a:uLnTx/>
                  <a:uFillTx/>
                  <a:latin typeface="Times New Roman" panose="02020603050405020304" pitchFamily="18" charset="0"/>
                  <a:cs typeface="Times New Roman" panose="02020603050405020304" pitchFamily="18" charset="0"/>
                </a:rPr>
                <a:t>ửa</a:t>
              </a:r>
              <a:endParaRPr kumimoji="0" lang="en-US" sz="28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4542214" y="1661068"/>
              <a:ext cx="706454"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xưa</a:t>
              </a:r>
              <a:endParaRPr kumimoji="0" lang="en-US" sz="28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cs typeface="Times New Roman" panose="02020603050405020304" pitchFamily="18" charset="0"/>
              </a:endParaRPr>
            </a:p>
          </p:txBody>
        </p:sp>
        <p:sp>
          <p:nvSpPr>
            <p:cNvPr id="14" name="Rectangle 13"/>
            <p:cNvSpPr/>
            <p:nvPr/>
          </p:nvSpPr>
          <p:spPr>
            <a:xfrm>
              <a:off x="6585518" y="1661068"/>
              <a:ext cx="731730"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lõm</a:t>
              </a:r>
              <a:endParaRPr kumimoji="0" lang="en-US" sz="28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8431219" y="1646988"/>
              <a:ext cx="1025560" cy="954107"/>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chằng</a:t>
              </a:r>
              <a:endParaRPr lang="en-US" sz="2800" dirty="0">
                <a:solidFill>
                  <a:srgbClr val="F79646">
                    <a:lumMod val="50000"/>
                  </a:srgbClr>
                </a:solidFill>
                <a:latin typeface="Times New Roman" panose="02020603050405020304" pitchFamily="18" charset="0"/>
                <a:cs typeface="Times New Roman" panose="02020603050405020304" pitchFamily="18"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chịt</a:t>
              </a:r>
              <a:endParaRPr kumimoji="0" lang="en-US" sz="28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cs typeface="Times New Roman" panose="02020603050405020304" pitchFamily="18" charset="0"/>
              </a:endParaRPr>
            </a:p>
          </p:txBody>
        </p:sp>
        <p:sp>
          <p:nvSpPr>
            <p:cNvPr id="17" name="Rectangle 16"/>
            <p:cNvSpPr/>
            <p:nvPr/>
          </p:nvSpPr>
          <p:spPr>
            <a:xfrm>
              <a:off x="3303415" y="3200678"/>
              <a:ext cx="1292534"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rộng</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rãi</a:t>
              </a:r>
              <a:endParaRPr kumimoji="0" lang="en-US" sz="28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7244044" y="2985234"/>
              <a:ext cx="1134560" cy="954107"/>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ngoằn</a:t>
              </a:r>
              <a:endParaRPr lang="en-US" sz="2800" dirty="0">
                <a:solidFill>
                  <a:srgbClr val="F79646">
                    <a:lumMod val="50000"/>
                  </a:srgbClr>
                </a:solidFill>
                <a:latin typeface="Times New Roman" panose="02020603050405020304" pitchFamily="18" charset="0"/>
                <a:cs typeface="Times New Roman" panose="02020603050405020304" pitchFamily="18"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ngoèo</a:t>
              </a:r>
              <a:endParaRPr kumimoji="0" lang="en-US" sz="28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cs typeface="Times New Roman" panose="02020603050405020304" pitchFamily="18" charset="0"/>
              </a:endParaRPr>
            </a:p>
          </p:txBody>
        </p:sp>
      </p:grpSp>
      <p:sp>
        <p:nvSpPr>
          <p:cNvPr id="21" name="Rectangle 20"/>
          <p:cNvSpPr/>
          <p:nvPr/>
        </p:nvSpPr>
        <p:spPr>
          <a:xfrm>
            <a:off x="4907013" y="4148957"/>
            <a:ext cx="1984612" cy="954107"/>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Luyện</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đọc</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khó</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23" name="Picture 22"/>
          <p:cNvPicPr>
            <a:picLocks noChangeAspect="1"/>
          </p:cNvPicPr>
          <p:nvPr/>
        </p:nvPicPr>
        <p:blipFill>
          <a:blip r:embed="rId6"/>
          <a:stretch>
            <a:fillRect/>
          </a:stretch>
        </p:blipFill>
        <p:spPr>
          <a:xfrm>
            <a:off x="0" y="4121182"/>
            <a:ext cx="2247900" cy="2733675"/>
          </a:xfrm>
          <a:prstGeom prst="rect">
            <a:avLst/>
          </a:prstGeom>
        </p:spPr>
      </p:pic>
    </p:spTree>
    <p:extLst>
      <p:ext uri="{BB962C8B-B14F-4D97-AF65-F5344CB8AC3E}">
        <p14:creationId xmlns:p14="http://schemas.microsoft.com/office/powerpoint/2010/main" val="34191630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6326C-8CA5-B477-D693-78812B10C913}"/>
              </a:ext>
            </a:extLst>
          </p:cNvPr>
          <p:cNvPicPr>
            <a:picLocks noChangeAspect="1"/>
          </p:cNvPicPr>
          <p:nvPr/>
        </p:nvPicPr>
        <p:blipFill>
          <a:blip r:embed="rId3"/>
          <a:stretch>
            <a:fillRect/>
          </a:stretch>
        </p:blipFill>
        <p:spPr>
          <a:xfrm>
            <a:off x="203962" y="183059"/>
            <a:ext cx="957102" cy="762024"/>
          </a:xfrm>
          <a:prstGeom prst="rect">
            <a:avLst/>
          </a:prstGeom>
        </p:spPr>
      </p:pic>
      <p:sp>
        <p:nvSpPr>
          <p:cNvPr id="3" name="TextBox 2">
            <a:extLst>
              <a:ext uri="{FF2B5EF4-FFF2-40B4-BE49-F238E27FC236}">
                <a16:creationId xmlns:a16="http://schemas.microsoft.com/office/drawing/2014/main" id="{47D514A2-1E83-B989-CD44-BC2F55951171}"/>
              </a:ext>
            </a:extLst>
          </p:cNvPr>
          <p:cNvSpPr txBox="1"/>
          <p:nvPr/>
        </p:nvSpPr>
        <p:spPr>
          <a:xfrm>
            <a:off x="1161063" y="366232"/>
            <a:ext cx="2717351" cy="578882"/>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28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Chia </a:t>
            </a:r>
            <a:r>
              <a:rPr lang="en-US" sz="28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endParaRPr lang="en-US" sz="28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D08EC8C9-1D8D-9EDF-8F0C-FC4F4A123BB0}"/>
              </a:ext>
            </a:extLst>
          </p:cNvPr>
          <p:cNvSpPr txBox="1"/>
          <p:nvPr/>
        </p:nvSpPr>
        <p:spPr>
          <a:xfrm>
            <a:off x="1161064" y="1250095"/>
            <a:ext cx="5951461" cy="646986"/>
          </a:xfrm>
          <a:prstGeom prst="roundRect">
            <a:avLst/>
          </a:prstGeom>
          <a:solidFill>
            <a:srgbClr val="FFFFCC"/>
          </a:solidFill>
          <a:ln w="28575">
            <a:solidFill>
              <a:srgbClr val="217875"/>
            </a:solidFill>
            <a:prstDash val="sysDash"/>
          </a:ln>
        </p:spPr>
        <p:txBody>
          <a:bodyPr wrap="square">
            <a:spAutoFit/>
          </a:bodyPr>
          <a:lstStyle/>
          <a:p>
            <a:pPr defTabSz="609458">
              <a:defRPr/>
            </a:pP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1: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Từ</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đầu</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đến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khổng</a:t>
            </a:r>
            <a:r>
              <a:rPr 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lồ</a:t>
            </a:r>
            <a:r>
              <a:rPr 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5" name="TextBox 4">
            <a:extLst>
              <a:ext uri="{FF2B5EF4-FFF2-40B4-BE49-F238E27FC236}">
                <a16:creationId xmlns:a16="http://schemas.microsoft.com/office/drawing/2014/main" id="{9DB80D81-350B-95EE-4BAC-0F350BEB649B}"/>
              </a:ext>
            </a:extLst>
          </p:cNvPr>
          <p:cNvSpPr txBox="1"/>
          <p:nvPr/>
        </p:nvSpPr>
        <p:spPr>
          <a:xfrm>
            <a:off x="1474034" y="2240811"/>
            <a:ext cx="5638491" cy="646986"/>
          </a:xfrm>
          <a:prstGeom prst="roundRect">
            <a:avLst/>
          </a:prstGeom>
          <a:solidFill>
            <a:srgbClr val="FFFFCC"/>
          </a:solidFill>
          <a:ln w="28575">
            <a:solidFill>
              <a:srgbClr val="217875"/>
            </a:solidFill>
            <a:prstDash val="sysDash"/>
          </a:ln>
        </p:spPr>
        <p:txBody>
          <a:bodyPr wrap="square">
            <a:spAutoFit/>
          </a:bodyPr>
          <a:lstStyle/>
          <a:p>
            <a:pPr defTabSz="609458">
              <a:defRPr/>
            </a:pP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2: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Tiếp</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theo</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đến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cày</a:t>
            </a:r>
            <a:r>
              <a:rPr 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cấy</a:t>
            </a:r>
            <a:r>
              <a:rPr 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6" name="TextBox 5">
            <a:extLst>
              <a:ext uri="{FF2B5EF4-FFF2-40B4-BE49-F238E27FC236}">
                <a16:creationId xmlns:a16="http://schemas.microsoft.com/office/drawing/2014/main" id="{D1DBF8D0-FC71-5096-21E1-9E4916EF2FFE}"/>
              </a:ext>
            </a:extLst>
          </p:cNvPr>
          <p:cNvSpPr txBox="1"/>
          <p:nvPr/>
        </p:nvSpPr>
        <p:spPr>
          <a:xfrm>
            <a:off x="2110439" y="3200582"/>
            <a:ext cx="5638491" cy="646986"/>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3: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Tiếp</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theo</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đến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ngày</a:t>
            </a:r>
            <a:r>
              <a:rPr 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nay</a:t>
            </a:r>
          </a:p>
        </p:txBody>
      </p:sp>
      <p:pic>
        <p:nvPicPr>
          <p:cNvPr id="7" name="Picture 6" descr="A picture containing clipart&#10;&#10;Description automatically generated">
            <a:extLst>
              <a:ext uri="{FF2B5EF4-FFF2-40B4-BE49-F238E27FC236}">
                <a16:creationId xmlns:a16="http://schemas.microsoft.com/office/drawing/2014/main" id="{E92C747D-1303-CC53-1219-A2E3E90D38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194979" y="4117639"/>
            <a:ext cx="3181392" cy="2545113"/>
          </a:xfrm>
          <a:prstGeom prst="rect">
            <a:avLst/>
          </a:prstGeom>
        </p:spPr>
      </p:pic>
      <p:sp>
        <p:nvSpPr>
          <p:cNvPr id="8" name="TextBox 7">
            <a:extLst>
              <a:ext uri="{FF2B5EF4-FFF2-40B4-BE49-F238E27FC236}">
                <a16:creationId xmlns:a16="http://schemas.microsoft.com/office/drawing/2014/main" id="{75CD4899-A1B7-2499-1410-9322FF9890E6}"/>
              </a:ext>
            </a:extLst>
          </p:cNvPr>
          <p:cNvSpPr txBox="1"/>
          <p:nvPr/>
        </p:nvSpPr>
        <p:spPr>
          <a:xfrm>
            <a:off x="2739617" y="4430424"/>
            <a:ext cx="5638491" cy="646986"/>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4: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Còn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lại</a:t>
            </a:r>
            <a:endPar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32856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18002" y="-245770"/>
                  <a:pt x="1538006" y="501549"/>
                  <a:pt x="2304256" y="127905"/>
                </a:cubicBezTo>
                <a:cubicBezTo>
                  <a:pt x="2261999" y="303089"/>
                  <a:pt x="2125103" y="709283"/>
                  <a:pt x="2021754" y="895334"/>
                </a:cubicBezTo>
                <a:cubicBezTo>
                  <a:pt x="1581918" y="1181508"/>
                  <a:pt x="498252" y="514691"/>
                  <a:pt x="0" y="895334"/>
                </a:cubicBezTo>
                <a:cubicBezTo>
                  <a:pt x="137154" y="559199"/>
                  <a:pt x="269358" y="221691"/>
                  <a:pt x="282502" y="127905"/>
                </a:cubicBezTo>
                <a:close/>
              </a:path>
              <a:path w="2304256" h="1023239" stroke="0" extrusionOk="0">
                <a:moveTo>
                  <a:pt x="282502" y="127905"/>
                </a:moveTo>
                <a:cubicBezTo>
                  <a:pt x="938468" y="-281633"/>
                  <a:pt x="1531226" y="358298"/>
                  <a:pt x="2304256" y="127905"/>
                </a:cubicBezTo>
                <a:cubicBezTo>
                  <a:pt x="2119701" y="425701"/>
                  <a:pt x="2109630" y="786628"/>
                  <a:pt x="2021754" y="895334"/>
                </a:cubicBezTo>
                <a:cubicBezTo>
                  <a:pt x="1519821" y="1237015"/>
                  <a:pt x="629665" y="544508"/>
                  <a:pt x="0" y="895334"/>
                </a:cubicBezTo>
                <a:cubicBezTo>
                  <a:pt x="92436" y="522058"/>
                  <a:pt x="151550" y="430716"/>
                  <a:pt x="282502" y="127905"/>
                </a:cubicBezTo>
                <a:close/>
              </a:path>
              <a:path w="2304256" h="1023239" fill="none" stroke="0" extrusionOk="0">
                <a:moveTo>
                  <a:pt x="282502" y="127905"/>
                </a:moveTo>
                <a:cubicBezTo>
                  <a:pt x="879931" y="-299158"/>
                  <a:pt x="1609009" y="491232"/>
                  <a:pt x="2304256" y="127905"/>
                </a:cubicBezTo>
                <a:cubicBezTo>
                  <a:pt x="2279943" y="306257"/>
                  <a:pt x="2094879" y="696553"/>
                  <a:pt x="2021754" y="895334"/>
                </a:cubicBezTo>
                <a:cubicBezTo>
                  <a:pt x="1535473" y="1143590"/>
                  <a:pt x="622861" y="552306"/>
                  <a:pt x="0" y="895334"/>
                </a:cubicBezTo>
                <a:cubicBezTo>
                  <a:pt x="134986" y="556695"/>
                  <a:pt x="256168" y="238201"/>
                  <a:pt x="282502" y="127905"/>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defTabSz="866943" fontAlgn="base">
              <a:spcBef>
                <a:spcPct val="0"/>
              </a:spcBef>
              <a:spcAft>
                <a:spcPct val="0"/>
              </a:spcAft>
            </a:pPr>
            <a:r>
              <a:rPr lang="en-US" sz="2086" b="1" dirty="0">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algn="ctr" defTabSz="866943" fontAlgn="base">
              <a:spcBef>
                <a:spcPct val="0"/>
              </a:spcBef>
              <a:spcAft>
                <a:spcPct val="0"/>
              </a:spcAft>
            </a:pPr>
            <a:r>
              <a:rPr lang="en-US" sz="6257" dirty="0" err="1">
                <a:solidFill>
                  <a:srgbClr val="F16904"/>
                </a:solidFill>
                <a:latin typeface="Times New Roman" pitchFamily="18" charset="0"/>
                <a:ea typeface="宋体" panose="02010600030101010101" pitchFamily="2" charset="-122"/>
                <a:cs typeface="Times New Roman" pitchFamily="18" charset="0"/>
              </a:rPr>
              <a:t>Đoạn</a:t>
            </a:r>
            <a:r>
              <a:rPr lang="en-US" sz="6257" dirty="0">
                <a:solidFill>
                  <a:srgbClr val="F16904"/>
                </a:solidFill>
                <a:latin typeface="Times New Roman" pitchFamily="18" charset="0"/>
                <a:ea typeface="宋体" panose="02010600030101010101" pitchFamily="2" charset="-122"/>
                <a:cs typeface="Times New Roman" pitchFamily="18" charset="0"/>
              </a:rPr>
              <a:t> 1</a:t>
            </a:r>
          </a:p>
        </p:txBody>
      </p:sp>
      <p:sp>
        <p:nvSpPr>
          <p:cNvPr id="2" name="TextBox 1">
            <a:extLst>
              <a:ext uri="{FF2B5EF4-FFF2-40B4-BE49-F238E27FC236}">
                <a16:creationId xmlns:a16="http://schemas.microsoft.com/office/drawing/2014/main" id="{A37686DD-FAA5-3561-BA69-A3ECCD9849C5}"/>
              </a:ext>
            </a:extLst>
          </p:cNvPr>
          <p:cNvSpPr txBox="1"/>
          <p:nvPr/>
        </p:nvSpPr>
        <p:spPr>
          <a:xfrm>
            <a:off x="1787443" y="1954507"/>
            <a:ext cx="9348423"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mj-lt"/>
                <a:ea typeface="+mn-ea"/>
                <a:cs typeface="+mn-cs"/>
              </a:rPr>
              <a:t>Ngày xửa ngày xưa, ở xứ Mường Bi xuất hiện một đôi vợ chồng cao lớn khác thường. Họ đứng cao hơn năm lần đỉnh núi cao nhất. Người Mường hay gọi họ là ông Đùng, bà Đùng, nghĩa là ông bà khổng l</a:t>
            </a:r>
            <a:r>
              <a:rPr kumimoji="0" lang="en-US" sz="3200" b="0" i="0" u="none" strike="noStrike" kern="1200" cap="none" spc="0" normalizeH="0" baseline="0" noProof="0" dirty="0">
                <a:ln>
                  <a:noFill/>
                </a:ln>
                <a:solidFill>
                  <a:srgbClr val="000000"/>
                </a:solidFill>
                <a:effectLst/>
                <a:uLnTx/>
                <a:uFillTx/>
                <a:latin typeface="+mj-lt"/>
                <a:ea typeface="+mn-ea"/>
                <a:cs typeface="+mn-cs"/>
              </a:rPr>
              <a:t>ồ</a:t>
            </a:r>
            <a:r>
              <a:rPr kumimoji="0" lang="vi-VN" sz="3200" b="0" i="0" u="none" strike="noStrike" kern="1200" cap="none" spc="0" normalizeH="0" baseline="0" noProof="0" dirty="0">
                <a:ln>
                  <a:noFill/>
                </a:ln>
                <a:solidFill>
                  <a:srgbClr val="000000"/>
                </a:solidFill>
                <a:effectLst/>
                <a:uLnTx/>
                <a:uFillTx/>
                <a:latin typeface="+mj-lt"/>
                <a:ea typeface="+mn-ea"/>
                <a:cs typeface="+mn-cs"/>
              </a:rPr>
              <a:t>.</a:t>
            </a:r>
          </a:p>
        </p:txBody>
      </p:sp>
      <p:sp>
        <p:nvSpPr>
          <p:cNvPr id="4" name="TextBox 3">
            <a:extLst>
              <a:ext uri="{FF2B5EF4-FFF2-40B4-BE49-F238E27FC236}">
                <a16:creationId xmlns:a16="http://schemas.microsoft.com/office/drawing/2014/main" id="{80E5C591-2484-0B20-6C46-7EF7B6D942A4}"/>
              </a:ext>
            </a:extLst>
          </p:cNvPr>
          <p:cNvSpPr txBox="1"/>
          <p:nvPr/>
        </p:nvSpPr>
        <p:spPr>
          <a:xfrm>
            <a:off x="2482635" y="3895194"/>
            <a:ext cx="6297651"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mj-lt"/>
                <a:ea typeface="宋体" panose="02010600030101010101" pitchFamily="2" charset="-122"/>
                <a:cs typeface="+mn-cs"/>
              </a:rPr>
              <a:t>Từ ngữ: </a:t>
            </a:r>
            <a:endParaRPr kumimoji="0" lang="vi-VN" sz="3200" b="0" i="0" u="none" strike="noStrike" kern="1200" cap="none" spc="0" normalizeH="0" baseline="0" noProof="0" dirty="0">
              <a:ln>
                <a:noFill/>
              </a:ln>
              <a:solidFill>
                <a:srgbClr val="FF0000"/>
              </a:solidFill>
              <a:effectLst/>
              <a:uLnTx/>
              <a:uFillTx/>
              <a:latin typeface="+mj-lt"/>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宋体" panose="02010600030101010101" pitchFamily="2" charset="-122"/>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Mường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Bi</a:t>
            </a:r>
            <a:r>
              <a:rPr kumimoji="0" lang="vi-VN" sz="3200" b="0" i="0" u="none" strike="noStrike" kern="1200" cap="none" spc="0" normalizeH="0" baseline="0" noProof="0" dirty="0">
                <a:ln>
                  <a:noFill/>
                </a:ln>
                <a:solidFill>
                  <a:prstClr val="black"/>
                </a:solidFill>
                <a:effectLst/>
                <a:uLnTx/>
                <a:uFillTx/>
                <a:latin typeface="+mj-lt"/>
                <a:ea typeface="宋体" panose="02010600030101010101" pitchFamily="2" charset="-122"/>
                <a:cs typeface="+mn-cs"/>
              </a:rPr>
              <a:t>:</a:t>
            </a:r>
            <a:r>
              <a:rPr kumimoji="0" lang="en-US" sz="3200" b="0" i="0" u="none" strike="noStrike" kern="1200" cap="none" spc="0" normalizeH="0" baseline="0" noProof="0" dirty="0">
                <a:ln>
                  <a:noFill/>
                </a:ln>
                <a:solidFill>
                  <a:prstClr val="black"/>
                </a:solidFill>
                <a:effectLst/>
                <a:uLnTx/>
                <a:uFillTx/>
                <a:latin typeface="+mj-lt"/>
                <a:ea typeface="宋体" panose="02010600030101010101" pitchFamily="2" charset="-122"/>
                <a:cs typeface="+mn-cs"/>
              </a:rPr>
              <a:t> </a:t>
            </a:r>
            <a:r>
              <a:rPr lang="en-US" sz="3200" b="0" i="0" dirty="0" err="1">
                <a:solidFill>
                  <a:srgbClr val="000000"/>
                </a:solidFill>
                <a:effectLst/>
                <a:latin typeface="Times New Roman" panose="02020603050405020304" pitchFamily="18" charset="0"/>
                <a:cs typeface="Times New Roman" panose="02020603050405020304" pitchFamily="18" charset="0"/>
              </a:rPr>
              <a:t>địa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danh</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thuộc</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huyện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Tân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Lạc</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tỉnh</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Hòa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Bình</a:t>
            </a:r>
            <a:r>
              <a:rPr lang="en-US" sz="3200" b="0" i="0" dirty="0">
                <a:solidFill>
                  <a:srgbClr val="000000"/>
                </a:solidFill>
                <a:effectLst/>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660683897"/>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575347293"/>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TIMING" val="|0.6"/>
</p:tagLst>
</file>

<file path=ppt/tags/tag45.xml><?xml version="1.0" encoding="utf-8"?>
<p:tagLst xmlns:a="http://schemas.openxmlformats.org/drawingml/2006/main" xmlns:r="http://schemas.openxmlformats.org/officeDocument/2006/relationships" xmlns:p="http://schemas.openxmlformats.org/presentationml/2006/main">
  <p:tag name="TIMING" val="|0.6"/>
</p:tagLst>
</file>

<file path=ppt/tags/tag46.xml><?xml version="1.0" encoding="utf-8"?>
<p:tagLst xmlns:a="http://schemas.openxmlformats.org/drawingml/2006/main" xmlns:r="http://schemas.openxmlformats.org/officeDocument/2006/relationships" xmlns:p="http://schemas.openxmlformats.org/presentationml/2006/main">
  <p:tag name="TIMING" val="|0.6"/>
</p:tagLst>
</file>

<file path=ppt/tags/tag47.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17">
      <a:dk1>
        <a:sysClr val="windowText" lastClr="000000"/>
      </a:dk1>
      <a:lt1>
        <a:sysClr val="window" lastClr="FFFFFF"/>
      </a:lt1>
      <a:dk2>
        <a:srgbClr val="5A6378"/>
      </a:dk2>
      <a:lt2>
        <a:srgbClr val="7F7F7F"/>
      </a:lt2>
      <a:accent1>
        <a:srgbClr val="62AE98"/>
      </a:accent1>
      <a:accent2>
        <a:srgbClr val="DD7F7F"/>
      </a:accent2>
      <a:accent3>
        <a:srgbClr val="62AE98"/>
      </a:accent3>
      <a:accent4>
        <a:srgbClr val="DD7F7F"/>
      </a:accent4>
      <a:accent5>
        <a:srgbClr val="62AE98"/>
      </a:accent5>
      <a:accent6>
        <a:srgbClr val="DD7F7F"/>
      </a:accent6>
      <a:hlink>
        <a:srgbClr val="168BBA"/>
      </a:hlink>
      <a:folHlink>
        <a:srgbClr val="680000"/>
      </a:folHlink>
    </a:clrScheme>
    <a:fontScheme name="rlwt431p">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ww.33ppt.com">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1546</Words>
  <Application>Microsoft Office PowerPoint</Application>
  <PresentationFormat>Widescreen</PresentationFormat>
  <Paragraphs>108</Paragraphs>
  <Slides>32</Slides>
  <Notes>13</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32</vt:i4>
      </vt:variant>
    </vt:vector>
  </HeadingPairs>
  <TitlesOfParts>
    <vt:vector size="55" baseType="lpstr">
      <vt:lpstr>#9Slide03 AmpleSoft Bold</vt:lpstr>
      <vt:lpstr>Nunito Black</vt:lpstr>
      <vt:lpstr>庞门正道标题体</vt:lpstr>
      <vt:lpstr>Arial</vt:lpstr>
      <vt:lpstr>OpenSans</vt:lpstr>
      <vt:lpstr>Microsoft YaHei</vt:lpstr>
      <vt:lpstr>Times New Roman</vt:lpstr>
      <vt:lpstr>Calibri Light</vt:lpstr>
      <vt:lpstr>UTM Avo</vt:lpstr>
      <vt:lpstr>UVN Banh Mi</vt:lpstr>
      <vt:lpstr>SimSun</vt:lpstr>
      <vt:lpstr>Calibri</vt:lpstr>
      <vt:lpstr>站酷快乐体2016修订版</vt:lpstr>
      <vt:lpstr>Arial-SGK-TV</vt:lpstr>
      <vt:lpstr>Helvetica</vt:lpstr>
      <vt:lpstr>等线</vt:lpstr>
      <vt:lpstr>Office 主题</vt:lpstr>
      <vt:lpstr>6_Office 主题</vt:lpstr>
      <vt:lpstr>千图网海量PPT模板www.58pic.com​​</vt:lpstr>
      <vt:lpstr>包图主题2</vt:lpstr>
      <vt:lpstr>Office 主题​​</vt:lpstr>
      <vt:lpstr>Office Theme</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8</cp:revision>
  <dcterms:created xsi:type="dcterms:W3CDTF">2018-03-01T02:03:00Z</dcterms:created>
  <dcterms:modified xsi:type="dcterms:W3CDTF">2023-04-07T05:18:58Z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