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87" r:id="rId3"/>
    <p:sldMasterId id="2147483796" r:id="rId4"/>
  </p:sldMasterIdLst>
  <p:notesMasterIdLst>
    <p:notesMasterId r:id="rId24"/>
  </p:notesMasterIdLst>
  <p:sldIdLst>
    <p:sldId id="518" r:id="rId5"/>
    <p:sldId id="516" r:id="rId6"/>
    <p:sldId id="515" r:id="rId7"/>
    <p:sldId id="262" r:id="rId8"/>
    <p:sldId id="257" r:id="rId9"/>
    <p:sldId id="258" r:id="rId10"/>
    <p:sldId id="259" r:id="rId11"/>
    <p:sldId id="357" r:id="rId12"/>
    <p:sldId id="491" r:id="rId13"/>
    <p:sldId id="492" r:id="rId14"/>
    <p:sldId id="493" r:id="rId15"/>
    <p:sldId id="494" r:id="rId16"/>
    <p:sldId id="358" r:id="rId17"/>
    <p:sldId id="512" r:id="rId18"/>
    <p:sldId id="513" r:id="rId19"/>
    <p:sldId id="514" r:id="rId20"/>
    <p:sldId id="361" r:id="rId21"/>
    <p:sldId id="284" r:id="rId22"/>
    <p:sldId id="49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  <a:srgbClr val="FFCF37"/>
    <a:srgbClr val="8AED3F"/>
    <a:srgbClr val="FF0066"/>
    <a:srgbClr val="FF6600"/>
    <a:srgbClr val="FFFF25"/>
    <a:srgbClr val="FF99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150A8-CB73-47A7-A900-92832D18460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F2378-D027-45A7-9C22-3B340AC83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37969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4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F2378-D027-45A7-9C22-3B340AC833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4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1" y="3247533"/>
            <a:ext cx="79216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053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079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72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>
            <a:spLocks noGrp="1"/>
          </p:cNvSpPr>
          <p:nvPr>
            <p:ph type="body" idx="1"/>
          </p:nvPr>
        </p:nvSpPr>
        <p:spPr>
          <a:xfrm>
            <a:off x="797067" y="500067"/>
            <a:ext cx="3838400" cy="106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0431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grpSp>
        <p:nvGrpSpPr>
          <p:cNvPr id="195" name="Google Shape;195;p10"/>
          <p:cNvGrpSpPr/>
          <p:nvPr/>
        </p:nvGrpSpPr>
        <p:grpSpPr>
          <a:xfrm>
            <a:off x="-192316" y="-61401"/>
            <a:ext cx="12384302" cy="7147397"/>
            <a:chOff x="-114512" y="-46051"/>
            <a:chExt cx="9288226" cy="5360548"/>
          </a:xfrm>
        </p:grpSpPr>
        <p:sp>
          <p:nvSpPr>
            <p:cNvPr id="196" name="Google Shape;196;p10"/>
            <p:cNvSpPr/>
            <p:nvPr/>
          </p:nvSpPr>
          <p:spPr>
            <a:xfrm>
              <a:off x="8920250" y="259167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846076" y="4899408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377226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1142978" y="472452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0"/>
            <p:cNvSpPr/>
            <p:nvPr/>
          </p:nvSpPr>
          <p:spPr>
            <a:xfrm rot="1358489">
              <a:off x="148771" y="3901453"/>
              <a:ext cx="431020" cy="42280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7733077" y="4639623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8275209" y="435707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5404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6" name="Google Shape;206;p10"/>
          <p:cNvGrpSpPr/>
          <p:nvPr/>
        </p:nvGrpSpPr>
        <p:grpSpPr>
          <a:xfrm>
            <a:off x="-343465" y="4924992"/>
            <a:ext cx="8819439" cy="6271649"/>
            <a:chOff x="-253724" y="3704068"/>
            <a:chExt cx="6614579" cy="4703737"/>
          </a:xfrm>
        </p:grpSpPr>
        <p:sp>
          <p:nvSpPr>
            <p:cNvPr id="207" name="Google Shape;207;p10"/>
            <p:cNvSpPr/>
            <p:nvPr/>
          </p:nvSpPr>
          <p:spPr>
            <a:xfrm rot="10696051" flipH="1">
              <a:off x="-48939" y="4472719"/>
              <a:ext cx="6354965" cy="3723161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0"/>
            <p:cNvSpPr/>
            <p:nvPr/>
          </p:nvSpPr>
          <p:spPr>
            <a:xfrm rot="10696051" flipH="1">
              <a:off x="-85966" y="4350702"/>
              <a:ext cx="6275401" cy="3367500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10"/>
            <p:cNvSpPr/>
            <p:nvPr/>
          </p:nvSpPr>
          <p:spPr>
            <a:xfrm rot="10696051" flipH="1">
              <a:off x="-115990" y="4219988"/>
              <a:ext cx="6195976" cy="3021225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10"/>
            <p:cNvSpPr/>
            <p:nvPr/>
          </p:nvSpPr>
          <p:spPr>
            <a:xfrm rot="10696051" flipH="1">
              <a:off x="-158362" y="4086845"/>
              <a:ext cx="6116551" cy="2692599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0"/>
            <p:cNvSpPr/>
            <p:nvPr/>
          </p:nvSpPr>
          <p:spPr>
            <a:xfrm rot="10696051" flipH="1">
              <a:off x="-190964" y="3945201"/>
              <a:ext cx="6041889" cy="2378962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10"/>
            <p:cNvSpPr/>
            <p:nvPr/>
          </p:nvSpPr>
          <p:spPr>
            <a:xfrm rot="10696055" flipH="1">
              <a:off x="-223602" y="3793647"/>
              <a:ext cx="5957695" cy="2082833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10"/>
            <p:cNvSpPr/>
            <p:nvPr/>
          </p:nvSpPr>
          <p:spPr>
            <a:xfrm rot="10800000" flipH="1">
              <a:off x="-74089" y="4684619"/>
              <a:ext cx="6355009" cy="3723186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605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5"/>
          <p:cNvSpPr txBox="1">
            <a:spLocks noGrp="1"/>
          </p:cNvSpPr>
          <p:nvPr>
            <p:ph type="title"/>
          </p:nvPr>
        </p:nvSpPr>
        <p:spPr>
          <a:xfrm>
            <a:off x="1297200" y="382900"/>
            <a:ext cx="9597600" cy="98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5"/>
          <p:cNvGrpSpPr/>
          <p:nvPr/>
        </p:nvGrpSpPr>
        <p:grpSpPr>
          <a:xfrm rot="5677241">
            <a:off x="4267054" y="684664"/>
            <a:ext cx="2976099" cy="12629098"/>
            <a:chOff x="-854468" y="-99568"/>
            <a:chExt cx="1827367" cy="5342630"/>
          </a:xfrm>
        </p:grpSpPr>
        <p:sp>
          <p:nvSpPr>
            <p:cNvPr id="307" name="Google Shape;307;p15"/>
            <p:cNvSpPr/>
            <p:nvPr/>
          </p:nvSpPr>
          <p:spPr>
            <a:xfrm rot="-5189231" flipH="1">
              <a:off x="-2968376" y="2191678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15"/>
            <p:cNvSpPr/>
            <p:nvPr/>
          </p:nvSpPr>
          <p:spPr>
            <a:xfrm rot="-5189231" flipH="1">
              <a:off x="-2808760" y="2201477"/>
              <a:ext cx="5260103" cy="711328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15"/>
            <p:cNvSpPr/>
            <p:nvPr/>
          </p:nvSpPr>
          <p:spPr>
            <a:xfrm rot="-5189231" flipH="1">
              <a:off x="-2650269" y="2210831"/>
              <a:ext cx="5260103" cy="712080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15"/>
            <p:cNvSpPr/>
            <p:nvPr/>
          </p:nvSpPr>
          <p:spPr>
            <a:xfrm rot="-5189231" flipH="1">
              <a:off x="-2490941" y="2221074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15"/>
            <p:cNvSpPr/>
            <p:nvPr/>
          </p:nvSpPr>
          <p:spPr>
            <a:xfrm rot="-5189231" flipH="1">
              <a:off x="-2332075" y="2230827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15"/>
            <p:cNvSpPr/>
            <p:nvPr/>
          </p:nvSpPr>
          <p:spPr>
            <a:xfrm rot="-5189231" flipH="1">
              <a:off x="-2173209" y="2240580"/>
              <a:ext cx="5260103" cy="71115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13" name="Google Shape;313;p15"/>
          <p:cNvSpPr/>
          <p:nvPr/>
        </p:nvSpPr>
        <p:spPr>
          <a:xfrm rot="-5400000">
            <a:off x="10776623" y="365408"/>
            <a:ext cx="489715" cy="511220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5"/>
          <p:cNvSpPr/>
          <p:nvPr/>
        </p:nvSpPr>
        <p:spPr>
          <a:xfrm rot="-5400000">
            <a:off x="11812087" y="2946228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5"/>
          <p:cNvSpPr/>
          <p:nvPr/>
        </p:nvSpPr>
        <p:spPr>
          <a:xfrm rot="-5033737">
            <a:off x="121775" y="5973988"/>
            <a:ext cx="489727" cy="512387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5"/>
          <p:cNvSpPr/>
          <p:nvPr/>
        </p:nvSpPr>
        <p:spPr>
          <a:xfrm rot="-5400000">
            <a:off x="441716" y="282356"/>
            <a:ext cx="430008" cy="420708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5"/>
          <p:cNvSpPr/>
          <p:nvPr/>
        </p:nvSpPr>
        <p:spPr>
          <a:xfrm rot="-5033965">
            <a:off x="7333631" y="6325774"/>
            <a:ext cx="430013" cy="419404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5"/>
          <p:cNvSpPr/>
          <p:nvPr/>
        </p:nvSpPr>
        <p:spPr>
          <a:xfrm rot="-5033965">
            <a:off x="10988111" y="7471886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5"/>
          <p:cNvSpPr/>
          <p:nvPr/>
        </p:nvSpPr>
        <p:spPr>
          <a:xfrm rot="-5033965">
            <a:off x="3430365" y="67769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5"/>
          <p:cNvSpPr/>
          <p:nvPr/>
        </p:nvSpPr>
        <p:spPr>
          <a:xfrm rot="-5400000">
            <a:off x="82553" y="3270395"/>
            <a:ext cx="323827" cy="317190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5"/>
          <p:cNvSpPr/>
          <p:nvPr/>
        </p:nvSpPr>
        <p:spPr>
          <a:xfrm rot="-5033965">
            <a:off x="11285165" y="5882820"/>
            <a:ext cx="212365" cy="207082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70608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23C3EED-3624-4FC9-8F19-5B8570DD8B3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0C1DEC-A061-4A04-A135-6473A8358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076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98B8-0F6B-4AC5-87C8-54212AD3ED1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6B874-2C2E-457A-ADB5-4C7574206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60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04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27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8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9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016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88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1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495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963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4720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32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7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3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DA095-6E53-4026-BEFC-69CF8C2229D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F746-5CC3-4D41-B7C2-5718DCAEA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61" r:id="rId8"/>
    <p:sldLayoutId id="2147483697" r:id="rId9"/>
    <p:sldLayoutId id="2147483762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810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E80B-084D-4A7A-9F88-BB3E4EABE71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256112" y="-219003"/>
            <a:ext cx="12740318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7486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.wikipedia.org/wiki/V%C6%B0%E1%BB%9Dn_qu%E1%BB%91c_gia_Ba_B%E1%BB%83" TargetMode="External"/><Relationship Id="rId4" Type="http://schemas.openxmlformats.org/officeDocument/2006/relationships/hyperlink" Target="https://vi.wikipedia.org/wiki/H%E1%BB%93_n%C6%B0%E1%BB%9Bc_ng%E1%BB%8D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an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.wikipedia.org/wiki/T%E1%BB%B1_nhi%C3%AA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image" Target="../media/image11.png"/><Relationship Id="rId17" Type="http://schemas.microsoft.com/office/2007/relationships/hdphoto" Target="../media/hdphoto4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11" Type="http://schemas.openxmlformats.org/officeDocument/2006/relationships/image" Target="../media/image10.gif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openxmlformats.org/officeDocument/2006/relationships/slide" Target="slide2.xml"/><Relationship Id="rId19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92216" y="2557862"/>
            <a:ext cx="9075784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tập: Mở rộng vốn từ về sản phẩm truyền thống của đất nước; Câu giới thiệu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7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8DA3AC-F53C-4318-A612-6576FA0AC06D}"/>
              </a:ext>
            </a:extLst>
          </p:cNvPr>
          <p:cNvSpPr txBox="1"/>
          <p:nvPr/>
        </p:nvSpPr>
        <p:spPr>
          <a:xfrm>
            <a:off x="522514" y="1158544"/>
            <a:ext cx="10726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b.Vật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FCB410D3-527B-4E8E-80C3-46AC84708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76" y="4500078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8FCD2FA7-53AD-4A29-86BA-94072B953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009" y="4500078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9D0AED53-5231-471C-AA18-F3BD58C1E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1" y="4500078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046371AB-C762-499A-9F02-E8E5DA414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5" y="4500078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xmlns="" id="{C9F21A7B-AC91-4312-9F94-0DC546803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00" y="2624805"/>
            <a:ext cx="3849800" cy="274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224E5E9-44A3-4B8F-A762-5FA254E6CAC5}"/>
              </a:ext>
            </a:extLst>
          </p:cNvPr>
          <p:cNvSpPr txBox="1"/>
          <p:nvPr/>
        </p:nvSpPr>
        <p:spPr>
          <a:xfrm>
            <a:off x="4617665" y="5499479"/>
            <a:ext cx="136222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522514" y="445285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54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10963 -0.202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-1013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9E9719D-30E4-490F-AF3B-61839958D45B}"/>
              </a:ext>
            </a:extLst>
          </p:cNvPr>
          <p:cNvSpPr txBox="1"/>
          <p:nvPr/>
        </p:nvSpPr>
        <p:spPr>
          <a:xfrm>
            <a:off x="799423" y="1312034"/>
            <a:ext cx="1064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c.Trang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3D420829-548D-4B77-8813-72F7107E1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1" y="4387456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4CAEBFC2-7617-4D58-820D-483CDCFA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44" y="4387456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F9306149-6F17-403B-AE37-4E573815E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66" y="4387456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A72C0759-C185-4DD7-91FC-CBF5C58A2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" y="4387456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tree, outdoor, person, red&#10;&#10;Description automatically generated">
            <a:extLst>
              <a:ext uri="{FF2B5EF4-FFF2-40B4-BE49-F238E27FC236}">
                <a16:creationId xmlns:a16="http://schemas.microsoft.com/office/drawing/2014/main" xmlns="" id="{92DB1E6B-7ED9-4B2D-8F42-8A5C1F215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96" y="2083889"/>
            <a:ext cx="2903359" cy="3871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541AD1-EC27-4849-8984-EE280AAF7A37}"/>
              </a:ext>
            </a:extLst>
          </p:cNvPr>
          <p:cNvSpPr txBox="1"/>
          <p:nvPr/>
        </p:nvSpPr>
        <p:spPr>
          <a:xfrm>
            <a:off x="2093961" y="5019124"/>
            <a:ext cx="1515609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315274" y="459190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961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9545 -0.2527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84B5D5-CA80-46EA-A493-FF959F738792}"/>
              </a:ext>
            </a:extLst>
          </p:cNvPr>
          <p:cNvSpPr txBox="1"/>
          <p:nvPr/>
        </p:nvSpPr>
        <p:spPr>
          <a:xfrm>
            <a:off x="630849" y="1308058"/>
            <a:ext cx="10806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8D724F70-AA2F-4A8C-BA95-74FDEC266A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1" y="4763013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DE4D350D-6930-4757-961E-A26BE146B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44" y="4763013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C946AF75-99C4-4012-B61B-51BA409BB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66" y="4763013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C012826A-1281-48C9-AC75-C02E836269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" y="4763013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person, person, nature, candle&#10;&#10;Description automatically generated">
            <a:extLst>
              <a:ext uri="{FF2B5EF4-FFF2-40B4-BE49-F238E27FC236}">
                <a16:creationId xmlns:a16="http://schemas.microsoft.com/office/drawing/2014/main" xmlns="" id="{90DA5FD5-DE19-4FC8-87B6-351F0343A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688" y="2643172"/>
            <a:ext cx="2969826" cy="3626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956F39E-EFF7-4F51-8CC3-740982DCC93C}"/>
              </a:ext>
            </a:extLst>
          </p:cNvPr>
          <p:cNvSpPr txBox="1"/>
          <p:nvPr/>
        </p:nvSpPr>
        <p:spPr>
          <a:xfrm>
            <a:off x="2226502" y="5384531"/>
            <a:ext cx="138755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tò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575967" y="499983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28645 -0.2284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761C14-F8FE-4ECD-9612-C1B67C15F62F}"/>
              </a:ext>
            </a:extLst>
          </p:cNvPr>
          <p:cNvSpPr txBox="1"/>
          <p:nvPr/>
        </p:nvSpPr>
        <p:spPr>
          <a:xfrm>
            <a:off x="125102" y="313793"/>
            <a:ext cx="1125409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5000"/>
              </a:lnSpc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3E3951FF-F6F6-4F26-BD94-222A85AA9259}"/>
              </a:ext>
            </a:extLst>
          </p:cNvPr>
          <p:cNvSpPr/>
          <p:nvPr/>
        </p:nvSpPr>
        <p:spPr>
          <a:xfrm>
            <a:off x="401931" y="2382185"/>
            <a:ext cx="3640874" cy="731520"/>
          </a:xfrm>
          <a:prstGeom prst="roundRect">
            <a:avLst>
              <a:gd name="adj" fmla="val 37357"/>
            </a:avLst>
          </a:prstGeom>
          <a:solidFill>
            <a:srgbClr val="92D050"/>
          </a:solidFill>
          <a:ln>
            <a:solidFill>
              <a:srgbClr val="8AE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00B547E-7203-47FF-B28D-4BC73BBEBB1A}"/>
              </a:ext>
            </a:extLst>
          </p:cNvPr>
          <p:cNvSpPr/>
          <p:nvPr/>
        </p:nvSpPr>
        <p:spPr>
          <a:xfrm>
            <a:off x="371845" y="3538654"/>
            <a:ext cx="3669256" cy="731520"/>
          </a:xfrm>
          <a:prstGeom prst="roundRect">
            <a:avLst>
              <a:gd name="adj" fmla="val 37357"/>
            </a:avLst>
          </a:prstGeom>
          <a:solidFill>
            <a:srgbClr val="92D050"/>
          </a:solidFill>
          <a:ln>
            <a:solidFill>
              <a:srgbClr val="8AE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1E2C26B-B65D-4E02-B524-02E1C66E4FB9}"/>
              </a:ext>
            </a:extLst>
          </p:cNvPr>
          <p:cNvSpPr/>
          <p:nvPr/>
        </p:nvSpPr>
        <p:spPr>
          <a:xfrm>
            <a:off x="401929" y="4815330"/>
            <a:ext cx="3640875" cy="731520"/>
          </a:xfrm>
          <a:prstGeom prst="roundRect">
            <a:avLst>
              <a:gd name="adj" fmla="val 37357"/>
            </a:avLst>
          </a:prstGeom>
          <a:solidFill>
            <a:srgbClr val="92D050"/>
          </a:solidFill>
          <a:ln>
            <a:solidFill>
              <a:srgbClr val="8AE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6C6B57F-2C64-4233-8894-00DCEB06B74F}"/>
              </a:ext>
            </a:extLst>
          </p:cNvPr>
          <p:cNvSpPr/>
          <p:nvPr/>
        </p:nvSpPr>
        <p:spPr>
          <a:xfrm>
            <a:off x="5331280" y="2382185"/>
            <a:ext cx="6531841" cy="757343"/>
          </a:xfrm>
          <a:prstGeom prst="roundRect">
            <a:avLst>
              <a:gd name="adj" fmla="val 373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47004FA-214A-43EB-868E-4A063C7C8A48}"/>
              </a:ext>
            </a:extLst>
          </p:cNvPr>
          <p:cNvSpPr/>
          <p:nvPr/>
        </p:nvSpPr>
        <p:spPr>
          <a:xfrm>
            <a:off x="5301195" y="3427982"/>
            <a:ext cx="6570762" cy="738025"/>
          </a:xfrm>
          <a:prstGeom prst="roundRect">
            <a:avLst>
              <a:gd name="adj" fmla="val 373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hiếm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C695A13-C7A3-4223-A88F-496D16D1394D}"/>
              </a:ext>
            </a:extLst>
          </p:cNvPr>
          <p:cNvSpPr/>
          <p:nvPr/>
        </p:nvSpPr>
        <p:spPr>
          <a:xfrm>
            <a:off x="5331280" y="4815330"/>
            <a:ext cx="6531842" cy="731520"/>
          </a:xfrm>
          <a:prstGeom prst="roundRect">
            <a:avLst>
              <a:gd name="adj" fmla="val 3735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2FE071CC-6EB2-45B6-ABB0-E558F7233E24}"/>
              </a:ext>
            </a:extLst>
          </p:cNvPr>
          <p:cNvSpPr/>
          <p:nvPr/>
        </p:nvSpPr>
        <p:spPr>
          <a:xfrm>
            <a:off x="2281209" y="1459346"/>
            <a:ext cx="599090" cy="5833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00CFF318-FF70-49E9-ADA1-60AE734176F0}"/>
              </a:ext>
            </a:extLst>
          </p:cNvPr>
          <p:cNvSpPr/>
          <p:nvPr/>
        </p:nvSpPr>
        <p:spPr>
          <a:xfrm>
            <a:off x="7872712" y="1453456"/>
            <a:ext cx="599090" cy="5833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E1BAB69-773F-4B56-8D40-63BDAD53A47C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4042805" y="2747945"/>
            <a:ext cx="1258390" cy="10490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22B4439F-90C4-47F4-9D53-21C5AEBE9C4B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4044249" y="3912183"/>
            <a:ext cx="1287031" cy="126890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EA4CC8C-2796-467B-AC15-E74E1203E68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041101" y="2760857"/>
            <a:ext cx="1290179" cy="24563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4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boat on a lake&#10;&#10;Description automatically generated with low confidence">
            <a:extLst>
              <a:ext uri="{FF2B5EF4-FFF2-40B4-BE49-F238E27FC236}">
                <a16:creationId xmlns:a16="http://schemas.microsoft.com/office/drawing/2014/main" xmlns="" id="{E45AF4C8-47F1-4DA4-B318-1EF4AE52DA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8"/>
          <a:stretch/>
        </p:blipFill>
        <p:spPr>
          <a:xfrm>
            <a:off x="1761073" y="234449"/>
            <a:ext cx="9004827" cy="50711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9ABD866-8201-42D2-B37F-981C2FAE094A}"/>
              </a:ext>
            </a:extLst>
          </p:cNvPr>
          <p:cNvSpPr txBox="1"/>
          <p:nvPr/>
        </p:nvSpPr>
        <p:spPr>
          <a:xfrm>
            <a:off x="754743" y="5567777"/>
            <a:ext cx="10741248" cy="1108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5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Bể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hồ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nước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Hồ nước ngọt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ngọt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ở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Kạn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Vườn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quốc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gia</a:t>
            </a:r>
            <a:r>
              <a:rPr lang="en-US" sz="25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Ba </a:t>
            </a:r>
            <a:r>
              <a:rPr lang="en-US" sz="25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5" tooltip="Vườn quốc gia Ba Bể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Bể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2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4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terfall in a cave&#10;&#10;Description automatically generated with low confidence">
            <a:extLst>
              <a:ext uri="{FF2B5EF4-FFF2-40B4-BE49-F238E27FC236}">
                <a16:creationId xmlns:a16="http://schemas.microsoft.com/office/drawing/2014/main" xmlns="" id="{9B2A42B4-C1A1-4F90-B41B-07AA69C34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24065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A4076D-E174-412C-AB22-B16A66222616}"/>
              </a:ext>
            </a:extLst>
          </p:cNvPr>
          <p:cNvSpPr txBox="1"/>
          <p:nvPr/>
        </p:nvSpPr>
        <p:spPr>
          <a:xfrm>
            <a:off x="7097485" y="1798555"/>
            <a:ext cx="4746171" cy="374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3000" b="1" i="0" dirty="0">
                <a:solidFill>
                  <a:srgbClr val="C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hang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xã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Trạch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huyện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Trạch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,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Hang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Đoòng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coi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3" tooltip="Ha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hang </a:t>
            </a:r>
            <a:r>
              <a:rPr lang="en-US" sz="30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3" tooltip="Han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động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Tự nhiê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tự</a:t>
            </a:r>
            <a:r>
              <a:rPr lang="en-US" sz="30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Tự nhiê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0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hlinkClick r:id="rId4" tooltip="Tự nhiên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nhiên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 </a:t>
            </a: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15C228-15F5-4AE4-89E9-023F3D9AD6A9}"/>
              </a:ext>
            </a:extLst>
          </p:cNvPr>
          <p:cNvSpPr txBox="1"/>
          <p:nvPr/>
        </p:nvSpPr>
        <p:spPr>
          <a:xfrm>
            <a:off x="232230" y="1623848"/>
            <a:ext cx="4040228" cy="4051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 </a:t>
            </a:r>
            <a:r>
              <a:rPr lang="en-US" sz="2800" i="0" dirty="0" err="1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i="0" dirty="0"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 descr="A field of flowers&#10;&#10;Description automatically generated with medium confidence">
            <a:extLst>
              <a:ext uri="{FF2B5EF4-FFF2-40B4-BE49-F238E27FC236}">
                <a16:creationId xmlns:a16="http://schemas.microsoft.com/office/drawing/2014/main" xmlns="" id="{D3B12FE2-6D1E-4384-8231-906CD555F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" r="15276"/>
          <a:stretch/>
        </p:blipFill>
        <p:spPr>
          <a:xfrm>
            <a:off x="4477408" y="10"/>
            <a:ext cx="7714592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8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62D2860-22CA-4E3E-AEC0-1BC567CE5607}"/>
              </a:ext>
            </a:extLst>
          </p:cNvPr>
          <p:cNvSpPr txBox="1"/>
          <p:nvPr/>
        </p:nvSpPr>
        <p:spPr>
          <a:xfrm>
            <a:off x="802590" y="403710"/>
            <a:ext cx="11567544" cy="62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500"/>
              </a:lnSpc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C01459-8F18-4F94-86C3-1F1E343E1B9A}"/>
              </a:ext>
            </a:extLst>
          </p:cNvPr>
          <p:cNvSpPr txBox="1"/>
          <p:nvPr/>
        </p:nvSpPr>
        <p:spPr>
          <a:xfrm>
            <a:off x="2361500" y="5791056"/>
            <a:ext cx="70378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xmlns="" id="{3611B23E-47D2-46CF-B6B7-D7731528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60" y="1173481"/>
            <a:ext cx="6304945" cy="4328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771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609600" y="0"/>
            <a:ext cx="13502640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28" y="20442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DẶN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" y="1661160"/>
            <a:ext cx="10759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14816A7-408C-4605-AEAB-58B2BC8F33B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716088" y="2079625"/>
            <a:ext cx="10475912" cy="1065213"/>
          </a:xfrm>
        </p:spPr>
        <p:txBody>
          <a:bodyPr/>
          <a:lstStyle/>
          <a:p>
            <a:pPr marL="139700" indent="0">
              <a:buNone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grpSp>
        <p:nvGrpSpPr>
          <p:cNvPr id="4" name="Google Shape;178;p33">
            <a:extLst>
              <a:ext uri="{FF2B5EF4-FFF2-40B4-BE49-F238E27FC236}">
                <a16:creationId xmlns:a16="http://schemas.microsoft.com/office/drawing/2014/main" xmlns="" id="{D92ED520-A44B-4EF4-BD07-7118055E489D}"/>
              </a:ext>
            </a:extLst>
          </p:cNvPr>
          <p:cNvGrpSpPr/>
          <p:nvPr/>
        </p:nvGrpSpPr>
        <p:grpSpPr>
          <a:xfrm>
            <a:off x="780650" y="3429000"/>
            <a:ext cx="2350903" cy="3297600"/>
            <a:chOff x="347000" y="2571750"/>
            <a:chExt cx="1767550" cy="2473200"/>
          </a:xfrm>
        </p:grpSpPr>
        <p:sp>
          <p:nvSpPr>
            <p:cNvPr id="5" name="Google Shape;179;p33">
              <a:extLst>
                <a:ext uri="{FF2B5EF4-FFF2-40B4-BE49-F238E27FC236}">
                  <a16:creationId xmlns:a16="http://schemas.microsoft.com/office/drawing/2014/main" xmlns="" id="{99445576-10C0-4172-A6D6-2577A52DF47D}"/>
                </a:ext>
              </a:extLst>
            </p:cNvPr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80;p33">
              <a:extLst>
                <a:ext uri="{FF2B5EF4-FFF2-40B4-BE49-F238E27FC236}">
                  <a16:creationId xmlns:a16="http://schemas.microsoft.com/office/drawing/2014/main" xmlns="" id="{96612136-C570-47D3-91B0-00CEF4CE1C87}"/>
                </a:ext>
              </a:extLst>
            </p:cNvPr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81;p33">
              <a:extLst>
                <a:ext uri="{FF2B5EF4-FFF2-40B4-BE49-F238E27FC236}">
                  <a16:creationId xmlns:a16="http://schemas.microsoft.com/office/drawing/2014/main" xmlns="" id="{BFD1BC6A-362F-4746-8CA3-CEE5AF01CC9F}"/>
                </a:ext>
              </a:extLst>
            </p:cNvPr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82;p33">
              <a:extLst>
                <a:ext uri="{FF2B5EF4-FFF2-40B4-BE49-F238E27FC236}">
                  <a16:creationId xmlns:a16="http://schemas.microsoft.com/office/drawing/2014/main" xmlns="" id="{C1A1BDEF-400B-465F-A6F5-2B53931C824E}"/>
                </a:ext>
              </a:extLst>
            </p:cNvPr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83;p33">
              <a:extLst>
                <a:ext uri="{FF2B5EF4-FFF2-40B4-BE49-F238E27FC236}">
                  <a16:creationId xmlns:a16="http://schemas.microsoft.com/office/drawing/2014/main" xmlns="" id="{F3A22EDC-6FE4-446F-AC9F-68DC7567D0FA}"/>
                </a:ext>
              </a:extLst>
            </p:cNvPr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84;p33">
              <a:extLst>
                <a:ext uri="{FF2B5EF4-FFF2-40B4-BE49-F238E27FC236}">
                  <a16:creationId xmlns:a16="http://schemas.microsoft.com/office/drawing/2014/main" xmlns="" id="{92C368C9-89BD-4593-BA3D-FA833D73CE64}"/>
                </a:ext>
              </a:extLst>
            </p:cNvPr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85;p33">
              <a:extLst>
                <a:ext uri="{FF2B5EF4-FFF2-40B4-BE49-F238E27FC236}">
                  <a16:creationId xmlns:a16="http://schemas.microsoft.com/office/drawing/2014/main" xmlns="" id="{247C02E5-73E7-4BEB-984E-AF44E846C3D5}"/>
                </a:ext>
              </a:extLst>
            </p:cNvPr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86;p33">
              <a:extLst>
                <a:ext uri="{FF2B5EF4-FFF2-40B4-BE49-F238E27FC236}">
                  <a16:creationId xmlns:a16="http://schemas.microsoft.com/office/drawing/2014/main" xmlns="" id="{0A43F756-FB24-42B2-8D48-9ACA441E82D1}"/>
                </a:ext>
              </a:extLst>
            </p:cNvPr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87;p33">
              <a:extLst>
                <a:ext uri="{FF2B5EF4-FFF2-40B4-BE49-F238E27FC236}">
                  <a16:creationId xmlns:a16="http://schemas.microsoft.com/office/drawing/2014/main" xmlns="" id="{F52DF302-4BA8-4694-9F89-942F740F03FC}"/>
                </a:ext>
              </a:extLst>
            </p:cNvPr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88;p33">
              <a:extLst>
                <a:ext uri="{FF2B5EF4-FFF2-40B4-BE49-F238E27FC236}">
                  <a16:creationId xmlns:a16="http://schemas.microsoft.com/office/drawing/2014/main" xmlns="" id="{B86E6110-6F07-426E-A09E-CF07264C18ED}"/>
                </a:ext>
              </a:extLst>
            </p:cNvPr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89;p33">
              <a:extLst>
                <a:ext uri="{FF2B5EF4-FFF2-40B4-BE49-F238E27FC236}">
                  <a16:creationId xmlns:a16="http://schemas.microsoft.com/office/drawing/2014/main" xmlns="" id="{4D85F055-5F84-4DD0-AA53-755F66EA4264}"/>
                </a:ext>
              </a:extLst>
            </p:cNvPr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90;p33">
              <a:extLst>
                <a:ext uri="{FF2B5EF4-FFF2-40B4-BE49-F238E27FC236}">
                  <a16:creationId xmlns:a16="http://schemas.microsoft.com/office/drawing/2014/main" xmlns="" id="{291640E9-8B4B-475F-84A8-794D3E5DCA75}"/>
                </a:ext>
              </a:extLst>
            </p:cNvPr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91;p33">
              <a:extLst>
                <a:ext uri="{FF2B5EF4-FFF2-40B4-BE49-F238E27FC236}">
                  <a16:creationId xmlns:a16="http://schemas.microsoft.com/office/drawing/2014/main" xmlns="" id="{32853E7D-55B9-40A1-987D-A21009B709BE}"/>
                </a:ext>
              </a:extLst>
            </p:cNvPr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92;p33">
              <a:extLst>
                <a:ext uri="{FF2B5EF4-FFF2-40B4-BE49-F238E27FC236}">
                  <a16:creationId xmlns:a16="http://schemas.microsoft.com/office/drawing/2014/main" xmlns="" id="{C9BBC727-2FE6-4653-AA55-E5ECFD3A42EC}"/>
                </a:ext>
              </a:extLst>
            </p:cNvPr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3;p33">
              <a:extLst>
                <a:ext uri="{FF2B5EF4-FFF2-40B4-BE49-F238E27FC236}">
                  <a16:creationId xmlns:a16="http://schemas.microsoft.com/office/drawing/2014/main" xmlns="" id="{B057F07F-AE65-4223-973F-59E4990FBB26}"/>
                </a:ext>
              </a:extLst>
            </p:cNvPr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94;p33">
              <a:extLst>
                <a:ext uri="{FF2B5EF4-FFF2-40B4-BE49-F238E27FC236}">
                  <a16:creationId xmlns:a16="http://schemas.microsoft.com/office/drawing/2014/main" xmlns="" id="{6D12746C-D877-4B39-8408-B370FA1F3F64}"/>
                </a:ext>
              </a:extLst>
            </p:cNvPr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195;p33">
              <a:extLst>
                <a:ext uri="{FF2B5EF4-FFF2-40B4-BE49-F238E27FC236}">
                  <a16:creationId xmlns:a16="http://schemas.microsoft.com/office/drawing/2014/main" xmlns="" id="{5BCC3032-22A1-4B48-848E-61268154DB84}"/>
                </a:ext>
              </a:extLst>
            </p:cNvPr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96;p33">
              <a:extLst>
                <a:ext uri="{FF2B5EF4-FFF2-40B4-BE49-F238E27FC236}">
                  <a16:creationId xmlns:a16="http://schemas.microsoft.com/office/drawing/2014/main" xmlns="" id="{29A318CF-1CC1-476E-8012-A970FB81CFB4}"/>
                </a:ext>
              </a:extLst>
            </p:cNvPr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97;p33">
              <a:extLst>
                <a:ext uri="{FF2B5EF4-FFF2-40B4-BE49-F238E27FC236}">
                  <a16:creationId xmlns:a16="http://schemas.microsoft.com/office/drawing/2014/main" xmlns="" id="{9BE8FE53-1128-4466-A22E-D78A638FF424}"/>
                </a:ext>
              </a:extLst>
            </p:cNvPr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98;p33">
              <a:extLst>
                <a:ext uri="{FF2B5EF4-FFF2-40B4-BE49-F238E27FC236}">
                  <a16:creationId xmlns:a16="http://schemas.microsoft.com/office/drawing/2014/main" xmlns="" id="{0447DB66-1017-4BAB-B1B9-7C5968A4C96B}"/>
                </a:ext>
              </a:extLst>
            </p:cNvPr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99;p33">
              <a:extLst>
                <a:ext uri="{FF2B5EF4-FFF2-40B4-BE49-F238E27FC236}">
                  <a16:creationId xmlns:a16="http://schemas.microsoft.com/office/drawing/2014/main" xmlns="" id="{841F7B87-79C6-4E4B-A1C7-25E08DEA342B}"/>
                </a:ext>
              </a:extLst>
            </p:cNvPr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00;p33">
              <a:extLst>
                <a:ext uri="{FF2B5EF4-FFF2-40B4-BE49-F238E27FC236}">
                  <a16:creationId xmlns:a16="http://schemas.microsoft.com/office/drawing/2014/main" xmlns="" id="{E3FBF80E-7174-4BBE-A338-C3B7AB275474}"/>
                </a:ext>
              </a:extLst>
            </p:cNvPr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01;p33">
              <a:extLst>
                <a:ext uri="{FF2B5EF4-FFF2-40B4-BE49-F238E27FC236}">
                  <a16:creationId xmlns:a16="http://schemas.microsoft.com/office/drawing/2014/main" xmlns="" id="{05F24A99-4705-4E5D-AE81-F69DB1A0BDD4}"/>
                </a:ext>
              </a:extLst>
            </p:cNvPr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02;p33">
              <a:extLst>
                <a:ext uri="{FF2B5EF4-FFF2-40B4-BE49-F238E27FC236}">
                  <a16:creationId xmlns:a16="http://schemas.microsoft.com/office/drawing/2014/main" xmlns="" id="{341A6A49-0715-4ED2-BCCE-CAC5D0D12BAC}"/>
                </a:ext>
              </a:extLst>
            </p:cNvPr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03;p33">
              <a:extLst>
                <a:ext uri="{FF2B5EF4-FFF2-40B4-BE49-F238E27FC236}">
                  <a16:creationId xmlns:a16="http://schemas.microsoft.com/office/drawing/2014/main" xmlns="" id="{4EF87565-3BA4-4082-A5C2-5084BD3DA789}"/>
                </a:ext>
              </a:extLst>
            </p:cNvPr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204;p33">
              <a:extLst>
                <a:ext uri="{FF2B5EF4-FFF2-40B4-BE49-F238E27FC236}">
                  <a16:creationId xmlns:a16="http://schemas.microsoft.com/office/drawing/2014/main" xmlns="" id="{84C0BB23-4806-40E0-805B-D0BA0A38DBB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205;p33">
              <a:extLst>
                <a:ext uri="{FF2B5EF4-FFF2-40B4-BE49-F238E27FC236}">
                  <a16:creationId xmlns:a16="http://schemas.microsoft.com/office/drawing/2014/main" xmlns="" id="{8247706A-5667-49C9-BDB3-468C2592BDC0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206;p33">
              <a:extLst>
                <a:ext uri="{FF2B5EF4-FFF2-40B4-BE49-F238E27FC236}">
                  <a16:creationId xmlns:a16="http://schemas.microsoft.com/office/drawing/2014/main" xmlns="" id="{28E9B0C8-BD64-4511-9DEF-59813D0A00BB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207;p33">
              <a:extLst>
                <a:ext uri="{FF2B5EF4-FFF2-40B4-BE49-F238E27FC236}">
                  <a16:creationId xmlns:a16="http://schemas.microsoft.com/office/drawing/2014/main" xmlns="" id="{AF847406-4C4C-454F-B840-906B163CC09A}"/>
                </a:ext>
              </a:extLst>
            </p:cNvPr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208;p33">
              <a:extLst>
                <a:ext uri="{FF2B5EF4-FFF2-40B4-BE49-F238E27FC236}">
                  <a16:creationId xmlns:a16="http://schemas.microsoft.com/office/drawing/2014/main" xmlns="" id="{1AA6F2C3-EA3C-4EF6-854E-889DE41470E5}"/>
                </a:ext>
              </a:extLst>
            </p:cNvPr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209;p33">
              <a:extLst>
                <a:ext uri="{FF2B5EF4-FFF2-40B4-BE49-F238E27FC236}">
                  <a16:creationId xmlns:a16="http://schemas.microsoft.com/office/drawing/2014/main" xmlns="" id="{BD57BAF6-8694-4A8E-A5F1-72CB75903386}"/>
                </a:ext>
              </a:extLst>
            </p:cNvPr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210;p33">
              <a:extLst>
                <a:ext uri="{FF2B5EF4-FFF2-40B4-BE49-F238E27FC236}">
                  <a16:creationId xmlns:a16="http://schemas.microsoft.com/office/drawing/2014/main" xmlns="" id="{274DEB6D-63B4-45C3-B786-B165C3B99FCE}"/>
                </a:ext>
              </a:extLst>
            </p:cNvPr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211;p33">
              <a:extLst>
                <a:ext uri="{FF2B5EF4-FFF2-40B4-BE49-F238E27FC236}">
                  <a16:creationId xmlns:a16="http://schemas.microsoft.com/office/drawing/2014/main" xmlns="" id="{0F9FAF96-F6D1-4402-831F-D29A9ED56D7C}"/>
                </a:ext>
              </a:extLst>
            </p:cNvPr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212;p33">
              <a:extLst>
                <a:ext uri="{FF2B5EF4-FFF2-40B4-BE49-F238E27FC236}">
                  <a16:creationId xmlns:a16="http://schemas.microsoft.com/office/drawing/2014/main" xmlns="" id="{2A0D1A74-80D2-4821-88BA-052202F54424}"/>
                </a:ext>
              </a:extLst>
            </p:cNvPr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213;p33">
              <a:extLst>
                <a:ext uri="{FF2B5EF4-FFF2-40B4-BE49-F238E27FC236}">
                  <a16:creationId xmlns:a16="http://schemas.microsoft.com/office/drawing/2014/main" xmlns="" id="{38305B8B-81D5-4B72-9A18-5C95B5319DB1}"/>
                </a:ext>
              </a:extLst>
            </p:cNvPr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214;p33">
              <a:extLst>
                <a:ext uri="{FF2B5EF4-FFF2-40B4-BE49-F238E27FC236}">
                  <a16:creationId xmlns:a16="http://schemas.microsoft.com/office/drawing/2014/main" xmlns="" id="{3BCA1924-A3E0-4F35-ABF7-B17D8EAB69FE}"/>
                </a:ext>
              </a:extLst>
            </p:cNvPr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215;p33">
              <a:extLst>
                <a:ext uri="{FF2B5EF4-FFF2-40B4-BE49-F238E27FC236}">
                  <a16:creationId xmlns:a16="http://schemas.microsoft.com/office/drawing/2014/main" xmlns="" id="{C277E45A-D9B4-4858-9BDC-1811DCE7B0A6}"/>
                </a:ext>
              </a:extLst>
            </p:cNvPr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216;p33">
              <a:extLst>
                <a:ext uri="{FF2B5EF4-FFF2-40B4-BE49-F238E27FC236}">
                  <a16:creationId xmlns:a16="http://schemas.microsoft.com/office/drawing/2014/main" xmlns="" id="{23F5C3C4-54AC-4F6F-8236-AC131EE2B228}"/>
                </a:ext>
              </a:extLst>
            </p:cNvPr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217;p33">
              <a:extLst>
                <a:ext uri="{FF2B5EF4-FFF2-40B4-BE49-F238E27FC236}">
                  <a16:creationId xmlns:a16="http://schemas.microsoft.com/office/drawing/2014/main" xmlns="" id="{AE626633-31A0-4F95-8F93-F40D5E567F8E}"/>
                </a:ext>
              </a:extLst>
            </p:cNvPr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218;p33">
              <a:extLst>
                <a:ext uri="{FF2B5EF4-FFF2-40B4-BE49-F238E27FC236}">
                  <a16:creationId xmlns:a16="http://schemas.microsoft.com/office/drawing/2014/main" xmlns="" id="{3A5CCFA7-7901-4EC9-B87E-1F7EF3575862}"/>
                </a:ext>
              </a:extLst>
            </p:cNvPr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219;p33">
              <a:extLst>
                <a:ext uri="{FF2B5EF4-FFF2-40B4-BE49-F238E27FC236}">
                  <a16:creationId xmlns:a16="http://schemas.microsoft.com/office/drawing/2014/main" xmlns="" id="{2D5B3653-02F6-4041-AC44-BCE8EDDDA81C}"/>
                </a:ext>
              </a:extLst>
            </p:cNvPr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220;p33">
              <a:extLst>
                <a:ext uri="{FF2B5EF4-FFF2-40B4-BE49-F238E27FC236}">
                  <a16:creationId xmlns:a16="http://schemas.microsoft.com/office/drawing/2014/main" xmlns="" id="{96A7291B-B5FE-41B6-87DE-8391372B2A92}"/>
                </a:ext>
              </a:extLst>
            </p:cNvPr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221;p33">
              <a:extLst>
                <a:ext uri="{FF2B5EF4-FFF2-40B4-BE49-F238E27FC236}">
                  <a16:creationId xmlns:a16="http://schemas.microsoft.com/office/drawing/2014/main" xmlns="" id="{7A1D1BF3-B3E1-46A9-B1D8-CCC9377DEABB}"/>
                </a:ext>
              </a:extLst>
            </p:cNvPr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222;p33">
              <a:extLst>
                <a:ext uri="{FF2B5EF4-FFF2-40B4-BE49-F238E27FC236}">
                  <a16:creationId xmlns:a16="http://schemas.microsoft.com/office/drawing/2014/main" xmlns="" id="{399A66A0-1A6E-4809-8F39-981723CC6B12}"/>
                </a:ext>
              </a:extLst>
            </p:cNvPr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223;p33">
              <a:extLst>
                <a:ext uri="{FF2B5EF4-FFF2-40B4-BE49-F238E27FC236}">
                  <a16:creationId xmlns:a16="http://schemas.microsoft.com/office/drawing/2014/main" xmlns="" id="{A67A59A4-DE21-4925-BAC9-E3CA303F32F8}"/>
                </a:ext>
              </a:extLst>
            </p:cNvPr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24;p33">
              <a:extLst>
                <a:ext uri="{FF2B5EF4-FFF2-40B4-BE49-F238E27FC236}">
                  <a16:creationId xmlns:a16="http://schemas.microsoft.com/office/drawing/2014/main" xmlns="" id="{DFD244AF-9C8D-423A-BAAA-F5C63391F382}"/>
                </a:ext>
              </a:extLst>
            </p:cNvPr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225;p33">
              <a:extLst>
                <a:ext uri="{FF2B5EF4-FFF2-40B4-BE49-F238E27FC236}">
                  <a16:creationId xmlns:a16="http://schemas.microsoft.com/office/drawing/2014/main" xmlns="" id="{ECF2AF1C-8A97-4813-BC72-CA38ECD98E35}"/>
                </a:ext>
              </a:extLst>
            </p:cNvPr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226;p33">
              <a:extLst>
                <a:ext uri="{FF2B5EF4-FFF2-40B4-BE49-F238E27FC236}">
                  <a16:creationId xmlns:a16="http://schemas.microsoft.com/office/drawing/2014/main" xmlns="" id="{B35F5230-11F3-4E5B-BDEF-27EF127AAEB4}"/>
                </a:ext>
              </a:extLst>
            </p:cNvPr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" name="Google Shape;227;p33">
            <a:extLst>
              <a:ext uri="{FF2B5EF4-FFF2-40B4-BE49-F238E27FC236}">
                <a16:creationId xmlns:a16="http://schemas.microsoft.com/office/drawing/2014/main" xmlns="" id="{30D8E3E1-1BA1-4AC3-9125-B701F062B94F}"/>
              </a:ext>
            </a:extLst>
          </p:cNvPr>
          <p:cNvGrpSpPr/>
          <p:nvPr/>
        </p:nvGrpSpPr>
        <p:grpSpPr>
          <a:xfrm>
            <a:off x="8125318" y="4164983"/>
            <a:ext cx="3155907" cy="2411500"/>
            <a:chOff x="6368425" y="3177488"/>
            <a:chExt cx="2372800" cy="1808625"/>
          </a:xfrm>
        </p:grpSpPr>
        <p:sp>
          <p:nvSpPr>
            <p:cNvPr id="54" name="Google Shape;228;p33">
              <a:extLst>
                <a:ext uri="{FF2B5EF4-FFF2-40B4-BE49-F238E27FC236}">
                  <a16:creationId xmlns:a16="http://schemas.microsoft.com/office/drawing/2014/main" xmlns="" id="{A48B5378-BC67-4C53-98EF-18E1B7E65F8A}"/>
                </a:ext>
              </a:extLst>
            </p:cNvPr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229;p33">
              <a:extLst>
                <a:ext uri="{FF2B5EF4-FFF2-40B4-BE49-F238E27FC236}">
                  <a16:creationId xmlns:a16="http://schemas.microsoft.com/office/drawing/2014/main" xmlns="" id="{47E1C8FB-6E4B-4327-A3A3-AAC793833059}"/>
                </a:ext>
              </a:extLst>
            </p:cNvPr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230;p33">
              <a:extLst>
                <a:ext uri="{FF2B5EF4-FFF2-40B4-BE49-F238E27FC236}">
                  <a16:creationId xmlns:a16="http://schemas.microsoft.com/office/drawing/2014/main" xmlns="" id="{BE9EDF24-88D7-4E18-800E-61910FC18FD2}"/>
                </a:ext>
              </a:extLst>
            </p:cNvPr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7" name="Google Shape;231;p33">
              <a:extLst>
                <a:ext uri="{FF2B5EF4-FFF2-40B4-BE49-F238E27FC236}">
                  <a16:creationId xmlns:a16="http://schemas.microsoft.com/office/drawing/2014/main" xmlns="" id="{16EE48AB-79B7-4309-9F2C-9BBAD6C5A320}"/>
                </a:ext>
              </a:extLst>
            </p:cNvPr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58" name="Google Shape;232;p33">
                <a:extLst>
                  <a:ext uri="{FF2B5EF4-FFF2-40B4-BE49-F238E27FC236}">
                    <a16:creationId xmlns:a16="http://schemas.microsoft.com/office/drawing/2014/main" xmlns="" id="{48E3440A-DA93-4CD1-8C6F-221C510B7B11}"/>
                  </a:ext>
                </a:extLst>
              </p:cNvPr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62" name="Google Shape;233;p33">
                  <a:extLst>
                    <a:ext uri="{FF2B5EF4-FFF2-40B4-BE49-F238E27FC236}">
                      <a16:creationId xmlns:a16="http://schemas.microsoft.com/office/drawing/2014/main" xmlns="" id="{432F80FB-2995-4A8D-8CEF-04722CF702FA}"/>
                    </a:ext>
                  </a:extLst>
                </p:cNvPr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grpSp>
              <p:nvGrpSpPr>
                <p:cNvPr id="63" name="Google Shape;234;p33">
                  <a:extLst>
                    <a:ext uri="{FF2B5EF4-FFF2-40B4-BE49-F238E27FC236}">
                      <a16:creationId xmlns:a16="http://schemas.microsoft.com/office/drawing/2014/main" xmlns="" id="{1A1D8043-0454-4E08-9B4C-600622C0FB73}"/>
                    </a:ext>
                  </a:extLst>
                </p:cNvPr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64" name="Google Shape;235;p33">
                    <a:extLst>
                      <a:ext uri="{FF2B5EF4-FFF2-40B4-BE49-F238E27FC236}">
                        <a16:creationId xmlns:a16="http://schemas.microsoft.com/office/drawing/2014/main" xmlns="" id="{73B542E2-956A-4256-AA41-BB51BA4527AE}"/>
                      </a:ext>
                    </a:extLst>
                  </p:cNvPr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1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65" name="Google Shape;236;p33">
                    <a:extLst>
                      <a:ext uri="{FF2B5EF4-FFF2-40B4-BE49-F238E27FC236}">
                        <a16:creationId xmlns:a16="http://schemas.microsoft.com/office/drawing/2014/main" xmlns="" id="{6088192E-BAE4-4202-A74F-7E7A83CE800C}"/>
                      </a:ext>
                    </a:extLst>
                  </p:cNvPr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66" name="Google Shape;237;p33">
                      <a:extLst>
                        <a:ext uri="{FF2B5EF4-FFF2-40B4-BE49-F238E27FC236}">
                          <a16:creationId xmlns:a16="http://schemas.microsoft.com/office/drawing/2014/main" xmlns="" id="{89598616-8871-4FE8-8B1A-B9252556B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7" name="Google Shape;238;p33">
                      <a:extLst>
                        <a:ext uri="{FF2B5EF4-FFF2-40B4-BE49-F238E27FC236}">
                          <a16:creationId xmlns:a16="http://schemas.microsoft.com/office/drawing/2014/main" xmlns="" id="{FA3EF4B6-61D0-493E-A0D3-EB43F1F4E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8" name="Google Shape;239;p33">
                      <a:extLst>
                        <a:ext uri="{FF2B5EF4-FFF2-40B4-BE49-F238E27FC236}">
                          <a16:creationId xmlns:a16="http://schemas.microsoft.com/office/drawing/2014/main" xmlns="" id="{8C4928EA-963C-45B0-B2E5-E3C6E7D00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69" name="Google Shape;240;p33">
                      <a:extLst>
                        <a:ext uri="{FF2B5EF4-FFF2-40B4-BE49-F238E27FC236}">
                          <a16:creationId xmlns:a16="http://schemas.microsoft.com/office/drawing/2014/main" xmlns="" id="{DF2E1168-D9B2-4E94-ADB4-42D8F24D27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0" name="Google Shape;241;p33">
                      <a:extLst>
                        <a:ext uri="{FF2B5EF4-FFF2-40B4-BE49-F238E27FC236}">
                          <a16:creationId xmlns:a16="http://schemas.microsoft.com/office/drawing/2014/main" xmlns="" id="{9C3E2AF1-671F-40D9-ABBE-DA050B89A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1" name="Google Shape;242;p33">
                      <a:extLst>
                        <a:ext uri="{FF2B5EF4-FFF2-40B4-BE49-F238E27FC236}">
                          <a16:creationId xmlns:a16="http://schemas.microsoft.com/office/drawing/2014/main" xmlns="" id="{59E03C95-5CB4-428D-BA9F-CF4B6AF60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2" name="Google Shape;243;p33">
                      <a:extLst>
                        <a:ext uri="{FF2B5EF4-FFF2-40B4-BE49-F238E27FC236}">
                          <a16:creationId xmlns:a16="http://schemas.microsoft.com/office/drawing/2014/main" xmlns="" id="{FD5D61EB-01DC-425C-924C-13D28140B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3" name="Google Shape;244;p33">
                      <a:extLst>
                        <a:ext uri="{FF2B5EF4-FFF2-40B4-BE49-F238E27FC236}">
                          <a16:creationId xmlns:a16="http://schemas.microsoft.com/office/drawing/2014/main" xmlns="" id="{111293E1-5760-4369-902D-2C41B283F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4" name="Google Shape;245;p33">
                      <a:extLst>
                        <a:ext uri="{FF2B5EF4-FFF2-40B4-BE49-F238E27FC236}">
                          <a16:creationId xmlns:a16="http://schemas.microsoft.com/office/drawing/2014/main" xmlns="" id="{83F9B7C3-D8BD-4E2A-A008-DA5E6606C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5" name="Google Shape;246;p33">
                      <a:extLst>
                        <a:ext uri="{FF2B5EF4-FFF2-40B4-BE49-F238E27FC236}">
                          <a16:creationId xmlns:a16="http://schemas.microsoft.com/office/drawing/2014/main" xmlns="" id="{532B64D1-0EA4-439A-8CD7-3C6B106A54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6" name="Google Shape;247;p33">
                      <a:extLst>
                        <a:ext uri="{FF2B5EF4-FFF2-40B4-BE49-F238E27FC236}">
                          <a16:creationId xmlns:a16="http://schemas.microsoft.com/office/drawing/2014/main" xmlns="" id="{E41B2C2F-F11D-459E-A0FE-952629A72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7" name="Google Shape;248;p33">
                      <a:extLst>
                        <a:ext uri="{FF2B5EF4-FFF2-40B4-BE49-F238E27FC236}">
                          <a16:creationId xmlns:a16="http://schemas.microsoft.com/office/drawing/2014/main" xmlns="" id="{38C01C75-D36C-4BAF-91F5-F222E16BBE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8" name="Google Shape;249;p33">
                      <a:extLst>
                        <a:ext uri="{FF2B5EF4-FFF2-40B4-BE49-F238E27FC236}">
                          <a16:creationId xmlns:a16="http://schemas.microsoft.com/office/drawing/2014/main" xmlns="" id="{9F30736E-35C2-4E1D-9DDB-AF559B959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79" name="Google Shape;250;p33">
                      <a:extLst>
                        <a:ext uri="{FF2B5EF4-FFF2-40B4-BE49-F238E27FC236}">
                          <a16:creationId xmlns:a16="http://schemas.microsoft.com/office/drawing/2014/main" xmlns="" id="{17FB2B2D-0368-4E7D-958D-3C4F20BCC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0" name="Google Shape;251;p33">
                      <a:extLst>
                        <a:ext uri="{FF2B5EF4-FFF2-40B4-BE49-F238E27FC236}">
                          <a16:creationId xmlns:a16="http://schemas.microsoft.com/office/drawing/2014/main" xmlns="" id="{E736BDEA-D0CE-42A8-AE5B-36F6A3EA5E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1" name="Google Shape;252;p33">
                      <a:extLst>
                        <a:ext uri="{FF2B5EF4-FFF2-40B4-BE49-F238E27FC236}">
                          <a16:creationId xmlns:a16="http://schemas.microsoft.com/office/drawing/2014/main" xmlns="" id="{F99136E8-6421-4D98-B395-70B63492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2" name="Google Shape;253;p33">
                      <a:extLst>
                        <a:ext uri="{FF2B5EF4-FFF2-40B4-BE49-F238E27FC236}">
                          <a16:creationId xmlns:a16="http://schemas.microsoft.com/office/drawing/2014/main" xmlns="" id="{4DABB70C-EBD3-46D8-B054-1D234CBA13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" name="Google Shape;254;p33">
                      <a:extLst>
                        <a:ext uri="{FF2B5EF4-FFF2-40B4-BE49-F238E27FC236}">
                          <a16:creationId xmlns:a16="http://schemas.microsoft.com/office/drawing/2014/main" xmlns="" id="{CE0490B2-A8C6-41B3-9A99-52F1D620E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" name="Google Shape;255;p33">
                      <a:extLst>
                        <a:ext uri="{FF2B5EF4-FFF2-40B4-BE49-F238E27FC236}">
                          <a16:creationId xmlns:a16="http://schemas.microsoft.com/office/drawing/2014/main" xmlns="" id="{10E25E95-E563-48E1-AA55-BFBADA78AF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" name="Google Shape;256;p33">
                      <a:extLst>
                        <a:ext uri="{FF2B5EF4-FFF2-40B4-BE49-F238E27FC236}">
                          <a16:creationId xmlns:a16="http://schemas.microsoft.com/office/drawing/2014/main" xmlns="" id="{D279ACED-2EF8-483D-AA15-1E819B095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" name="Google Shape;257;p33">
                      <a:extLst>
                        <a:ext uri="{FF2B5EF4-FFF2-40B4-BE49-F238E27FC236}">
                          <a16:creationId xmlns:a16="http://schemas.microsoft.com/office/drawing/2014/main" xmlns="" id="{1662E4BA-A31F-401C-B887-82A4D72F4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" name="Google Shape;258;p33">
                      <a:extLst>
                        <a:ext uri="{FF2B5EF4-FFF2-40B4-BE49-F238E27FC236}">
                          <a16:creationId xmlns:a16="http://schemas.microsoft.com/office/drawing/2014/main" xmlns="" id="{779434EE-6625-4EF2-B14A-ABF74DB350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sz="1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59" name="Google Shape;259;p33">
                <a:extLst>
                  <a:ext uri="{FF2B5EF4-FFF2-40B4-BE49-F238E27FC236}">
                    <a16:creationId xmlns:a16="http://schemas.microsoft.com/office/drawing/2014/main" xmlns="" id="{AC9981F2-09CE-4B7A-9282-B4F716DFB1D9}"/>
                  </a:ext>
                </a:extLst>
              </p:cNvPr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60;p33">
                <a:extLst>
                  <a:ext uri="{FF2B5EF4-FFF2-40B4-BE49-F238E27FC236}">
                    <a16:creationId xmlns:a16="http://schemas.microsoft.com/office/drawing/2014/main" xmlns="" id="{EFF64BE3-D470-4145-A030-998835FAF6FD}"/>
                  </a:ext>
                </a:extLst>
              </p:cNvPr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61;p33">
                <a:extLst>
                  <a:ext uri="{FF2B5EF4-FFF2-40B4-BE49-F238E27FC236}">
                    <a16:creationId xmlns:a16="http://schemas.microsoft.com/office/drawing/2014/main" xmlns="" id="{0654827A-DA5E-406E-BDD3-FE2DCBE1DDA0}"/>
                  </a:ext>
                </a:extLst>
              </p:cNvPr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09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151181"/>
            <a:ext cx="11622172" cy="147406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519212" y="0"/>
            <a:ext cx="8387038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606953" y="301416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0234" y="11877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0452" y="564916"/>
            <a:ext cx="78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574792" y="1625244"/>
            <a:ext cx="8235282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LUYỆN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8086" y="1742107"/>
            <a:ext cx="11255828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defRPr/>
            </a:pPr>
            <a:endParaRPr lang="en-US" sz="4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087" y="1833191"/>
            <a:ext cx="9470392" cy="72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US" sz="400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0571" y="1869428"/>
            <a:ext cx="10885715" cy="20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6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89" y="-160868"/>
            <a:ext cx="8011011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92000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36" y="4962236"/>
            <a:ext cx="1209964" cy="1209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39581" y="3427307"/>
            <a:ext cx="642019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74989" y="2258905"/>
            <a:ext cx="642019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431483" y="2848676"/>
            <a:ext cx="642019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85481" y="234224"/>
            <a:ext cx="490779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83467" y="2665110"/>
            <a:ext cx="773381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381427" y="2264199"/>
            <a:ext cx="958744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663412" y="104127"/>
            <a:ext cx="490779" cy="5540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411" y="309880"/>
            <a:ext cx="3397249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5428" y="374102"/>
            <a:ext cx="11466286" cy="136912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thiếu</a:t>
            </a:r>
            <a:r>
              <a:rPr lang="en-US" sz="3800" b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</a:t>
            </a:r>
            <a:r>
              <a:rPr lang="en-US" sz="3800" b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800" b="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4" action="ppaction://hlinksldjump"/>
          </p:cNvPr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9" y="5571461"/>
            <a:ext cx="1243276" cy="1007140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60366" y="3350522"/>
            <a:ext cx="9840685" cy="132297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lnSpc>
                <a:spcPct val="150000"/>
              </a:lnSpc>
            </a:pP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 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6E3D34-CC5C-43DA-B7B1-2499B66E19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47" y="3767937"/>
            <a:ext cx="523845" cy="544761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6778B1-2944-441C-9260-A7719FA82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11" y="3767937"/>
            <a:ext cx="523845" cy="544761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8975AEAA-AFF5-4F81-BF43-5E418636B96E}"/>
              </a:ext>
            </a:extLst>
          </p:cNvPr>
          <p:cNvSpPr txBox="1">
            <a:spLocks/>
          </p:cNvSpPr>
          <p:nvPr/>
        </p:nvSpPr>
        <p:spPr>
          <a:xfrm>
            <a:off x="1660366" y="2138678"/>
            <a:ext cx="9840685" cy="140791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	         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2" y="5141627"/>
            <a:ext cx="1518246" cy="12264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5502" y="452200"/>
            <a:ext cx="10699527" cy="1016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64625" y="1222435"/>
            <a:ext cx="12496800" cy="2032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64625" y="3516670"/>
            <a:ext cx="3657600" cy="13631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8FE7A07-3948-48F1-8FDB-7CB297CEE3D6}"/>
              </a:ext>
            </a:extLst>
          </p:cNvPr>
          <p:cNvSpPr txBox="1">
            <a:spLocks/>
          </p:cNvSpPr>
          <p:nvPr/>
        </p:nvSpPr>
        <p:spPr>
          <a:xfrm>
            <a:off x="3767149" y="3516670"/>
            <a:ext cx="3657600" cy="13631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B8D5E16-2AB4-44B6-866B-A6587126BB42}"/>
              </a:ext>
            </a:extLst>
          </p:cNvPr>
          <p:cNvSpPr txBox="1">
            <a:spLocks/>
          </p:cNvSpPr>
          <p:nvPr/>
        </p:nvSpPr>
        <p:spPr>
          <a:xfrm>
            <a:off x="6161447" y="3516669"/>
            <a:ext cx="3657600" cy="136313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gũi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45937 -0.28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9" y="5736141"/>
            <a:ext cx="914400" cy="7386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227528" y="23097"/>
            <a:ext cx="10769600" cy="149860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600" b="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7258" y="5736141"/>
            <a:ext cx="4789713" cy="606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121920" tIns="60960" rIns="121920" bIns="6096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0663DA3-2B6E-4CF9-8DE1-1B413D45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42" y="1252094"/>
            <a:ext cx="6530716" cy="43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522514" y="445285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B2979EB-BA68-46C4-BBA6-031A4EC48348}"/>
              </a:ext>
            </a:extLst>
          </p:cNvPr>
          <p:cNvSpPr txBox="1"/>
          <p:nvPr/>
        </p:nvSpPr>
        <p:spPr>
          <a:xfrm>
            <a:off x="671002" y="1197901"/>
            <a:ext cx="1166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8DAB575-96B3-4C95-8BF1-DD7645191CFC}"/>
              </a:ext>
            </a:extLst>
          </p:cNvPr>
          <p:cNvSpPr txBox="1"/>
          <p:nvPr/>
        </p:nvSpPr>
        <p:spPr>
          <a:xfrm>
            <a:off x="707493" y="1836479"/>
            <a:ext cx="10774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64DF012-FC74-47D5-BD19-08D43E186CBB}"/>
              </a:ext>
            </a:extLst>
          </p:cNvPr>
          <p:cNvSpPr txBox="1"/>
          <p:nvPr/>
        </p:nvSpPr>
        <p:spPr>
          <a:xfrm>
            <a:off x="671001" y="2827155"/>
            <a:ext cx="11661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Nam.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F0A86E-66B5-4524-A929-9EE8603E958E}"/>
              </a:ext>
            </a:extLst>
          </p:cNvPr>
          <p:cNvSpPr txBox="1"/>
          <p:nvPr/>
        </p:nvSpPr>
        <p:spPr>
          <a:xfrm>
            <a:off x="671001" y="3431338"/>
            <a:ext cx="10731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nặn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3" name="Picture 52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3E484663-8DCA-439A-87AF-154AEF4EE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14" y="4845137"/>
            <a:ext cx="2369613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53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98FDF749-7837-42A3-B3BE-8D0471C84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70" y="4845137"/>
            <a:ext cx="2471577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54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56DE052A-685A-4305-B675-AC6E67798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69" y="4845137"/>
            <a:ext cx="244344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F145467F-5D72-4033-8A8E-EC657E520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3" y="4845137"/>
            <a:ext cx="2041569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51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D6E5D2-0752-48D8-852F-F6782C2D819F}"/>
              </a:ext>
            </a:extLst>
          </p:cNvPr>
          <p:cNvSpPr txBox="1"/>
          <p:nvPr/>
        </p:nvSpPr>
        <p:spPr>
          <a:xfrm>
            <a:off x="799424" y="1318973"/>
            <a:ext cx="10647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phở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A bowl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BCF9155C-7BB1-455E-882A-6F6050D2D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1" y="4392199"/>
            <a:ext cx="2256566" cy="1506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picture containing indoor, birthday, colorful, toy&#10;&#10;Description automatically generated">
            <a:extLst>
              <a:ext uri="{FF2B5EF4-FFF2-40B4-BE49-F238E27FC236}">
                <a16:creationId xmlns:a16="http://schemas.microsoft.com/office/drawing/2014/main" xmlns="" id="{1381F769-3AF8-4299-9317-DB36719C9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744" y="4392199"/>
            <a:ext cx="2353665" cy="1567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in a white dress&#10;&#10;Description automatically generated with medium confidence">
            <a:extLst>
              <a:ext uri="{FF2B5EF4-FFF2-40B4-BE49-F238E27FC236}">
                <a16:creationId xmlns:a16="http://schemas.microsoft.com/office/drawing/2014/main" xmlns="" id="{6D7958FC-73B4-4FFC-8054-049BB5AFC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66" y="4392199"/>
            <a:ext cx="2326878" cy="1552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stack of wood&#10;&#10;Description automatically generated with low confidence">
            <a:extLst>
              <a:ext uri="{FF2B5EF4-FFF2-40B4-BE49-F238E27FC236}">
                <a16:creationId xmlns:a16="http://schemas.microsoft.com/office/drawing/2014/main" xmlns="" id="{3AA9A43C-A889-45DA-B0B4-4B0E9331EC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" y="4392199"/>
            <a:ext cx="1769476" cy="1552028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A picture containing food, table, plate, indoor&#10;&#10;Description automatically generated">
            <a:extLst>
              <a:ext uri="{FF2B5EF4-FFF2-40B4-BE49-F238E27FC236}">
                <a16:creationId xmlns:a16="http://schemas.microsoft.com/office/drawing/2014/main" xmlns="" id="{F406EE04-1CE7-422E-9B03-9D04FF630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3" y="2094988"/>
            <a:ext cx="5080639" cy="2859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2903E7-DAB5-4D8B-A827-B3102C4130B1}"/>
              </a:ext>
            </a:extLst>
          </p:cNvPr>
          <p:cNvSpPr txBox="1"/>
          <p:nvPr/>
        </p:nvSpPr>
        <p:spPr>
          <a:xfrm>
            <a:off x="4688984" y="5145494"/>
            <a:ext cx="140701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phở</a:t>
            </a:r>
            <a:endParaRPr lang="en-US" sz="3600" b="1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723ECB-7F5A-408C-93AE-EF45668EF3E2}"/>
              </a:ext>
            </a:extLst>
          </p:cNvPr>
          <p:cNvSpPr txBox="1"/>
          <p:nvPr/>
        </p:nvSpPr>
        <p:spPr>
          <a:xfrm>
            <a:off x="494350" y="374439"/>
            <a:ext cx="1161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17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-0.53842 -0.2571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27" y="-128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605081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503</Words>
  <Application>Microsoft Office PowerPoint</Application>
  <PresentationFormat>Custom</PresentationFormat>
  <Paragraphs>62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1_Office Theme</vt:lpstr>
      <vt:lpstr>English Language Grammar Rules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Câu 1. Những từ chỉ tình cảm của Bác Hồ dành cho thiếu nhi.</vt:lpstr>
      <vt:lpstr>PowerPoint Presentation</vt:lpstr>
      <vt:lpstr>Câu 3. Bạn biết gì về dòng tranh dân gian này.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85</cp:revision>
  <dcterms:created xsi:type="dcterms:W3CDTF">2021-12-12T09:26:29Z</dcterms:created>
  <dcterms:modified xsi:type="dcterms:W3CDTF">2024-04-12T14:23:23Z</dcterms:modified>
</cp:coreProperties>
</file>