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4.wav" ContentType="audio/wav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23" r:id="rId3"/>
  </p:sldMasterIdLst>
  <p:notesMasterIdLst>
    <p:notesMasterId r:id="rId21"/>
  </p:notesMasterIdLst>
  <p:sldIdLst>
    <p:sldId id="553" r:id="rId4"/>
    <p:sldId id="546" r:id="rId5"/>
    <p:sldId id="547" r:id="rId6"/>
    <p:sldId id="341" r:id="rId7"/>
    <p:sldId id="543" r:id="rId8"/>
    <p:sldId id="544" r:id="rId9"/>
    <p:sldId id="344" r:id="rId10"/>
    <p:sldId id="326" r:id="rId11"/>
    <p:sldId id="548" r:id="rId12"/>
    <p:sldId id="549" r:id="rId13"/>
    <p:sldId id="550" r:id="rId14"/>
    <p:sldId id="551" r:id="rId15"/>
    <p:sldId id="363" r:id="rId16"/>
    <p:sldId id="304" r:id="rId17"/>
    <p:sldId id="306" r:id="rId18"/>
    <p:sldId id="366" r:id="rId19"/>
    <p:sldId id="35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FB4B8E"/>
    <a:srgbClr val="FCA2C9"/>
    <a:srgbClr val="660066"/>
    <a:srgbClr val="EA3E63"/>
    <a:srgbClr val="D0163E"/>
    <a:srgbClr val="1DA10B"/>
    <a:srgbClr val="800080"/>
    <a:srgbClr val="F9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9085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31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42F5CDB-DCB3-4DBC-8F17-24EEE87014C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96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3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3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05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79773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96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488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995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64828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673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066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33109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2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ô Na Đi Xa - OSAD | Music Video Animation #fightcorona - YouTube">
            <a:extLst>
              <a:ext uri="{FF2B5EF4-FFF2-40B4-BE49-F238E27FC236}">
                <a16:creationId xmlns:a16="http://schemas.microsoft.com/office/drawing/2014/main" xmlns="" id="{BDB1492B-CB90-4E8F-81E0-C547051E9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5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  <p:sldLayoutId id="214748373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297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jpeg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jpe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727200" y="2448218"/>
            <a:ext cx="8636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02688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Trên các miền đất nước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547025" y="364266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852" y="2564339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có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852" y="1456408"/>
            <a:ext cx="92590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9852" y="347188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3489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104316" y="2392189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09132" y="342237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299" y="4081972"/>
            <a:ext cx="898324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Giỗ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989628"/>
            <a:ext cx="10631980" cy="539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9518" y="1069042"/>
            <a:ext cx="6552977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20" y="5181599"/>
            <a:ext cx="1853643" cy="1853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646805" y="1618374"/>
            <a:ext cx="1014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Ba. </a:t>
            </a:r>
          </a:p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marR="0" lvl="0" indent="-1089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8738" marR="0" lvl="0" indent="-587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8738" marR="0" lvl="0" indent="-587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874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ngày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5  </a:t>
            </a:r>
            <a:r>
              <a:rPr lang="en-US" sz="3600" b="1" dirty="0" err="1">
                <a:solidFill>
                  <a:srgbClr val="660066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háng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5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Chính tả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779299" y="1808862"/>
            <a:ext cx="59145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Trên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các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miền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đất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nước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-1385422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ctr">
              <a:lnSpc>
                <a:spcPct val="150000"/>
              </a:lnSpc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1029795" y="3012244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indent="463550" algn="ctr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Giỗ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Ba.</a:t>
            </a:r>
            <a:r>
              <a:rPr lang="en-US" sz="3600" dirty="0">
                <a:solidFill>
                  <a:srgbClr val="66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1100130" y="3696750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xứ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2077" y="4711174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6B0697-3091-42F1-95FF-3891F3D7A411}"/>
              </a:ext>
            </a:extLst>
          </p:cNvPr>
          <p:cNvSpPr txBox="1"/>
          <p:nvPr/>
        </p:nvSpPr>
        <p:spPr>
          <a:xfrm>
            <a:off x="1300759" y="5454160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6D3F97-3DBB-463C-9C94-FE7FF752760D}"/>
              </a:ext>
            </a:extLst>
          </p:cNvPr>
          <p:cNvSpPr txBox="1"/>
          <p:nvPr/>
        </p:nvSpPr>
        <p:spPr>
          <a:xfrm>
            <a:off x="1298411" y="5887914"/>
            <a:ext cx="109193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"/>
            <a:ext cx="12192000" cy="68642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932714" y="1291768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4329F46-1C6E-4123-9CD3-AA6D371DDAE0}"/>
              </a:ext>
            </a:extLst>
          </p:cNvPr>
          <p:cNvSpPr txBox="1"/>
          <p:nvPr/>
        </p:nvSpPr>
        <p:spPr>
          <a:xfrm>
            <a:off x="669557" y="1938099"/>
            <a:ext cx="991043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endParaRPr lang="vi-VN" sz="3600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8BA600-531A-4AB5-9621-8C09B8DB0E8E}"/>
              </a:ext>
            </a:extLst>
          </p:cNvPr>
          <p:cNvSpPr txBox="1"/>
          <p:nvPr/>
        </p:nvSpPr>
        <p:spPr>
          <a:xfrm>
            <a:off x="393741" y="3187210"/>
            <a:ext cx="113783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000" b="1" i="1" dirty="0">
              <a:solidFill>
                <a:srgbClr val="0000FF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00553" y="1192124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1F6AE9-E9A4-4C31-81F6-E5D9214D853F}"/>
              </a:ext>
            </a:extLst>
          </p:cNvPr>
          <p:cNvSpPr txBox="1"/>
          <p:nvPr/>
        </p:nvSpPr>
        <p:spPr>
          <a:xfrm>
            <a:off x="669439" y="2228544"/>
            <a:ext cx="9863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tép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 </a:t>
            </a: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(Ca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xmlns="" id="{F7E1FD6B-938E-48E3-8F90-198516F9A930}"/>
              </a:ext>
            </a:extLst>
          </p:cNvPr>
          <p:cNvSpPr/>
          <p:nvPr/>
        </p:nvSpPr>
        <p:spPr>
          <a:xfrm>
            <a:off x="3904344" y="2393567"/>
            <a:ext cx="348342" cy="335117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xmlns="" id="{FC00BE89-AFE4-4C50-9D8F-3ADA359B1544}"/>
              </a:ext>
            </a:extLst>
          </p:cNvPr>
          <p:cNvSpPr/>
          <p:nvPr/>
        </p:nvSpPr>
        <p:spPr>
          <a:xfrm>
            <a:off x="4818743" y="2393567"/>
            <a:ext cx="330126" cy="335117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5A3E4FAE-AC3B-4E58-ADC3-59D3E04ABA48}"/>
              </a:ext>
            </a:extLst>
          </p:cNvPr>
          <p:cNvSpPr/>
          <p:nvPr/>
        </p:nvSpPr>
        <p:spPr>
          <a:xfrm>
            <a:off x="4570610" y="5021943"/>
            <a:ext cx="248133" cy="261257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B99121-E819-4F0D-8569-E763F895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63" y="2091035"/>
            <a:ext cx="4614204" cy="37242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927620" y="350748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 animBg="1"/>
      <p:bldP spid="26" grpId="1" animBg="1"/>
      <p:bldP spid="30" grpId="0" animBg="1"/>
      <p:bldP spid="30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"/>
            <a:ext cx="12192000" cy="6864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267421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iu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A08FFF-ADAF-47DA-8ACF-E90957A95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" y="2083943"/>
            <a:ext cx="11531829" cy="21629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098429-3BE3-4FB7-B90C-4F20051F2336}"/>
              </a:ext>
            </a:extLst>
          </p:cNvPr>
          <p:cNvSpPr txBox="1"/>
          <p:nvPr/>
        </p:nvSpPr>
        <p:spPr>
          <a:xfrm>
            <a:off x="1237490" y="4359474"/>
            <a:ext cx="210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1D354B-D740-4E6A-8C93-D0871379B9BA}"/>
              </a:ext>
            </a:extLst>
          </p:cNvPr>
          <p:cNvSpPr txBox="1"/>
          <p:nvPr/>
        </p:nvSpPr>
        <p:spPr>
          <a:xfrm>
            <a:off x="5288174" y="4359474"/>
            <a:ext cx="236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548361-B175-48A5-8C34-E951A237B0B6}"/>
              </a:ext>
            </a:extLst>
          </p:cNvPr>
          <p:cNvSpPr txBox="1"/>
          <p:nvPr/>
        </p:nvSpPr>
        <p:spPr>
          <a:xfrm>
            <a:off x="8804282" y="4359474"/>
            <a:ext cx="295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C04BE353-5C2D-47E8-97D9-3802901735EE}"/>
              </a:ext>
            </a:extLst>
          </p:cNvPr>
          <p:cNvSpPr/>
          <p:nvPr/>
        </p:nvSpPr>
        <p:spPr>
          <a:xfrm>
            <a:off x="2656113" y="4536736"/>
            <a:ext cx="406400" cy="369091"/>
          </a:xfrm>
          <a:prstGeom prst="roundRect">
            <a:avLst/>
          </a:prstGeom>
          <a:solidFill>
            <a:srgbClr val="FB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xmlns="" id="{4E11F4F5-7265-4E89-8875-EEB1C645CE28}"/>
              </a:ext>
            </a:extLst>
          </p:cNvPr>
          <p:cNvSpPr/>
          <p:nvPr/>
        </p:nvSpPr>
        <p:spPr>
          <a:xfrm>
            <a:off x="6720114" y="4536736"/>
            <a:ext cx="493486" cy="369092"/>
          </a:xfrm>
          <a:prstGeom prst="roundRect">
            <a:avLst/>
          </a:prstGeom>
          <a:solidFill>
            <a:srgbClr val="FB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07867B2D-10DC-40E7-BFA1-DF7AD9CA4C2E}"/>
              </a:ext>
            </a:extLst>
          </p:cNvPr>
          <p:cNvSpPr/>
          <p:nvPr/>
        </p:nvSpPr>
        <p:spPr>
          <a:xfrm>
            <a:off x="10319656" y="4478680"/>
            <a:ext cx="551543" cy="427147"/>
          </a:xfrm>
          <a:prstGeom prst="roundRect">
            <a:avLst/>
          </a:prstGeom>
          <a:solidFill>
            <a:srgbClr val="FB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1030090" y="356117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2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DE48A2-0890-4DF9-B0F7-83B1D6BC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2543B7-0E0C-4F55-B479-30D39F79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151181"/>
            <a:ext cx="11622172" cy="147406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519212" y="0"/>
            <a:ext cx="8387038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06953" y="301416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0234" y="1187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0452" y="564916"/>
            <a:ext cx="786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MIỀN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777374" y="1649596"/>
            <a:ext cx="6002648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86" y="1742107"/>
            <a:ext cx="1125582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lục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bát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Trên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miền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40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riêng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mỗi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dòng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viết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danh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Việt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Nam;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9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xmlns="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5328" y="207157"/>
            <a:ext cx="608092" cy="608092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5882679" y="2792576"/>
            <a:ext cx="2650525" cy="12728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F80F7C9-0488-453F-BD8B-547BF52288E3}"/>
              </a:ext>
            </a:extLst>
          </p:cNvPr>
          <p:cNvGrpSpPr/>
          <p:nvPr/>
        </p:nvGrpSpPr>
        <p:grpSpPr>
          <a:xfrm>
            <a:off x="5882679" y="4065428"/>
            <a:ext cx="6096259" cy="2306344"/>
            <a:chOff x="4252122" y="3050253"/>
            <a:chExt cx="4583534" cy="173404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C93F24F1-9B0A-4A5B-B9CD-15F056D387BD}"/>
                </a:ext>
              </a:extLst>
            </p:cNvPr>
            <p:cNvSpPr/>
            <p:nvPr/>
          </p:nvSpPr>
          <p:spPr>
            <a:xfrm>
              <a:off x="4252122" y="3050253"/>
              <a:ext cx="4583534" cy="1734048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>
                <a:buClr>
                  <a:srgbClr val="000000"/>
                </a:buClr>
                <a:defRPr/>
              </a:pPr>
              <a:endParaRPr lang="en-US" sz="1862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7006F80-A4D2-4258-AF5A-B280A6A24024}"/>
                </a:ext>
              </a:extLst>
            </p:cNvPr>
            <p:cNvSpPr txBox="1"/>
            <p:nvPr/>
          </p:nvSpPr>
          <p:spPr>
            <a:xfrm>
              <a:off x="4329676" y="3143989"/>
              <a:ext cx="4415179" cy="1546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6122">
                <a:buClr>
                  <a:srgbClr val="000000"/>
                </a:buClr>
                <a:defRPr/>
              </a:pP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Các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bạn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ơi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!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Chúng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mình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hãy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cùng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giúp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các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chiến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binh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áo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trắng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tiêu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diệt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Virus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Cô-rô-na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192" b="1" kern="0" dirty="0" err="1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nhé</a:t>
              </a:r>
              <a:r>
                <a:rPr lang="en-US" sz="3192" b="1" kern="0" dirty="0">
                  <a:solidFill>
                    <a:schemeClr val="tx1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1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ving room background for the chime animation by HJeojeo | Anime background,  Living room background, Cartoon background">
            <a:extLst>
              <a:ext uri="{FF2B5EF4-FFF2-40B4-BE49-F238E27FC236}">
                <a16:creationId xmlns:a16="http://schemas.microsoft.com/office/drawing/2014/main" xmlns="" id="{DC39805C-AD1B-4FE6-8637-EC4C9B79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10597"/>
            <a:ext cx="12161838" cy="6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B9CB486B-B454-482F-AA23-CE72771077BA}"/>
              </a:ext>
            </a:extLst>
          </p:cNvPr>
          <p:cNvSpPr/>
          <p:nvPr/>
        </p:nvSpPr>
        <p:spPr>
          <a:xfrm>
            <a:off x="6134629" y="3460600"/>
            <a:ext cx="6014788" cy="338303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450" y="1612198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664117" y="1083827"/>
            <a:ext cx="1475928" cy="138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0095" y="3940827"/>
            <a:ext cx="1226454" cy="985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988686" y="3344412"/>
            <a:ext cx="1267865" cy="1192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0526" y="1598774"/>
            <a:ext cx="1475928" cy="1186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8692923" y="1180503"/>
            <a:ext cx="1260712" cy="1186099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156955" y="54150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17198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6544495" y="4750271"/>
            <a:ext cx="2251686" cy="945834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3990" b="1" kern="0" dirty="0" err="1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6699338" y="3828183"/>
            <a:ext cx="4717390" cy="70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22">
              <a:buClr>
                <a:srgbClr val="000000"/>
              </a:buClr>
              <a:defRPr/>
            </a:pP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cấp cíu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573320" y="4737127"/>
            <a:ext cx="2336842" cy="945834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Sai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3989A19A-A3B5-4148-B538-72402F3D8324}"/>
              </a:ext>
            </a:extLst>
          </p:cNvPr>
          <p:cNvSpPr/>
          <p:nvPr/>
        </p:nvSpPr>
        <p:spPr>
          <a:xfrm>
            <a:off x="5355858" y="5081206"/>
            <a:ext cx="783521" cy="788645"/>
          </a:xfrm>
          <a:prstGeom prst="flowChartConnector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407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31476 -0.0419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61528 -0.3586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-179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15417 -0.3348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Interior kids bedroom background Royalty Free Vector Image">
            <a:extLst>
              <a:ext uri="{FF2B5EF4-FFF2-40B4-BE49-F238E27FC236}">
                <a16:creationId xmlns:a16="http://schemas.microsoft.com/office/drawing/2014/main" xmlns="" id="{07703D22-77E1-4559-98A0-A010D3ECC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5"/>
          <a:stretch/>
        </p:blipFill>
        <p:spPr bwMode="auto">
          <a:xfrm>
            <a:off x="15081" y="2184"/>
            <a:ext cx="12161838" cy="69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xmlns="" id="{066BE098-95AB-40DD-B7FE-D4F7D007AA90}"/>
              </a:ext>
            </a:extLst>
          </p:cNvPr>
          <p:cNvSpPr/>
          <p:nvPr/>
        </p:nvSpPr>
        <p:spPr>
          <a:xfrm>
            <a:off x="6516347" y="3449062"/>
            <a:ext cx="5586921" cy="339501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6241" y="1145000"/>
            <a:ext cx="1727883" cy="138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76240" y="536506"/>
            <a:ext cx="1475928" cy="138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7046" y="2429399"/>
            <a:ext cx="1727883" cy="1388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821550" y="1968114"/>
            <a:ext cx="1475928" cy="138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2147" y="2458694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0074544" y="2040423"/>
            <a:ext cx="1475928" cy="1388579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12438" y="475286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17198" y="4244642"/>
            <a:ext cx="2011993" cy="24198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771572" y="3852170"/>
            <a:ext cx="5097143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4389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chú cừu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684193" y="4983206"/>
            <a:ext cx="2175836" cy="78719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192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en-US" sz="3192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Sai</a:t>
            </a:r>
            <a:endParaRPr lang="en-US" sz="3192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7167752" y="4998196"/>
            <a:ext cx="1976248" cy="78719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192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3192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Đúng</a:t>
            </a:r>
            <a:endParaRPr lang="en-US" sz="3192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6EDE4C60-83D0-404A-BB80-87A6B09C395D}"/>
              </a:ext>
            </a:extLst>
          </p:cNvPr>
          <p:cNvSpPr/>
          <p:nvPr/>
        </p:nvSpPr>
        <p:spPr>
          <a:xfrm>
            <a:off x="6323409" y="5235691"/>
            <a:ext cx="783521" cy="788645"/>
          </a:xfrm>
          <a:prstGeom prst="flowChartConnector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842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14479 -0.2592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131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75191 -0.239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87" y="-119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4257 -0.43797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219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7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lassroom background by JennaStaller on DeviantArt">
            <a:extLst>
              <a:ext uri="{FF2B5EF4-FFF2-40B4-BE49-F238E27FC236}">
                <a16:creationId xmlns:a16="http://schemas.microsoft.com/office/drawing/2014/main" xmlns="" id="{FBC85FA2-5186-4D75-AD6A-AC865765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8483"/>
            <a:ext cx="12161838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274" y="5191204"/>
            <a:ext cx="1727883" cy="1388579"/>
          </a:xfrm>
          <a:prstGeom prst="rect">
            <a:avLst/>
          </a:prstGeom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xmlns="" id="{5CD3D464-D767-4F04-BC16-C2A9EDB8CD0F}"/>
              </a:ext>
            </a:extLst>
          </p:cNvPr>
          <p:cNvSpPr/>
          <p:nvPr/>
        </p:nvSpPr>
        <p:spPr>
          <a:xfrm>
            <a:off x="6096000" y="2976383"/>
            <a:ext cx="6014788" cy="382438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0073" y="278222"/>
            <a:ext cx="1475928" cy="1186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498441" y="-136096"/>
            <a:ext cx="1260712" cy="1186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3133777" y="4729918"/>
            <a:ext cx="1475928" cy="138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7918" y="351415"/>
            <a:ext cx="1727883" cy="138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0120316" y="-66857"/>
            <a:ext cx="1475928" cy="1388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15085" y="2550507"/>
            <a:ext cx="986903" cy="907664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190018" y="2550507"/>
            <a:ext cx="986903" cy="907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17198" y="4244642"/>
            <a:ext cx="2011993" cy="241986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6799773" y="4825542"/>
            <a:ext cx="2348588" cy="95134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 dirty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Đúng 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768237" y="4832012"/>
            <a:ext cx="2011992" cy="951346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6122">
              <a:buClr>
                <a:srgbClr val="000000"/>
              </a:buClr>
              <a:defRPr/>
            </a:pPr>
            <a:r>
              <a:rPr lang="en-US" sz="3990" b="1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Sai 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5616AC29-A07D-407B-A1DD-742E16FAB141}"/>
              </a:ext>
            </a:extLst>
          </p:cNvPr>
          <p:cNvSpPr/>
          <p:nvPr/>
        </p:nvSpPr>
        <p:spPr>
          <a:xfrm>
            <a:off x="5638101" y="5817881"/>
            <a:ext cx="783521" cy="788645"/>
          </a:xfrm>
          <a:prstGeom prst="flowChartConnector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  <a:defRPr/>
            </a:pPr>
            <a:endParaRPr lang="en-US" sz="1862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260821D-B375-4545-A0D5-67EEAE300D17}"/>
              </a:ext>
            </a:extLst>
          </p:cNvPr>
          <p:cNvSpPr txBox="1"/>
          <p:nvPr/>
        </p:nvSpPr>
        <p:spPr>
          <a:xfrm>
            <a:off x="7771572" y="3852170"/>
            <a:ext cx="5097143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4389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màu tiếm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28514C1-B220-490E-9D4B-6EADD2DD03BA}"/>
              </a:ext>
            </a:extLst>
          </p:cNvPr>
          <p:cNvSpPr txBox="1"/>
          <p:nvPr/>
        </p:nvSpPr>
        <p:spPr>
          <a:xfrm>
            <a:off x="7771572" y="3873797"/>
            <a:ext cx="2744029" cy="76777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 defTabSz="1216122">
              <a:buClr>
                <a:srgbClr val="000000"/>
              </a:buClr>
              <a:defRPr/>
            </a:pPr>
            <a:r>
              <a:rPr lang="en-US" sz="4389" kern="0">
                <a:solidFill>
                  <a:srgbClr val="30353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màu tím</a:t>
            </a:r>
            <a:endParaRPr lang="en-US" sz="3990" b="1" kern="0" dirty="0">
              <a:solidFill>
                <a:srgbClr val="30353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176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C0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432 L 0.15816 0.0709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7283 -0.5484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274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27066 -0.49908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-249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23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989628"/>
            <a:ext cx="10631980" cy="539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9518" y="1069042"/>
            <a:ext cx="6552977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</a:t>
            </a: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4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sz="3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20" y="5181599"/>
            <a:ext cx="1853643" cy="1853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646805" y="1618374"/>
            <a:ext cx="1014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xuôi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Giỗ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Ba. </a:t>
            </a:r>
          </a:p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089025" lvl="0" indent="-1089025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8738" lvl="0" indent="-58738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8738" lvl="0" indent="-58738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874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247337" y="2299084"/>
            <a:ext cx="8336245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Nam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3539399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3500900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Giỗ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814789" y="4242870"/>
            <a:ext cx="1052086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Ngày10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endParaRPr lang="vi-VN" sz="3600" b="1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593</Words>
  <Application>Microsoft Office PowerPoint</Application>
  <PresentationFormat>Custom</PresentationFormat>
  <Paragraphs>96</Paragraphs>
  <Slides>17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2_Office Theme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86</cp:revision>
  <dcterms:created xsi:type="dcterms:W3CDTF">2021-06-21T09:45:27Z</dcterms:created>
  <dcterms:modified xsi:type="dcterms:W3CDTF">2024-04-12T14:20:02Z</dcterms:modified>
</cp:coreProperties>
</file>