
<file path=[Content_Types].xml><?xml version="1.0" encoding="utf-8"?>
<Types xmlns="http://schemas.openxmlformats.org/package/2006/content-types">
  <Default Extension="emf" ContentType="image/x-emf"/>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2"/>
  </p:notesMasterIdLst>
  <p:sldIdLst>
    <p:sldId id="270" r:id="rId2"/>
    <p:sldId id="256" r:id="rId3"/>
    <p:sldId id="299" r:id="rId4"/>
    <p:sldId id="298" r:id="rId5"/>
    <p:sldId id="301" r:id="rId6"/>
    <p:sldId id="303" r:id="rId7"/>
    <p:sldId id="310" r:id="rId8"/>
    <p:sldId id="307" r:id="rId9"/>
    <p:sldId id="3941" r:id="rId10"/>
    <p:sldId id="304" r:id="rId11"/>
    <p:sldId id="312" r:id="rId12"/>
    <p:sldId id="311" r:id="rId13"/>
    <p:sldId id="313" r:id="rId14"/>
    <p:sldId id="314" r:id="rId15"/>
    <p:sldId id="315" r:id="rId16"/>
    <p:sldId id="316" r:id="rId17"/>
    <p:sldId id="317" r:id="rId18"/>
    <p:sldId id="320" r:id="rId19"/>
    <p:sldId id="322" r:id="rId20"/>
    <p:sldId id="323"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HP001 4 hàng" panose="020B0603050302020204" pitchFamily="34" charset="0"/>
      <p:regular r:id="rId27"/>
      <p:bold r:id="rId28"/>
    </p:embeddedFont>
    <p:embeddedFont>
      <p:font typeface="Lao UI" panose="020B0502040204020203" pitchFamily="34" charset="0"/>
      <p:regular r:id="rId29"/>
      <p:bold r:id="rId30"/>
    </p:embeddedFont>
    <p:embeddedFont>
      <p:font typeface="UVN Banh Mi" pitchFamily="2" charset="0"/>
      <p:regular r:id="rId31"/>
    </p:embeddedFont>
  </p:embeddedFontLst>
  <p:custDataLst>
    <p:tags r:id="rId32"/>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6100"/>
    <a:srgbClr val="D20046"/>
    <a:srgbClr val="FFFF66"/>
    <a:srgbClr val="F8C14A"/>
    <a:srgbClr val="CB4D2F"/>
    <a:srgbClr val="EC6100"/>
    <a:srgbClr val="E60012"/>
    <a:srgbClr val="F7B239"/>
    <a:srgbClr val="FFD779"/>
    <a:srgbClr val="FB97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88950" autoAdjust="0"/>
  </p:normalViewPr>
  <p:slideViewPr>
    <p:cSldViewPr snapToGrid="0">
      <p:cViewPr varScale="1">
        <p:scale>
          <a:sx n="75" d="100"/>
          <a:sy n="75" d="100"/>
        </p:scale>
        <p:origin x="1972" y="4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inpin heiti" charset="-122"/>
                <a:ea typeface="inpin heiti"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inpin heiti" charset="-122"/>
                <a:ea typeface="inpin heiti" charset="-122"/>
              </a:defRPr>
            </a:lvl1pPr>
          </a:lstStyle>
          <a:p>
            <a:fld id="{7ED6E326-7A8B-4A2F-AFB5-FABE8D94FF58}" type="datetimeFigureOut">
              <a:rPr lang="zh-CN" altLang="en-US" smtClean="0"/>
              <a:pPr/>
              <a:t>2023/4/21</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inpin heiti" charset="-122"/>
                <a:ea typeface="inpin heiti" charset="-122"/>
              </a:defRPr>
            </a:lvl1pPr>
          </a:lstStyle>
          <a:p>
            <a:fld id="{6D8B8799-C4E5-4DE5-B743-0D2BA5D54798}" type="slidenum">
              <a:rPr lang="zh-CN" altLang="en-US" smtClean="0"/>
              <a:pPr/>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pin heiti" charset="-122"/>
        <a:ea typeface="inpin heiti" charset="-122"/>
        <a:cs typeface="+mn-cs"/>
      </a:defRPr>
    </a:lvl1pPr>
    <a:lvl2pPr marL="457200" algn="l" defTabSz="914400" rtl="0" eaLnBrk="1" latinLnBrk="0" hangingPunct="1">
      <a:defRPr sz="1200" b="0" i="0" kern="1200">
        <a:solidFill>
          <a:schemeClr val="tx1"/>
        </a:solidFill>
        <a:latin typeface="inpin heiti" charset="-122"/>
        <a:ea typeface="inpin heiti" charset="-122"/>
        <a:cs typeface="+mn-cs"/>
      </a:defRPr>
    </a:lvl2pPr>
    <a:lvl3pPr marL="914400" algn="l" defTabSz="914400" rtl="0" eaLnBrk="1" latinLnBrk="0" hangingPunct="1">
      <a:defRPr sz="1200" b="0" i="0" kern="1200">
        <a:solidFill>
          <a:schemeClr val="tx1"/>
        </a:solidFill>
        <a:latin typeface="inpin heiti" charset="-122"/>
        <a:ea typeface="inpin heiti" charset="-122"/>
        <a:cs typeface="+mn-cs"/>
      </a:defRPr>
    </a:lvl3pPr>
    <a:lvl4pPr marL="1371600" algn="l" defTabSz="914400" rtl="0" eaLnBrk="1" latinLnBrk="0" hangingPunct="1">
      <a:defRPr sz="1200" b="0" i="0" kern="1200">
        <a:solidFill>
          <a:schemeClr val="tx1"/>
        </a:solidFill>
        <a:latin typeface="inpin heiti" charset="-122"/>
        <a:ea typeface="inpin heiti" charset="-122"/>
        <a:cs typeface="+mn-cs"/>
      </a:defRPr>
    </a:lvl4pPr>
    <a:lvl5pPr marL="1828800" algn="l" defTabSz="914400" rtl="0" eaLnBrk="1" latinLnBrk="0" hangingPunct="1">
      <a:defRPr sz="1200" b="0" i="0" kern="1200">
        <a:solidFill>
          <a:schemeClr val="tx1"/>
        </a:solidFill>
        <a:latin typeface="inpin heiti" charset="-122"/>
        <a:ea typeface="inpin heiti"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https://www.youtube.com/watch?v=3PVvcMcDBZM </a:t>
            </a:r>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11</a:t>
            </a:fld>
            <a:endParaRPr lang="zh-CN" altLang="en-US"/>
          </a:p>
        </p:txBody>
      </p:sp>
    </p:spTree>
    <p:extLst>
      <p:ext uri="{BB962C8B-B14F-4D97-AF65-F5344CB8AC3E}">
        <p14:creationId xmlns:p14="http://schemas.microsoft.com/office/powerpoint/2010/main" val="700991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12</a:t>
            </a:fld>
            <a:endParaRPr lang="zh-CN" altLang="en-US"/>
          </a:p>
        </p:txBody>
      </p:sp>
    </p:spTree>
    <p:extLst>
      <p:ext uri="{BB962C8B-B14F-4D97-AF65-F5344CB8AC3E}">
        <p14:creationId xmlns:p14="http://schemas.microsoft.com/office/powerpoint/2010/main" val="2888886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13</a:t>
            </a:fld>
            <a:endParaRPr lang="zh-CN" altLang="en-US"/>
          </a:p>
        </p:txBody>
      </p:sp>
    </p:spTree>
    <p:extLst>
      <p:ext uri="{BB962C8B-B14F-4D97-AF65-F5344CB8AC3E}">
        <p14:creationId xmlns:p14="http://schemas.microsoft.com/office/powerpoint/2010/main" val="1353208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14</a:t>
            </a:fld>
            <a:endParaRPr lang="zh-CN" altLang="en-US"/>
          </a:p>
        </p:txBody>
      </p:sp>
    </p:spTree>
    <p:extLst>
      <p:ext uri="{BB962C8B-B14F-4D97-AF65-F5344CB8AC3E}">
        <p14:creationId xmlns:p14="http://schemas.microsoft.com/office/powerpoint/2010/main" val="658066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15</a:t>
            </a:fld>
            <a:endParaRPr lang="zh-CN" altLang="en-US"/>
          </a:p>
        </p:txBody>
      </p:sp>
    </p:spTree>
    <p:extLst>
      <p:ext uri="{BB962C8B-B14F-4D97-AF65-F5344CB8AC3E}">
        <p14:creationId xmlns:p14="http://schemas.microsoft.com/office/powerpoint/2010/main" val="39748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16</a:t>
            </a:fld>
            <a:endParaRPr lang="zh-CN" altLang="en-US"/>
          </a:p>
        </p:txBody>
      </p:sp>
    </p:spTree>
    <p:extLst>
      <p:ext uri="{BB962C8B-B14F-4D97-AF65-F5344CB8AC3E}">
        <p14:creationId xmlns:p14="http://schemas.microsoft.com/office/powerpoint/2010/main" val="3999349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17</a:t>
            </a:fld>
            <a:endParaRPr lang="zh-CN" altLang="en-US"/>
          </a:p>
        </p:txBody>
      </p:sp>
    </p:spTree>
    <p:extLst>
      <p:ext uri="{BB962C8B-B14F-4D97-AF65-F5344CB8AC3E}">
        <p14:creationId xmlns:p14="http://schemas.microsoft.com/office/powerpoint/2010/main" val="156375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18</a:t>
            </a:fld>
            <a:endParaRPr lang="zh-CN" altLang="en-US"/>
          </a:p>
        </p:txBody>
      </p:sp>
    </p:spTree>
    <p:extLst>
      <p:ext uri="{BB962C8B-B14F-4D97-AF65-F5344CB8AC3E}">
        <p14:creationId xmlns:p14="http://schemas.microsoft.com/office/powerpoint/2010/main" val="3987896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19</a:t>
            </a:fld>
            <a:endParaRPr lang="zh-CN" altLang="en-US"/>
          </a:p>
        </p:txBody>
      </p:sp>
    </p:spTree>
    <p:extLst>
      <p:ext uri="{BB962C8B-B14F-4D97-AF65-F5344CB8AC3E}">
        <p14:creationId xmlns:p14="http://schemas.microsoft.com/office/powerpoint/2010/main" val="1034411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20</a:t>
            </a:fld>
            <a:endParaRPr lang="zh-CN" altLang="en-US"/>
          </a:p>
        </p:txBody>
      </p:sp>
    </p:spTree>
    <p:extLst>
      <p:ext uri="{BB962C8B-B14F-4D97-AF65-F5344CB8AC3E}">
        <p14:creationId xmlns:p14="http://schemas.microsoft.com/office/powerpoint/2010/main" val="1720799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3</a:t>
            </a:fld>
            <a:endParaRPr lang="zh-CN" altLang="en-US"/>
          </a:p>
        </p:txBody>
      </p:sp>
    </p:spTree>
    <p:extLst>
      <p:ext uri="{BB962C8B-B14F-4D97-AF65-F5344CB8AC3E}">
        <p14:creationId xmlns:p14="http://schemas.microsoft.com/office/powerpoint/2010/main" val="2993948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4</a:t>
            </a:fld>
            <a:endParaRPr lang="zh-CN" altLang="en-US"/>
          </a:p>
        </p:txBody>
      </p:sp>
    </p:spTree>
    <p:extLst>
      <p:ext uri="{BB962C8B-B14F-4D97-AF65-F5344CB8AC3E}">
        <p14:creationId xmlns:p14="http://schemas.microsoft.com/office/powerpoint/2010/main" val="1816447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5</a:t>
            </a:fld>
            <a:endParaRPr lang="zh-CN" altLang="en-US"/>
          </a:p>
        </p:txBody>
      </p:sp>
    </p:spTree>
    <p:extLst>
      <p:ext uri="{BB962C8B-B14F-4D97-AF65-F5344CB8AC3E}">
        <p14:creationId xmlns:p14="http://schemas.microsoft.com/office/powerpoint/2010/main" val="1571378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6</a:t>
            </a:fld>
            <a:endParaRPr lang="zh-CN" altLang="en-US"/>
          </a:p>
        </p:txBody>
      </p:sp>
    </p:spTree>
    <p:extLst>
      <p:ext uri="{BB962C8B-B14F-4D97-AF65-F5344CB8AC3E}">
        <p14:creationId xmlns:p14="http://schemas.microsoft.com/office/powerpoint/2010/main" val="1215376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https://www.youtube.com/watch?v=3PVvcMcDBZM </a:t>
            </a:r>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7</a:t>
            </a:fld>
            <a:endParaRPr lang="zh-CN" altLang="en-US"/>
          </a:p>
        </p:txBody>
      </p:sp>
    </p:spTree>
    <p:extLst>
      <p:ext uri="{BB962C8B-B14F-4D97-AF65-F5344CB8AC3E}">
        <p14:creationId xmlns:p14="http://schemas.microsoft.com/office/powerpoint/2010/main" val="3971915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8</a:t>
            </a:fld>
            <a:endParaRPr lang="zh-CN" altLang="en-US"/>
          </a:p>
        </p:txBody>
      </p:sp>
    </p:spTree>
    <p:extLst>
      <p:ext uri="{BB962C8B-B14F-4D97-AF65-F5344CB8AC3E}">
        <p14:creationId xmlns:p14="http://schemas.microsoft.com/office/powerpoint/2010/main" val="869151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10</a:t>
            </a:fld>
            <a:endParaRPr lang="zh-CN" altLang="en-US"/>
          </a:p>
        </p:txBody>
      </p:sp>
    </p:spTree>
    <p:extLst>
      <p:ext uri="{BB962C8B-B14F-4D97-AF65-F5344CB8AC3E}">
        <p14:creationId xmlns:p14="http://schemas.microsoft.com/office/powerpoint/2010/main" val="3353384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advClick="0" advTm="6000">
        <p15:prstTrans prst="curtains"/>
      </p:transition>
    </mc:Choice>
    <mc:Fallback xmlns="">
      <p:transition spd="slow" advClick="0" advTm="6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advClick="0" advTm="6000">
        <p15:prstTrans prst="curtains"/>
      </p:transition>
    </mc:Choice>
    <mc:Fallback xmlns="">
      <p:transition spd="slow" advClick="0" advTm="6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advClick="0" advTm="6000">
        <p15:prstTrans prst="curtains"/>
      </p:transition>
    </mc:Choice>
    <mc:Fallback xmlns="">
      <p:transition spd="slow" advClick="0" advTm="6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advClick="0" advTm="6000">
        <p15:prstTrans prst="curtains"/>
      </p:transition>
    </mc:Choice>
    <mc:Fallback xmlns="">
      <p:transition spd="slow" advClick="0" advTm="6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709" y="273906"/>
            <a:ext cx="7887431" cy="994397"/>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28709" y="1369529"/>
            <a:ext cx="7887431" cy="326424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709" y="4768342"/>
            <a:ext cx="2057591" cy="273906"/>
          </a:xfrm>
          <a:prstGeom prst="rect">
            <a:avLst/>
          </a:prstGeom>
        </p:spPr>
        <p:txBody>
          <a:bodyPr/>
          <a:lstStyle/>
          <a:p>
            <a:fld id="{82F288E0-7875-42C4-84C8-98DBBD3BF4D2}" type="datetimeFigureOut">
              <a:rPr lang="zh-CN" altLang="en-US" smtClean="0"/>
              <a:t>2023/4/21</a:t>
            </a:fld>
            <a:endParaRPr lang="zh-CN" altLang="en-US"/>
          </a:p>
        </p:txBody>
      </p:sp>
      <p:sp>
        <p:nvSpPr>
          <p:cNvPr id="5" name="页脚占位符 4"/>
          <p:cNvSpPr>
            <a:spLocks noGrp="1"/>
          </p:cNvSpPr>
          <p:nvPr>
            <p:ph type="ftr" sz="quarter" idx="11"/>
          </p:nvPr>
        </p:nvSpPr>
        <p:spPr>
          <a:xfrm>
            <a:off x="3029231" y="4768342"/>
            <a:ext cx="3086386" cy="273906"/>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8549" y="4768342"/>
            <a:ext cx="2057591" cy="273906"/>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8974585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b="0" i="0">
                <a:solidFill>
                  <a:schemeClr val="tx1">
                    <a:tint val="75000"/>
                  </a:schemeClr>
                </a:solidFill>
                <a:latin typeface="inpin heiti" charset="-122"/>
                <a:ea typeface="inpin heiti" charset="-122"/>
              </a:defRPr>
            </a:lvl1pPr>
          </a:lstStyle>
          <a:p>
            <a:fld id="{4693BFB7-74CA-4FBB-9BAA-4D55F32D716A}" type="datetimeFigureOut">
              <a:rPr lang="zh-CN" altLang="en-US" smtClean="0"/>
              <a:pPr/>
              <a:t>2023/4/21</a:t>
            </a:fld>
            <a:endParaRPr lang="zh-CN" alt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b="0" i="0">
                <a:solidFill>
                  <a:schemeClr val="tx1">
                    <a:tint val="75000"/>
                  </a:schemeClr>
                </a:solidFill>
                <a:latin typeface="inpin heiti" charset="-122"/>
                <a:ea typeface="inpin heiti" charset="-122"/>
              </a:defRPr>
            </a:lvl1pPr>
          </a:lstStyle>
          <a:p>
            <a:endParaRPr lang="zh-CN" alt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b="0" i="0">
                <a:solidFill>
                  <a:schemeClr val="tx1">
                    <a:tint val="75000"/>
                  </a:schemeClr>
                </a:solidFill>
                <a:latin typeface="inpin heiti" charset="-122"/>
                <a:ea typeface="inpin heiti" charset="-122"/>
              </a:defRPr>
            </a:lvl1pPr>
          </a:lstStyle>
          <a:p>
            <a:fld id="{907E20DE-EFCC-4205-9434-E6F9C9FB4D62}" type="slidenum">
              <a:rPr lang="zh-CN" altLang="en-US" smtClean="0"/>
              <a:pPr/>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xmlns:p15="http://schemas.microsoft.com/office/powerpoint/2012/main">
    <mc:Choice Requires="p15">
      <p:transition xmlns:p14="http://schemas.microsoft.com/office/powerpoint/2010/main" spd="slow" p14:dur="2750" advClick="0" advTm="6000">
        <p15:prstTrans prst="curtains"/>
      </p:transition>
    </mc:Choice>
    <mc:Fallback xmlns="">
      <p:transition spd="slow" advClick="0" advTm="6000">
        <p:fade/>
      </p:transition>
    </mc:Fallback>
  </mc:AlternateContent>
  <p:txStyles>
    <p:titleStyle>
      <a:lvl1pPr algn="l" defTabSz="685800" rtl="0" eaLnBrk="1" latinLnBrk="0" hangingPunct="1">
        <a:lnSpc>
          <a:spcPct val="90000"/>
        </a:lnSpc>
        <a:spcBef>
          <a:spcPct val="0"/>
        </a:spcBef>
        <a:buNone/>
        <a:defRPr sz="3300" b="0" i="0" kern="1200">
          <a:solidFill>
            <a:schemeClr val="tx1"/>
          </a:solidFill>
          <a:latin typeface="inpin heiti" charset="-122"/>
          <a:ea typeface="inpin heiti" charset="-122"/>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inpin heiti" charset="-122"/>
          <a:ea typeface="inpin heiti"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inpin heiti" charset="-122"/>
          <a:ea typeface="inpin heiti"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inpin heiti" charset="-122"/>
          <a:ea typeface="inpin heiti"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inpin heiti" charset="-122"/>
          <a:ea typeface="inpin heiti"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inpin heiti" charset="-122"/>
          <a:ea typeface="inpin heiti"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19.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emf"/><Relationship Id="rId7"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4.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1.wav"/><Relationship Id="rId7"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emf"/><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4.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emf"/><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4.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8705F436-5F12-4397-A086-0E39672D802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sp>
        <p:nvSpPr>
          <p:cNvPr id="7" name="文本框 6"/>
          <p:cNvSpPr txBox="1"/>
          <p:nvPr/>
        </p:nvSpPr>
        <p:spPr>
          <a:xfrm>
            <a:off x="171336" y="1727568"/>
            <a:ext cx="5097626" cy="734708"/>
          </a:xfrm>
          <a:prstGeom prst="rect">
            <a:avLst/>
          </a:prstGeom>
          <a:noFill/>
        </p:spPr>
        <p:txBody>
          <a:bodyPr wrap="square" rtlCol="0">
            <a:prstTxWarp prst="textDoubleWave1">
              <a:avLst/>
            </a:prstTxWarp>
            <a:spAutoFit/>
          </a:bodyPr>
          <a:lstStyle/>
          <a:p>
            <a:pPr algn="ctr"/>
            <a:r>
              <a:rPr lang="en-US" altLang="zh-CN" sz="4000" dirty="0" err="1">
                <a:ln w="19050">
                  <a:solidFill>
                    <a:schemeClr val="bg1"/>
                  </a:solidFill>
                </a:ln>
                <a:solidFill>
                  <a:srgbClr val="FF0000"/>
                </a:solidFill>
                <a:effectLst>
                  <a:outerShdw blurRad="38100" dist="38100" dir="2700000" algn="tl">
                    <a:srgbClr val="000000">
                      <a:alpha val="43137"/>
                    </a:srgbClr>
                  </a:outerShdw>
                </a:effectLst>
                <a:latin typeface="UTM Flamenco" panose="02040603050506020204" pitchFamily="18" charset="0"/>
                <a:ea typeface="inpin heiti" charset="-122"/>
              </a:rPr>
              <a:t>Luyện</a:t>
            </a:r>
            <a:r>
              <a:rPr lang="en-US" altLang="zh-CN" sz="4000" dirty="0">
                <a:ln w="19050">
                  <a:solidFill>
                    <a:schemeClr val="bg1"/>
                  </a:solidFill>
                </a:ln>
                <a:solidFill>
                  <a:srgbClr val="FF0000"/>
                </a:solidFill>
                <a:effectLst>
                  <a:outerShdw blurRad="38100" dist="38100" dir="2700000" algn="tl">
                    <a:srgbClr val="000000">
                      <a:alpha val="43137"/>
                    </a:srgbClr>
                  </a:outerShdw>
                </a:effectLst>
                <a:latin typeface="UTM Flamenco" panose="02040603050506020204" pitchFamily="18" charset="0"/>
                <a:ea typeface="inpin heiti" charset="-122"/>
              </a:rPr>
              <a:t> </a:t>
            </a:r>
            <a:r>
              <a:rPr lang="en-US" altLang="zh-CN" sz="4000" dirty="0" err="1">
                <a:ln w="19050">
                  <a:solidFill>
                    <a:schemeClr val="bg1"/>
                  </a:solidFill>
                </a:ln>
                <a:solidFill>
                  <a:srgbClr val="FF0000"/>
                </a:solidFill>
                <a:effectLst>
                  <a:outerShdw blurRad="38100" dist="38100" dir="2700000" algn="tl">
                    <a:srgbClr val="000000">
                      <a:alpha val="43137"/>
                    </a:srgbClr>
                  </a:outerShdw>
                </a:effectLst>
                <a:latin typeface="UTM Flamenco" panose="02040603050506020204" pitchFamily="18" charset="0"/>
                <a:ea typeface="inpin heiti" charset="-122"/>
              </a:rPr>
              <a:t>từ</a:t>
            </a:r>
            <a:r>
              <a:rPr lang="en-US" altLang="zh-CN" sz="4000" dirty="0">
                <a:ln w="19050">
                  <a:solidFill>
                    <a:schemeClr val="bg1"/>
                  </a:solidFill>
                </a:ln>
                <a:solidFill>
                  <a:srgbClr val="FF0000"/>
                </a:solidFill>
                <a:effectLst>
                  <a:outerShdw blurRad="38100" dist="38100" dir="2700000" algn="tl">
                    <a:srgbClr val="000000">
                      <a:alpha val="43137"/>
                    </a:srgbClr>
                  </a:outerShdw>
                </a:effectLst>
                <a:latin typeface="UTM Flamenco" panose="02040603050506020204" pitchFamily="18" charset="0"/>
                <a:ea typeface="inpin heiti" charset="-122"/>
              </a:rPr>
              <a:t> </a:t>
            </a:r>
            <a:r>
              <a:rPr lang="en-US" altLang="zh-CN" sz="4000" dirty="0" err="1">
                <a:ln w="19050">
                  <a:solidFill>
                    <a:schemeClr val="bg1"/>
                  </a:solidFill>
                </a:ln>
                <a:solidFill>
                  <a:srgbClr val="FF0000"/>
                </a:solidFill>
                <a:effectLst>
                  <a:outerShdw blurRad="38100" dist="38100" dir="2700000" algn="tl">
                    <a:srgbClr val="000000">
                      <a:alpha val="43137"/>
                    </a:srgbClr>
                  </a:outerShdw>
                </a:effectLst>
                <a:latin typeface="UTM Flamenco" panose="02040603050506020204" pitchFamily="18" charset="0"/>
                <a:ea typeface="inpin heiti" charset="-122"/>
              </a:rPr>
              <a:t>và</a:t>
            </a:r>
            <a:r>
              <a:rPr lang="en-US" altLang="zh-CN" sz="4000" dirty="0">
                <a:ln w="19050">
                  <a:solidFill>
                    <a:schemeClr val="bg1"/>
                  </a:solidFill>
                </a:ln>
                <a:solidFill>
                  <a:srgbClr val="FF0000"/>
                </a:solidFill>
                <a:effectLst>
                  <a:outerShdw blurRad="38100" dist="38100" dir="2700000" algn="tl">
                    <a:srgbClr val="000000">
                      <a:alpha val="43137"/>
                    </a:srgbClr>
                  </a:outerShdw>
                </a:effectLst>
                <a:latin typeface="UTM Flamenco" panose="02040603050506020204" pitchFamily="18" charset="0"/>
                <a:ea typeface="inpin heiti" charset="-122"/>
              </a:rPr>
              <a:t> </a:t>
            </a:r>
            <a:r>
              <a:rPr lang="en-US" altLang="zh-CN" sz="4000" dirty="0" err="1">
                <a:ln w="19050">
                  <a:solidFill>
                    <a:schemeClr val="bg1"/>
                  </a:solidFill>
                </a:ln>
                <a:solidFill>
                  <a:srgbClr val="FF0000"/>
                </a:solidFill>
                <a:effectLst>
                  <a:outerShdw blurRad="38100" dist="38100" dir="2700000" algn="tl">
                    <a:srgbClr val="000000">
                      <a:alpha val="43137"/>
                    </a:srgbClr>
                  </a:outerShdw>
                </a:effectLst>
                <a:latin typeface="UTM Flamenco" panose="02040603050506020204" pitchFamily="18" charset="0"/>
                <a:ea typeface="inpin heiti" charset="-122"/>
              </a:rPr>
              <a:t>câu</a:t>
            </a:r>
            <a:endParaRPr lang="zh-CN" altLang="en-US" sz="4000" dirty="0">
              <a:ln w="19050">
                <a:solidFill>
                  <a:schemeClr val="bg1"/>
                </a:solidFill>
              </a:ln>
              <a:solidFill>
                <a:srgbClr val="FF0000"/>
              </a:solidFill>
              <a:effectLst>
                <a:outerShdw blurRad="38100" dist="38100" dir="2700000" algn="tl">
                  <a:srgbClr val="000000">
                    <a:alpha val="43137"/>
                  </a:srgbClr>
                </a:outerShdw>
              </a:effectLst>
              <a:latin typeface="UTM Flamenco" panose="02040603050506020204" pitchFamily="18" charset="0"/>
              <a:ea typeface="inpin heiti" charset="-122"/>
            </a:endParaRPr>
          </a:p>
        </p:txBody>
      </p:sp>
      <p:pic>
        <p:nvPicPr>
          <p:cNvPr id="18" name="图片 17">
            <a:extLst>
              <a:ext uri="{FF2B5EF4-FFF2-40B4-BE49-F238E27FC236}">
                <a16:creationId xmlns:a16="http://schemas.microsoft.com/office/drawing/2014/main" id="{1F79E9B2-8861-4708-9F5E-9482786432D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5137" y="2273724"/>
            <a:ext cx="1678782" cy="1443039"/>
          </a:xfrm>
          <a:prstGeom prst="rect">
            <a:avLst/>
          </a:prstGeom>
        </p:spPr>
      </p:pic>
      <p:pic>
        <p:nvPicPr>
          <p:cNvPr id="20" name="图片 19">
            <a:extLst>
              <a:ext uri="{FF2B5EF4-FFF2-40B4-BE49-F238E27FC236}">
                <a16:creationId xmlns:a16="http://schemas.microsoft.com/office/drawing/2014/main" id="{3D68126F-6513-4335-AE78-6739C09AD9D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03404" y="-360338"/>
            <a:ext cx="2554603" cy="2319451"/>
          </a:xfrm>
          <a:prstGeom prst="rect">
            <a:avLst/>
          </a:prstGeom>
        </p:spPr>
      </p:pic>
      <p:pic>
        <p:nvPicPr>
          <p:cNvPr id="22" name="图片 21">
            <a:extLst>
              <a:ext uri="{FF2B5EF4-FFF2-40B4-BE49-F238E27FC236}">
                <a16:creationId xmlns:a16="http://schemas.microsoft.com/office/drawing/2014/main" id="{A515D47C-7873-4389-B6A4-5F1E6CEC1F5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rot="1032491">
            <a:off x="5423239" y="297335"/>
            <a:ext cx="884280" cy="1176755"/>
          </a:xfrm>
          <a:prstGeom prst="rect">
            <a:avLst/>
          </a:prstGeom>
        </p:spPr>
      </p:pic>
      <p:pic>
        <p:nvPicPr>
          <p:cNvPr id="23" name="图片 22">
            <a:extLst>
              <a:ext uri="{FF2B5EF4-FFF2-40B4-BE49-F238E27FC236}">
                <a16:creationId xmlns:a16="http://schemas.microsoft.com/office/drawing/2014/main" id="{7AB9C9BA-B5F9-43DF-8CC2-ADBFC8718480}"/>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120870" y="-187686"/>
            <a:ext cx="3023130" cy="2146799"/>
          </a:xfrm>
          <a:prstGeom prst="rect">
            <a:avLst/>
          </a:prstGeom>
        </p:spPr>
      </p:pic>
      <p:pic>
        <p:nvPicPr>
          <p:cNvPr id="24" name="图片 23">
            <a:extLst>
              <a:ext uri="{FF2B5EF4-FFF2-40B4-BE49-F238E27FC236}">
                <a16:creationId xmlns:a16="http://schemas.microsoft.com/office/drawing/2014/main" id="{F75EBC46-7116-4FAE-B246-C545FC3EBAEF}"/>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163036" y="-13412"/>
            <a:ext cx="1067982" cy="1299322"/>
          </a:xfrm>
          <a:prstGeom prst="rect">
            <a:avLst/>
          </a:prstGeom>
        </p:spPr>
      </p:pic>
      <p:pic>
        <p:nvPicPr>
          <p:cNvPr id="25" name="图片 24">
            <a:extLst>
              <a:ext uri="{FF2B5EF4-FFF2-40B4-BE49-F238E27FC236}">
                <a16:creationId xmlns:a16="http://schemas.microsoft.com/office/drawing/2014/main" id="{A0154EAC-A419-448E-9369-45B682019DC6}"/>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4261056" y="43857"/>
            <a:ext cx="1133955" cy="1274445"/>
          </a:xfrm>
          <a:prstGeom prst="rect">
            <a:avLst/>
          </a:prstGeom>
        </p:spPr>
      </p:pic>
      <p:pic>
        <p:nvPicPr>
          <p:cNvPr id="2" name="轻松欢乐节奏感动进取电子音乐.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017302" y="-18972"/>
            <a:ext cx="812800" cy="812800"/>
          </a:xfrm>
          <a:prstGeom prst="rect">
            <a:avLst/>
          </a:prstGeom>
        </p:spPr>
      </p:pic>
      <p:sp>
        <p:nvSpPr>
          <p:cNvPr id="3" name="Rectangle 2">
            <a:extLst>
              <a:ext uri="{FF2B5EF4-FFF2-40B4-BE49-F238E27FC236}">
                <a16:creationId xmlns:a16="http://schemas.microsoft.com/office/drawing/2014/main" id="{6EA2775C-1942-4318-B5E1-86207CE9B5B7}"/>
              </a:ext>
            </a:extLst>
          </p:cNvPr>
          <p:cNvSpPr/>
          <p:nvPr/>
        </p:nvSpPr>
        <p:spPr>
          <a:xfrm>
            <a:off x="1700884" y="2635271"/>
            <a:ext cx="6548588" cy="923330"/>
          </a:xfrm>
          <a:prstGeom prst="rect">
            <a:avLst/>
          </a:prstGeom>
          <a:noFill/>
        </p:spPr>
        <p:txBody>
          <a:bodyPr wrap="none" lIns="91440" tIns="45720" rIns="91440" bIns="45720">
            <a:spAutoFit/>
          </a:bodyPr>
          <a:lstStyle/>
          <a:p>
            <a:pPr algn="ctr"/>
            <a:r>
              <a:rPr lang="en-US" sz="54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UTM Showcard" panose="02040603050506020204" pitchFamily="18" charset="0"/>
                <a:ea typeface="inpin heiti" charset="-122"/>
              </a:rPr>
              <a:t>Ôn</a:t>
            </a: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UTM Showcard" panose="02040603050506020204" pitchFamily="18" charset="0"/>
                <a:ea typeface="inpin heiti" charset="-122"/>
              </a:rPr>
              <a:t> </a:t>
            </a:r>
            <a:r>
              <a:rPr lang="en-US" sz="54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UTM Showcard" panose="02040603050506020204" pitchFamily="18" charset="0"/>
                <a:ea typeface="inpin heiti" charset="-122"/>
              </a:rPr>
              <a:t>tập</a:t>
            </a: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UTM Showcard" panose="02040603050506020204" pitchFamily="18" charset="0"/>
                <a:ea typeface="inpin heiti" charset="-122"/>
              </a:rPr>
              <a:t> </a:t>
            </a:r>
            <a:r>
              <a:rPr lang="en-US" sz="54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UTM Showcard" panose="02040603050506020204" pitchFamily="18" charset="0"/>
                <a:ea typeface="inpin heiti" charset="-122"/>
              </a:rPr>
              <a:t>về</a:t>
            </a: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UTM Showcard" panose="02040603050506020204" pitchFamily="18" charset="0"/>
                <a:ea typeface="inpin heiti" charset="-122"/>
              </a:rPr>
              <a:t> </a:t>
            </a:r>
            <a:r>
              <a:rPr lang="en-US" sz="54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UTM Showcard" panose="02040603050506020204" pitchFamily="18" charset="0"/>
                <a:ea typeface="inpin heiti" charset="-122"/>
              </a:rPr>
              <a:t>dấu</a:t>
            </a: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UTM Showcard" panose="02040603050506020204" pitchFamily="18" charset="0"/>
                <a:ea typeface="inpin heiti" charset="-122"/>
              </a:rPr>
              <a:t> </a:t>
            </a:r>
            <a:r>
              <a:rPr lang="en-US" sz="54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UTM Showcard" panose="02040603050506020204" pitchFamily="18" charset="0"/>
                <a:ea typeface="inpin heiti" charset="-122"/>
              </a:rPr>
              <a:t>câu</a:t>
            </a:r>
            <a:endPar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UTM Showcard" panose="0204060305050602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2" presetClass="entr" presetSubtype="4" fill="hold" nodeType="withEffect">
                                  <p:stCondLst>
                                    <p:cond delay="0"/>
                                  </p:stCondLst>
                                  <p:childTnLst>
                                    <p:set>
                                      <p:cBhvr>
                                        <p:cTn id="8" dur="1" fill="hold">
                                          <p:stCondLst>
                                            <p:cond delay="0"/>
                                          </p:stCondLst>
                                        </p:cTn>
                                        <p:tgtEl>
                                          <p:spTgt spid="17"/>
                                        </p:tgtEl>
                                        <p:attrNameLst>
                                          <p:attrName>style.visibility</p:attrName>
                                        </p:attrNameLst>
                                      </p:cBhvr>
                                      <p:to>
                                        <p:strVal val="visible"/>
                                      </p:to>
                                    </p:set>
                                    <p:anim calcmode="lin" valueType="num">
                                      <p:cBhvr additive="base">
                                        <p:cTn id="9" dur="500" fill="hold"/>
                                        <p:tgtEl>
                                          <p:spTgt spid="17"/>
                                        </p:tgtEl>
                                        <p:attrNameLst>
                                          <p:attrName>ppt_x</p:attrName>
                                        </p:attrNameLst>
                                      </p:cBhvr>
                                      <p:tavLst>
                                        <p:tav tm="0">
                                          <p:val>
                                            <p:strVal val="#ppt_x"/>
                                          </p:val>
                                        </p:tav>
                                        <p:tav tm="100000">
                                          <p:val>
                                            <p:strVal val="#ppt_x"/>
                                          </p:val>
                                        </p:tav>
                                      </p:tavLst>
                                    </p:anim>
                                    <p:anim calcmode="lin" valueType="num">
                                      <p:cBhvr additive="base">
                                        <p:cTn id="10" dur="500" fill="hold"/>
                                        <p:tgtEl>
                                          <p:spTgt spid="17"/>
                                        </p:tgtEl>
                                        <p:attrNameLst>
                                          <p:attrName>ppt_y</p:attrName>
                                        </p:attrNameLst>
                                      </p:cBhvr>
                                      <p:tavLst>
                                        <p:tav tm="0">
                                          <p:val>
                                            <p:strVal val="1+#ppt_h/2"/>
                                          </p:val>
                                        </p:tav>
                                        <p:tav tm="100000">
                                          <p:val>
                                            <p:strVal val="#ppt_y"/>
                                          </p:val>
                                        </p:tav>
                                      </p:tavLst>
                                    </p:anim>
                                  </p:childTnLst>
                                </p:cTn>
                              </p:par>
                            </p:childTnLst>
                          </p:cTn>
                        </p:par>
                        <p:par>
                          <p:cTn id="11" fill="hold">
                            <p:stCondLst>
                              <p:cond delay="500"/>
                            </p:stCondLst>
                            <p:childTnLst>
                              <p:par>
                                <p:cTn id="12" presetID="47"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100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150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00"/>
                                        <p:tgtEl>
                                          <p:spTgt spid="25"/>
                                        </p:tgtEl>
                                      </p:cBhvr>
                                    </p:animEffect>
                                    <p:anim calcmode="lin" valueType="num">
                                      <p:cBhvr>
                                        <p:cTn id="25" dur="1000" fill="hold"/>
                                        <p:tgtEl>
                                          <p:spTgt spid="25"/>
                                        </p:tgtEl>
                                        <p:attrNameLst>
                                          <p:attrName>ppt_x</p:attrName>
                                        </p:attrNameLst>
                                      </p:cBhvr>
                                      <p:tavLst>
                                        <p:tav tm="0">
                                          <p:val>
                                            <p:strVal val="#ppt_x"/>
                                          </p:val>
                                        </p:tav>
                                        <p:tav tm="100000">
                                          <p:val>
                                            <p:strVal val="#ppt_x"/>
                                          </p:val>
                                        </p:tav>
                                      </p:tavLst>
                                    </p:anim>
                                    <p:anim calcmode="lin" valueType="num">
                                      <p:cBhvr>
                                        <p:cTn id="26" dur="1000" fill="hold"/>
                                        <p:tgtEl>
                                          <p:spTgt spid="25"/>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200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300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6" presetClass="emph" presetSubtype="0" fill="hold" nodeType="afterEffect">
                                  <p:stCondLst>
                                    <p:cond delay="0"/>
                                  </p:stCondLst>
                                  <p:childTnLst>
                                    <p:animEffect transition="out" filter="fade">
                                      <p:cBhvr>
                                        <p:cTn id="39" dur="500" tmFilter="0, 0; .2, .5; .8, .5; 1, 0"/>
                                        <p:tgtEl>
                                          <p:spTgt spid="20"/>
                                        </p:tgtEl>
                                      </p:cBhvr>
                                    </p:animEffect>
                                    <p:animScale>
                                      <p:cBhvr>
                                        <p:cTn id="40" dur="250" autoRev="1" fill="hold"/>
                                        <p:tgtEl>
                                          <p:spTgt spid="20"/>
                                        </p:tgtEl>
                                      </p:cBhvr>
                                      <p:by x="105000" y="105000"/>
                                    </p:animScale>
                                  </p:childTnLst>
                                </p:cTn>
                              </p:par>
                              <p:par>
                                <p:cTn id="41" presetID="26" presetClass="emph" presetSubtype="0" fill="hold" nodeType="withEffect">
                                  <p:stCondLst>
                                    <p:cond delay="1000"/>
                                  </p:stCondLst>
                                  <p:childTnLst>
                                    <p:animEffect transition="out" filter="fade">
                                      <p:cBhvr>
                                        <p:cTn id="42" dur="500" tmFilter="0, 0; .2, .5; .8, .5; 1, 0"/>
                                        <p:tgtEl>
                                          <p:spTgt spid="24"/>
                                        </p:tgtEl>
                                      </p:cBhvr>
                                    </p:animEffect>
                                    <p:animScale>
                                      <p:cBhvr>
                                        <p:cTn id="43" dur="250" autoRev="1" fill="hold"/>
                                        <p:tgtEl>
                                          <p:spTgt spid="24"/>
                                        </p:tgtEl>
                                      </p:cBhvr>
                                      <p:by x="105000" y="105000"/>
                                    </p:animScale>
                                  </p:childTnLst>
                                </p:cTn>
                              </p:par>
                              <p:par>
                                <p:cTn id="44" presetID="26" presetClass="emph" presetSubtype="0" fill="hold" nodeType="withEffect">
                                  <p:stCondLst>
                                    <p:cond delay="1500"/>
                                  </p:stCondLst>
                                  <p:childTnLst>
                                    <p:animEffect transition="out" filter="fade">
                                      <p:cBhvr>
                                        <p:cTn id="45" dur="500" tmFilter="0, 0; .2, .5; .8, .5; 1, 0"/>
                                        <p:tgtEl>
                                          <p:spTgt spid="25"/>
                                        </p:tgtEl>
                                      </p:cBhvr>
                                    </p:animEffect>
                                    <p:animScale>
                                      <p:cBhvr>
                                        <p:cTn id="46" dur="250" autoRev="1" fill="hold"/>
                                        <p:tgtEl>
                                          <p:spTgt spid="25"/>
                                        </p:tgtEl>
                                      </p:cBhvr>
                                      <p:by x="105000" y="105000"/>
                                    </p:animScale>
                                  </p:childTnLst>
                                </p:cTn>
                              </p:par>
                              <p:par>
                                <p:cTn id="47" presetID="26" presetClass="emph" presetSubtype="0" fill="hold" nodeType="withEffect">
                                  <p:stCondLst>
                                    <p:cond delay="2000"/>
                                  </p:stCondLst>
                                  <p:childTnLst>
                                    <p:animEffect transition="out" filter="fade">
                                      <p:cBhvr>
                                        <p:cTn id="48" dur="500" tmFilter="0, 0; .2, .5; .8, .5; 1, 0"/>
                                        <p:tgtEl>
                                          <p:spTgt spid="22"/>
                                        </p:tgtEl>
                                      </p:cBhvr>
                                    </p:animEffect>
                                    <p:animScale>
                                      <p:cBhvr>
                                        <p:cTn id="49" dur="250" autoRev="1" fill="hold"/>
                                        <p:tgtEl>
                                          <p:spTgt spid="22"/>
                                        </p:tgtEl>
                                      </p:cBhvr>
                                      <p:by x="105000" y="105000"/>
                                    </p:animScale>
                                  </p:childTnLst>
                                </p:cTn>
                              </p:par>
                              <p:par>
                                <p:cTn id="50" presetID="26" presetClass="emph" presetSubtype="0" fill="hold" nodeType="withEffect">
                                  <p:stCondLst>
                                    <p:cond delay="2500"/>
                                  </p:stCondLst>
                                  <p:childTnLst>
                                    <p:animEffect transition="out" filter="fade">
                                      <p:cBhvr>
                                        <p:cTn id="51" dur="500" tmFilter="0, 0; .2, .5; .8, .5; 1, 0"/>
                                        <p:tgtEl>
                                          <p:spTgt spid="23"/>
                                        </p:tgtEl>
                                      </p:cBhvr>
                                    </p:animEffect>
                                    <p:animScale>
                                      <p:cBhvr>
                                        <p:cTn id="52" dur="250" autoRev="1" fill="hold"/>
                                        <p:tgtEl>
                                          <p:spTgt spid="23"/>
                                        </p:tgtEl>
                                      </p:cBhvr>
                                      <p:by x="105000" y="105000"/>
                                    </p:animScale>
                                  </p:childTnLst>
                                </p:cTn>
                              </p:par>
                            </p:childTnLst>
                          </p:cTn>
                        </p:par>
                        <p:par>
                          <p:cTn id="53" fill="hold">
                            <p:stCondLst>
                              <p:cond delay="7500"/>
                            </p:stCondLst>
                            <p:childTnLst>
                              <p:par>
                                <p:cTn id="54" presetID="22" presetClass="entr" presetSubtype="8"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1000"/>
                                        <p:tgtEl>
                                          <p:spTgt spid="7"/>
                                        </p:tgtEl>
                                      </p:cBhvr>
                                    </p:animEffect>
                                  </p:childTnLst>
                                </p:cTn>
                              </p:par>
                            </p:childTnLst>
                          </p:cTn>
                        </p:par>
                        <p:par>
                          <p:cTn id="57" fill="hold">
                            <p:stCondLst>
                              <p:cond delay="850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9500"/>
                            </p:stCondLst>
                            <p:childTnLst>
                              <p:par>
                                <p:cTn id="64" presetID="16" presetClass="entr" presetSubtype="37" fill="hold" grpId="0" nodeType="after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barn(outVertical)">
                                      <p:cBhvr>
                                        <p:cTn id="6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7" repeatCount="indefinite" fill="hold" display="0">
                  <p:stCondLst>
                    <p:cond delay="indefinite"/>
                  </p:stCondLst>
                  <p:endCondLst>
                    <p:cond evt="onStopAudio" delay="0">
                      <p:tgtEl>
                        <p:sldTgt/>
                      </p:tgtEl>
                    </p:cond>
                  </p:endCondLst>
                </p:cTn>
                <p:tgtEl>
                  <p:spTgt spid="2"/>
                </p:tgtEl>
              </p:cMediaNode>
            </p:audio>
          </p:childTnLst>
        </p:cTn>
      </p:par>
    </p:tnLst>
    <p:bldLst>
      <p:bldP spid="7"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2F9162C4-C651-4EE6-9331-43ACC6B1A9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pic>
        <p:nvPicPr>
          <p:cNvPr id="7" name="图片 6">
            <a:extLst>
              <a:ext uri="{FF2B5EF4-FFF2-40B4-BE49-F238E27FC236}">
                <a16:creationId xmlns:a16="http://schemas.microsoft.com/office/drawing/2014/main" id="{CDCE7F16-F9E7-4167-868D-F73125A105F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532" y="-70300"/>
            <a:ext cx="1464153" cy="1365446"/>
          </a:xfrm>
          <a:prstGeom prst="rect">
            <a:avLst/>
          </a:prstGeom>
        </p:spPr>
      </p:pic>
      <p:pic>
        <p:nvPicPr>
          <p:cNvPr id="29" name="图片 28">
            <a:extLst>
              <a:ext uri="{FF2B5EF4-FFF2-40B4-BE49-F238E27FC236}">
                <a16:creationId xmlns:a16="http://schemas.microsoft.com/office/drawing/2014/main" id="{877984A8-82DC-44F8-B578-8795C6842A4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flipH="1">
            <a:off x="7683686" y="-272689"/>
            <a:ext cx="1562600" cy="1316388"/>
          </a:xfrm>
          <a:prstGeom prst="rect">
            <a:avLst/>
          </a:prstGeom>
        </p:spPr>
      </p:pic>
      <p:grpSp>
        <p:nvGrpSpPr>
          <p:cNvPr id="2" name="Group 1">
            <a:extLst>
              <a:ext uri="{FF2B5EF4-FFF2-40B4-BE49-F238E27FC236}">
                <a16:creationId xmlns:a16="http://schemas.microsoft.com/office/drawing/2014/main" id="{9E3E4C06-BDFD-443F-87B4-930A84900681}"/>
              </a:ext>
            </a:extLst>
          </p:cNvPr>
          <p:cNvGrpSpPr/>
          <p:nvPr/>
        </p:nvGrpSpPr>
        <p:grpSpPr>
          <a:xfrm>
            <a:off x="2939354" y="-384601"/>
            <a:ext cx="2840960" cy="1563128"/>
            <a:chOff x="1170715" y="-384601"/>
            <a:chExt cx="3120298" cy="1563128"/>
          </a:xfrm>
        </p:grpSpPr>
        <p:pic>
          <p:nvPicPr>
            <p:cNvPr id="4" name="Picture 3">
              <a:extLst>
                <a:ext uri="{FF2B5EF4-FFF2-40B4-BE49-F238E27FC236}">
                  <a16:creationId xmlns:a16="http://schemas.microsoft.com/office/drawing/2014/main" id="{1D51A63B-8CC4-4415-A488-2BA9B2CB8CB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0000" b="72784"/>
            <a:stretch/>
          </p:blipFill>
          <p:spPr>
            <a:xfrm>
              <a:off x="1170715" y="-384601"/>
              <a:ext cx="3120298" cy="1563128"/>
            </a:xfrm>
            <a:prstGeom prst="rect">
              <a:avLst/>
            </a:prstGeom>
          </p:spPr>
        </p:pic>
        <p:sp>
          <p:nvSpPr>
            <p:cNvPr id="11" name="TextBox 8">
              <a:extLst>
                <a:ext uri="{FF2B5EF4-FFF2-40B4-BE49-F238E27FC236}">
                  <a16:creationId xmlns:a16="http://schemas.microsoft.com/office/drawing/2014/main" id="{40366401-CAFC-498C-833A-CF55E8D5A497}"/>
                </a:ext>
              </a:extLst>
            </p:cNvPr>
            <p:cNvSpPr txBox="1"/>
            <p:nvPr/>
          </p:nvSpPr>
          <p:spPr>
            <a:xfrm>
              <a:off x="1621455" y="330420"/>
              <a:ext cx="2218817" cy="551561"/>
            </a:xfrm>
            <a:prstGeom prst="rect">
              <a:avLst/>
            </a:prstGeom>
          </p:spPr>
          <p:txBody>
            <a:bodyPr wrap="square" lIns="0" tIns="0" rIns="0" bIns="0" rtlCol="0" anchor="t">
              <a:spAutoFit/>
            </a:bodyPr>
            <a:lstStyle/>
            <a:p>
              <a:pPr algn="ctr">
                <a:lnSpc>
                  <a:spcPct val="120000"/>
                </a:lnSpc>
              </a:pPr>
              <a:r>
                <a:rPr lang="en-US" sz="3200" b="1" dirty="0" err="1">
                  <a:solidFill>
                    <a:srgbClr val="0070C0"/>
                  </a:solidFill>
                  <a:latin typeface="UTM Daxline" panose="02040603050506020204" pitchFamily="18" charset="0"/>
                </a:rPr>
                <a:t>Bài</a:t>
              </a:r>
              <a:r>
                <a:rPr lang="en-US" sz="3200" b="1" dirty="0">
                  <a:solidFill>
                    <a:srgbClr val="0070C0"/>
                  </a:solidFill>
                  <a:latin typeface="UTM Daxline" panose="02040603050506020204" pitchFamily="18" charset="0"/>
                </a:rPr>
                <a:t> </a:t>
              </a:r>
              <a:r>
                <a:rPr lang="en-US" sz="3200" b="1" dirty="0" err="1">
                  <a:solidFill>
                    <a:srgbClr val="0070C0"/>
                  </a:solidFill>
                  <a:latin typeface="UTM Daxline" panose="02040603050506020204" pitchFamily="18" charset="0"/>
                </a:rPr>
                <a:t>tập</a:t>
              </a:r>
              <a:r>
                <a:rPr lang="en-US" sz="3200" b="1" dirty="0">
                  <a:solidFill>
                    <a:srgbClr val="0070C0"/>
                  </a:solidFill>
                  <a:latin typeface="UTM Daxline" panose="02040603050506020204" pitchFamily="18" charset="0"/>
                </a:rPr>
                <a:t> 1</a:t>
              </a:r>
            </a:p>
          </p:txBody>
        </p:sp>
      </p:grpSp>
      <p:sp>
        <p:nvSpPr>
          <p:cNvPr id="12" name="TextBox 8">
            <a:extLst>
              <a:ext uri="{FF2B5EF4-FFF2-40B4-BE49-F238E27FC236}">
                <a16:creationId xmlns:a16="http://schemas.microsoft.com/office/drawing/2014/main" id="{DC8F86F1-5759-4098-87D6-24298BDC401F}"/>
              </a:ext>
            </a:extLst>
          </p:cNvPr>
          <p:cNvSpPr txBox="1"/>
          <p:nvPr/>
        </p:nvSpPr>
        <p:spPr>
          <a:xfrm>
            <a:off x="621545" y="1210771"/>
            <a:ext cx="8624741" cy="395942"/>
          </a:xfrm>
          <a:prstGeom prst="rect">
            <a:avLst/>
          </a:prstGeom>
        </p:spPr>
        <p:txBody>
          <a:bodyPr wrap="square" lIns="0" tIns="0" rIns="0" bIns="0" rtlCol="0" anchor="t">
            <a:spAutoFit/>
          </a:bodyPr>
          <a:lstStyle/>
          <a:p>
            <a:pPr algn="just">
              <a:lnSpc>
                <a:spcPct val="120000"/>
              </a:lnSpc>
            </a:pPr>
            <a:r>
              <a:rPr lang="en-US" sz="2400" b="1">
                <a:solidFill>
                  <a:srgbClr val="CB4D2F"/>
                </a:solidFill>
                <a:latin typeface="UTM Daxline" panose="02040603050506020204" pitchFamily="18" charset="0"/>
              </a:rPr>
              <a:t>Trong mỗi trường hợp dưới đây, dấu hai chấm được dùng làm gì?</a:t>
            </a:r>
            <a:endParaRPr lang="en-US" sz="2400" b="1" dirty="0">
              <a:solidFill>
                <a:srgbClr val="CB4D2F"/>
              </a:solidFill>
              <a:latin typeface="UTM Daxline" panose="02040603050506020204" pitchFamily="18" charset="0"/>
            </a:endParaRPr>
          </a:p>
        </p:txBody>
      </p:sp>
      <p:sp>
        <p:nvSpPr>
          <p:cNvPr id="13" name="TextBox 8">
            <a:extLst>
              <a:ext uri="{FF2B5EF4-FFF2-40B4-BE49-F238E27FC236}">
                <a16:creationId xmlns:a16="http://schemas.microsoft.com/office/drawing/2014/main" id="{9432B9CA-998C-45BD-A191-6C836823A775}"/>
              </a:ext>
            </a:extLst>
          </p:cNvPr>
          <p:cNvSpPr txBox="1"/>
          <p:nvPr/>
        </p:nvSpPr>
        <p:spPr>
          <a:xfrm>
            <a:off x="15432" y="1708841"/>
            <a:ext cx="8624741" cy="1282339"/>
          </a:xfrm>
          <a:prstGeom prst="rect">
            <a:avLst/>
          </a:prstGeom>
        </p:spPr>
        <p:txBody>
          <a:bodyPr wrap="square" lIns="0" tIns="0" rIns="0" bIns="0" rtlCol="0" anchor="t">
            <a:spAutoFit/>
          </a:bodyPr>
          <a:lstStyle/>
          <a:p>
            <a:pPr algn="just">
              <a:lnSpc>
                <a:spcPct val="120000"/>
              </a:lnSpc>
            </a:pPr>
            <a:r>
              <a:rPr lang="en-US" sz="2400" b="1">
                <a:solidFill>
                  <a:srgbClr val="002060"/>
                </a:solidFill>
                <a:latin typeface="UTM Daxline" panose="02040603050506020204" pitchFamily="18" charset="0"/>
              </a:rPr>
              <a:t>a. Một chú công an vỗ vai em</a:t>
            </a:r>
            <a:r>
              <a:rPr lang="en-US" sz="2400" b="1">
                <a:solidFill>
                  <a:srgbClr val="EB6100"/>
                </a:solidFill>
                <a:latin typeface="UTM Daxline" panose="02040603050506020204" pitchFamily="18" charset="0"/>
              </a:rPr>
              <a:t>:</a:t>
            </a:r>
          </a:p>
          <a:p>
            <a:pPr algn="just">
              <a:lnSpc>
                <a:spcPct val="120000"/>
              </a:lnSpc>
            </a:pPr>
            <a:r>
              <a:rPr lang="en-US" sz="2400" b="1">
                <a:solidFill>
                  <a:srgbClr val="002060"/>
                </a:solidFill>
                <a:latin typeface="UTM Daxline" panose="02040603050506020204" pitchFamily="18" charset="0"/>
              </a:rPr>
              <a:t>     - Cháu quả là chàng gác rừng dũng cảm!</a:t>
            </a:r>
          </a:p>
          <a:p>
            <a:pPr algn="r">
              <a:lnSpc>
                <a:spcPct val="120000"/>
              </a:lnSpc>
            </a:pPr>
            <a:r>
              <a:rPr lang="en-US" sz="2400" b="1" i="1">
                <a:solidFill>
                  <a:srgbClr val="F8C14A"/>
                </a:solidFill>
                <a:latin typeface="UTM Daxline" panose="02040603050506020204" pitchFamily="18" charset="0"/>
              </a:rPr>
              <a:t>Nguyễn Thị Cẩm Châu</a:t>
            </a:r>
            <a:endParaRPr lang="en-US" sz="2400" b="1" i="1" dirty="0">
              <a:solidFill>
                <a:srgbClr val="F8C14A"/>
              </a:solidFill>
              <a:latin typeface="UTM Daxline" panose="02040603050506020204" pitchFamily="18" charset="0"/>
            </a:endParaRPr>
          </a:p>
        </p:txBody>
      </p:sp>
      <p:sp>
        <p:nvSpPr>
          <p:cNvPr id="15" name="TextBox 8">
            <a:extLst>
              <a:ext uri="{FF2B5EF4-FFF2-40B4-BE49-F238E27FC236}">
                <a16:creationId xmlns:a16="http://schemas.microsoft.com/office/drawing/2014/main" id="{123C9BDD-7AF9-4389-8A11-D776911B0B29}"/>
              </a:ext>
            </a:extLst>
          </p:cNvPr>
          <p:cNvSpPr txBox="1"/>
          <p:nvPr/>
        </p:nvSpPr>
        <p:spPr>
          <a:xfrm>
            <a:off x="5607" y="3134573"/>
            <a:ext cx="9144000" cy="839140"/>
          </a:xfrm>
          <a:prstGeom prst="rect">
            <a:avLst/>
          </a:prstGeom>
        </p:spPr>
        <p:txBody>
          <a:bodyPr wrap="square" lIns="0" tIns="0" rIns="0" bIns="0" rtlCol="0" anchor="t">
            <a:spAutoFit/>
          </a:bodyPr>
          <a:lstStyle/>
          <a:p>
            <a:pPr algn="just">
              <a:lnSpc>
                <a:spcPct val="120000"/>
              </a:lnSpc>
            </a:pPr>
            <a:r>
              <a:rPr lang="en-US" sz="2400" b="1">
                <a:solidFill>
                  <a:srgbClr val="002060"/>
                </a:solidFill>
                <a:latin typeface="UTM Daxline" panose="02040603050506020204" pitchFamily="18" charset="0"/>
              </a:rPr>
              <a:t>b. Cảnh vật xung quanh tôi đang có sự thay đổi lớn</a:t>
            </a:r>
            <a:r>
              <a:rPr lang="en-US" sz="2400" b="1">
                <a:solidFill>
                  <a:srgbClr val="EB6100"/>
                </a:solidFill>
                <a:latin typeface="UTM Daxline" panose="02040603050506020204" pitchFamily="18" charset="0"/>
              </a:rPr>
              <a:t>:</a:t>
            </a:r>
            <a:r>
              <a:rPr lang="en-US" sz="2400" b="1">
                <a:solidFill>
                  <a:srgbClr val="002060"/>
                </a:solidFill>
                <a:latin typeface="UTM Daxline" panose="02040603050506020204" pitchFamily="18" charset="0"/>
              </a:rPr>
              <a:t> hôm nay tôi đi học.</a:t>
            </a:r>
          </a:p>
          <a:p>
            <a:pPr algn="just">
              <a:lnSpc>
                <a:spcPct val="120000"/>
              </a:lnSpc>
            </a:pPr>
            <a:r>
              <a:rPr lang="en-US" sz="2400" b="1" i="1">
                <a:solidFill>
                  <a:srgbClr val="F8C14A"/>
                </a:solidFill>
                <a:latin typeface="UTM Daxline" panose="02040603050506020204" pitchFamily="18" charset="0"/>
              </a:rPr>
              <a:t>									Thanh Tịnh</a:t>
            </a:r>
            <a:endParaRPr lang="en-US" sz="2400" b="1" i="1" dirty="0">
              <a:solidFill>
                <a:srgbClr val="F8C14A"/>
              </a:solidFill>
              <a:latin typeface="UTM Daxline" panose="02040603050506020204" pitchFamily="18" charset="0"/>
            </a:endParaRPr>
          </a:p>
        </p:txBody>
      </p:sp>
    </p:spTree>
    <p:extLst>
      <p:ext uri="{BB962C8B-B14F-4D97-AF65-F5344CB8AC3E}">
        <p14:creationId xmlns:p14="http://schemas.microsoft.com/office/powerpoint/2010/main" val="2982888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2F9162C4-C651-4EE6-9331-43ACC6B1A9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pic>
        <p:nvPicPr>
          <p:cNvPr id="7" name="图片 6">
            <a:extLst>
              <a:ext uri="{FF2B5EF4-FFF2-40B4-BE49-F238E27FC236}">
                <a16:creationId xmlns:a16="http://schemas.microsoft.com/office/drawing/2014/main" id="{CDCE7F16-F9E7-4167-868D-F73125A105F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532" y="-70300"/>
            <a:ext cx="1464153" cy="1365446"/>
          </a:xfrm>
          <a:prstGeom prst="rect">
            <a:avLst/>
          </a:prstGeom>
        </p:spPr>
      </p:pic>
      <p:sp>
        <p:nvSpPr>
          <p:cNvPr id="13" name="TextBox 8">
            <a:extLst>
              <a:ext uri="{FF2B5EF4-FFF2-40B4-BE49-F238E27FC236}">
                <a16:creationId xmlns:a16="http://schemas.microsoft.com/office/drawing/2014/main" id="{9432B9CA-998C-45BD-A191-6C836823A775}"/>
              </a:ext>
            </a:extLst>
          </p:cNvPr>
          <p:cNvSpPr txBox="1"/>
          <p:nvPr/>
        </p:nvSpPr>
        <p:spPr>
          <a:xfrm>
            <a:off x="259629" y="1111339"/>
            <a:ext cx="8624741" cy="1282339"/>
          </a:xfrm>
          <a:prstGeom prst="rect">
            <a:avLst/>
          </a:prstGeom>
        </p:spPr>
        <p:txBody>
          <a:bodyPr wrap="square" lIns="0" tIns="0" rIns="0" bIns="0" rtlCol="0" anchor="t">
            <a:spAutoFit/>
          </a:bodyPr>
          <a:lstStyle/>
          <a:p>
            <a:pPr algn="just">
              <a:lnSpc>
                <a:spcPct val="120000"/>
              </a:lnSpc>
            </a:pPr>
            <a:r>
              <a:rPr lang="en-US" sz="2400" b="1">
                <a:solidFill>
                  <a:srgbClr val="002060"/>
                </a:solidFill>
                <a:latin typeface="UTM Daxline" panose="02040603050506020204" pitchFamily="18" charset="0"/>
              </a:rPr>
              <a:t>a. Một chú công an vỗ vai em</a:t>
            </a:r>
            <a:r>
              <a:rPr lang="en-US" sz="2400" b="1">
                <a:solidFill>
                  <a:srgbClr val="EB6100"/>
                </a:solidFill>
                <a:latin typeface="UTM Daxline" panose="02040603050506020204" pitchFamily="18" charset="0"/>
              </a:rPr>
              <a:t>:</a:t>
            </a:r>
          </a:p>
          <a:p>
            <a:pPr algn="just">
              <a:lnSpc>
                <a:spcPct val="120000"/>
              </a:lnSpc>
            </a:pPr>
            <a:r>
              <a:rPr lang="en-US" sz="2400" b="1">
                <a:solidFill>
                  <a:srgbClr val="002060"/>
                </a:solidFill>
                <a:latin typeface="UTM Daxline" panose="02040603050506020204" pitchFamily="18" charset="0"/>
              </a:rPr>
              <a:t>     - Cháu quả là chàng gác rừng dũng cảm!</a:t>
            </a:r>
          </a:p>
          <a:p>
            <a:pPr algn="r">
              <a:lnSpc>
                <a:spcPct val="120000"/>
              </a:lnSpc>
            </a:pPr>
            <a:r>
              <a:rPr lang="en-US" sz="2400" b="1" i="1">
                <a:solidFill>
                  <a:srgbClr val="F8C14A"/>
                </a:solidFill>
                <a:latin typeface="UTM Daxline" panose="02040603050506020204" pitchFamily="18" charset="0"/>
              </a:rPr>
              <a:t>Nguyễn Thị Cẩm Châu</a:t>
            </a:r>
            <a:endParaRPr lang="en-US" sz="2400" b="1" i="1" dirty="0">
              <a:solidFill>
                <a:srgbClr val="F8C14A"/>
              </a:solidFill>
              <a:latin typeface="UTM Daxline" panose="02040603050506020204" pitchFamily="18" charset="0"/>
            </a:endParaRPr>
          </a:p>
        </p:txBody>
      </p:sp>
      <p:cxnSp>
        <p:nvCxnSpPr>
          <p:cNvPr id="10" name="Straight Connector 9">
            <a:extLst>
              <a:ext uri="{FF2B5EF4-FFF2-40B4-BE49-F238E27FC236}">
                <a16:creationId xmlns:a16="http://schemas.microsoft.com/office/drawing/2014/main" id="{ED441ED9-6200-426C-8673-BBF4CB85DC5E}"/>
              </a:ext>
            </a:extLst>
          </p:cNvPr>
          <p:cNvCxnSpPr>
            <a:cxnSpLocks/>
          </p:cNvCxnSpPr>
          <p:nvPr/>
        </p:nvCxnSpPr>
        <p:spPr>
          <a:xfrm>
            <a:off x="703743" y="2010420"/>
            <a:ext cx="4951099" cy="0"/>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sp>
        <p:nvSpPr>
          <p:cNvPr id="3" name="Arrow: Down 2">
            <a:extLst>
              <a:ext uri="{FF2B5EF4-FFF2-40B4-BE49-F238E27FC236}">
                <a16:creationId xmlns:a16="http://schemas.microsoft.com/office/drawing/2014/main" id="{39927263-9EB5-403B-8AB9-93D105E6F1A3}"/>
              </a:ext>
            </a:extLst>
          </p:cNvPr>
          <p:cNvSpPr/>
          <p:nvPr/>
        </p:nvSpPr>
        <p:spPr>
          <a:xfrm>
            <a:off x="2887579" y="2117558"/>
            <a:ext cx="288758" cy="4541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8">
            <a:extLst>
              <a:ext uri="{FF2B5EF4-FFF2-40B4-BE49-F238E27FC236}">
                <a16:creationId xmlns:a16="http://schemas.microsoft.com/office/drawing/2014/main" id="{9F2F1BE3-D9DE-49F9-B94C-6D2FFF42A4AA}"/>
              </a:ext>
            </a:extLst>
          </p:cNvPr>
          <p:cNvSpPr txBox="1"/>
          <p:nvPr/>
        </p:nvSpPr>
        <p:spPr>
          <a:xfrm>
            <a:off x="974557" y="2666118"/>
            <a:ext cx="3337813" cy="395942"/>
          </a:xfrm>
          <a:prstGeom prst="rect">
            <a:avLst/>
          </a:prstGeom>
        </p:spPr>
        <p:txBody>
          <a:bodyPr wrap="square" lIns="0" tIns="0" rIns="0" bIns="0" rtlCol="0" anchor="t">
            <a:spAutoFit/>
          </a:bodyPr>
          <a:lstStyle/>
          <a:p>
            <a:pPr marL="342900" indent="-342900" algn="just">
              <a:lnSpc>
                <a:spcPct val="120000"/>
              </a:lnSpc>
              <a:buFont typeface="Wingdings" panose="05000000000000000000" pitchFamily="2" charset="2"/>
              <a:buChar char="Ø"/>
            </a:pPr>
            <a:r>
              <a:rPr lang="en-US" sz="2400" b="1">
                <a:solidFill>
                  <a:srgbClr val="002060"/>
                </a:solidFill>
                <a:latin typeface="UTM Daxline" panose="02040603050506020204" pitchFamily="18" charset="0"/>
              </a:rPr>
              <a:t>Đây là lời nói của ai?</a:t>
            </a:r>
            <a:endParaRPr lang="en-US" sz="2400" b="1" i="1" dirty="0">
              <a:solidFill>
                <a:srgbClr val="F8C14A"/>
              </a:solidFill>
              <a:latin typeface="UTM Daxline" panose="02040603050506020204" pitchFamily="18" charset="0"/>
            </a:endParaRPr>
          </a:p>
        </p:txBody>
      </p:sp>
      <p:sp>
        <p:nvSpPr>
          <p:cNvPr id="17" name="TextBox 8">
            <a:extLst>
              <a:ext uri="{FF2B5EF4-FFF2-40B4-BE49-F238E27FC236}">
                <a16:creationId xmlns:a16="http://schemas.microsoft.com/office/drawing/2014/main" id="{B16ACF48-2715-4901-B94C-4552732D8650}"/>
              </a:ext>
            </a:extLst>
          </p:cNvPr>
          <p:cNvSpPr txBox="1"/>
          <p:nvPr/>
        </p:nvSpPr>
        <p:spPr>
          <a:xfrm>
            <a:off x="3566096" y="2666118"/>
            <a:ext cx="1751863" cy="395942"/>
          </a:xfrm>
          <a:prstGeom prst="rect">
            <a:avLst/>
          </a:prstGeom>
          <a:solidFill>
            <a:schemeClr val="bg1"/>
          </a:solidFill>
        </p:spPr>
        <p:txBody>
          <a:bodyPr wrap="square" lIns="0" tIns="0" rIns="0" bIns="0" rtlCol="0" anchor="t">
            <a:spAutoFit/>
          </a:bodyPr>
          <a:lstStyle/>
          <a:p>
            <a:pPr algn="just">
              <a:lnSpc>
                <a:spcPct val="120000"/>
              </a:lnSpc>
            </a:pPr>
            <a:r>
              <a:rPr lang="en-US" sz="2400" b="1">
                <a:solidFill>
                  <a:srgbClr val="EB6100"/>
                </a:solidFill>
                <a:latin typeface="UTM Daxline" panose="02040603050506020204" pitchFamily="18" charset="0"/>
              </a:rPr>
              <a:t>chú công an.</a:t>
            </a:r>
            <a:endParaRPr lang="en-US" sz="2400" b="1" i="1" dirty="0">
              <a:solidFill>
                <a:srgbClr val="EB6100"/>
              </a:solidFill>
              <a:latin typeface="UTM Daxline" panose="02040603050506020204" pitchFamily="18" charset="0"/>
            </a:endParaRPr>
          </a:p>
        </p:txBody>
      </p:sp>
      <p:sp>
        <p:nvSpPr>
          <p:cNvPr id="18" name="TextBox 8">
            <a:extLst>
              <a:ext uri="{FF2B5EF4-FFF2-40B4-BE49-F238E27FC236}">
                <a16:creationId xmlns:a16="http://schemas.microsoft.com/office/drawing/2014/main" id="{F926071B-2413-4AA6-A73A-7E8DDD446B8F}"/>
              </a:ext>
            </a:extLst>
          </p:cNvPr>
          <p:cNvSpPr txBox="1"/>
          <p:nvPr/>
        </p:nvSpPr>
        <p:spPr>
          <a:xfrm>
            <a:off x="974557" y="3221181"/>
            <a:ext cx="4803139" cy="395942"/>
          </a:xfrm>
          <a:prstGeom prst="rect">
            <a:avLst/>
          </a:prstGeom>
        </p:spPr>
        <p:txBody>
          <a:bodyPr wrap="square" lIns="0" tIns="0" rIns="0" bIns="0" rtlCol="0" anchor="t">
            <a:spAutoFit/>
          </a:bodyPr>
          <a:lstStyle/>
          <a:p>
            <a:pPr marL="342900" indent="-342900" algn="just">
              <a:lnSpc>
                <a:spcPct val="120000"/>
              </a:lnSpc>
              <a:buFont typeface="Wingdings" panose="05000000000000000000" pitchFamily="2" charset="2"/>
              <a:buChar char="Ø"/>
            </a:pPr>
            <a:r>
              <a:rPr lang="en-US" sz="2400" b="1">
                <a:solidFill>
                  <a:srgbClr val="002060"/>
                </a:solidFill>
                <a:latin typeface="UTM Daxline" panose="02040603050506020204" pitchFamily="18" charset="0"/>
              </a:rPr>
              <a:t>Dấu hai chấm được dùng làm gì?</a:t>
            </a:r>
            <a:endParaRPr lang="en-US" sz="2400" b="1" i="1" dirty="0">
              <a:solidFill>
                <a:srgbClr val="F8C14A"/>
              </a:solidFill>
              <a:latin typeface="UTM Daxline" panose="02040603050506020204" pitchFamily="18" charset="0"/>
            </a:endParaRPr>
          </a:p>
        </p:txBody>
      </p:sp>
      <p:sp>
        <p:nvSpPr>
          <p:cNvPr id="19" name="TextBox 8">
            <a:extLst>
              <a:ext uri="{FF2B5EF4-FFF2-40B4-BE49-F238E27FC236}">
                <a16:creationId xmlns:a16="http://schemas.microsoft.com/office/drawing/2014/main" id="{5FD5C993-2B74-4DD7-9482-40B81F345392}"/>
              </a:ext>
            </a:extLst>
          </p:cNvPr>
          <p:cNvSpPr txBox="1"/>
          <p:nvPr/>
        </p:nvSpPr>
        <p:spPr>
          <a:xfrm>
            <a:off x="-1" y="3197553"/>
            <a:ext cx="9144000" cy="839140"/>
          </a:xfrm>
          <a:prstGeom prst="rect">
            <a:avLst/>
          </a:prstGeom>
        </p:spPr>
        <p:txBody>
          <a:bodyPr wrap="square" lIns="0" tIns="0" rIns="0" bIns="0" rtlCol="0" anchor="t">
            <a:spAutoFit/>
          </a:bodyPr>
          <a:lstStyle/>
          <a:p>
            <a:pPr marL="342900" indent="-342900" algn="ctr">
              <a:lnSpc>
                <a:spcPct val="120000"/>
              </a:lnSpc>
              <a:buFont typeface="Wingdings" panose="05000000000000000000" pitchFamily="2" charset="2"/>
              <a:buChar char="Ø"/>
            </a:pPr>
            <a:r>
              <a:rPr lang="en-US" sz="2400" b="1">
                <a:solidFill>
                  <a:srgbClr val="CB4D2F"/>
                </a:solidFill>
                <a:latin typeface="UTM Daxline" panose="02040603050506020204" pitchFamily="18" charset="0"/>
              </a:rPr>
              <a:t>Báo hiệu bộ phận câu đứng sau là lời nói của nhân vật </a:t>
            </a:r>
          </a:p>
          <a:p>
            <a:pPr algn="ctr">
              <a:lnSpc>
                <a:spcPct val="120000"/>
              </a:lnSpc>
            </a:pPr>
            <a:r>
              <a:rPr lang="en-US" sz="2400" b="1">
                <a:solidFill>
                  <a:srgbClr val="CB4D2F"/>
                </a:solidFill>
                <a:latin typeface="UTM Daxline" panose="02040603050506020204" pitchFamily="18" charset="0"/>
              </a:rPr>
              <a:t>(dùng phối hợp với dấu gạch ngang)</a:t>
            </a:r>
            <a:endParaRPr lang="en-US" sz="2400" b="1" dirty="0">
              <a:solidFill>
                <a:srgbClr val="CB4D2F"/>
              </a:solidFill>
              <a:latin typeface="UTM Daxline" panose="02040603050506020204" pitchFamily="18" charset="0"/>
            </a:endParaRPr>
          </a:p>
        </p:txBody>
      </p:sp>
    </p:spTree>
    <p:extLst>
      <p:ext uri="{BB962C8B-B14F-4D97-AF65-F5344CB8AC3E}">
        <p14:creationId xmlns:p14="http://schemas.microsoft.com/office/powerpoint/2010/main" val="137853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8"/>
                                        </p:tgtEl>
                                      </p:cBhvr>
                                    </p:animEffect>
                                    <p:set>
                                      <p:cBhvr>
                                        <p:cTn id="35" dur="1" fill="hold">
                                          <p:stCondLst>
                                            <p:cond delay="499"/>
                                          </p:stCondLst>
                                        </p:cTn>
                                        <p:tgtEl>
                                          <p:spTgt spid="18"/>
                                        </p:tgtEl>
                                        <p:attrNameLst>
                                          <p:attrName>style.visibility</p:attrName>
                                        </p:attrNameLst>
                                      </p:cBhvr>
                                      <p:to>
                                        <p:strVal val="hidden"/>
                                      </p:to>
                                    </p:set>
                                  </p:childTnLst>
                                </p:cTn>
                              </p:par>
                            </p:childTnLst>
                          </p:cTn>
                        </p:par>
                        <p:par>
                          <p:cTn id="36" fill="hold">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animBg="1"/>
      <p:bldP spid="16" grpId="0"/>
      <p:bldP spid="17" grpId="0" animBg="1"/>
      <p:bldP spid="18" grpId="0"/>
      <p:bldP spid="18" grpId="1"/>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8">
            <a:extLst>
              <a:ext uri="{FF2B5EF4-FFF2-40B4-BE49-F238E27FC236}">
                <a16:creationId xmlns:a16="http://schemas.microsoft.com/office/drawing/2014/main" id="{0827E3A7-B1E9-4B09-9D46-55CFA4116DAA}"/>
              </a:ext>
            </a:extLst>
          </p:cNvPr>
          <p:cNvSpPr txBox="1"/>
          <p:nvPr/>
        </p:nvSpPr>
        <p:spPr>
          <a:xfrm>
            <a:off x="0" y="1139742"/>
            <a:ext cx="9144000" cy="839140"/>
          </a:xfrm>
          <a:prstGeom prst="rect">
            <a:avLst/>
          </a:prstGeom>
        </p:spPr>
        <p:txBody>
          <a:bodyPr wrap="square" lIns="0" tIns="0" rIns="0" bIns="0" rtlCol="0" anchor="t">
            <a:spAutoFit/>
          </a:bodyPr>
          <a:lstStyle/>
          <a:p>
            <a:pPr algn="just">
              <a:lnSpc>
                <a:spcPct val="120000"/>
              </a:lnSpc>
            </a:pPr>
            <a:r>
              <a:rPr lang="en-US" sz="2400" b="1">
                <a:solidFill>
                  <a:srgbClr val="002060"/>
                </a:solidFill>
                <a:latin typeface="UTM Daxline" panose="02040603050506020204" pitchFamily="18" charset="0"/>
              </a:rPr>
              <a:t>b. Cảnh vật xung quanh tôi đang có sự thay đổi lớn</a:t>
            </a:r>
            <a:r>
              <a:rPr lang="en-US" sz="2400" b="1">
                <a:solidFill>
                  <a:srgbClr val="EB6100"/>
                </a:solidFill>
                <a:latin typeface="UTM Daxline" panose="02040603050506020204" pitchFamily="18" charset="0"/>
              </a:rPr>
              <a:t>:</a:t>
            </a:r>
            <a:r>
              <a:rPr lang="en-US" sz="2400" b="1">
                <a:solidFill>
                  <a:srgbClr val="002060"/>
                </a:solidFill>
                <a:latin typeface="UTM Daxline" panose="02040603050506020204" pitchFamily="18" charset="0"/>
              </a:rPr>
              <a:t> hôm nay tôi đi học.</a:t>
            </a:r>
          </a:p>
          <a:p>
            <a:pPr algn="just">
              <a:lnSpc>
                <a:spcPct val="120000"/>
              </a:lnSpc>
            </a:pPr>
            <a:r>
              <a:rPr lang="en-US" sz="2400" b="1" i="1">
                <a:solidFill>
                  <a:srgbClr val="F8C14A"/>
                </a:solidFill>
                <a:latin typeface="UTM Daxline" panose="02040603050506020204" pitchFamily="18" charset="0"/>
              </a:rPr>
              <a:t>									Thanh Tịnh</a:t>
            </a:r>
            <a:endParaRPr lang="en-US" sz="2400" b="1" i="1" dirty="0">
              <a:solidFill>
                <a:srgbClr val="F8C14A"/>
              </a:solidFill>
              <a:latin typeface="UTM Daxline" panose="02040603050506020204" pitchFamily="18" charset="0"/>
            </a:endParaRPr>
          </a:p>
        </p:txBody>
      </p:sp>
      <p:pic>
        <p:nvPicPr>
          <p:cNvPr id="14" name="图片 13">
            <a:extLst>
              <a:ext uri="{FF2B5EF4-FFF2-40B4-BE49-F238E27FC236}">
                <a16:creationId xmlns:a16="http://schemas.microsoft.com/office/drawing/2014/main" id="{2F9162C4-C651-4EE6-9331-43ACC6B1A9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pic>
        <p:nvPicPr>
          <p:cNvPr id="7" name="图片 6">
            <a:extLst>
              <a:ext uri="{FF2B5EF4-FFF2-40B4-BE49-F238E27FC236}">
                <a16:creationId xmlns:a16="http://schemas.microsoft.com/office/drawing/2014/main" id="{CDCE7F16-F9E7-4167-868D-F73125A105F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532" y="-70300"/>
            <a:ext cx="1464153" cy="1365446"/>
          </a:xfrm>
          <a:prstGeom prst="rect">
            <a:avLst/>
          </a:prstGeom>
        </p:spPr>
      </p:pic>
      <p:cxnSp>
        <p:nvCxnSpPr>
          <p:cNvPr id="10" name="Straight Connector 9">
            <a:extLst>
              <a:ext uri="{FF2B5EF4-FFF2-40B4-BE49-F238E27FC236}">
                <a16:creationId xmlns:a16="http://schemas.microsoft.com/office/drawing/2014/main" id="{ED441ED9-6200-426C-8673-BBF4CB85DC5E}"/>
              </a:ext>
            </a:extLst>
          </p:cNvPr>
          <p:cNvCxnSpPr>
            <a:cxnSpLocks/>
          </p:cNvCxnSpPr>
          <p:nvPr/>
        </p:nvCxnSpPr>
        <p:spPr>
          <a:xfrm flipV="1">
            <a:off x="344168" y="1579846"/>
            <a:ext cx="6063915" cy="15898"/>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sp>
        <p:nvSpPr>
          <p:cNvPr id="3" name="Arrow: Down 2">
            <a:extLst>
              <a:ext uri="{FF2B5EF4-FFF2-40B4-BE49-F238E27FC236}">
                <a16:creationId xmlns:a16="http://schemas.microsoft.com/office/drawing/2014/main" id="{39927263-9EB5-403B-8AB9-93D105E6F1A3}"/>
              </a:ext>
            </a:extLst>
          </p:cNvPr>
          <p:cNvSpPr/>
          <p:nvPr/>
        </p:nvSpPr>
        <p:spPr>
          <a:xfrm>
            <a:off x="3231747" y="1651225"/>
            <a:ext cx="288758" cy="4541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8">
            <a:extLst>
              <a:ext uri="{FF2B5EF4-FFF2-40B4-BE49-F238E27FC236}">
                <a16:creationId xmlns:a16="http://schemas.microsoft.com/office/drawing/2014/main" id="{9F2F1BE3-D9DE-49F9-B94C-6D2FFF42A4AA}"/>
              </a:ext>
            </a:extLst>
          </p:cNvPr>
          <p:cNvSpPr txBox="1"/>
          <p:nvPr/>
        </p:nvSpPr>
        <p:spPr>
          <a:xfrm>
            <a:off x="216568" y="2200481"/>
            <a:ext cx="7964906" cy="395942"/>
          </a:xfrm>
          <a:prstGeom prst="rect">
            <a:avLst/>
          </a:prstGeom>
        </p:spPr>
        <p:txBody>
          <a:bodyPr wrap="square" lIns="0" tIns="0" rIns="0" bIns="0" rtlCol="0" anchor="t">
            <a:spAutoFit/>
          </a:bodyPr>
          <a:lstStyle/>
          <a:p>
            <a:pPr marL="342900" indent="-342900" algn="just">
              <a:lnSpc>
                <a:spcPct val="120000"/>
              </a:lnSpc>
              <a:buFont typeface="Wingdings" panose="05000000000000000000" pitchFamily="2" charset="2"/>
              <a:buChar char="Ø"/>
            </a:pPr>
            <a:r>
              <a:rPr lang="en-US" sz="2400" b="1">
                <a:solidFill>
                  <a:srgbClr val="002060"/>
                </a:solidFill>
                <a:latin typeface="UTM Daxline" panose="02040603050506020204" pitchFamily="18" charset="0"/>
              </a:rPr>
              <a:t>Vì sao cảnh vật xung quanh tác giả lại có sự thay đổi lớn?</a:t>
            </a:r>
            <a:endParaRPr lang="en-US" sz="2400" b="1" i="1" dirty="0">
              <a:solidFill>
                <a:srgbClr val="F8C14A"/>
              </a:solidFill>
              <a:latin typeface="UTM Daxline" panose="02040603050506020204" pitchFamily="18" charset="0"/>
            </a:endParaRPr>
          </a:p>
        </p:txBody>
      </p:sp>
      <p:sp>
        <p:nvSpPr>
          <p:cNvPr id="18" name="TextBox 8">
            <a:extLst>
              <a:ext uri="{FF2B5EF4-FFF2-40B4-BE49-F238E27FC236}">
                <a16:creationId xmlns:a16="http://schemas.microsoft.com/office/drawing/2014/main" id="{F926071B-2413-4AA6-A73A-7E8DDD446B8F}"/>
              </a:ext>
            </a:extLst>
          </p:cNvPr>
          <p:cNvSpPr txBox="1"/>
          <p:nvPr/>
        </p:nvSpPr>
        <p:spPr>
          <a:xfrm>
            <a:off x="216568" y="2755566"/>
            <a:ext cx="4803139" cy="395942"/>
          </a:xfrm>
          <a:prstGeom prst="rect">
            <a:avLst/>
          </a:prstGeom>
        </p:spPr>
        <p:txBody>
          <a:bodyPr wrap="square" lIns="0" tIns="0" rIns="0" bIns="0" rtlCol="0" anchor="t">
            <a:spAutoFit/>
          </a:bodyPr>
          <a:lstStyle/>
          <a:p>
            <a:pPr marL="342900" indent="-342900" algn="just">
              <a:lnSpc>
                <a:spcPct val="120000"/>
              </a:lnSpc>
              <a:buFont typeface="Wingdings" panose="05000000000000000000" pitchFamily="2" charset="2"/>
              <a:buChar char="Ø"/>
            </a:pPr>
            <a:r>
              <a:rPr lang="en-US" sz="2400" b="1">
                <a:solidFill>
                  <a:srgbClr val="002060"/>
                </a:solidFill>
                <a:latin typeface="UTM Daxline" panose="02040603050506020204" pitchFamily="18" charset="0"/>
              </a:rPr>
              <a:t>Dấu hai chấm được dùng làm gì?</a:t>
            </a:r>
            <a:endParaRPr lang="en-US" sz="2400" b="1" i="1" dirty="0">
              <a:solidFill>
                <a:srgbClr val="F8C14A"/>
              </a:solidFill>
              <a:latin typeface="UTM Daxline" panose="02040603050506020204" pitchFamily="18" charset="0"/>
            </a:endParaRPr>
          </a:p>
        </p:txBody>
      </p:sp>
      <p:sp>
        <p:nvSpPr>
          <p:cNvPr id="19" name="TextBox 8">
            <a:extLst>
              <a:ext uri="{FF2B5EF4-FFF2-40B4-BE49-F238E27FC236}">
                <a16:creationId xmlns:a16="http://schemas.microsoft.com/office/drawing/2014/main" id="{5FD5C993-2B74-4DD7-9482-40B81F345392}"/>
              </a:ext>
            </a:extLst>
          </p:cNvPr>
          <p:cNvSpPr txBox="1"/>
          <p:nvPr/>
        </p:nvSpPr>
        <p:spPr>
          <a:xfrm>
            <a:off x="0" y="2742979"/>
            <a:ext cx="8121316" cy="839140"/>
          </a:xfrm>
          <a:prstGeom prst="rect">
            <a:avLst/>
          </a:prstGeom>
        </p:spPr>
        <p:txBody>
          <a:bodyPr wrap="square" lIns="0" tIns="0" rIns="0" bIns="0" rtlCol="0" anchor="t">
            <a:spAutoFit/>
          </a:bodyPr>
          <a:lstStyle/>
          <a:p>
            <a:pPr marL="342900" indent="-342900" algn="ctr">
              <a:lnSpc>
                <a:spcPct val="120000"/>
              </a:lnSpc>
              <a:buFont typeface="Wingdings" panose="05000000000000000000" pitchFamily="2" charset="2"/>
              <a:buChar char="Ø"/>
            </a:pPr>
            <a:r>
              <a:rPr lang="en-US" sz="2400" b="1">
                <a:solidFill>
                  <a:srgbClr val="CB4D2F"/>
                </a:solidFill>
                <a:latin typeface="UTM Daxline" panose="02040603050506020204" pitchFamily="18" charset="0"/>
              </a:rPr>
              <a:t>Báo hiệu bộ phận câu đứng sau là lời giải thích cho bộ phận đứng trước.</a:t>
            </a:r>
            <a:endParaRPr lang="en-US" sz="2400" b="1" dirty="0">
              <a:solidFill>
                <a:srgbClr val="CB4D2F"/>
              </a:solidFill>
              <a:latin typeface="UTM Daxline" panose="02040603050506020204" pitchFamily="18" charset="0"/>
            </a:endParaRPr>
          </a:p>
        </p:txBody>
      </p:sp>
      <p:cxnSp>
        <p:nvCxnSpPr>
          <p:cNvPr id="21" name="Straight Connector 20">
            <a:extLst>
              <a:ext uri="{FF2B5EF4-FFF2-40B4-BE49-F238E27FC236}">
                <a16:creationId xmlns:a16="http://schemas.microsoft.com/office/drawing/2014/main" id="{B33247A1-D724-461F-BC5B-95E5E0D7CD98}"/>
              </a:ext>
            </a:extLst>
          </p:cNvPr>
          <p:cNvCxnSpPr>
            <a:cxnSpLocks/>
          </p:cNvCxnSpPr>
          <p:nvPr/>
        </p:nvCxnSpPr>
        <p:spPr>
          <a:xfrm flipV="1">
            <a:off x="6689556" y="1550138"/>
            <a:ext cx="2406316" cy="16412"/>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sp>
        <p:nvSpPr>
          <p:cNvPr id="27" name="TextBox 8">
            <a:extLst>
              <a:ext uri="{FF2B5EF4-FFF2-40B4-BE49-F238E27FC236}">
                <a16:creationId xmlns:a16="http://schemas.microsoft.com/office/drawing/2014/main" id="{F9FD1BCA-825A-47B2-935A-6B1AE6E146CD}"/>
              </a:ext>
            </a:extLst>
          </p:cNvPr>
          <p:cNvSpPr txBox="1"/>
          <p:nvPr/>
        </p:nvSpPr>
        <p:spPr>
          <a:xfrm>
            <a:off x="1120897" y="867788"/>
            <a:ext cx="6063915" cy="1389163"/>
          </a:xfrm>
          <a:prstGeom prst="rect">
            <a:avLst/>
          </a:prstGeom>
        </p:spPr>
        <p:txBody>
          <a:bodyPr wrap="square" lIns="0" tIns="0" rIns="0" bIns="0" rtlCol="0" anchor="t">
            <a:spAutoFit/>
          </a:bodyPr>
          <a:lstStyle/>
          <a:p>
            <a:pPr algn="ctr">
              <a:lnSpc>
                <a:spcPct val="120000"/>
              </a:lnSpc>
            </a:pPr>
            <a:r>
              <a:rPr lang="en-US" sz="2600" b="1">
                <a:solidFill>
                  <a:srgbClr val="0070C0"/>
                </a:solidFill>
                <a:latin typeface="UTM Daxline" panose="02040603050506020204" pitchFamily="18" charset="0"/>
              </a:rPr>
              <a:t>Các bạn đã biết được công dụng của mình rồi đấy. Bây giờ hãy thực hiện Thử thách 2 để biết đặt mình vào vị trí nào nhé!</a:t>
            </a:r>
            <a:endParaRPr lang="en-US" sz="2600" b="1" dirty="0">
              <a:solidFill>
                <a:srgbClr val="0070C0"/>
              </a:solidFill>
              <a:latin typeface="UTM Daxline" panose="02040603050506020204" pitchFamily="18" charset="0"/>
            </a:endParaRPr>
          </a:p>
        </p:txBody>
      </p:sp>
    </p:spTree>
    <p:extLst>
      <p:ext uri="{BB962C8B-B14F-4D97-AF65-F5344CB8AC3E}">
        <p14:creationId xmlns:p14="http://schemas.microsoft.com/office/powerpoint/2010/main" val="1633891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8"/>
                                        </p:tgtEl>
                                      </p:cBhvr>
                                    </p:animEffect>
                                    <p:set>
                                      <p:cBhvr>
                                        <p:cTn id="35" dur="1" fill="hold">
                                          <p:stCondLst>
                                            <p:cond delay="499"/>
                                          </p:stCondLst>
                                        </p:cTn>
                                        <p:tgtEl>
                                          <p:spTgt spid="18"/>
                                        </p:tgtEl>
                                        <p:attrNameLst>
                                          <p:attrName>style.visibility</p:attrName>
                                        </p:attrNameLst>
                                      </p:cBhvr>
                                      <p:to>
                                        <p:strVal val="hidden"/>
                                      </p:to>
                                    </p:set>
                                  </p:childTnLst>
                                </p:cTn>
                              </p:par>
                            </p:childTnLst>
                          </p:cTn>
                        </p:par>
                        <p:par>
                          <p:cTn id="36" fill="hold">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20"/>
                                        </p:tgtEl>
                                      </p:cBhvr>
                                    </p:animEffect>
                                    <p:set>
                                      <p:cBhvr>
                                        <p:cTn id="44" dur="1" fill="hold">
                                          <p:stCondLst>
                                            <p:cond delay="499"/>
                                          </p:stCondLst>
                                        </p:cTn>
                                        <p:tgtEl>
                                          <p:spTgt spid="20"/>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3"/>
                                        </p:tgtEl>
                                      </p:cBhvr>
                                    </p:animEffect>
                                    <p:set>
                                      <p:cBhvr>
                                        <p:cTn id="50" dur="1" fill="hold">
                                          <p:stCondLst>
                                            <p:cond delay="499"/>
                                          </p:stCondLst>
                                        </p:cTn>
                                        <p:tgtEl>
                                          <p:spTgt spid="3"/>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16"/>
                                        </p:tgtEl>
                                      </p:cBhvr>
                                    </p:animEffect>
                                    <p:set>
                                      <p:cBhvr>
                                        <p:cTn id="53" dur="1" fill="hold">
                                          <p:stCondLst>
                                            <p:cond delay="499"/>
                                          </p:stCondLst>
                                        </p:cTn>
                                        <p:tgtEl>
                                          <p:spTgt spid="16"/>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21"/>
                                        </p:tgtEl>
                                      </p:cBhvr>
                                    </p:animEffect>
                                    <p:set>
                                      <p:cBhvr>
                                        <p:cTn id="56" dur="1" fill="hold">
                                          <p:stCondLst>
                                            <p:cond delay="499"/>
                                          </p:stCondLst>
                                        </p:cTn>
                                        <p:tgtEl>
                                          <p:spTgt spid="21"/>
                                        </p:tgtEl>
                                        <p:attrNameLst>
                                          <p:attrName>style.visibility</p:attrName>
                                        </p:attrNameLst>
                                      </p:cBhvr>
                                      <p:to>
                                        <p:strVal val="hidden"/>
                                      </p:to>
                                    </p:set>
                                  </p:childTnLst>
                                </p:cTn>
                              </p:par>
                              <p:par>
                                <p:cTn id="57" presetID="10" presetClass="exit" presetSubtype="0" fill="hold" grpId="2" nodeType="withEffect">
                                  <p:stCondLst>
                                    <p:cond delay="0"/>
                                  </p:stCondLst>
                                  <p:childTnLst>
                                    <p:animEffect transition="out" filter="fade">
                                      <p:cBhvr>
                                        <p:cTn id="58" dur="500"/>
                                        <p:tgtEl>
                                          <p:spTgt spid="18"/>
                                        </p:tgtEl>
                                      </p:cBhvr>
                                    </p:animEffect>
                                    <p:set>
                                      <p:cBhvr>
                                        <p:cTn id="59" dur="1" fill="hold">
                                          <p:stCondLst>
                                            <p:cond delay="499"/>
                                          </p:stCondLst>
                                        </p:cTn>
                                        <p:tgtEl>
                                          <p:spTgt spid="18"/>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19"/>
                                        </p:tgtEl>
                                      </p:cBhvr>
                                    </p:animEffect>
                                    <p:set>
                                      <p:cBhvr>
                                        <p:cTn id="62" dur="1" fill="hold">
                                          <p:stCondLst>
                                            <p:cond delay="499"/>
                                          </p:stCondLst>
                                        </p:cTn>
                                        <p:tgtEl>
                                          <p:spTgt spid="19"/>
                                        </p:tgtEl>
                                        <p:attrNameLst>
                                          <p:attrName>style.visibility</p:attrName>
                                        </p:attrNameLst>
                                      </p:cBhvr>
                                      <p:to>
                                        <p:strVal val="hidden"/>
                                      </p:to>
                                    </p:set>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3" grpId="0" animBg="1"/>
      <p:bldP spid="3" grpId="1" animBg="1"/>
      <p:bldP spid="16" grpId="0"/>
      <p:bldP spid="16" grpId="1"/>
      <p:bldP spid="18" grpId="0"/>
      <p:bldP spid="18" grpId="1"/>
      <p:bldP spid="18" grpId="2"/>
      <p:bldP spid="19" grpId="0"/>
      <p:bldP spid="19" grpId="1"/>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13">
            <a:extLst>
              <a:ext uri="{FF2B5EF4-FFF2-40B4-BE49-F238E27FC236}">
                <a16:creationId xmlns:a16="http://schemas.microsoft.com/office/drawing/2014/main" id="{2FDBAA3E-17BA-4791-8890-482AF178BD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156499"/>
            <a:ext cx="9144000" cy="987000"/>
          </a:xfrm>
          <a:prstGeom prst="rect">
            <a:avLst/>
          </a:prstGeom>
        </p:spPr>
      </p:pic>
      <p:grpSp>
        <p:nvGrpSpPr>
          <p:cNvPr id="5" name="Group 4">
            <a:extLst>
              <a:ext uri="{FF2B5EF4-FFF2-40B4-BE49-F238E27FC236}">
                <a16:creationId xmlns:a16="http://schemas.microsoft.com/office/drawing/2014/main" id="{FB1D8AED-9959-4A2F-934F-9562A9D0713E}"/>
              </a:ext>
            </a:extLst>
          </p:cNvPr>
          <p:cNvGrpSpPr/>
          <p:nvPr/>
        </p:nvGrpSpPr>
        <p:grpSpPr>
          <a:xfrm>
            <a:off x="-81531" y="-384601"/>
            <a:ext cx="2718595" cy="1191054"/>
            <a:chOff x="-81531" y="-384601"/>
            <a:chExt cx="3120298" cy="1563128"/>
          </a:xfrm>
        </p:grpSpPr>
        <p:pic>
          <p:nvPicPr>
            <p:cNvPr id="4" name="Picture 3">
              <a:extLst>
                <a:ext uri="{FF2B5EF4-FFF2-40B4-BE49-F238E27FC236}">
                  <a16:creationId xmlns:a16="http://schemas.microsoft.com/office/drawing/2014/main" id="{1D51A63B-8CC4-4415-A488-2BA9B2CB8CB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0000" b="72784"/>
            <a:stretch/>
          </p:blipFill>
          <p:spPr>
            <a:xfrm>
              <a:off x="-81531" y="-384601"/>
              <a:ext cx="3120298" cy="1563128"/>
            </a:xfrm>
            <a:prstGeom prst="rect">
              <a:avLst/>
            </a:prstGeom>
          </p:spPr>
        </p:pic>
        <p:sp>
          <p:nvSpPr>
            <p:cNvPr id="11" name="TextBox 8">
              <a:extLst>
                <a:ext uri="{FF2B5EF4-FFF2-40B4-BE49-F238E27FC236}">
                  <a16:creationId xmlns:a16="http://schemas.microsoft.com/office/drawing/2014/main" id="{40366401-CAFC-498C-833A-CF55E8D5A497}"/>
                </a:ext>
              </a:extLst>
            </p:cNvPr>
            <p:cNvSpPr txBox="1"/>
            <p:nvPr/>
          </p:nvSpPr>
          <p:spPr>
            <a:xfrm>
              <a:off x="453544" y="222894"/>
              <a:ext cx="2218816" cy="551561"/>
            </a:xfrm>
            <a:prstGeom prst="rect">
              <a:avLst/>
            </a:prstGeom>
          </p:spPr>
          <p:txBody>
            <a:bodyPr wrap="square" lIns="0" tIns="0" rIns="0" bIns="0" rtlCol="0" anchor="t">
              <a:spAutoFit/>
            </a:bodyPr>
            <a:lstStyle/>
            <a:p>
              <a:pPr algn="ctr">
                <a:lnSpc>
                  <a:spcPct val="120000"/>
                </a:lnSpc>
              </a:pPr>
              <a:r>
                <a:rPr lang="en-US" sz="3200" b="1" dirty="0" err="1">
                  <a:solidFill>
                    <a:srgbClr val="0070C0"/>
                  </a:solidFill>
                  <a:latin typeface="UTM Daxline" panose="02040603050506020204" pitchFamily="18" charset="0"/>
                </a:rPr>
                <a:t>Bài</a:t>
              </a:r>
              <a:r>
                <a:rPr lang="en-US" sz="3200" b="1" dirty="0">
                  <a:solidFill>
                    <a:srgbClr val="0070C0"/>
                  </a:solidFill>
                  <a:latin typeface="UTM Daxline" panose="02040603050506020204" pitchFamily="18" charset="0"/>
                </a:rPr>
                <a:t> </a:t>
              </a:r>
              <a:r>
                <a:rPr lang="en-US" sz="3200" b="1" dirty="0" err="1">
                  <a:solidFill>
                    <a:srgbClr val="0070C0"/>
                  </a:solidFill>
                  <a:latin typeface="UTM Daxline" panose="02040603050506020204" pitchFamily="18" charset="0"/>
                </a:rPr>
                <a:t>tập</a:t>
              </a:r>
              <a:r>
                <a:rPr lang="en-US" sz="3200" b="1" dirty="0">
                  <a:solidFill>
                    <a:srgbClr val="0070C0"/>
                  </a:solidFill>
                  <a:latin typeface="UTM Daxline" panose="02040603050506020204" pitchFamily="18" charset="0"/>
                </a:rPr>
                <a:t> 2</a:t>
              </a:r>
            </a:p>
          </p:txBody>
        </p:sp>
      </p:grpSp>
      <p:sp>
        <p:nvSpPr>
          <p:cNvPr id="12" name="TextBox 8">
            <a:extLst>
              <a:ext uri="{FF2B5EF4-FFF2-40B4-BE49-F238E27FC236}">
                <a16:creationId xmlns:a16="http://schemas.microsoft.com/office/drawing/2014/main" id="{DC8F86F1-5759-4098-87D6-24298BDC401F}"/>
              </a:ext>
            </a:extLst>
          </p:cNvPr>
          <p:cNvSpPr txBox="1"/>
          <p:nvPr/>
        </p:nvSpPr>
        <p:spPr>
          <a:xfrm>
            <a:off x="3074784" y="61348"/>
            <a:ext cx="6069216" cy="839140"/>
          </a:xfrm>
          <a:prstGeom prst="rect">
            <a:avLst/>
          </a:prstGeom>
        </p:spPr>
        <p:txBody>
          <a:bodyPr wrap="square" lIns="0" tIns="0" rIns="0" bIns="0" rtlCol="0" anchor="t">
            <a:spAutoFit/>
          </a:bodyPr>
          <a:lstStyle/>
          <a:p>
            <a:pPr algn="ctr">
              <a:lnSpc>
                <a:spcPct val="120000"/>
              </a:lnSpc>
            </a:pPr>
            <a:r>
              <a:rPr lang="en-US" sz="2400" b="1" dirty="0" err="1">
                <a:solidFill>
                  <a:srgbClr val="CB4D2F"/>
                </a:solidFill>
                <a:latin typeface="UTM Daxline" panose="02040603050506020204" pitchFamily="18" charset="0"/>
              </a:rPr>
              <a:t>Có</a:t>
            </a:r>
            <a:r>
              <a:rPr lang="en-US" sz="2400" b="1" dirty="0">
                <a:solidFill>
                  <a:srgbClr val="CB4D2F"/>
                </a:solidFill>
                <a:latin typeface="UTM Daxline" panose="02040603050506020204" pitchFamily="18" charset="0"/>
              </a:rPr>
              <a:t> </a:t>
            </a:r>
            <a:r>
              <a:rPr lang="en-US" sz="2400" b="1" dirty="0" err="1">
                <a:solidFill>
                  <a:srgbClr val="CB4D2F"/>
                </a:solidFill>
                <a:latin typeface="UTM Daxline" panose="02040603050506020204" pitchFamily="18" charset="0"/>
              </a:rPr>
              <a:t>thể</a:t>
            </a:r>
            <a:r>
              <a:rPr lang="en-US" sz="2400" b="1" dirty="0">
                <a:solidFill>
                  <a:srgbClr val="CB4D2F"/>
                </a:solidFill>
                <a:latin typeface="UTM Daxline" panose="02040603050506020204" pitchFamily="18" charset="0"/>
              </a:rPr>
              <a:t> </a:t>
            </a:r>
            <a:r>
              <a:rPr lang="en-US" sz="2400" b="1" dirty="0" err="1">
                <a:solidFill>
                  <a:srgbClr val="CB4D2F"/>
                </a:solidFill>
                <a:latin typeface="UTM Daxline" panose="02040603050506020204" pitchFamily="18" charset="0"/>
              </a:rPr>
              <a:t>đặt</a:t>
            </a:r>
            <a:r>
              <a:rPr lang="en-US" sz="2400" b="1" dirty="0">
                <a:solidFill>
                  <a:srgbClr val="CB4D2F"/>
                </a:solidFill>
                <a:latin typeface="UTM Daxline" panose="02040603050506020204" pitchFamily="18" charset="0"/>
              </a:rPr>
              <a:t> </a:t>
            </a:r>
            <a:r>
              <a:rPr lang="en-US" sz="2400" b="1" dirty="0" err="1">
                <a:solidFill>
                  <a:srgbClr val="CB4D2F"/>
                </a:solidFill>
                <a:latin typeface="UTM Daxline" panose="02040603050506020204" pitchFamily="18" charset="0"/>
              </a:rPr>
              <a:t>dấu</a:t>
            </a:r>
            <a:r>
              <a:rPr lang="en-US" sz="2400" b="1" dirty="0">
                <a:solidFill>
                  <a:srgbClr val="CB4D2F"/>
                </a:solidFill>
                <a:latin typeface="UTM Daxline" panose="02040603050506020204" pitchFamily="18" charset="0"/>
              </a:rPr>
              <a:t> </a:t>
            </a:r>
            <a:r>
              <a:rPr lang="en-US" sz="2400" b="1" dirty="0" err="1">
                <a:solidFill>
                  <a:srgbClr val="CB4D2F"/>
                </a:solidFill>
                <a:latin typeface="UTM Daxline" panose="02040603050506020204" pitchFamily="18" charset="0"/>
              </a:rPr>
              <a:t>hai</a:t>
            </a:r>
            <a:r>
              <a:rPr lang="en-US" sz="2400" b="1" dirty="0">
                <a:solidFill>
                  <a:srgbClr val="CB4D2F"/>
                </a:solidFill>
                <a:latin typeface="UTM Daxline" panose="02040603050506020204" pitchFamily="18" charset="0"/>
              </a:rPr>
              <a:t> </a:t>
            </a:r>
            <a:r>
              <a:rPr lang="en-US" sz="2400" b="1" dirty="0" err="1">
                <a:solidFill>
                  <a:srgbClr val="CB4D2F"/>
                </a:solidFill>
                <a:latin typeface="UTM Daxline" panose="02040603050506020204" pitchFamily="18" charset="0"/>
              </a:rPr>
              <a:t>chấm</a:t>
            </a:r>
            <a:r>
              <a:rPr lang="en-US" sz="2400" b="1" dirty="0">
                <a:solidFill>
                  <a:srgbClr val="CB4D2F"/>
                </a:solidFill>
                <a:latin typeface="UTM Daxline" panose="02040603050506020204" pitchFamily="18" charset="0"/>
              </a:rPr>
              <a:t> </a:t>
            </a:r>
            <a:r>
              <a:rPr lang="en-US" sz="2400" b="1" dirty="0" err="1">
                <a:solidFill>
                  <a:srgbClr val="CB4D2F"/>
                </a:solidFill>
                <a:latin typeface="UTM Daxline" panose="02040603050506020204" pitchFamily="18" charset="0"/>
              </a:rPr>
              <a:t>vào</a:t>
            </a:r>
            <a:r>
              <a:rPr lang="en-US" sz="2400" b="1" dirty="0">
                <a:solidFill>
                  <a:srgbClr val="CB4D2F"/>
                </a:solidFill>
                <a:latin typeface="UTM Daxline" panose="02040603050506020204" pitchFamily="18" charset="0"/>
              </a:rPr>
              <a:t> </a:t>
            </a:r>
            <a:r>
              <a:rPr lang="en-US" sz="2400" b="1" dirty="0" err="1">
                <a:solidFill>
                  <a:srgbClr val="CB4D2F"/>
                </a:solidFill>
                <a:latin typeface="UTM Daxline" panose="02040603050506020204" pitchFamily="18" charset="0"/>
              </a:rPr>
              <a:t>chỗ</a:t>
            </a:r>
            <a:r>
              <a:rPr lang="en-US" sz="2400" b="1" dirty="0">
                <a:solidFill>
                  <a:srgbClr val="CB4D2F"/>
                </a:solidFill>
                <a:latin typeface="UTM Daxline" panose="02040603050506020204" pitchFamily="18" charset="0"/>
              </a:rPr>
              <a:t> </a:t>
            </a:r>
            <a:r>
              <a:rPr lang="en-US" sz="2400" b="1" dirty="0" err="1">
                <a:solidFill>
                  <a:srgbClr val="CB4D2F"/>
                </a:solidFill>
                <a:latin typeface="UTM Daxline" panose="02040603050506020204" pitchFamily="18" charset="0"/>
              </a:rPr>
              <a:t>nào</a:t>
            </a:r>
            <a:r>
              <a:rPr lang="en-US" sz="2400" b="1" dirty="0">
                <a:solidFill>
                  <a:srgbClr val="CB4D2F"/>
                </a:solidFill>
                <a:latin typeface="UTM Daxline" panose="02040603050506020204" pitchFamily="18" charset="0"/>
              </a:rPr>
              <a:t> </a:t>
            </a:r>
            <a:r>
              <a:rPr lang="en-US" sz="2400" b="1" dirty="0" err="1">
                <a:solidFill>
                  <a:srgbClr val="CB4D2F"/>
                </a:solidFill>
                <a:latin typeface="UTM Daxline" panose="02040603050506020204" pitchFamily="18" charset="0"/>
              </a:rPr>
              <a:t>trong</a:t>
            </a:r>
            <a:r>
              <a:rPr lang="en-US" sz="2400" b="1" dirty="0">
                <a:solidFill>
                  <a:srgbClr val="CB4D2F"/>
                </a:solidFill>
                <a:latin typeface="UTM Daxline" panose="02040603050506020204" pitchFamily="18" charset="0"/>
              </a:rPr>
              <a:t> </a:t>
            </a:r>
            <a:r>
              <a:rPr lang="en-US" sz="2400" b="1" dirty="0" err="1">
                <a:solidFill>
                  <a:srgbClr val="CB4D2F"/>
                </a:solidFill>
                <a:latin typeface="UTM Daxline" panose="02040603050506020204" pitchFamily="18" charset="0"/>
              </a:rPr>
              <a:t>các</a:t>
            </a:r>
            <a:r>
              <a:rPr lang="en-US" sz="2400" b="1" dirty="0">
                <a:solidFill>
                  <a:srgbClr val="CB4D2F"/>
                </a:solidFill>
                <a:latin typeface="UTM Daxline" panose="02040603050506020204" pitchFamily="18" charset="0"/>
              </a:rPr>
              <a:t> </a:t>
            </a:r>
            <a:r>
              <a:rPr lang="en-US" sz="2400" b="1" dirty="0" err="1">
                <a:solidFill>
                  <a:srgbClr val="CB4D2F"/>
                </a:solidFill>
                <a:latin typeface="UTM Daxline" panose="02040603050506020204" pitchFamily="18" charset="0"/>
              </a:rPr>
              <a:t>khổ</a:t>
            </a:r>
            <a:r>
              <a:rPr lang="en-US" sz="2400" b="1" dirty="0">
                <a:solidFill>
                  <a:srgbClr val="CB4D2F"/>
                </a:solidFill>
                <a:latin typeface="UTM Daxline" panose="02040603050506020204" pitchFamily="18" charset="0"/>
              </a:rPr>
              <a:t> </a:t>
            </a:r>
            <a:r>
              <a:rPr lang="en-US" sz="2400" b="1" dirty="0" err="1">
                <a:solidFill>
                  <a:srgbClr val="CB4D2F"/>
                </a:solidFill>
                <a:latin typeface="UTM Daxline" panose="02040603050506020204" pitchFamily="18" charset="0"/>
              </a:rPr>
              <a:t>thơ</a:t>
            </a:r>
            <a:r>
              <a:rPr lang="en-US" sz="2400" b="1" dirty="0">
                <a:solidFill>
                  <a:srgbClr val="CB4D2F"/>
                </a:solidFill>
                <a:latin typeface="UTM Daxline" panose="02040603050506020204" pitchFamily="18" charset="0"/>
              </a:rPr>
              <a:t>, </a:t>
            </a:r>
            <a:r>
              <a:rPr lang="en-US" sz="2400" b="1" dirty="0" err="1">
                <a:solidFill>
                  <a:srgbClr val="CB4D2F"/>
                </a:solidFill>
                <a:latin typeface="UTM Daxline" panose="02040603050506020204" pitchFamily="18" charset="0"/>
              </a:rPr>
              <a:t>các</a:t>
            </a:r>
            <a:r>
              <a:rPr lang="en-US" sz="2400" b="1" dirty="0">
                <a:solidFill>
                  <a:srgbClr val="CB4D2F"/>
                </a:solidFill>
                <a:latin typeface="UTM Daxline" panose="02040603050506020204" pitchFamily="18" charset="0"/>
              </a:rPr>
              <a:t> </a:t>
            </a:r>
            <a:r>
              <a:rPr lang="en-US" sz="2400" b="1" dirty="0" err="1">
                <a:solidFill>
                  <a:srgbClr val="CB4D2F"/>
                </a:solidFill>
                <a:latin typeface="UTM Daxline" panose="02040603050506020204" pitchFamily="18" charset="0"/>
              </a:rPr>
              <a:t>câu</a:t>
            </a:r>
            <a:r>
              <a:rPr lang="en-US" sz="2400" b="1" dirty="0">
                <a:solidFill>
                  <a:srgbClr val="CB4D2F"/>
                </a:solidFill>
                <a:latin typeface="UTM Daxline" panose="02040603050506020204" pitchFamily="18" charset="0"/>
              </a:rPr>
              <a:t> </a:t>
            </a:r>
            <a:r>
              <a:rPr lang="en-US" sz="2400" b="1" dirty="0" err="1">
                <a:solidFill>
                  <a:srgbClr val="CB4D2F"/>
                </a:solidFill>
                <a:latin typeface="UTM Daxline" panose="02040603050506020204" pitchFamily="18" charset="0"/>
              </a:rPr>
              <a:t>văn</a:t>
            </a:r>
            <a:r>
              <a:rPr lang="en-US" sz="2400" b="1" dirty="0">
                <a:solidFill>
                  <a:srgbClr val="CB4D2F"/>
                </a:solidFill>
                <a:latin typeface="UTM Daxline" panose="02040603050506020204" pitchFamily="18" charset="0"/>
              </a:rPr>
              <a:t> </a:t>
            </a:r>
            <a:r>
              <a:rPr lang="en-US" sz="2400" b="1" dirty="0" err="1">
                <a:solidFill>
                  <a:srgbClr val="CB4D2F"/>
                </a:solidFill>
                <a:latin typeface="UTM Daxline" panose="02040603050506020204" pitchFamily="18" charset="0"/>
              </a:rPr>
              <a:t>dưới</a:t>
            </a:r>
            <a:r>
              <a:rPr lang="en-US" sz="2400" b="1" dirty="0">
                <a:solidFill>
                  <a:srgbClr val="CB4D2F"/>
                </a:solidFill>
                <a:latin typeface="UTM Daxline" panose="02040603050506020204" pitchFamily="18" charset="0"/>
              </a:rPr>
              <a:t> </a:t>
            </a:r>
            <a:r>
              <a:rPr lang="en-US" sz="2400" b="1" dirty="0" err="1">
                <a:solidFill>
                  <a:srgbClr val="CB4D2F"/>
                </a:solidFill>
                <a:latin typeface="UTM Daxline" panose="02040603050506020204" pitchFamily="18" charset="0"/>
              </a:rPr>
              <a:t>đây</a:t>
            </a:r>
            <a:r>
              <a:rPr lang="en-US" sz="2400" b="1" dirty="0">
                <a:solidFill>
                  <a:srgbClr val="CB4D2F"/>
                </a:solidFill>
                <a:latin typeface="UTM Daxline" panose="02040603050506020204" pitchFamily="18" charset="0"/>
              </a:rPr>
              <a:t>?</a:t>
            </a:r>
          </a:p>
        </p:txBody>
      </p:sp>
      <p:sp>
        <p:nvSpPr>
          <p:cNvPr id="13" name="TextBox 8">
            <a:extLst>
              <a:ext uri="{FF2B5EF4-FFF2-40B4-BE49-F238E27FC236}">
                <a16:creationId xmlns:a16="http://schemas.microsoft.com/office/drawing/2014/main" id="{9432B9CA-998C-45BD-A191-6C836823A775}"/>
              </a:ext>
            </a:extLst>
          </p:cNvPr>
          <p:cNvSpPr txBox="1"/>
          <p:nvPr/>
        </p:nvSpPr>
        <p:spPr>
          <a:xfrm>
            <a:off x="-62568" y="600604"/>
            <a:ext cx="3784059" cy="5140446"/>
          </a:xfrm>
          <a:prstGeom prst="rect">
            <a:avLst/>
          </a:prstGeom>
        </p:spPr>
        <p:txBody>
          <a:bodyPr wrap="square" lIns="0" tIns="0" rIns="0" bIns="0" rtlCol="0" anchor="t">
            <a:spAutoFit/>
          </a:bodyPr>
          <a:lstStyle/>
          <a:p>
            <a:pPr lvl="1" algn="just">
              <a:lnSpc>
                <a:spcPct val="120000"/>
              </a:lnSpc>
            </a:pPr>
            <a:r>
              <a:rPr lang="en-US" sz="2000" b="1" dirty="0">
                <a:solidFill>
                  <a:srgbClr val="002060"/>
                </a:solidFill>
                <a:latin typeface="UTM Daxline" panose="02040603050506020204" pitchFamily="18" charset="0"/>
              </a:rPr>
              <a:t>a. 	</a:t>
            </a:r>
            <a:r>
              <a:rPr lang="en-US" sz="2000" b="1" dirty="0" err="1">
                <a:solidFill>
                  <a:srgbClr val="002060"/>
                </a:solidFill>
                <a:latin typeface="UTM Daxline" panose="02040603050506020204" pitchFamily="18" charset="0"/>
              </a:rPr>
              <a:t>Trận</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đánh</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đã</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bắt</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đầu</a:t>
            </a:r>
            <a:endParaRPr lang="en-US" sz="2000" b="1" dirty="0">
              <a:solidFill>
                <a:srgbClr val="002060"/>
              </a:solidFill>
              <a:latin typeface="UTM Daxline" panose="02040603050506020204" pitchFamily="18" charset="0"/>
            </a:endParaRPr>
          </a:p>
          <a:p>
            <a:pPr algn="just">
              <a:lnSpc>
                <a:spcPct val="120000"/>
              </a:lnSpc>
            </a:pP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Quân</a:t>
            </a:r>
            <a:r>
              <a:rPr lang="en-US" sz="2000" b="1" dirty="0">
                <a:solidFill>
                  <a:srgbClr val="002060"/>
                </a:solidFill>
                <a:latin typeface="UTM Daxline" panose="02040603050506020204" pitchFamily="18" charset="0"/>
              </a:rPr>
              <a:t> ta </a:t>
            </a:r>
            <a:r>
              <a:rPr lang="en-US" sz="2000" b="1" dirty="0" err="1">
                <a:solidFill>
                  <a:srgbClr val="002060"/>
                </a:solidFill>
                <a:latin typeface="UTM Daxline" panose="02040603050506020204" pitchFamily="18" charset="0"/>
              </a:rPr>
              <a:t>ào</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lên</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trước</a:t>
            </a:r>
            <a:endParaRPr lang="en-US" sz="2000" b="1" dirty="0">
              <a:solidFill>
                <a:srgbClr val="002060"/>
              </a:solidFill>
              <a:latin typeface="UTM Daxline" panose="02040603050506020204" pitchFamily="18" charset="0"/>
            </a:endParaRPr>
          </a:p>
          <a:p>
            <a:pPr algn="just">
              <a:lnSpc>
                <a:spcPct val="120000"/>
              </a:lnSpc>
            </a:pP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Một</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tên</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giặc</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ngã</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nhào</a:t>
            </a:r>
            <a:endParaRPr lang="en-US" sz="2000" b="1" dirty="0">
              <a:solidFill>
                <a:srgbClr val="002060"/>
              </a:solidFill>
              <a:latin typeface="UTM Daxline" panose="02040603050506020204" pitchFamily="18" charset="0"/>
            </a:endParaRPr>
          </a:p>
          <a:p>
            <a:pPr algn="just">
              <a:lnSpc>
                <a:spcPct val="120000"/>
              </a:lnSpc>
            </a:pP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Chết</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rồi</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không</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dậy</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được</a:t>
            </a:r>
            <a:r>
              <a:rPr lang="en-US" sz="2000" b="1" dirty="0">
                <a:solidFill>
                  <a:srgbClr val="002060"/>
                </a:solidFill>
                <a:latin typeface="UTM Daxline" panose="02040603050506020204" pitchFamily="18" charset="0"/>
              </a:rPr>
              <a:t>.</a:t>
            </a:r>
          </a:p>
          <a:p>
            <a:pPr algn="just">
              <a:lnSpc>
                <a:spcPct val="120000"/>
              </a:lnSpc>
            </a:pPr>
            <a:endParaRPr lang="en-US" sz="700" b="1" dirty="0">
              <a:solidFill>
                <a:srgbClr val="002060"/>
              </a:solidFill>
              <a:latin typeface="UTM Daxline" panose="02040603050506020204" pitchFamily="18" charset="0"/>
            </a:endParaRPr>
          </a:p>
          <a:p>
            <a:pPr algn="just">
              <a:lnSpc>
                <a:spcPct val="120000"/>
              </a:lnSpc>
            </a:pP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Chết</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là</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không</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nhúc</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nhích</a:t>
            </a:r>
            <a:endParaRPr lang="en-US" sz="2000" b="1" dirty="0">
              <a:solidFill>
                <a:srgbClr val="002060"/>
              </a:solidFill>
              <a:latin typeface="UTM Daxline" panose="02040603050506020204" pitchFamily="18" charset="0"/>
            </a:endParaRPr>
          </a:p>
          <a:p>
            <a:pPr algn="just">
              <a:lnSpc>
                <a:spcPct val="120000"/>
              </a:lnSpc>
            </a:pPr>
            <a:r>
              <a:rPr lang="en-US" sz="2000" b="1" dirty="0">
                <a:solidFill>
                  <a:srgbClr val="002060"/>
                </a:solidFill>
                <a:latin typeface="UTM Daxline" panose="02040603050506020204" pitchFamily="18" charset="0"/>
              </a:rPr>
              <a:t>	Sao </a:t>
            </a:r>
            <a:r>
              <a:rPr lang="en-US" sz="2000" b="1" dirty="0" err="1">
                <a:solidFill>
                  <a:srgbClr val="002060"/>
                </a:solidFill>
                <a:latin typeface="UTM Daxline" panose="02040603050506020204" pitchFamily="18" charset="0"/>
              </a:rPr>
              <a:t>nó</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cứ</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lồm</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cồm</a:t>
            </a:r>
            <a:r>
              <a:rPr lang="en-US" sz="2000" b="1" dirty="0">
                <a:solidFill>
                  <a:srgbClr val="002060"/>
                </a:solidFill>
                <a:latin typeface="UTM Daxline" panose="02040603050506020204" pitchFamily="18" charset="0"/>
              </a:rPr>
              <a:t>?</a:t>
            </a:r>
          </a:p>
          <a:p>
            <a:pPr algn="just">
              <a:lnSpc>
                <a:spcPct val="120000"/>
              </a:lnSpc>
            </a:pP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Tính</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ăn</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gian</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chẳng</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thích</a:t>
            </a:r>
            <a:endParaRPr lang="en-US" sz="2000" b="1" dirty="0">
              <a:solidFill>
                <a:srgbClr val="002060"/>
              </a:solidFill>
              <a:latin typeface="UTM Daxline" panose="02040603050506020204" pitchFamily="18" charset="0"/>
            </a:endParaRPr>
          </a:p>
          <a:p>
            <a:pPr algn="just">
              <a:lnSpc>
                <a:spcPct val="120000"/>
              </a:lnSpc>
            </a:pP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Chơi</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thật</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thà</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vui</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hơn</a:t>
            </a:r>
            <a:r>
              <a:rPr lang="en-US" sz="2000" b="1" dirty="0">
                <a:solidFill>
                  <a:srgbClr val="002060"/>
                </a:solidFill>
                <a:latin typeface="UTM Daxline" panose="02040603050506020204" pitchFamily="18" charset="0"/>
              </a:rPr>
              <a:t>.</a:t>
            </a:r>
          </a:p>
          <a:p>
            <a:pPr algn="just">
              <a:lnSpc>
                <a:spcPct val="120000"/>
              </a:lnSpc>
            </a:pPr>
            <a:endParaRPr lang="en-US" sz="500" b="1" dirty="0">
              <a:solidFill>
                <a:srgbClr val="002060"/>
              </a:solidFill>
              <a:latin typeface="UTM Daxline" panose="02040603050506020204" pitchFamily="18" charset="0"/>
            </a:endParaRPr>
          </a:p>
          <a:p>
            <a:pPr algn="just">
              <a:lnSpc>
                <a:spcPct val="120000"/>
              </a:lnSpc>
            </a:pP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Thằng</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giặc</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cuống</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cả</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chân</a:t>
            </a:r>
            <a:endParaRPr lang="en-US" sz="2000" b="1" dirty="0">
              <a:solidFill>
                <a:srgbClr val="002060"/>
              </a:solidFill>
              <a:latin typeface="UTM Daxline" panose="02040603050506020204" pitchFamily="18" charset="0"/>
            </a:endParaRPr>
          </a:p>
          <a:p>
            <a:pPr algn="just">
              <a:lnSpc>
                <a:spcPct val="120000"/>
              </a:lnSpc>
            </a:pP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Nhăn</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nhó</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kêu</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rối</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rít</a:t>
            </a:r>
            <a:endParaRPr lang="en-US" sz="2000" b="1" dirty="0">
              <a:solidFill>
                <a:srgbClr val="002060"/>
              </a:solidFill>
              <a:latin typeface="UTM Daxline" panose="02040603050506020204" pitchFamily="18" charset="0"/>
            </a:endParaRPr>
          </a:p>
          <a:p>
            <a:pPr algn="just">
              <a:lnSpc>
                <a:spcPct val="120000"/>
              </a:lnSpc>
            </a:pPr>
            <a:r>
              <a:rPr lang="en-US" sz="2000" b="1" dirty="0">
                <a:solidFill>
                  <a:srgbClr val="002060"/>
                </a:solidFill>
                <a:latin typeface="UTM Daxline" panose="02040603050506020204" pitchFamily="18" charset="0"/>
              </a:rPr>
              <a:t>	- </a:t>
            </a:r>
            <a:r>
              <a:rPr lang="en-US" sz="2000" b="1" dirty="0" err="1">
                <a:solidFill>
                  <a:srgbClr val="002060"/>
                </a:solidFill>
                <a:latin typeface="UTM Daxline" panose="02040603050506020204" pitchFamily="18" charset="0"/>
              </a:rPr>
              <a:t>Đồng</a:t>
            </a:r>
            <a:r>
              <a:rPr lang="en-US" sz="2000" b="1" dirty="0">
                <a:solidFill>
                  <a:srgbClr val="002060"/>
                </a:solidFill>
                <a:latin typeface="UTM Daxline" panose="02040603050506020204" pitchFamily="18" charset="0"/>
              </a:rPr>
              <a:t> ý </a:t>
            </a:r>
            <a:r>
              <a:rPr lang="en-US" sz="2000" b="1" dirty="0" err="1">
                <a:solidFill>
                  <a:srgbClr val="002060"/>
                </a:solidFill>
                <a:latin typeface="UTM Daxline" panose="02040603050506020204" pitchFamily="18" charset="0"/>
              </a:rPr>
              <a:t>là</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tao</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chết</a:t>
            </a:r>
            <a:endParaRPr lang="en-US" sz="2000" b="1" dirty="0">
              <a:solidFill>
                <a:srgbClr val="002060"/>
              </a:solidFill>
              <a:latin typeface="UTM Daxline" panose="02040603050506020204" pitchFamily="18" charset="0"/>
            </a:endParaRPr>
          </a:p>
          <a:p>
            <a:pPr algn="just">
              <a:lnSpc>
                <a:spcPct val="120000"/>
              </a:lnSpc>
            </a:pP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Nhưng</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đây</a:t>
            </a:r>
            <a:r>
              <a:rPr lang="en-US" sz="2000" b="1" dirty="0">
                <a:solidFill>
                  <a:srgbClr val="002060"/>
                </a:solidFill>
                <a:latin typeface="UTM Daxline" panose="02040603050506020204" pitchFamily="18" charset="0"/>
              </a:rPr>
              <a:t> … </a:t>
            </a:r>
            <a:r>
              <a:rPr lang="en-US" sz="2000" b="1" dirty="0" err="1">
                <a:solidFill>
                  <a:srgbClr val="002060"/>
                </a:solidFill>
                <a:latin typeface="UTM Daxline" panose="02040603050506020204" pitchFamily="18" charset="0"/>
              </a:rPr>
              <a:t>tổ</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kiến</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vàng</a:t>
            </a:r>
            <a:r>
              <a:rPr lang="en-US" sz="2000" b="1" dirty="0">
                <a:solidFill>
                  <a:srgbClr val="002060"/>
                </a:solidFill>
                <a:latin typeface="UTM Daxline" panose="02040603050506020204" pitchFamily="18" charset="0"/>
              </a:rPr>
              <a:t>!</a:t>
            </a:r>
          </a:p>
          <a:p>
            <a:pPr algn="r">
              <a:lnSpc>
                <a:spcPct val="120000"/>
              </a:lnSpc>
            </a:pPr>
            <a:r>
              <a:rPr lang="en-US" sz="2000" b="1" i="1" dirty="0">
                <a:solidFill>
                  <a:srgbClr val="EB6100"/>
                </a:solidFill>
                <a:latin typeface="UTM Daxline" panose="02040603050506020204" pitchFamily="18" charset="0"/>
              </a:rPr>
              <a:t>	</a:t>
            </a:r>
            <a:r>
              <a:rPr lang="en-US" sz="2000" b="1" i="1" dirty="0" err="1">
                <a:solidFill>
                  <a:srgbClr val="EB6100"/>
                </a:solidFill>
                <a:latin typeface="UTM Daxline" panose="02040603050506020204" pitchFamily="18" charset="0"/>
              </a:rPr>
              <a:t>Định</a:t>
            </a:r>
            <a:r>
              <a:rPr lang="en-US" sz="2000" b="1" i="1" dirty="0">
                <a:solidFill>
                  <a:srgbClr val="EB6100"/>
                </a:solidFill>
                <a:latin typeface="UTM Daxline" panose="02040603050506020204" pitchFamily="18" charset="0"/>
              </a:rPr>
              <a:t> </a:t>
            </a:r>
            <a:r>
              <a:rPr lang="en-US" sz="2000" b="1" i="1" dirty="0" err="1">
                <a:solidFill>
                  <a:srgbClr val="EB6100"/>
                </a:solidFill>
                <a:latin typeface="UTM Daxline" panose="02040603050506020204" pitchFamily="18" charset="0"/>
              </a:rPr>
              <a:t>Hải</a:t>
            </a:r>
            <a:endParaRPr lang="en-US" sz="2000" b="1" i="1" dirty="0">
              <a:solidFill>
                <a:srgbClr val="EB6100"/>
              </a:solidFill>
              <a:latin typeface="UTM Daxline" panose="02040603050506020204" pitchFamily="18" charset="0"/>
            </a:endParaRPr>
          </a:p>
        </p:txBody>
      </p:sp>
      <p:sp>
        <p:nvSpPr>
          <p:cNvPr id="10" name="TextBox 8">
            <a:extLst>
              <a:ext uri="{FF2B5EF4-FFF2-40B4-BE49-F238E27FC236}">
                <a16:creationId xmlns:a16="http://schemas.microsoft.com/office/drawing/2014/main" id="{5D11CC0F-5DF1-4E3C-A439-C54E87B64E8B}"/>
              </a:ext>
            </a:extLst>
          </p:cNvPr>
          <p:cNvSpPr txBox="1"/>
          <p:nvPr/>
        </p:nvSpPr>
        <p:spPr>
          <a:xfrm>
            <a:off x="3658922" y="1032067"/>
            <a:ext cx="5346976" cy="1822037"/>
          </a:xfrm>
          <a:prstGeom prst="rect">
            <a:avLst/>
          </a:prstGeom>
        </p:spPr>
        <p:txBody>
          <a:bodyPr wrap="square" lIns="0" tIns="0" rIns="0" bIns="0" rtlCol="0" anchor="t">
            <a:spAutoFit/>
          </a:bodyPr>
          <a:lstStyle/>
          <a:p>
            <a:pPr algn="just">
              <a:lnSpc>
                <a:spcPct val="120000"/>
              </a:lnSpc>
            </a:pPr>
            <a:r>
              <a:rPr lang="en-US" sz="2000" b="1" dirty="0">
                <a:solidFill>
                  <a:srgbClr val="002060"/>
                </a:solidFill>
                <a:latin typeface="UTM Daxline" panose="02040603050506020204" pitchFamily="18" charset="0"/>
              </a:rPr>
              <a:t>b. </a:t>
            </a:r>
            <a:r>
              <a:rPr lang="en-US" sz="2000" b="1" dirty="0" err="1">
                <a:solidFill>
                  <a:srgbClr val="002060"/>
                </a:solidFill>
                <a:latin typeface="UTM Daxline" panose="02040603050506020204" pitchFamily="18" charset="0"/>
              </a:rPr>
              <a:t>Tôi</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đã</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ngửa</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cổ</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suốt</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một</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thời</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mới</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lớn</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để</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chờ</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đợi</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một</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nàng</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tiên</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áo</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xanh</a:t>
            </a:r>
            <a:r>
              <a:rPr lang="en-US" sz="2000" b="1" dirty="0">
                <a:solidFill>
                  <a:srgbClr val="002060"/>
                </a:solidFill>
                <a:latin typeface="UTM Daxline" panose="02040603050506020204" pitchFamily="18" charset="0"/>
              </a:rPr>
              <a:t> bay </a:t>
            </a:r>
            <a:r>
              <a:rPr lang="en-US" sz="2000" b="1" dirty="0" err="1">
                <a:solidFill>
                  <a:srgbClr val="002060"/>
                </a:solidFill>
                <a:latin typeface="UTM Daxline" panose="02040603050506020204" pitchFamily="18" charset="0"/>
              </a:rPr>
              <a:t>xuống</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từ</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trời</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và</a:t>
            </a:r>
            <a:r>
              <a:rPr lang="en-US" sz="2000" b="1" dirty="0">
                <a:solidFill>
                  <a:srgbClr val="002060"/>
                </a:solidFill>
                <a:latin typeface="UTM Daxline" panose="02040603050506020204" pitchFamily="18" charset="0"/>
              </a:rPr>
              <a:t> bao </a:t>
            </a:r>
            <a:r>
              <a:rPr lang="en-US" sz="2000" b="1" dirty="0" err="1">
                <a:solidFill>
                  <a:srgbClr val="002060"/>
                </a:solidFill>
                <a:latin typeface="UTM Daxline" panose="02040603050506020204" pitchFamily="18" charset="0"/>
              </a:rPr>
              <a:t>giờ</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cũng</a:t>
            </a:r>
            <a:r>
              <a:rPr lang="en-US" sz="2000" b="1" dirty="0">
                <a:solidFill>
                  <a:srgbClr val="002060"/>
                </a:solidFill>
                <a:latin typeface="UTM Daxline" panose="02040603050506020204" pitchFamily="18" charset="0"/>
              </a:rPr>
              <a:t> hi </a:t>
            </a:r>
            <a:r>
              <a:rPr lang="en-US" sz="2000" b="1" dirty="0" err="1">
                <a:solidFill>
                  <a:srgbClr val="002060"/>
                </a:solidFill>
                <a:latin typeface="UTM Daxline" panose="02040603050506020204" pitchFamily="18" charset="0"/>
              </a:rPr>
              <a:t>vọng</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khi</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tha</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thiết</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cầu</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xin</a:t>
            </a:r>
            <a:r>
              <a:rPr lang="en-US" sz="2000" b="1" dirty="0">
                <a:solidFill>
                  <a:srgbClr val="002060"/>
                </a:solidFill>
                <a:latin typeface="UTM Daxline" panose="02040603050506020204" pitchFamily="18" charset="0"/>
              </a:rPr>
              <a:t> “Bay </a:t>
            </a:r>
            <a:r>
              <a:rPr lang="en-US" sz="2000" b="1" dirty="0" err="1">
                <a:solidFill>
                  <a:srgbClr val="002060"/>
                </a:solidFill>
                <a:latin typeface="UTM Daxline" panose="02040603050506020204" pitchFamily="18" charset="0"/>
              </a:rPr>
              <a:t>đi</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diều</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ơi</a:t>
            </a:r>
            <a:r>
              <a:rPr lang="en-US" sz="2000" b="1" dirty="0">
                <a:solidFill>
                  <a:srgbClr val="002060"/>
                </a:solidFill>
                <a:latin typeface="UTM Daxline" panose="02040603050506020204" pitchFamily="18" charset="0"/>
              </a:rPr>
              <a:t>! Bay </a:t>
            </a:r>
            <a:r>
              <a:rPr lang="en-US" sz="2000" b="1" dirty="0" err="1">
                <a:solidFill>
                  <a:srgbClr val="002060"/>
                </a:solidFill>
                <a:latin typeface="UTM Daxline" panose="02040603050506020204" pitchFamily="18" charset="0"/>
              </a:rPr>
              <a:t>đi</a:t>
            </a:r>
            <a:r>
              <a:rPr lang="en-US" sz="2000" b="1" dirty="0">
                <a:solidFill>
                  <a:srgbClr val="002060"/>
                </a:solidFill>
                <a:latin typeface="UTM Daxline" panose="02040603050506020204" pitchFamily="18" charset="0"/>
              </a:rPr>
              <a:t>”</a:t>
            </a:r>
          </a:p>
          <a:p>
            <a:pPr algn="r">
              <a:lnSpc>
                <a:spcPct val="120000"/>
              </a:lnSpc>
            </a:pPr>
            <a:r>
              <a:rPr lang="en-US" sz="2000" b="1" i="1" dirty="0">
                <a:solidFill>
                  <a:srgbClr val="EB6100"/>
                </a:solidFill>
                <a:latin typeface="UTM Daxline" panose="02040603050506020204" pitchFamily="18" charset="0"/>
              </a:rPr>
              <a:t>				Theo </a:t>
            </a:r>
            <a:r>
              <a:rPr lang="en-US" sz="2000" b="1" i="1" dirty="0" err="1">
                <a:solidFill>
                  <a:srgbClr val="EB6100"/>
                </a:solidFill>
                <a:latin typeface="UTM Daxline" panose="02040603050506020204" pitchFamily="18" charset="0"/>
              </a:rPr>
              <a:t>Tạ</a:t>
            </a:r>
            <a:r>
              <a:rPr lang="en-US" sz="2000" b="1" i="1" dirty="0">
                <a:solidFill>
                  <a:srgbClr val="EB6100"/>
                </a:solidFill>
                <a:latin typeface="UTM Daxline" panose="02040603050506020204" pitchFamily="18" charset="0"/>
              </a:rPr>
              <a:t> </a:t>
            </a:r>
            <a:r>
              <a:rPr lang="en-US" sz="2000" b="1" i="1" dirty="0" err="1">
                <a:solidFill>
                  <a:srgbClr val="EB6100"/>
                </a:solidFill>
                <a:latin typeface="UTM Daxline" panose="02040603050506020204" pitchFamily="18" charset="0"/>
              </a:rPr>
              <a:t>Duy</a:t>
            </a:r>
            <a:r>
              <a:rPr lang="en-US" sz="2000" b="1" i="1" dirty="0">
                <a:solidFill>
                  <a:srgbClr val="EB6100"/>
                </a:solidFill>
                <a:latin typeface="UTM Daxline" panose="02040603050506020204" pitchFamily="18" charset="0"/>
              </a:rPr>
              <a:t> Anh</a:t>
            </a:r>
          </a:p>
        </p:txBody>
      </p:sp>
      <p:sp>
        <p:nvSpPr>
          <p:cNvPr id="16" name="TextBox 8">
            <a:extLst>
              <a:ext uri="{FF2B5EF4-FFF2-40B4-BE49-F238E27FC236}">
                <a16:creationId xmlns:a16="http://schemas.microsoft.com/office/drawing/2014/main" id="{F1E6CEEB-E973-4AC8-9E7D-6ED20DFAD777}"/>
              </a:ext>
            </a:extLst>
          </p:cNvPr>
          <p:cNvSpPr txBox="1"/>
          <p:nvPr/>
        </p:nvSpPr>
        <p:spPr>
          <a:xfrm>
            <a:off x="3658922" y="2885038"/>
            <a:ext cx="5346976" cy="2191369"/>
          </a:xfrm>
          <a:prstGeom prst="rect">
            <a:avLst/>
          </a:prstGeom>
        </p:spPr>
        <p:txBody>
          <a:bodyPr wrap="square" lIns="0" tIns="0" rIns="0" bIns="0" rtlCol="0" anchor="t">
            <a:spAutoFit/>
          </a:bodyPr>
          <a:lstStyle/>
          <a:p>
            <a:pPr algn="just">
              <a:lnSpc>
                <a:spcPct val="120000"/>
              </a:lnSpc>
            </a:pPr>
            <a:r>
              <a:rPr lang="en-US" sz="2000" b="1" dirty="0">
                <a:solidFill>
                  <a:srgbClr val="002060"/>
                </a:solidFill>
                <a:latin typeface="UTM Daxline" panose="02040603050506020204" pitchFamily="18" charset="0"/>
              </a:rPr>
              <a:t>c. </a:t>
            </a:r>
            <a:r>
              <a:rPr lang="en-US" sz="2000" b="1" dirty="0" err="1">
                <a:solidFill>
                  <a:srgbClr val="002060"/>
                </a:solidFill>
                <a:latin typeface="UTM Daxline" panose="02040603050506020204" pitchFamily="18" charset="0"/>
              </a:rPr>
              <a:t>Từ</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Đèo</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Ngang</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nhìn</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về</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hướng</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nam</a:t>
            </a:r>
            <a:r>
              <a:rPr lang="en-US" sz="2000" b="1" dirty="0">
                <a:solidFill>
                  <a:srgbClr val="002060"/>
                </a:solidFill>
                <a:latin typeface="UTM Daxline" panose="02040603050506020204" pitchFamily="18" charset="0"/>
              </a:rPr>
              <a:t>, ta </a:t>
            </a:r>
            <a:r>
              <a:rPr lang="en-US" sz="2000" b="1" dirty="0" err="1">
                <a:solidFill>
                  <a:srgbClr val="002060"/>
                </a:solidFill>
                <a:latin typeface="UTM Daxline" panose="02040603050506020204" pitchFamily="18" charset="0"/>
              </a:rPr>
              <a:t>bắt</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gặp</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một</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phong</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cảnh</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thiên</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nhiên</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kì</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vĩ</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phía</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tây</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là</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dãy</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Trường</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Sơn</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trùng</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điệp</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phía</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đông</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là</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biển</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cả</a:t>
            </a:r>
            <a:r>
              <a:rPr lang="en-US" sz="2000" b="1" dirty="0">
                <a:solidFill>
                  <a:srgbClr val="002060"/>
                </a:solidFill>
                <a:latin typeface="UTM Daxline" panose="02040603050506020204" pitchFamily="18" charset="0"/>
              </a:rPr>
              <a:t> bao la, ở </a:t>
            </a:r>
            <a:r>
              <a:rPr lang="en-US" sz="2000" b="1" dirty="0" err="1">
                <a:solidFill>
                  <a:srgbClr val="002060"/>
                </a:solidFill>
                <a:latin typeface="UTM Daxline" panose="02040603050506020204" pitchFamily="18" charset="0"/>
              </a:rPr>
              <a:t>giữa</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là</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một</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vùng</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đồng</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bằng</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biếc</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xanh</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màu</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lục</a:t>
            </a:r>
            <a:r>
              <a:rPr lang="en-US" sz="2000" b="1" dirty="0">
                <a:solidFill>
                  <a:srgbClr val="002060"/>
                </a:solidFill>
                <a:latin typeface="UTM Daxline" panose="02040603050506020204" pitchFamily="18" charset="0"/>
              </a:rPr>
              <a:t> </a:t>
            </a:r>
            <a:r>
              <a:rPr lang="en-US" sz="2000" b="1" dirty="0" err="1">
                <a:solidFill>
                  <a:srgbClr val="002060"/>
                </a:solidFill>
                <a:latin typeface="UTM Daxline" panose="02040603050506020204" pitchFamily="18" charset="0"/>
              </a:rPr>
              <a:t>diệp</a:t>
            </a:r>
            <a:r>
              <a:rPr lang="en-US" sz="2000" b="1" dirty="0">
                <a:solidFill>
                  <a:srgbClr val="002060"/>
                </a:solidFill>
                <a:latin typeface="UTM Daxline" panose="02040603050506020204" pitchFamily="18" charset="0"/>
              </a:rPr>
              <a:t>.</a:t>
            </a:r>
          </a:p>
          <a:p>
            <a:pPr algn="r">
              <a:lnSpc>
                <a:spcPct val="120000"/>
              </a:lnSpc>
            </a:pPr>
            <a:r>
              <a:rPr lang="en-US" sz="2000" b="1" i="1" dirty="0">
                <a:solidFill>
                  <a:srgbClr val="EB6100"/>
                </a:solidFill>
                <a:latin typeface="UTM Daxline" panose="02040603050506020204" pitchFamily="18" charset="0"/>
              </a:rPr>
              <a:t>Theo </a:t>
            </a:r>
            <a:r>
              <a:rPr lang="en-US" sz="2000" b="1" i="1" dirty="0" err="1">
                <a:solidFill>
                  <a:srgbClr val="EB6100"/>
                </a:solidFill>
                <a:latin typeface="UTM Daxline" panose="02040603050506020204" pitchFamily="18" charset="0"/>
              </a:rPr>
              <a:t>Văn</a:t>
            </a:r>
            <a:r>
              <a:rPr lang="en-US" sz="2000" b="1" i="1" dirty="0">
                <a:solidFill>
                  <a:srgbClr val="EB6100"/>
                </a:solidFill>
                <a:latin typeface="UTM Daxline" panose="02040603050506020204" pitchFamily="18" charset="0"/>
              </a:rPr>
              <a:t> </a:t>
            </a:r>
            <a:r>
              <a:rPr lang="en-US" sz="2000" b="1" i="1" dirty="0" err="1">
                <a:solidFill>
                  <a:srgbClr val="EB6100"/>
                </a:solidFill>
                <a:latin typeface="UTM Daxline" panose="02040603050506020204" pitchFamily="18" charset="0"/>
              </a:rPr>
              <a:t>Nhĩ</a:t>
            </a:r>
            <a:endParaRPr lang="en-US" sz="2000" b="1" i="1" dirty="0">
              <a:solidFill>
                <a:srgbClr val="EB6100"/>
              </a:solidFill>
              <a:latin typeface="UTM Daxline" panose="02040603050506020204" pitchFamily="18" charset="0"/>
            </a:endParaRPr>
          </a:p>
        </p:txBody>
      </p:sp>
      <p:grpSp>
        <p:nvGrpSpPr>
          <p:cNvPr id="6" name="Group 5">
            <a:extLst>
              <a:ext uri="{FF2B5EF4-FFF2-40B4-BE49-F238E27FC236}">
                <a16:creationId xmlns:a16="http://schemas.microsoft.com/office/drawing/2014/main" id="{DDF7DE85-2176-4536-83C3-8E06398391A4}"/>
              </a:ext>
            </a:extLst>
          </p:cNvPr>
          <p:cNvGrpSpPr/>
          <p:nvPr/>
        </p:nvGrpSpPr>
        <p:grpSpPr>
          <a:xfrm>
            <a:off x="5056531" y="1838634"/>
            <a:ext cx="2614327" cy="1466232"/>
            <a:chOff x="1065206" y="2818350"/>
            <a:chExt cx="3947118" cy="2019731"/>
          </a:xfrm>
        </p:grpSpPr>
        <p:pic>
          <p:nvPicPr>
            <p:cNvPr id="3" name="Picture 2">
              <a:extLst>
                <a:ext uri="{FF2B5EF4-FFF2-40B4-BE49-F238E27FC236}">
                  <a16:creationId xmlns:a16="http://schemas.microsoft.com/office/drawing/2014/main" id="{F56D593B-30B3-4478-B9FE-AF5E57590D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2280" y="2818350"/>
              <a:ext cx="3432971" cy="2019731"/>
            </a:xfrm>
            <a:prstGeom prst="rect">
              <a:avLst/>
            </a:prstGeom>
          </p:spPr>
        </p:pic>
        <p:sp>
          <p:nvSpPr>
            <p:cNvPr id="22" name="TextBox 21">
              <a:extLst>
                <a:ext uri="{FF2B5EF4-FFF2-40B4-BE49-F238E27FC236}">
                  <a16:creationId xmlns:a16="http://schemas.microsoft.com/office/drawing/2014/main" id="{BAE09827-0571-4EFD-A11E-24B3CB687A29}"/>
                </a:ext>
              </a:extLst>
            </p:cNvPr>
            <p:cNvSpPr txBox="1"/>
            <p:nvPr/>
          </p:nvSpPr>
          <p:spPr>
            <a:xfrm>
              <a:off x="1065206" y="3201257"/>
              <a:ext cx="3947118" cy="1314280"/>
            </a:xfrm>
            <a:prstGeom prst="rect">
              <a:avLst/>
            </a:prstGeom>
            <a:noFill/>
          </p:spPr>
          <p:txBody>
            <a:bodyPr wrap="square" rtlCol="0">
              <a:spAutoFit/>
            </a:bodyPr>
            <a:lstStyle/>
            <a:p>
              <a:pPr algn="ctr"/>
              <a:r>
                <a:rPr lang="en-US" sz="2800" dirty="0">
                  <a:solidFill>
                    <a:schemeClr val="bg1"/>
                  </a:solidFill>
                  <a:latin typeface="UVN Banh Mi" pitchFamily="2" charset="0"/>
                </a:rPr>
                <a:t>THẢO LUẬN NHÓM 4</a:t>
              </a:r>
            </a:p>
          </p:txBody>
        </p:sp>
      </p:grpSp>
    </p:spTree>
    <p:extLst>
      <p:ext uri="{BB962C8B-B14F-4D97-AF65-F5344CB8AC3E}">
        <p14:creationId xmlns:p14="http://schemas.microsoft.com/office/powerpoint/2010/main" val="17389071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6" presetClass="entr" presetSubtype="32"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circle(out)">
                                      <p:cBhvr>
                                        <p:cTn id="4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3" grpId="1"/>
      <p:bldP spid="10" grpId="0"/>
      <p:bldP spid="10" grpId="1"/>
      <p:bldP spid="16" grpId="0"/>
      <p:bldP spid="16"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13">
            <a:extLst>
              <a:ext uri="{FF2B5EF4-FFF2-40B4-BE49-F238E27FC236}">
                <a16:creationId xmlns:a16="http://schemas.microsoft.com/office/drawing/2014/main" id="{2FDBAA3E-17BA-4791-8890-482AF178BD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156499"/>
            <a:ext cx="9144000" cy="987000"/>
          </a:xfrm>
          <a:prstGeom prst="rect">
            <a:avLst/>
          </a:prstGeom>
        </p:spPr>
      </p:pic>
      <p:grpSp>
        <p:nvGrpSpPr>
          <p:cNvPr id="2" name="Group 1">
            <a:extLst>
              <a:ext uri="{FF2B5EF4-FFF2-40B4-BE49-F238E27FC236}">
                <a16:creationId xmlns:a16="http://schemas.microsoft.com/office/drawing/2014/main" id="{664D83D3-B1A3-4BA1-8E4D-317BBF071E26}"/>
              </a:ext>
            </a:extLst>
          </p:cNvPr>
          <p:cNvGrpSpPr/>
          <p:nvPr/>
        </p:nvGrpSpPr>
        <p:grpSpPr>
          <a:xfrm>
            <a:off x="2404149" y="793639"/>
            <a:ext cx="4816966" cy="2833981"/>
            <a:chOff x="1187092" y="868058"/>
            <a:chExt cx="4816966" cy="2833981"/>
          </a:xfrm>
        </p:grpSpPr>
        <p:pic>
          <p:nvPicPr>
            <p:cNvPr id="3" name="Picture 2">
              <a:extLst>
                <a:ext uri="{FF2B5EF4-FFF2-40B4-BE49-F238E27FC236}">
                  <a16:creationId xmlns:a16="http://schemas.microsoft.com/office/drawing/2014/main" id="{F56D593B-30B3-4478-B9FE-AF5E57590D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092" y="868058"/>
              <a:ext cx="4816966" cy="2833981"/>
            </a:xfrm>
            <a:prstGeom prst="rect">
              <a:avLst/>
            </a:prstGeom>
          </p:spPr>
        </p:pic>
        <p:sp>
          <p:nvSpPr>
            <p:cNvPr id="22" name="TextBox 21">
              <a:extLst>
                <a:ext uri="{FF2B5EF4-FFF2-40B4-BE49-F238E27FC236}">
                  <a16:creationId xmlns:a16="http://schemas.microsoft.com/office/drawing/2014/main" id="{BAE09827-0571-4EFD-A11E-24B3CB687A29}"/>
                </a:ext>
              </a:extLst>
            </p:cNvPr>
            <p:cNvSpPr txBox="1"/>
            <p:nvPr/>
          </p:nvSpPr>
          <p:spPr>
            <a:xfrm>
              <a:off x="1314467" y="1731050"/>
              <a:ext cx="4562216" cy="1107996"/>
            </a:xfrm>
            <a:prstGeom prst="rect">
              <a:avLst/>
            </a:prstGeom>
            <a:noFill/>
          </p:spPr>
          <p:txBody>
            <a:bodyPr wrap="square" rtlCol="0">
              <a:spAutoFit/>
            </a:bodyPr>
            <a:lstStyle/>
            <a:p>
              <a:pPr algn="ctr"/>
              <a:r>
                <a:rPr lang="en-US" sz="6600">
                  <a:solidFill>
                    <a:schemeClr val="bg1"/>
                  </a:solidFill>
                  <a:latin typeface="UVN Banh Mi" pitchFamily="2" charset="0"/>
                </a:rPr>
                <a:t>CHIA SẺ</a:t>
              </a:r>
            </a:p>
          </p:txBody>
        </p:sp>
      </p:grpSp>
      <p:pic>
        <p:nvPicPr>
          <p:cNvPr id="24" name="图片 6">
            <a:extLst>
              <a:ext uri="{FF2B5EF4-FFF2-40B4-BE49-F238E27FC236}">
                <a16:creationId xmlns:a16="http://schemas.microsoft.com/office/drawing/2014/main" id="{95F9A5E5-3F5C-4DD3-A6C6-5D1F3476394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0975" y="173492"/>
            <a:ext cx="1464153" cy="1365446"/>
          </a:xfrm>
          <a:prstGeom prst="rect">
            <a:avLst/>
          </a:prstGeom>
        </p:spPr>
      </p:pic>
      <p:pic>
        <p:nvPicPr>
          <p:cNvPr id="25" name="图片 28">
            <a:extLst>
              <a:ext uri="{FF2B5EF4-FFF2-40B4-BE49-F238E27FC236}">
                <a16:creationId xmlns:a16="http://schemas.microsoft.com/office/drawing/2014/main" id="{60BC8EEF-6EBE-4C33-B9AD-3FC49B52AD5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853108" y="496166"/>
            <a:ext cx="2218817" cy="1572956"/>
          </a:xfrm>
          <a:prstGeom prst="rect">
            <a:avLst/>
          </a:prstGeom>
        </p:spPr>
      </p:pic>
    </p:spTree>
    <p:extLst>
      <p:ext uri="{BB962C8B-B14F-4D97-AF65-F5344CB8AC3E}">
        <p14:creationId xmlns:p14="http://schemas.microsoft.com/office/powerpoint/2010/main" val="3905721014"/>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8">
            <a:extLst>
              <a:ext uri="{FF2B5EF4-FFF2-40B4-BE49-F238E27FC236}">
                <a16:creationId xmlns:a16="http://schemas.microsoft.com/office/drawing/2014/main" id="{A7B42B28-3116-4F3F-AC5C-59246E54D902}"/>
              </a:ext>
            </a:extLst>
          </p:cNvPr>
          <p:cNvSpPr txBox="1"/>
          <p:nvPr/>
        </p:nvSpPr>
        <p:spPr>
          <a:xfrm>
            <a:off x="3900259" y="-81673"/>
            <a:ext cx="4381647" cy="2611933"/>
          </a:xfrm>
          <a:prstGeom prst="rect">
            <a:avLst/>
          </a:prstGeom>
        </p:spPr>
        <p:txBody>
          <a:bodyPr wrap="square" lIns="0" tIns="0" rIns="0" bIns="0" rtlCol="0" anchor="t">
            <a:spAutoFit/>
          </a:bodyPr>
          <a:lstStyle/>
          <a:p>
            <a:pPr algn="just">
              <a:lnSpc>
                <a:spcPct val="120000"/>
              </a:lnSpc>
            </a:pPr>
            <a:endParaRPr lang="en-US" sz="2400" b="1">
              <a:solidFill>
                <a:srgbClr val="002060"/>
              </a:solidFill>
              <a:latin typeface="UTM Daxline" panose="02040603050506020204" pitchFamily="18" charset="0"/>
            </a:endParaRPr>
          </a:p>
          <a:p>
            <a:pPr algn="just">
              <a:lnSpc>
                <a:spcPct val="120000"/>
              </a:lnSpc>
            </a:pPr>
            <a:r>
              <a:rPr lang="en-US" sz="2400" b="1">
                <a:solidFill>
                  <a:srgbClr val="002060"/>
                </a:solidFill>
                <a:latin typeface="UTM Daxline" panose="02040603050506020204" pitchFamily="18" charset="0"/>
              </a:rPr>
              <a:t>	Thằng giặc cuống cả chân</a:t>
            </a:r>
          </a:p>
          <a:p>
            <a:pPr algn="just">
              <a:lnSpc>
                <a:spcPct val="120000"/>
              </a:lnSpc>
            </a:pPr>
            <a:r>
              <a:rPr lang="en-US" sz="2400" b="1">
                <a:solidFill>
                  <a:srgbClr val="002060"/>
                </a:solidFill>
                <a:latin typeface="UTM Daxline" panose="02040603050506020204" pitchFamily="18" charset="0"/>
              </a:rPr>
              <a:t>	Nhăn nhó kêu rối rít</a:t>
            </a:r>
          </a:p>
          <a:p>
            <a:pPr algn="just">
              <a:lnSpc>
                <a:spcPct val="120000"/>
              </a:lnSpc>
            </a:pPr>
            <a:r>
              <a:rPr lang="en-US" sz="2400" b="1">
                <a:solidFill>
                  <a:srgbClr val="002060"/>
                </a:solidFill>
                <a:latin typeface="UTM Daxline" panose="02040603050506020204" pitchFamily="18" charset="0"/>
              </a:rPr>
              <a:t>	- Đồng ý là tao chết</a:t>
            </a:r>
          </a:p>
          <a:p>
            <a:pPr algn="just">
              <a:lnSpc>
                <a:spcPct val="120000"/>
              </a:lnSpc>
            </a:pPr>
            <a:r>
              <a:rPr lang="en-US" sz="2400" b="1">
                <a:solidFill>
                  <a:srgbClr val="002060"/>
                </a:solidFill>
                <a:latin typeface="UTM Daxline" panose="02040603050506020204" pitchFamily="18" charset="0"/>
              </a:rPr>
              <a:t>	Nhưng đây … tổ kiến vàng!</a:t>
            </a:r>
          </a:p>
          <a:p>
            <a:pPr algn="just">
              <a:lnSpc>
                <a:spcPct val="120000"/>
              </a:lnSpc>
            </a:pPr>
            <a:r>
              <a:rPr lang="en-US" sz="2400" b="1" i="1">
                <a:solidFill>
                  <a:srgbClr val="002060"/>
                </a:solidFill>
                <a:latin typeface="UTM Daxline" panose="02040603050506020204" pitchFamily="18" charset="0"/>
              </a:rPr>
              <a:t>			       </a:t>
            </a:r>
            <a:r>
              <a:rPr lang="en-US" sz="2400" b="1" i="1">
                <a:solidFill>
                  <a:srgbClr val="EB6100"/>
                </a:solidFill>
                <a:latin typeface="UTM Daxline" panose="02040603050506020204" pitchFamily="18" charset="0"/>
              </a:rPr>
              <a:t>Định Hải</a:t>
            </a:r>
            <a:endParaRPr lang="en-US" sz="2400" b="1" i="1" dirty="0">
              <a:solidFill>
                <a:srgbClr val="EB6100"/>
              </a:solidFill>
              <a:latin typeface="UTM Daxline" panose="02040603050506020204" pitchFamily="18" charset="0"/>
            </a:endParaRPr>
          </a:p>
        </p:txBody>
      </p:sp>
      <p:pic>
        <p:nvPicPr>
          <p:cNvPr id="23" name="图片 13">
            <a:extLst>
              <a:ext uri="{FF2B5EF4-FFF2-40B4-BE49-F238E27FC236}">
                <a16:creationId xmlns:a16="http://schemas.microsoft.com/office/drawing/2014/main" id="{2FDBAA3E-17BA-4791-8890-482AF178BD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475747"/>
            <a:ext cx="9144000" cy="667752"/>
          </a:xfrm>
          <a:prstGeom prst="rect">
            <a:avLst/>
          </a:prstGeom>
        </p:spPr>
      </p:pic>
      <p:sp>
        <p:nvSpPr>
          <p:cNvPr id="11" name="TextBox 8">
            <a:extLst>
              <a:ext uri="{FF2B5EF4-FFF2-40B4-BE49-F238E27FC236}">
                <a16:creationId xmlns:a16="http://schemas.microsoft.com/office/drawing/2014/main" id="{702461A0-F42F-4D4E-BE1C-D37EB056FBE6}"/>
              </a:ext>
            </a:extLst>
          </p:cNvPr>
          <p:cNvSpPr txBox="1"/>
          <p:nvPr/>
        </p:nvSpPr>
        <p:spPr>
          <a:xfrm>
            <a:off x="-156947" y="351669"/>
            <a:ext cx="4145229" cy="4827925"/>
          </a:xfrm>
          <a:prstGeom prst="rect">
            <a:avLst/>
          </a:prstGeom>
        </p:spPr>
        <p:txBody>
          <a:bodyPr wrap="square" lIns="0" tIns="0" rIns="0" bIns="0" rtlCol="0" anchor="t">
            <a:spAutoFit/>
          </a:bodyPr>
          <a:lstStyle/>
          <a:p>
            <a:pPr lvl="1" algn="just">
              <a:lnSpc>
                <a:spcPct val="120000"/>
              </a:lnSpc>
            </a:pPr>
            <a:r>
              <a:rPr lang="en-US" sz="2400" b="1">
                <a:solidFill>
                  <a:srgbClr val="002060"/>
                </a:solidFill>
                <a:latin typeface="UTM Daxline" panose="02040603050506020204" pitchFamily="18" charset="0"/>
              </a:rPr>
              <a:t>a. 	Trận đánh đã bắt đầu</a:t>
            </a:r>
          </a:p>
          <a:p>
            <a:pPr algn="just">
              <a:lnSpc>
                <a:spcPct val="120000"/>
              </a:lnSpc>
            </a:pPr>
            <a:r>
              <a:rPr lang="en-US" sz="2400" b="1">
                <a:solidFill>
                  <a:srgbClr val="002060"/>
                </a:solidFill>
                <a:latin typeface="UTM Daxline" panose="02040603050506020204" pitchFamily="18" charset="0"/>
              </a:rPr>
              <a:t>	Quân ta ào lên trước</a:t>
            </a:r>
          </a:p>
          <a:p>
            <a:pPr algn="just">
              <a:lnSpc>
                <a:spcPct val="120000"/>
              </a:lnSpc>
            </a:pPr>
            <a:r>
              <a:rPr lang="en-US" sz="2400" b="1">
                <a:solidFill>
                  <a:srgbClr val="002060"/>
                </a:solidFill>
                <a:latin typeface="UTM Daxline" panose="02040603050506020204" pitchFamily="18" charset="0"/>
              </a:rPr>
              <a:t>	Một tên giặc ngã nhào</a:t>
            </a:r>
          </a:p>
          <a:p>
            <a:pPr algn="just">
              <a:lnSpc>
                <a:spcPct val="120000"/>
              </a:lnSpc>
            </a:pPr>
            <a:r>
              <a:rPr lang="en-US" sz="2400" b="1">
                <a:solidFill>
                  <a:srgbClr val="002060"/>
                </a:solidFill>
                <a:latin typeface="UTM Daxline" panose="02040603050506020204" pitchFamily="18" charset="0"/>
              </a:rPr>
              <a:t>	Chết rồi, không dậy được.</a:t>
            </a:r>
          </a:p>
          <a:p>
            <a:pPr algn="just">
              <a:lnSpc>
                <a:spcPct val="120000"/>
              </a:lnSpc>
            </a:pPr>
            <a:endParaRPr lang="en-US" sz="2400" b="1">
              <a:solidFill>
                <a:srgbClr val="002060"/>
              </a:solidFill>
              <a:latin typeface="UTM Daxline" panose="02040603050506020204" pitchFamily="18" charset="0"/>
            </a:endParaRPr>
          </a:p>
          <a:p>
            <a:pPr algn="just">
              <a:lnSpc>
                <a:spcPct val="120000"/>
              </a:lnSpc>
            </a:pPr>
            <a:r>
              <a:rPr lang="en-US" sz="2400" b="1">
                <a:solidFill>
                  <a:srgbClr val="002060"/>
                </a:solidFill>
                <a:latin typeface="UTM Daxline" panose="02040603050506020204" pitchFamily="18" charset="0"/>
              </a:rPr>
              <a:t>	Chết là không nhúc nhích</a:t>
            </a:r>
          </a:p>
          <a:p>
            <a:pPr algn="just">
              <a:lnSpc>
                <a:spcPct val="120000"/>
              </a:lnSpc>
            </a:pPr>
            <a:r>
              <a:rPr lang="en-US" sz="2400" b="1">
                <a:solidFill>
                  <a:srgbClr val="002060"/>
                </a:solidFill>
                <a:latin typeface="UTM Daxline" panose="02040603050506020204" pitchFamily="18" charset="0"/>
              </a:rPr>
              <a:t>	Sao nó cứ lồm cồm?</a:t>
            </a:r>
          </a:p>
          <a:p>
            <a:pPr algn="just">
              <a:lnSpc>
                <a:spcPct val="120000"/>
              </a:lnSpc>
            </a:pPr>
            <a:r>
              <a:rPr lang="en-US" sz="2400" b="1">
                <a:solidFill>
                  <a:srgbClr val="002060"/>
                </a:solidFill>
                <a:latin typeface="UTM Daxline" panose="02040603050506020204" pitchFamily="18" charset="0"/>
              </a:rPr>
              <a:t>	Tính ăn gian chẳng thích</a:t>
            </a:r>
          </a:p>
          <a:p>
            <a:pPr algn="just">
              <a:lnSpc>
                <a:spcPct val="120000"/>
              </a:lnSpc>
            </a:pPr>
            <a:r>
              <a:rPr lang="en-US" sz="2400" b="1">
                <a:solidFill>
                  <a:srgbClr val="002060"/>
                </a:solidFill>
                <a:latin typeface="UTM Daxline" panose="02040603050506020204" pitchFamily="18" charset="0"/>
              </a:rPr>
              <a:t>	Chơi thật thà vui hơn.</a:t>
            </a:r>
          </a:p>
          <a:p>
            <a:pPr algn="just">
              <a:lnSpc>
                <a:spcPct val="120000"/>
              </a:lnSpc>
            </a:pPr>
            <a:endParaRPr lang="en-US" sz="2400" b="1">
              <a:solidFill>
                <a:srgbClr val="002060"/>
              </a:solidFill>
              <a:latin typeface="UTM Daxline" panose="02040603050506020204" pitchFamily="18" charset="0"/>
            </a:endParaRPr>
          </a:p>
          <a:p>
            <a:pPr algn="just">
              <a:lnSpc>
                <a:spcPct val="120000"/>
              </a:lnSpc>
            </a:pPr>
            <a:r>
              <a:rPr lang="en-US" sz="2400" b="1">
                <a:solidFill>
                  <a:srgbClr val="002060"/>
                </a:solidFill>
                <a:latin typeface="UTM Daxline" panose="02040603050506020204" pitchFamily="18" charset="0"/>
              </a:rPr>
              <a:t>	</a:t>
            </a:r>
            <a:endParaRPr lang="en-US" sz="2400" b="1" i="1" dirty="0">
              <a:solidFill>
                <a:srgbClr val="EB6100"/>
              </a:solidFill>
              <a:latin typeface="UTM Daxline" panose="02040603050506020204" pitchFamily="18" charset="0"/>
            </a:endParaRPr>
          </a:p>
        </p:txBody>
      </p:sp>
      <p:sp>
        <p:nvSpPr>
          <p:cNvPr id="12" name="TextBox 8">
            <a:extLst>
              <a:ext uri="{FF2B5EF4-FFF2-40B4-BE49-F238E27FC236}">
                <a16:creationId xmlns:a16="http://schemas.microsoft.com/office/drawing/2014/main" id="{88E55491-A364-4237-B356-76176DDEEF9A}"/>
              </a:ext>
            </a:extLst>
          </p:cNvPr>
          <p:cNvSpPr txBox="1"/>
          <p:nvPr/>
        </p:nvSpPr>
        <p:spPr>
          <a:xfrm>
            <a:off x="6912935" y="788955"/>
            <a:ext cx="546422" cy="395942"/>
          </a:xfrm>
          <a:prstGeom prst="rect">
            <a:avLst/>
          </a:prstGeom>
        </p:spPr>
        <p:txBody>
          <a:bodyPr wrap="square" lIns="0" tIns="0" rIns="0" bIns="0" rtlCol="0" anchor="t">
            <a:spAutoFit/>
          </a:bodyPr>
          <a:lstStyle/>
          <a:p>
            <a:pPr algn="ctr">
              <a:lnSpc>
                <a:spcPct val="120000"/>
              </a:lnSpc>
            </a:pPr>
            <a:r>
              <a:rPr lang="en-US" sz="2400" b="1">
                <a:solidFill>
                  <a:srgbClr val="CB4D2F"/>
                </a:solidFill>
                <a:latin typeface="UTM Daxline" panose="02040603050506020204" pitchFamily="18" charset="0"/>
              </a:rPr>
              <a:t>:</a:t>
            </a:r>
            <a:endParaRPr lang="en-US" sz="2400" b="1" dirty="0">
              <a:solidFill>
                <a:srgbClr val="CB4D2F"/>
              </a:solidFill>
              <a:latin typeface="UTM Daxline" panose="02040603050506020204" pitchFamily="18" charset="0"/>
            </a:endParaRPr>
          </a:p>
        </p:txBody>
      </p:sp>
      <p:sp>
        <p:nvSpPr>
          <p:cNvPr id="13" name="TextBox 8">
            <a:extLst>
              <a:ext uri="{FF2B5EF4-FFF2-40B4-BE49-F238E27FC236}">
                <a16:creationId xmlns:a16="http://schemas.microsoft.com/office/drawing/2014/main" id="{B4F52ED0-D772-4C3F-ADD8-F9A604DF6BDE}"/>
              </a:ext>
            </a:extLst>
          </p:cNvPr>
          <p:cNvSpPr txBox="1"/>
          <p:nvPr/>
        </p:nvSpPr>
        <p:spPr>
          <a:xfrm>
            <a:off x="3608923" y="2597023"/>
            <a:ext cx="5052343" cy="401392"/>
          </a:xfrm>
          <a:prstGeom prst="rect">
            <a:avLst/>
          </a:prstGeom>
        </p:spPr>
        <p:txBody>
          <a:bodyPr wrap="square" lIns="0" tIns="0" rIns="0" bIns="0" rtlCol="0" anchor="t">
            <a:spAutoFit/>
          </a:bodyPr>
          <a:lstStyle/>
          <a:p>
            <a:pPr algn="ctr">
              <a:lnSpc>
                <a:spcPct val="120000"/>
              </a:lnSpc>
            </a:pPr>
            <a:r>
              <a:rPr lang="en-US" sz="2400" b="1">
                <a:solidFill>
                  <a:srgbClr val="C00000"/>
                </a:solidFill>
                <a:latin typeface="UTM Daxline" panose="02040603050506020204" pitchFamily="18" charset="0"/>
                <a:sym typeface="Wingdings" panose="05000000000000000000" pitchFamily="2" charset="2"/>
              </a:rPr>
              <a:t> là lời nói trực tiếp của nhân vật </a:t>
            </a:r>
            <a:endParaRPr lang="en-US" sz="2400" b="1" dirty="0">
              <a:solidFill>
                <a:srgbClr val="0070C0"/>
              </a:solidFill>
              <a:latin typeface="UTM Daxline" panose="02040603050506020204" pitchFamily="18" charset="0"/>
            </a:endParaRPr>
          </a:p>
        </p:txBody>
      </p:sp>
      <p:cxnSp>
        <p:nvCxnSpPr>
          <p:cNvPr id="14" name="Straight Connector 13">
            <a:extLst>
              <a:ext uri="{FF2B5EF4-FFF2-40B4-BE49-F238E27FC236}">
                <a16:creationId xmlns:a16="http://schemas.microsoft.com/office/drawing/2014/main" id="{33151E3A-AA54-436E-B26F-B910198EE268}"/>
              </a:ext>
            </a:extLst>
          </p:cNvPr>
          <p:cNvCxnSpPr>
            <a:cxnSpLocks/>
          </p:cNvCxnSpPr>
          <p:nvPr/>
        </p:nvCxnSpPr>
        <p:spPr>
          <a:xfrm>
            <a:off x="4749915" y="1664334"/>
            <a:ext cx="2348717" cy="0"/>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sp>
        <p:nvSpPr>
          <p:cNvPr id="18" name="TextBox 8">
            <a:extLst>
              <a:ext uri="{FF2B5EF4-FFF2-40B4-BE49-F238E27FC236}">
                <a16:creationId xmlns:a16="http://schemas.microsoft.com/office/drawing/2014/main" id="{428D13D7-2F3A-4E7B-988D-7409515C3F2E}"/>
              </a:ext>
            </a:extLst>
          </p:cNvPr>
          <p:cNvSpPr txBox="1"/>
          <p:nvPr/>
        </p:nvSpPr>
        <p:spPr>
          <a:xfrm>
            <a:off x="3870368" y="3277977"/>
            <a:ext cx="5052343" cy="1300036"/>
          </a:xfrm>
          <a:prstGeom prst="rect">
            <a:avLst/>
          </a:prstGeom>
        </p:spPr>
        <p:txBody>
          <a:bodyPr wrap="square" lIns="0" tIns="0" rIns="0" bIns="0" rtlCol="0" anchor="t">
            <a:spAutoFit/>
          </a:bodyPr>
          <a:lstStyle/>
          <a:p>
            <a:pPr algn="ctr">
              <a:lnSpc>
                <a:spcPct val="120000"/>
              </a:lnSpc>
            </a:pPr>
            <a:r>
              <a:rPr lang="en-US" sz="2400" b="1" dirty="0">
                <a:solidFill>
                  <a:srgbClr val="C00000"/>
                </a:solidFill>
                <a:latin typeface="UTM Daxline" panose="02040603050506020204" pitchFamily="18" charset="0"/>
                <a:sym typeface="Wingdings" panose="05000000000000000000" pitchFamily="2" charset="2"/>
              </a:rPr>
              <a:t> </a:t>
            </a:r>
            <a:r>
              <a:rPr lang="en-US" sz="2400" b="1" dirty="0" err="1">
                <a:solidFill>
                  <a:srgbClr val="C00000"/>
                </a:solidFill>
                <a:latin typeface="UTM Daxline" panose="02040603050506020204" pitchFamily="18" charset="0"/>
                <a:sym typeface="Wingdings" panose="05000000000000000000" pitchFamily="2" charset="2"/>
              </a:rPr>
              <a:t>dấu</a:t>
            </a:r>
            <a:r>
              <a:rPr lang="en-US" sz="2400" b="1" dirty="0">
                <a:solidFill>
                  <a:srgbClr val="C00000"/>
                </a:solidFill>
                <a:latin typeface="UTM Daxline" panose="02040603050506020204" pitchFamily="18" charset="0"/>
                <a:sym typeface="Wingdings" panose="05000000000000000000" pitchFamily="2" charset="2"/>
              </a:rPr>
              <a:t> </a:t>
            </a:r>
            <a:r>
              <a:rPr lang="en-US" sz="2400" b="1" dirty="0" err="1">
                <a:solidFill>
                  <a:srgbClr val="C00000"/>
                </a:solidFill>
                <a:latin typeface="UTM Daxline" panose="02040603050506020204" pitchFamily="18" charset="0"/>
                <a:sym typeface="Wingdings" panose="05000000000000000000" pitchFamily="2" charset="2"/>
              </a:rPr>
              <a:t>hai</a:t>
            </a:r>
            <a:r>
              <a:rPr lang="en-US" sz="2400" b="1" dirty="0">
                <a:solidFill>
                  <a:srgbClr val="C00000"/>
                </a:solidFill>
                <a:latin typeface="UTM Daxline" panose="02040603050506020204" pitchFamily="18" charset="0"/>
                <a:sym typeface="Wingdings" panose="05000000000000000000" pitchFamily="2" charset="2"/>
              </a:rPr>
              <a:t> </a:t>
            </a:r>
            <a:r>
              <a:rPr lang="en-US" sz="2400" b="1" dirty="0" err="1">
                <a:solidFill>
                  <a:srgbClr val="C00000"/>
                </a:solidFill>
                <a:latin typeface="UTM Daxline" panose="02040603050506020204" pitchFamily="18" charset="0"/>
                <a:sym typeface="Wingdings" panose="05000000000000000000" pitchFamily="2" charset="2"/>
              </a:rPr>
              <a:t>chấm</a:t>
            </a:r>
            <a:r>
              <a:rPr lang="en-US" sz="2400" b="1" dirty="0">
                <a:solidFill>
                  <a:srgbClr val="C00000"/>
                </a:solidFill>
                <a:latin typeface="UTM Daxline" panose="02040603050506020204" pitchFamily="18" charset="0"/>
                <a:sym typeface="Wingdings" panose="05000000000000000000" pitchFamily="2" charset="2"/>
              </a:rPr>
              <a:t> dung </a:t>
            </a:r>
            <a:r>
              <a:rPr lang="en-US" sz="2400" b="1" dirty="0" err="1">
                <a:solidFill>
                  <a:srgbClr val="C00000"/>
                </a:solidFill>
                <a:latin typeface="UTM Daxline" panose="02040603050506020204" pitchFamily="18" charset="0"/>
                <a:sym typeface="Wingdings" panose="05000000000000000000" pitchFamily="2" charset="2"/>
              </a:rPr>
              <a:t>để</a:t>
            </a:r>
            <a:r>
              <a:rPr lang="en-US" sz="2400" b="1" dirty="0">
                <a:solidFill>
                  <a:srgbClr val="C00000"/>
                </a:solidFill>
                <a:latin typeface="UTM Daxline" panose="02040603050506020204" pitchFamily="18" charset="0"/>
                <a:sym typeface="Wingdings" panose="05000000000000000000" pitchFamily="2" charset="2"/>
              </a:rPr>
              <a:t> </a:t>
            </a:r>
            <a:r>
              <a:rPr lang="en-US" sz="2400" b="1" dirty="0" err="1">
                <a:solidFill>
                  <a:srgbClr val="C00000"/>
                </a:solidFill>
                <a:latin typeface="UTM Daxline" panose="02040603050506020204" pitchFamily="18" charset="0"/>
                <a:sym typeface="Wingdings" panose="05000000000000000000" pitchFamily="2" charset="2"/>
              </a:rPr>
              <a:t>báo</a:t>
            </a:r>
            <a:r>
              <a:rPr lang="en-US" sz="2400" b="1" dirty="0">
                <a:solidFill>
                  <a:srgbClr val="C00000"/>
                </a:solidFill>
                <a:latin typeface="UTM Daxline" panose="02040603050506020204" pitchFamily="18" charset="0"/>
                <a:sym typeface="Wingdings" panose="05000000000000000000" pitchFamily="2" charset="2"/>
              </a:rPr>
              <a:t> </a:t>
            </a:r>
            <a:r>
              <a:rPr lang="en-US" sz="2400" b="1" dirty="0" err="1">
                <a:solidFill>
                  <a:srgbClr val="C00000"/>
                </a:solidFill>
                <a:latin typeface="UTM Daxline" panose="02040603050506020204" pitchFamily="18" charset="0"/>
                <a:sym typeface="Wingdings" panose="05000000000000000000" pitchFamily="2" charset="2"/>
              </a:rPr>
              <a:t>hiệu</a:t>
            </a:r>
            <a:r>
              <a:rPr lang="en-US" sz="2400" b="1" dirty="0">
                <a:solidFill>
                  <a:srgbClr val="C00000"/>
                </a:solidFill>
                <a:latin typeface="UTM Daxline" panose="02040603050506020204" pitchFamily="18" charset="0"/>
                <a:sym typeface="Wingdings" panose="05000000000000000000" pitchFamily="2" charset="2"/>
              </a:rPr>
              <a:t> </a:t>
            </a:r>
            <a:r>
              <a:rPr lang="en-US" sz="2400" b="1" dirty="0" err="1">
                <a:solidFill>
                  <a:srgbClr val="C00000"/>
                </a:solidFill>
                <a:latin typeface="UTM Daxline" panose="02040603050506020204" pitchFamily="18" charset="0"/>
                <a:sym typeface="Wingdings" panose="05000000000000000000" pitchFamily="2" charset="2"/>
              </a:rPr>
              <a:t>bộ</a:t>
            </a:r>
            <a:r>
              <a:rPr lang="en-US" sz="2400" b="1" dirty="0">
                <a:solidFill>
                  <a:srgbClr val="C00000"/>
                </a:solidFill>
                <a:latin typeface="UTM Daxline" panose="02040603050506020204" pitchFamily="18" charset="0"/>
                <a:sym typeface="Wingdings" panose="05000000000000000000" pitchFamily="2" charset="2"/>
              </a:rPr>
              <a:t> </a:t>
            </a:r>
            <a:r>
              <a:rPr lang="en-US" sz="2400" b="1" dirty="0" err="1">
                <a:solidFill>
                  <a:srgbClr val="C00000"/>
                </a:solidFill>
                <a:latin typeface="UTM Daxline" panose="02040603050506020204" pitchFamily="18" charset="0"/>
                <a:sym typeface="Wingdings" panose="05000000000000000000" pitchFamily="2" charset="2"/>
              </a:rPr>
              <a:t>phận</a:t>
            </a:r>
            <a:r>
              <a:rPr lang="en-US" sz="2400" b="1" dirty="0">
                <a:solidFill>
                  <a:srgbClr val="C00000"/>
                </a:solidFill>
                <a:latin typeface="UTM Daxline" panose="02040603050506020204" pitchFamily="18" charset="0"/>
                <a:sym typeface="Wingdings" panose="05000000000000000000" pitchFamily="2" charset="2"/>
              </a:rPr>
              <a:t> </a:t>
            </a:r>
            <a:r>
              <a:rPr lang="en-US" sz="2400" b="1" dirty="0" err="1">
                <a:solidFill>
                  <a:srgbClr val="C00000"/>
                </a:solidFill>
                <a:latin typeface="UTM Daxline" panose="02040603050506020204" pitchFamily="18" charset="0"/>
                <a:sym typeface="Wingdings" panose="05000000000000000000" pitchFamily="2" charset="2"/>
              </a:rPr>
              <a:t>đứng</a:t>
            </a:r>
            <a:r>
              <a:rPr lang="en-US" sz="2400" b="1" dirty="0">
                <a:solidFill>
                  <a:srgbClr val="C00000"/>
                </a:solidFill>
                <a:latin typeface="UTM Daxline" panose="02040603050506020204" pitchFamily="18" charset="0"/>
                <a:sym typeface="Wingdings" panose="05000000000000000000" pitchFamily="2" charset="2"/>
              </a:rPr>
              <a:t> </a:t>
            </a:r>
            <a:r>
              <a:rPr lang="en-US" sz="2400" b="1" dirty="0" err="1">
                <a:solidFill>
                  <a:srgbClr val="C00000"/>
                </a:solidFill>
                <a:latin typeface="UTM Daxline" panose="02040603050506020204" pitchFamily="18" charset="0"/>
                <a:sym typeface="Wingdings" panose="05000000000000000000" pitchFamily="2" charset="2"/>
              </a:rPr>
              <a:t>sau</a:t>
            </a:r>
            <a:r>
              <a:rPr lang="en-US" sz="2400" b="1" dirty="0">
                <a:solidFill>
                  <a:srgbClr val="C00000"/>
                </a:solidFill>
                <a:latin typeface="UTM Daxline" panose="02040603050506020204" pitchFamily="18" charset="0"/>
                <a:sym typeface="Wingdings" panose="05000000000000000000" pitchFamily="2" charset="2"/>
              </a:rPr>
              <a:t> </a:t>
            </a:r>
            <a:r>
              <a:rPr lang="en-US" sz="2400" b="1" dirty="0" err="1">
                <a:solidFill>
                  <a:srgbClr val="C00000"/>
                </a:solidFill>
                <a:latin typeface="UTM Daxline" panose="02040603050506020204" pitchFamily="18" charset="0"/>
                <a:sym typeface="Wingdings" panose="05000000000000000000" pitchFamily="2" charset="2"/>
              </a:rPr>
              <a:t>là</a:t>
            </a:r>
            <a:r>
              <a:rPr lang="en-US" sz="2400" b="1" dirty="0">
                <a:solidFill>
                  <a:srgbClr val="C00000"/>
                </a:solidFill>
                <a:latin typeface="UTM Daxline" panose="02040603050506020204" pitchFamily="18" charset="0"/>
                <a:sym typeface="Wingdings" panose="05000000000000000000" pitchFamily="2" charset="2"/>
              </a:rPr>
              <a:t> </a:t>
            </a:r>
            <a:r>
              <a:rPr lang="en-US" sz="2400" b="1" dirty="0" err="1">
                <a:solidFill>
                  <a:srgbClr val="C00000"/>
                </a:solidFill>
                <a:latin typeface="UTM Daxline" panose="02040603050506020204" pitchFamily="18" charset="0"/>
                <a:sym typeface="Wingdings" panose="05000000000000000000" pitchFamily="2" charset="2"/>
              </a:rPr>
              <a:t>lời</a:t>
            </a:r>
            <a:r>
              <a:rPr lang="en-US" sz="2400" b="1" dirty="0">
                <a:solidFill>
                  <a:srgbClr val="C00000"/>
                </a:solidFill>
                <a:latin typeface="UTM Daxline" panose="02040603050506020204" pitchFamily="18" charset="0"/>
                <a:sym typeface="Wingdings" panose="05000000000000000000" pitchFamily="2" charset="2"/>
              </a:rPr>
              <a:t> </a:t>
            </a:r>
            <a:r>
              <a:rPr lang="en-US" sz="2400" b="1" dirty="0" err="1">
                <a:solidFill>
                  <a:srgbClr val="C00000"/>
                </a:solidFill>
                <a:latin typeface="UTM Daxline" panose="02040603050506020204" pitchFamily="18" charset="0"/>
                <a:sym typeface="Wingdings" panose="05000000000000000000" pitchFamily="2" charset="2"/>
              </a:rPr>
              <a:t>nói</a:t>
            </a:r>
            <a:r>
              <a:rPr lang="en-US" sz="2400" b="1" dirty="0">
                <a:solidFill>
                  <a:srgbClr val="C00000"/>
                </a:solidFill>
                <a:latin typeface="UTM Daxline" panose="02040603050506020204" pitchFamily="18" charset="0"/>
                <a:sym typeface="Wingdings" panose="05000000000000000000" pitchFamily="2" charset="2"/>
              </a:rPr>
              <a:t> </a:t>
            </a:r>
            <a:r>
              <a:rPr lang="en-US" sz="2400" b="1" dirty="0" err="1">
                <a:solidFill>
                  <a:srgbClr val="C00000"/>
                </a:solidFill>
                <a:latin typeface="UTM Daxline" panose="02040603050506020204" pitchFamily="18" charset="0"/>
                <a:sym typeface="Wingdings" panose="05000000000000000000" pitchFamily="2" charset="2"/>
              </a:rPr>
              <a:t>trực</a:t>
            </a:r>
            <a:r>
              <a:rPr lang="en-US" sz="2400" b="1" dirty="0">
                <a:solidFill>
                  <a:srgbClr val="C00000"/>
                </a:solidFill>
                <a:latin typeface="UTM Daxline" panose="02040603050506020204" pitchFamily="18" charset="0"/>
                <a:sym typeface="Wingdings" panose="05000000000000000000" pitchFamily="2" charset="2"/>
              </a:rPr>
              <a:t> </a:t>
            </a:r>
            <a:r>
              <a:rPr lang="en-US" sz="2400" b="1" dirty="0" err="1">
                <a:solidFill>
                  <a:srgbClr val="C00000"/>
                </a:solidFill>
                <a:latin typeface="UTM Daxline" panose="02040603050506020204" pitchFamily="18" charset="0"/>
                <a:sym typeface="Wingdings" panose="05000000000000000000" pitchFamily="2" charset="2"/>
              </a:rPr>
              <a:t>tiếp</a:t>
            </a:r>
            <a:r>
              <a:rPr lang="en-US" sz="2400" b="1" dirty="0">
                <a:solidFill>
                  <a:srgbClr val="C00000"/>
                </a:solidFill>
                <a:latin typeface="UTM Daxline" panose="02040603050506020204" pitchFamily="18" charset="0"/>
                <a:sym typeface="Wingdings" panose="05000000000000000000" pitchFamily="2" charset="2"/>
              </a:rPr>
              <a:t> </a:t>
            </a:r>
            <a:r>
              <a:rPr lang="en-US" sz="2400" b="1" dirty="0" err="1">
                <a:solidFill>
                  <a:srgbClr val="C00000"/>
                </a:solidFill>
                <a:latin typeface="UTM Daxline" panose="02040603050506020204" pitchFamily="18" charset="0"/>
                <a:sym typeface="Wingdings" panose="05000000000000000000" pitchFamily="2" charset="2"/>
              </a:rPr>
              <a:t>của</a:t>
            </a:r>
            <a:r>
              <a:rPr lang="en-US" sz="2400" b="1" dirty="0">
                <a:solidFill>
                  <a:srgbClr val="C00000"/>
                </a:solidFill>
                <a:latin typeface="UTM Daxline" panose="02040603050506020204" pitchFamily="18" charset="0"/>
                <a:sym typeface="Wingdings" panose="05000000000000000000" pitchFamily="2" charset="2"/>
              </a:rPr>
              <a:t> </a:t>
            </a:r>
            <a:r>
              <a:rPr lang="en-US" sz="2400" b="1" dirty="0" err="1">
                <a:solidFill>
                  <a:srgbClr val="C00000"/>
                </a:solidFill>
                <a:latin typeface="UTM Daxline" panose="02040603050506020204" pitchFamily="18" charset="0"/>
                <a:sym typeface="Wingdings" panose="05000000000000000000" pitchFamily="2" charset="2"/>
              </a:rPr>
              <a:t>nhân</a:t>
            </a:r>
            <a:r>
              <a:rPr lang="en-US" sz="2400" b="1" dirty="0">
                <a:solidFill>
                  <a:srgbClr val="C00000"/>
                </a:solidFill>
                <a:latin typeface="UTM Daxline" panose="02040603050506020204" pitchFamily="18" charset="0"/>
                <a:sym typeface="Wingdings" panose="05000000000000000000" pitchFamily="2" charset="2"/>
              </a:rPr>
              <a:t> </a:t>
            </a:r>
            <a:r>
              <a:rPr lang="en-US" sz="2400" b="1" dirty="0" err="1">
                <a:solidFill>
                  <a:srgbClr val="C00000"/>
                </a:solidFill>
                <a:latin typeface="UTM Daxline" panose="02040603050506020204" pitchFamily="18" charset="0"/>
                <a:sym typeface="Wingdings" panose="05000000000000000000" pitchFamily="2" charset="2"/>
              </a:rPr>
              <a:t>vật</a:t>
            </a:r>
            <a:endParaRPr lang="en-US" sz="2400" b="1" dirty="0">
              <a:solidFill>
                <a:srgbClr val="0070C0"/>
              </a:solidFill>
              <a:latin typeface="UTM Daxline" panose="02040603050506020204" pitchFamily="18" charset="0"/>
            </a:endParaRPr>
          </a:p>
        </p:txBody>
      </p:sp>
      <p:cxnSp>
        <p:nvCxnSpPr>
          <p:cNvPr id="26" name="Straight Connector 25">
            <a:extLst>
              <a:ext uri="{FF2B5EF4-FFF2-40B4-BE49-F238E27FC236}">
                <a16:creationId xmlns:a16="http://schemas.microsoft.com/office/drawing/2014/main" id="{87FAE2A2-FDD0-4A11-A42F-AF5DB2E31CEC}"/>
              </a:ext>
            </a:extLst>
          </p:cNvPr>
          <p:cNvCxnSpPr>
            <a:cxnSpLocks/>
          </p:cNvCxnSpPr>
          <p:nvPr/>
        </p:nvCxnSpPr>
        <p:spPr>
          <a:xfrm>
            <a:off x="4636407" y="2121534"/>
            <a:ext cx="3208182" cy="0"/>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7719677"/>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3"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2000" fill="hold"/>
                                        <p:tgtEl>
                                          <p:spTgt spid="12"/>
                                        </p:tgtEl>
                                        <p:attrNameLst>
                                          <p:attrName>ppt_x</p:attrName>
                                        </p:attrNameLst>
                                      </p:cBhvr>
                                      <p:tavLst>
                                        <p:tav tm="0">
                                          <p:val>
                                            <p:strVal val="1+#ppt_w/2"/>
                                          </p:val>
                                        </p:tav>
                                        <p:tav tm="100000">
                                          <p:val>
                                            <p:strVal val="#ppt_x"/>
                                          </p:val>
                                        </p:tav>
                                      </p:tavLst>
                                    </p:anim>
                                    <p:anim calcmode="lin" valueType="num">
                                      <p:cBhvr additive="base">
                                        <p:cTn id="31" dur="20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p:bldP spid="12" grpId="0"/>
      <p:bldP spid="13"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D524B82-9A0B-4B6E-B2BF-D0E3D7C612D0}"/>
              </a:ext>
            </a:extLst>
          </p:cNvPr>
          <p:cNvSpPr txBox="1"/>
          <p:nvPr/>
        </p:nvSpPr>
        <p:spPr>
          <a:xfrm>
            <a:off x="108283" y="2426037"/>
            <a:ext cx="8927431" cy="1725537"/>
          </a:xfrm>
          <a:prstGeom prst="rect">
            <a:avLst/>
          </a:prstGeom>
        </p:spPr>
        <p:txBody>
          <a:bodyPr wrap="square" lIns="0" tIns="0" rIns="0" bIns="0" rtlCol="0" anchor="t">
            <a:spAutoFit/>
          </a:bodyPr>
          <a:lstStyle/>
          <a:p>
            <a:pPr algn="just">
              <a:lnSpc>
                <a:spcPct val="120000"/>
              </a:lnSpc>
            </a:pPr>
            <a:r>
              <a:rPr lang="en-US" sz="2400" b="1">
                <a:solidFill>
                  <a:srgbClr val="002060"/>
                </a:solidFill>
                <a:latin typeface="UTM Daxline" panose="02040603050506020204" pitchFamily="18" charset="0"/>
              </a:rPr>
              <a:t>c. Từ Đèo Ngang nhìn về hướng nam, ta bắt gặp một phong cảnh thiên nhiên kì vĩ   phía tây là dãy Trường Sơn trùng điệp, phía đông là biển cả bao la, ở giữa là một vùng đồng bằng biếc xanh màu lục diệp.</a:t>
            </a:r>
          </a:p>
          <a:p>
            <a:pPr algn="r">
              <a:lnSpc>
                <a:spcPct val="120000"/>
              </a:lnSpc>
            </a:pPr>
            <a:r>
              <a:rPr lang="en-US" sz="2400" b="1" i="1">
                <a:solidFill>
                  <a:srgbClr val="EB6100"/>
                </a:solidFill>
                <a:latin typeface="UTM Daxline" panose="02040603050506020204" pitchFamily="18" charset="0"/>
              </a:rPr>
              <a:t>Theo Văn Nhĩ</a:t>
            </a:r>
            <a:endParaRPr lang="en-US" sz="2400" b="1" i="1" dirty="0">
              <a:solidFill>
                <a:srgbClr val="EB6100"/>
              </a:solidFill>
              <a:latin typeface="UTM Daxline" panose="02040603050506020204" pitchFamily="18" charset="0"/>
            </a:endParaRPr>
          </a:p>
        </p:txBody>
      </p:sp>
      <p:sp>
        <p:nvSpPr>
          <p:cNvPr id="7" name="TextBox 8">
            <a:extLst>
              <a:ext uri="{FF2B5EF4-FFF2-40B4-BE49-F238E27FC236}">
                <a16:creationId xmlns:a16="http://schemas.microsoft.com/office/drawing/2014/main" id="{D431CA1B-B48E-456C-AA29-1473110FDEBE}"/>
              </a:ext>
            </a:extLst>
          </p:cNvPr>
          <p:cNvSpPr txBox="1"/>
          <p:nvPr/>
        </p:nvSpPr>
        <p:spPr>
          <a:xfrm>
            <a:off x="216568" y="197653"/>
            <a:ext cx="8710863" cy="1725537"/>
          </a:xfrm>
          <a:prstGeom prst="rect">
            <a:avLst/>
          </a:prstGeom>
        </p:spPr>
        <p:txBody>
          <a:bodyPr wrap="square" lIns="0" tIns="0" rIns="0" bIns="0" rtlCol="0" anchor="t">
            <a:spAutoFit/>
          </a:bodyPr>
          <a:lstStyle/>
          <a:p>
            <a:pPr algn="just">
              <a:lnSpc>
                <a:spcPct val="120000"/>
              </a:lnSpc>
            </a:pPr>
            <a:r>
              <a:rPr lang="en-US" sz="2400" b="1">
                <a:solidFill>
                  <a:srgbClr val="002060"/>
                </a:solidFill>
                <a:latin typeface="UTM Daxline" panose="02040603050506020204" pitchFamily="18" charset="0"/>
              </a:rPr>
              <a:t>b. Tôi đã ngửa cổ suốt một thời mới lớn để chờ đợi một nàng tiên áo xanh bay xuống từ trời và bao giờ cũng hi vọng khi tha thiết cầu xin “Bay đi, diều ơi! Bay đi”</a:t>
            </a:r>
          </a:p>
          <a:p>
            <a:pPr algn="r">
              <a:lnSpc>
                <a:spcPct val="120000"/>
              </a:lnSpc>
            </a:pPr>
            <a:r>
              <a:rPr lang="en-US" sz="2400" b="1" i="1">
                <a:solidFill>
                  <a:srgbClr val="EB6100"/>
                </a:solidFill>
                <a:latin typeface="UTM Daxline" panose="02040603050506020204" pitchFamily="18" charset="0"/>
              </a:rPr>
              <a:t>				Theo Tạ Duy Anh</a:t>
            </a:r>
            <a:endParaRPr lang="en-US" sz="2400" b="1" i="1" dirty="0">
              <a:solidFill>
                <a:srgbClr val="EB6100"/>
              </a:solidFill>
              <a:latin typeface="UTM Daxline" panose="02040603050506020204" pitchFamily="18" charset="0"/>
            </a:endParaRPr>
          </a:p>
        </p:txBody>
      </p:sp>
      <p:pic>
        <p:nvPicPr>
          <p:cNvPr id="23" name="图片 13">
            <a:extLst>
              <a:ext uri="{FF2B5EF4-FFF2-40B4-BE49-F238E27FC236}">
                <a16:creationId xmlns:a16="http://schemas.microsoft.com/office/drawing/2014/main" id="{2FDBAA3E-17BA-4791-8890-482AF178BD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475747"/>
            <a:ext cx="9144000" cy="667752"/>
          </a:xfrm>
          <a:prstGeom prst="rect">
            <a:avLst/>
          </a:prstGeom>
        </p:spPr>
      </p:pic>
      <p:sp>
        <p:nvSpPr>
          <p:cNvPr id="12" name="TextBox 8">
            <a:extLst>
              <a:ext uri="{FF2B5EF4-FFF2-40B4-BE49-F238E27FC236}">
                <a16:creationId xmlns:a16="http://schemas.microsoft.com/office/drawing/2014/main" id="{88E55491-A364-4237-B356-76176DDEEF9A}"/>
              </a:ext>
            </a:extLst>
          </p:cNvPr>
          <p:cNvSpPr txBox="1"/>
          <p:nvPr/>
        </p:nvSpPr>
        <p:spPr>
          <a:xfrm>
            <a:off x="8698830" y="629952"/>
            <a:ext cx="546422" cy="395942"/>
          </a:xfrm>
          <a:prstGeom prst="rect">
            <a:avLst/>
          </a:prstGeom>
        </p:spPr>
        <p:txBody>
          <a:bodyPr wrap="square" lIns="0" tIns="0" rIns="0" bIns="0" rtlCol="0" anchor="t">
            <a:spAutoFit/>
          </a:bodyPr>
          <a:lstStyle/>
          <a:p>
            <a:pPr algn="ctr">
              <a:lnSpc>
                <a:spcPct val="120000"/>
              </a:lnSpc>
            </a:pPr>
            <a:r>
              <a:rPr lang="en-US" sz="2400" b="1">
                <a:solidFill>
                  <a:srgbClr val="CB4D2F"/>
                </a:solidFill>
                <a:latin typeface="UTM Daxline" panose="02040603050506020204" pitchFamily="18" charset="0"/>
              </a:rPr>
              <a:t>:</a:t>
            </a:r>
            <a:endParaRPr lang="en-US" sz="2400" b="1" dirty="0">
              <a:solidFill>
                <a:srgbClr val="CB4D2F"/>
              </a:solidFill>
              <a:latin typeface="UTM Daxline" panose="02040603050506020204" pitchFamily="18" charset="0"/>
            </a:endParaRPr>
          </a:p>
        </p:txBody>
      </p:sp>
      <p:cxnSp>
        <p:nvCxnSpPr>
          <p:cNvPr id="14" name="Straight Connector 13">
            <a:extLst>
              <a:ext uri="{FF2B5EF4-FFF2-40B4-BE49-F238E27FC236}">
                <a16:creationId xmlns:a16="http://schemas.microsoft.com/office/drawing/2014/main" id="{33151E3A-AA54-436E-B26F-B910198EE268}"/>
              </a:ext>
            </a:extLst>
          </p:cNvPr>
          <p:cNvCxnSpPr>
            <a:cxnSpLocks/>
          </p:cNvCxnSpPr>
          <p:nvPr/>
        </p:nvCxnSpPr>
        <p:spPr>
          <a:xfrm>
            <a:off x="293004" y="1519953"/>
            <a:ext cx="2883330" cy="0"/>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sp>
        <p:nvSpPr>
          <p:cNvPr id="10" name="TextBox 8">
            <a:extLst>
              <a:ext uri="{FF2B5EF4-FFF2-40B4-BE49-F238E27FC236}">
                <a16:creationId xmlns:a16="http://schemas.microsoft.com/office/drawing/2014/main" id="{20849E59-60B9-446B-BD86-C4BEFD9A3286}"/>
              </a:ext>
            </a:extLst>
          </p:cNvPr>
          <p:cNvSpPr txBox="1"/>
          <p:nvPr/>
        </p:nvSpPr>
        <p:spPr>
          <a:xfrm>
            <a:off x="2018801" y="2866360"/>
            <a:ext cx="546422" cy="395942"/>
          </a:xfrm>
          <a:prstGeom prst="rect">
            <a:avLst/>
          </a:prstGeom>
        </p:spPr>
        <p:txBody>
          <a:bodyPr wrap="square" lIns="0" tIns="0" rIns="0" bIns="0" rtlCol="0" anchor="t">
            <a:spAutoFit/>
          </a:bodyPr>
          <a:lstStyle/>
          <a:p>
            <a:pPr algn="ctr">
              <a:lnSpc>
                <a:spcPct val="120000"/>
              </a:lnSpc>
            </a:pPr>
            <a:r>
              <a:rPr lang="en-US" sz="2400" b="1">
                <a:solidFill>
                  <a:srgbClr val="CB4D2F"/>
                </a:solidFill>
                <a:latin typeface="UTM Daxline" panose="02040603050506020204" pitchFamily="18" charset="0"/>
              </a:rPr>
              <a:t>:</a:t>
            </a:r>
            <a:endParaRPr lang="en-US" sz="2400" b="1" dirty="0">
              <a:solidFill>
                <a:srgbClr val="CB4D2F"/>
              </a:solidFill>
              <a:latin typeface="UTM Daxline" panose="02040603050506020204" pitchFamily="18" charset="0"/>
            </a:endParaRPr>
          </a:p>
        </p:txBody>
      </p:sp>
      <p:sp>
        <p:nvSpPr>
          <p:cNvPr id="15" name="TextBox 8">
            <a:extLst>
              <a:ext uri="{FF2B5EF4-FFF2-40B4-BE49-F238E27FC236}">
                <a16:creationId xmlns:a16="http://schemas.microsoft.com/office/drawing/2014/main" id="{0F13C0A7-88AF-4B32-A8C1-738510D5A5F4}"/>
              </a:ext>
            </a:extLst>
          </p:cNvPr>
          <p:cNvSpPr txBox="1"/>
          <p:nvPr/>
        </p:nvSpPr>
        <p:spPr>
          <a:xfrm>
            <a:off x="3646487" y="1077595"/>
            <a:ext cx="5052343" cy="411266"/>
          </a:xfrm>
          <a:prstGeom prst="rect">
            <a:avLst/>
          </a:prstGeom>
        </p:spPr>
        <p:txBody>
          <a:bodyPr wrap="square" lIns="0" tIns="0" rIns="0" bIns="0" rtlCol="0" anchor="t">
            <a:spAutoFit/>
          </a:bodyPr>
          <a:lstStyle/>
          <a:p>
            <a:pPr algn="ctr">
              <a:lnSpc>
                <a:spcPct val="120000"/>
              </a:lnSpc>
            </a:pPr>
            <a:r>
              <a:rPr lang="en-US" sz="2400" b="1" dirty="0">
                <a:solidFill>
                  <a:srgbClr val="C00000"/>
                </a:solidFill>
                <a:latin typeface="UTM Daxline" panose="02040603050506020204" pitchFamily="18" charset="0"/>
                <a:sym typeface="Wingdings" panose="05000000000000000000" pitchFamily="2" charset="2"/>
              </a:rPr>
              <a:t> </a:t>
            </a:r>
            <a:r>
              <a:rPr lang="en-US" sz="2400" b="1" dirty="0" err="1">
                <a:solidFill>
                  <a:srgbClr val="C00000"/>
                </a:solidFill>
                <a:latin typeface="UTM Daxline" panose="02040603050506020204" pitchFamily="18" charset="0"/>
                <a:sym typeface="Wingdings" panose="05000000000000000000" pitchFamily="2" charset="2"/>
              </a:rPr>
              <a:t>lời</a:t>
            </a:r>
            <a:r>
              <a:rPr lang="en-US" sz="2400" b="1" dirty="0">
                <a:solidFill>
                  <a:srgbClr val="C00000"/>
                </a:solidFill>
                <a:latin typeface="UTM Daxline" panose="02040603050506020204" pitchFamily="18" charset="0"/>
                <a:sym typeface="Wingdings" panose="05000000000000000000" pitchFamily="2" charset="2"/>
              </a:rPr>
              <a:t> </a:t>
            </a:r>
            <a:r>
              <a:rPr lang="en-US" sz="2400" b="1" dirty="0" err="1">
                <a:solidFill>
                  <a:srgbClr val="C00000"/>
                </a:solidFill>
                <a:latin typeface="UTM Daxline" panose="02040603050506020204" pitchFamily="18" charset="0"/>
                <a:sym typeface="Wingdings" panose="05000000000000000000" pitchFamily="2" charset="2"/>
              </a:rPr>
              <a:t>nói</a:t>
            </a:r>
            <a:r>
              <a:rPr lang="en-US" sz="2400" b="1" dirty="0">
                <a:solidFill>
                  <a:srgbClr val="C00000"/>
                </a:solidFill>
                <a:latin typeface="UTM Daxline" panose="02040603050506020204" pitchFamily="18" charset="0"/>
                <a:sym typeface="Wingdings" panose="05000000000000000000" pitchFamily="2" charset="2"/>
              </a:rPr>
              <a:t> </a:t>
            </a:r>
            <a:r>
              <a:rPr lang="en-US" sz="2400" b="1" dirty="0" err="1">
                <a:solidFill>
                  <a:srgbClr val="C00000"/>
                </a:solidFill>
                <a:latin typeface="UTM Daxline" panose="02040603050506020204" pitchFamily="18" charset="0"/>
                <a:sym typeface="Wingdings" panose="05000000000000000000" pitchFamily="2" charset="2"/>
              </a:rPr>
              <a:t>trực</a:t>
            </a:r>
            <a:r>
              <a:rPr lang="en-US" sz="2400" b="1" dirty="0">
                <a:solidFill>
                  <a:srgbClr val="C00000"/>
                </a:solidFill>
                <a:latin typeface="UTM Daxline" panose="02040603050506020204" pitchFamily="18" charset="0"/>
                <a:sym typeface="Wingdings" panose="05000000000000000000" pitchFamily="2" charset="2"/>
              </a:rPr>
              <a:t> </a:t>
            </a:r>
            <a:r>
              <a:rPr lang="en-US" sz="2400" b="1" dirty="0" err="1">
                <a:solidFill>
                  <a:srgbClr val="C00000"/>
                </a:solidFill>
                <a:latin typeface="UTM Daxline" panose="02040603050506020204" pitchFamily="18" charset="0"/>
                <a:sym typeface="Wingdings" panose="05000000000000000000" pitchFamily="2" charset="2"/>
              </a:rPr>
              <a:t>tiếp</a:t>
            </a:r>
            <a:r>
              <a:rPr lang="en-US" sz="2400" b="1" dirty="0">
                <a:solidFill>
                  <a:srgbClr val="C00000"/>
                </a:solidFill>
                <a:latin typeface="UTM Daxline" panose="02040603050506020204" pitchFamily="18" charset="0"/>
                <a:sym typeface="Wingdings" panose="05000000000000000000" pitchFamily="2" charset="2"/>
              </a:rPr>
              <a:t> </a:t>
            </a:r>
            <a:r>
              <a:rPr lang="en-US" sz="2400" b="1" dirty="0" err="1">
                <a:solidFill>
                  <a:srgbClr val="C00000"/>
                </a:solidFill>
                <a:latin typeface="UTM Daxline" panose="02040603050506020204" pitchFamily="18" charset="0"/>
                <a:sym typeface="Wingdings" panose="05000000000000000000" pitchFamily="2" charset="2"/>
              </a:rPr>
              <a:t>của</a:t>
            </a:r>
            <a:r>
              <a:rPr lang="en-US" sz="2400" b="1" dirty="0">
                <a:solidFill>
                  <a:srgbClr val="C00000"/>
                </a:solidFill>
                <a:latin typeface="UTM Daxline" panose="02040603050506020204" pitchFamily="18" charset="0"/>
                <a:sym typeface="Wingdings" panose="05000000000000000000" pitchFamily="2" charset="2"/>
              </a:rPr>
              <a:t> </a:t>
            </a:r>
            <a:r>
              <a:rPr lang="en-US" sz="2400" b="1" dirty="0" err="1">
                <a:solidFill>
                  <a:srgbClr val="C00000"/>
                </a:solidFill>
                <a:latin typeface="UTM Daxline" panose="02040603050506020204" pitchFamily="18" charset="0"/>
                <a:sym typeface="Wingdings" panose="05000000000000000000" pitchFamily="2" charset="2"/>
              </a:rPr>
              <a:t>nhân</a:t>
            </a:r>
            <a:r>
              <a:rPr lang="en-US" sz="2400" b="1" dirty="0">
                <a:solidFill>
                  <a:srgbClr val="C00000"/>
                </a:solidFill>
                <a:latin typeface="UTM Daxline" panose="02040603050506020204" pitchFamily="18" charset="0"/>
                <a:sym typeface="Wingdings" panose="05000000000000000000" pitchFamily="2" charset="2"/>
              </a:rPr>
              <a:t> </a:t>
            </a:r>
            <a:r>
              <a:rPr lang="en-US" sz="2400" b="1" dirty="0" err="1">
                <a:solidFill>
                  <a:srgbClr val="C00000"/>
                </a:solidFill>
                <a:latin typeface="UTM Daxline" panose="02040603050506020204" pitchFamily="18" charset="0"/>
                <a:sym typeface="Wingdings" panose="05000000000000000000" pitchFamily="2" charset="2"/>
              </a:rPr>
              <a:t>vật</a:t>
            </a:r>
            <a:r>
              <a:rPr lang="en-US" sz="2400" b="1" dirty="0">
                <a:solidFill>
                  <a:srgbClr val="C00000"/>
                </a:solidFill>
                <a:latin typeface="UTM Daxline" panose="02040603050506020204" pitchFamily="18" charset="0"/>
                <a:sym typeface="Wingdings" panose="05000000000000000000" pitchFamily="2" charset="2"/>
              </a:rPr>
              <a:t> </a:t>
            </a:r>
            <a:endParaRPr lang="en-US" sz="2400" b="1" dirty="0">
              <a:solidFill>
                <a:srgbClr val="0070C0"/>
              </a:solidFill>
              <a:latin typeface="UTM Daxline" panose="02040603050506020204" pitchFamily="18" charset="0"/>
            </a:endParaRPr>
          </a:p>
        </p:txBody>
      </p:sp>
      <p:sp>
        <p:nvSpPr>
          <p:cNvPr id="16" name="TextBox 8">
            <a:extLst>
              <a:ext uri="{FF2B5EF4-FFF2-40B4-BE49-F238E27FC236}">
                <a16:creationId xmlns:a16="http://schemas.microsoft.com/office/drawing/2014/main" id="{7D4880E3-F105-483C-8582-55443CB148F3}"/>
              </a:ext>
            </a:extLst>
          </p:cNvPr>
          <p:cNvSpPr txBox="1"/>
          <p:nvPr/>
        </p:nvSpPr>
        <p:spPr>
          <a:xfrm>
            <a:off x="0" y="1889686"/>
            <a:ext cx="8410074" cy="401392"/>
          </a:xfrm>
          <a:prstGeom prst="rect">
            <a:avLst/>
          </a:prstGeom>
        </p:spPr>
        <p:txBody>
          <a:bodyPr wrap="square" lIns="0" tIns="0" rIns="0" bIns="0" rtlCol="0" anchor="t">
            <a:spAutoFit/>
          </a:bodyPr>
          <a:lstStyle/>
          <a:p>
            <a:pPr algn="ctr">
              <a:lnSpc>
                <a:spcPct val="120000"/>
              </a:lnSpc>
            </a:pPr>
            <a:r>
              <a:rPr lang="en-US" sz="2400" b="1">
                <a:solidFill>
                  <a:srgbClr val="7030A0"/>
                </a:solidFill>
                <a:latin typeface="UTM Daxline" panose="02040603050506020204" pitchFamily="18" charset="0"/>
                <a:sym typeface="Wingdings" panose="05000000000000000000" pitchFamily="2" charset="2"/>
              </a:rPr>
              <a:t> dấu hai chấm được đặt trước lời nói trực tiếp của nhân vật</a:t>
            </a:r>
            <a:endParaRPr lang="en-US" sz="2400" b="1" dirty="0">
              <a:solidFill>
                <a:srgbClr val="7030A0"/>
              </a:solidFill>
              <a:latin typeface="UTM Daxline" panose="02040603050506020204" pitchFamily="18" charset="0"/>
            </a:endParaRPr>
          </a:p>
        </p:txBody>
      </p:sp>
      <p:cxnSp>
        <p:nvCxnSpPr>
          <p:cNvPr id="17" name="Straight Connector 16">
            <a:extLst>
              <a:ext uri="{FF2B5EF4-FFF2-40B4-BE49-F238E27FC236}">
                <a16:creationId xmlns:a16="http://schemas.microsoft.com/office/drawing/2014/main" id="{8B473AF3-941A-45FC-B279-E57607483720}"/>
              </a:ext>
            </a:extLst>
          </p:cNvPr>
          <p:cNvCxnSpPr>
            <a:cxnSpLocks/>
          </p:cNvCxnSpPr>
          <p:nvPr/>
        </p:nvCxnSpPr>
        <p:spPr>
          <a:xfrm>
            <a:off x="7495674" y="2865331"/>
            <a:ext cx="1431757" cy="0"/>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F2A3DC5-ECD3-46CD-A8FF-DCC662F85C84}"/>
              </a:ext>
            </a:extLst>
          </p:cNvPr>
          <p:cNvCxnSpPr>
            <a:cxnSpLocks/>
          </p:cNvCxnSpPr>
          <p:nvPr/>
        </p:nvCxnSpPr>
        <p:spPr>
          <a:xfrm flipV="1">
            <a:off x="108283" y="3285337"/>
            <a:ext cx="2129591" cy="1"/>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B373A31-EEF4-43EE-8293-1383DEB397AE}"/>
              </a:ext>
            </a:extLst>
          </p:cNvPr>
          <p:cNvCxnSpPr>
            <a:cxnSpLocks/>
            <a:endCxn id="9" idx="3"/>
          </p:cNvCxnSpPr>
          <p:nvPr/>
        </p:nvCxnSpPr>
        <p:spPr>
          <a:xfrm>
            <a:off x="2442407" y="3285338"/>
            <a:ext cx="6593307" cy="3468"/>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CDBAA75-AAAD-4DEF-908A-48D2AF601B1C}"/>
              </a:ext>
            </a:extLst>
          </p:cNvPr>
          <p:cNvCxnSpPr>
            <a:cxnSpLocks/>
          </p:cNvCxnSpPr>
          <p:nvPr/>
        </p:nvCxnSpPr>
        <p:spPr>
          <a:xfrm>
            <a:off x="138361" y="3747637"/>
            <a:ext cx="8608597" cy="0"/>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sp>
        <p:nvSpPr>
          <p:cNvPr id="22" name="TextBox 8">
            <a:extLst>
              <a:ext uri="{FF2B5EF4-FFF2-40B4-BE49-F238E27FC236}">
                <a16:creationId xmlns:a16="http://schemas.microsoft.com/office/drawing/2014/main" id="{7C3A3358-A195-4A54-B090-9983A4486756}"/>
              </a:ext>
            </a:extLst>
          </p:cNvPr>
          <p:cNvSpPr txBox="1"/>
          <p:nvPr/>
        </p:nvSpPr>
        <p:spPr>
          <a:xfrm>
            <a:off x="0" y="4164032"/>
            <a:ext cx="8410074" cy="401392"/>
          </a:xfrm>
          <a:prstGeom prst="rect">
            <a:avLst/>
          </a:prstGeom>
        </p:spPr>
        <p:txBody>
          <a:bodyPr wrap="square" lIns="0" tIns="0" rIns="0" bIns="0" rtlCol="0" anchor="t">
            <a:spAutoFit/>
          </a:bodyPr>
          <a:lstStyle/>
          <a:p>
            <a:pPr algn="ctr">
              <a:lnSpc>
                <a:spcPct val="120000"/>
              </a:lnSpc>
            </a:pPr>
            <a:r>
              <a:rPr lang="en-US" sz="2400" b="1">
                <a:solidFill>
                  <a:srgbClr val="7030A0"/>
                </a:solidFill>
                <a:latin typeface="UTM Daxline" panose="02040603050506020204" pitchFamily="18" charset="0"/>
                <a:sym typeface="Wingdings" panose="05000000000000000000" pitchFamily="2" charset="2"/>
              </a:rPr>
              <a:t> bộ phận phía sau là lời giải thích cho bộ phận đứng trước</a:t>
            </a:r>
            <a:endParaRPr lang="en-US" sz="2400" b="1" dirty="0">
              <a:solidFill>
                <a:srgbClr val="7030A0"/>
              </a:solidFill>
              <a:latin typeface="UTM Daxline" panose="02040603050506020204" pitchFamily="18" charset="0"/>
            </a:endParaRPr>
          </a:p>
        </p:txBody>
      </p:sp>
    </p:spTree>
    <p:extLst>
      <p:ext uri="{BB962C8B-B14F-4D97-AF65-F5344CB8AC3E}">
        <p14:creationId xmlns:p14="http://schemas.microsoft.com/office/powerpoint/2010/main" val="3171326629"/>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2000" fill="hold"/>
                                        <p:tgtEl>
                                          <p:spTgt spid="12"/>
                                        </p:tgtEl>
                                        <p:attrNameLst>
                                          <p:attrName>ppt_x</p:attrName>
                                        </p:attrNameLst>
                                      </p:cBhvr>
                                      <p:tavLst>
                                        <p:tav tm="0">
                                          <p:val>
                                            <p:strVal val="#ppt_x"/>
                                          </p:val>
                                        </p:tav>
                                        <p:tav tm="100000">
                                          <p:val>
                                            <p:strVal val="#ppt_x"/>
                                          </p:val>
                                        </p:tav>
                                      </p:tavLst>
                                    </p:anim>
                                    <p:anim calcmode="lin" valueType="num">
                                      <p:cBhvr additive="base">
                                        <p:cTn id="23"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par>
                          <p:cTn id="43" fill="hold">
                            <p:stCondLst>
                              <p:cond delay="1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1500"/>
                            </p:stCondLst>
                            <p:childTnLst>
                              <p:par>
                                <p:cTn id="48" presetID="22" presetClass="entr" presetSubtype="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2000" fill="hold"/>
                                        <p:tgtEl>
                                          <p:spTgt spid="10"/>
                                        </p:tgtEl>
                                        <p:attrNameLst>
                                          <p:attrName>ppt_x</p:attrName>
                                        </p:attrNameLst>
                                      </p:cBhvr>
                                      <p:tavLst>
                                        <p:tav tm="0">
                                          <p:val>
                                            <p:strVal val="#ppt_x"/>
                                          </p:val>
                                        </p:tav>
                                        <p:tav tm="100000">
                                          <p:val>
                                            <p:strVal val="#ppt_x"/>
                                          </p:val>
                                        </p:tav>
                                      </p:tavLst>
                                    </p:anim>
                                    <p:anim calcmode="lin" valueType="num">
                                      <p:cBhvr additive="base">
                                        <p:cTn id="56"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12" grpId="0"/>
      <p:bldP spid="10" grpId="0"/>
      <p:bldP spid="15" grpId="0"/>
      <p:bldP spid="16"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13">
            <a:extLst>
              <a:ext uri="{FF2B5EF4-FFF2-40B4-BE49-F238E27FC236}">
                <a16:creationId xmlns:a16="http://schemas.microsoft.com/office/drawing/2014/main" id="{4B899984-0FC4-4131-BA09-E2EFAE7CDB0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2193" y="3763736"/>
            <a:ext cx="9071807" cy="1370554"/>
          </a:xfrm>
          <a:prstGeom prst="rect">
            <a:avLst/>
          </a:prstGeom>
        </p:spPr>
      </p:pic>
      <p:grpSp>
        <p:nvGrpSpPr>
          <p:cNvPr id="2" name="Group 1">
            <a:extLst>
              <a:ext uri="{FF2B5EF4-FFF2-40B4-BE49-F238E27FC236}">
                <a16:creationId xmlns:a16="http://schemas.microsoft.com/office/drawing/2014/main" id="{3FBEE9B9-59C6-482E-864D-0731E84AFBB0}"/>
              </a:ext>
            </a:extLst>
          </p:cNvPr>
          <p:cNvGrpSpPr/>
          <p:nvPr/>
        </p:nvGrpSpPr>
        <p:grpSpPr>
          <a:xfrm>
            <a:off x="3020013" y="-115593"/>
            <a:ext cx="2597013" cy="1175450"/>
            <a:chOff x="3011851" y="-352357"/>
            <a:chExt cx="3120298" cy="1563128"/>
          </a:xfrm>
        </p:grpSpPr>
        <p:pic>
          <p:nvPicPr>
            <p:cNvPr id="4" name="Picture 3">
              <a:extLst>
                <a:ext uri="{FF2B5EF4-FFF2-40B4-BE49-F238E27FC236}">
                  <a16:creationId xmlns:a16="http://schemas.microsoft.com/office/drawing/2014/main" id="{1D51A63B-8CC4-4415-A488-2BA9B2CB8CB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0000" b="72784"/>
            <a:stretch/>
          </p:blipFill>
          <p:spPr>
            <a:xfrm>
              <a:off x="3011851" y="-352357"/>
              <a:ext cx="3120298" cy="1563128"/>
            </a:xfrm>
            <a:prstGeom prst="rect">
              <a:avLst/>
            </a:prstGeom>
          </p:spPr>
        </p:pic>
        <p:sp>
          <p:nvSpPr>
            <p:cNvPr id="11" name="TextBox 8">
              <a:extLst>
                <a:ext uri="{FF2B5EF4-FFF2-40B4-BE49-F238E27FC236}">
                  <a16:creationId xmlns:a16="http://schemas.microsoft.com/office/drawing/2014/main" id="{40366401-CAFC-498C-833A-CF55E8D5A497}"/>
                </a:ext>
              </a:extLst>
            </p:cNvPr>
            <p:cNvSpPr txBox="1"/>
            <p:nvPr/>
          </p:nvSpPr>
          <p:spPr>
            <a:xfrm>
              <a:off x="3517940" y="254095"/>
              <a:ext cx="2218817" cy="733473"/>
            </a:xfrm>
            <a:prstGeom prst="rect">
              <a:avLst/>
            </a:prstGeom>
          </p:spPr>
          <p:txBody>
            <a:bodyPr wrap="square" lIns="0" tIns="0" rIns="0" bIns="0" rtlCol="0" anchor="t">
              <a:spAutoFit/>
            </a:bodyPr>
            <a:lstStyle/>
            <a:p>
              <a:pPr algn="ctr">
                <a:lnSpc>
                  <a:spcPct val="120000"/>
                </a:lnSpc>
              </a:pPr>
              <a:r>
                <a:rPr lang="en-US" sz="3200" b="1" dirty="0" err="1">
                  <a:solidFill>
                    <a:srgbClr val="0070C0"/>
                  </a:solidFill>
                  <a:latin typeface="UTM Daxline" panose="02040603050506020204" pitchFamily="18" charset="0"/>
                </a:rPr>
                <a:t>Bài</a:t>
              </a:r>
              <a:r>
                <a:rPr lang="en-US" sz="3200" b="1" dirty="0">
                  <a:solidFill>
                    <a:srgbClr val="0070C0"/>
                  </a:solidFill>
                  <a:latin typeface="UTM Daxline" panose="02040603050506020204" pitchFamily="18" charset="0"/>
                </a:rPr>
                <a:t> </a:t>
              </a:r>
              <a:r>
                <a:rPr lang="en-US" sz="3200" b="1" dirty="0" err="1">
                  <a:solidFill>
                    <a:srgbClr val="0070C0"/>
                  </a:solidFill>
                  <a:latin typeface="UTM Daxline" panose="02040603050506020204" pitchFamily="18" charset="0"/>
                </a:rPr>
                <a:t>tập</a:t>
              </a:r>
              <a:r>
                <a:rPr lang="en-US" sz="3200" b="1" dirty="0">
                  <a:solidFill>
                    <a:srgbClr val="0070C0"/>
                  </a:solidFill>
                  <a:latin typeface="UTM Daxline" panose="02040603050506020204" pitchFamily="18" charset="0"/>
                </a:rPr>
                <a:t> 3</a:t>
              </a:r>
            </a:p>
          </p:txBody>
        </p:sp>
      </p:grpSp>
      <p:sp>
        <p:nvSpPr>
          <p:cNvPr id="12" name="TextBox 8">
            <a:extLst>
              <a:ext uri="{FF2B5EF4-FFF2-40B4-BE49-F238E27FC236}">
                <a16:creationId xmlns:a16="http://schemas.microsoft.com/office/drawing/2014/main" id="{DC8F86F1-5759-4098-87D6-24298BDC401F}"/>
              </a:ext>
            </a:extLst>
          </p:cNvPr>
          <p:cNvSpPr txBox="1"/>
          <p:nvPr/>
        </p:nvSpPr>
        <p:spPr>
          <a:xfrm>
            <a:off x="-207414" y="1033332"/>
            <a:ext cx="9143999" cy="482568"/>
          </a:xfrm>
          <a:prstGeom prst="rect">
            <a:avLst/>
          </a:prstGeom>
        </p:spPr>
        <p:txBody>
          <a:bodyPr wrap="square" lIns="0" tIns="0" rIns="0" bIns="0" rtlCol="0" anchor="t">
            <a:spAutoFit/>
          </a:bodyPr>
          <a:lstStyle/>
          <a:p>
            <a:pPr algn="just">
              <a:lnSpc>
                <a:spcPct val="120000"/>
              </a:lnSpc>
            </a:pPr>
            <a:r>
              <a:rPr lang="en-US" sz="2800" b="1" dirty="0">
                <a:solidFill>
                  <a:srgbClr val="CB4D2F"/>
                </a:solidFill>
                <a:latin typeface="UTM Daxline" panose="02040603050506020204" pitchFamily="18" charset="0"/>
              </a:rPr>
              <a:t>	</a:t>
            </a:r>
            <a:r>
              <a:rPr lang="en-US" sz="2800" b="1" dirty="0" err="1">
                <a:solidFill>
                  <a:srgbClr val="CB4D2F"/>
                </a:solidFill>
                <a:latin typeface="UTM Daxline" panose="02040603050506020204" pitchFamily="18" charset="0"/>
              </a:rPr>
              <a:t>Viết</a:t>
            </a:r>
            <a:r>
              <a:rPr lang="en-US" sz="2800" b="1" dirty="0">
                <a:solidFill>
                  <a:srgbClr val="CB4D2F"/>
                </a:solidFill>
                <a:latin typeface="UTM Daxline" panose="02040603050506020204" pitchFamily="18" charset="0"/>
              </a:rPr>
              <a:t> </a:t>
            </a:r>
            <a:r>
              <a:rPr lang="en-US" sz="2800" b="1" dirty="0" err="1">
                <a:solidFill>
                  <a:srgbClr val="CB4D2F"/>
                </a:solidFill>
                <a:latin typeface="UTM Daxline" panose="02040603050506020204" pitchFamily="18" charset="0"/>
              </a:rPr>
              <a:t>đoạn</a:t>
            </a:r>
            <a:r>
              <a:rPr lang="en-US" sz="2800" b="1" dirty="0">
                <a:solidFill>
                  <a:srgbClr val="CB4D2F"/>
                </a:solidFill>
                <a:latin typeface="UTM Daxline" panose="02040603050506020204" pitchFamily="18" charset="0"/>
              </a:rPr>
              <a:t> </a:t>
            </a:r>
            <a:r>
              <a:rPr lang="en-US" sz="2800" b="1" dirty="0" err="1">
                <a:solidFill>
                  <a:srgbClr val="CB4D2F"/>
                </a:solidFill>
                <a:latin typeface="UTM Daxline" panose="02040603050506020204" pitchFamily="18" charset="0"/>
              </a:rPr>
              <a:t>văn</a:t>
            </a:r>
            <a:r>
              <a:rPr lang="en-US" sz="2800" b="1" dirty="0">
                <a:solidFill>
                  <a:srgbClr val="CB4D2F"/>
                </a:solidFill>
                <a:latin typeface="UTM Daxline" panose="02040603050506020204" pitchFamily="18" charset="0"/>
              </a:rPr>
              <a:t> </a:t>
            </a:r>
            <a:r>
              <a:rPr lang="en-US" sz="2800" b="1" dirty="0" err="1">
                <a:solidFill>
                  <a:srgbClr val="CB4D2F"/>
                </a:solidFill>
                <a:latin typeface="UTM Daxline" panose="02040603050506020204" pitchFamily="18" charset="0"/>
              </a:rPr>
              <a:t>có</a:t>
            </a:r>
            <a:r>
              <a:rPr lang="en-US" sz="2800" b="1" dirty="0">
                <a:solidFill>
                  <a:srgbClr val="CB4D2F"/>
                </a:solidFill>
                <a:latin typeface="UTM Daxline" panose="02040603050506020204" pitchFamily="18" charset="0"/>
              </a:rPr>
              <a:t> </a:t>
            </a:r>
            <a:r>
              <a:rPr lang="en-US" sz="2800" b="1" dirty="0" err="1">
                <a:solidFill>
                  <a:srgbClr val="CB4D2F"/>
                </a:solidFill>
                <a:latin typeface="UTM Daxline" panose="02040603050506020204" pitchFamily="18" charset="0"/>
              </a:rPr>
              <a:t>sử</a:t>
            </a:r>
            <a:r>
              <a:rPr lang="en-US" sz="2800" b="1" dirty="0">
                <a:solidFill>
                  <a:srgbClr val="CB4D2F"/>
                </a:solidFill>
                <a:latin typeface="UTM Daxline" panose="02040603050506020204" pitchFamily="18" charset="0"/>
              </a:rPr>
              <a:t> </a:t>
            </a:r>
            <a:r>
              <a:rPr lang="en-US" sz="2800" b="1" dirty="0" err="1">
                <a:solidFill>
                  <a:srgbClr val="CB4D2F"/>
                </a:solidFill>
                <a:latin typeface="UTM Daxline" panose="02040603050506020204" pitchFamily="18" charset="0"/>
              </a:rPr>
              <a:t>dụng</a:t>
            </a:r>
            <a:r>
              <a:rPr lang="en-US" sz="2800" b="1" dirty="0">
                <a:solidFill>
                  <a:srgbClr val="CB4D2F"/>
                </a:solidFill>
                <a:latin typeface="UTM Daxline" panose="02040603050506020204" pitchFamily="18" charset="0"/>
              </a:rPr>
              <a:t> </a:t>
            </a:r>
            <a:r>
              <a:rPr lang="en-US" sz="2800" b="1" dirty="0" err="1">
                <a:solidFill>
                  <a:srgbClr val="CB4D2F"/>
                </a:solidFill>
                <a:latin typeface="UTM Daxline" panose="02040603050506020204" pitchFamily="18" charset="0"/>
              </a:rPr>
              <a:t>dấu</a:t>
            </a:r>
            <a:r>
              <a:rPr lang="en-US" sz="2800" b="1" dirty="0">
                <a:solidFill>
                  <a:srgbClr val="CB4D2F"/>
                </a:solidFill>
                <a:latin typeface="UTM Daxline" panose="02040603050506020204" pitchFamily="18" charset="0"/>
              </a:rPr>
              <a:t> </a:t>
            </a:r>
            <a:r>
              <a:rPr lang="en-US" sz="2800" b="1" dirty="0" err="1">
                <a:solidFill>
                  <a:srgbClr val="CB4D2F"/>
                </a:solidFill>
                <a:latin typeface="UTM Daxline" panose="02040603050506020204" pitchFamily="18" charset="0"/>
              </a:rPr>
              <a:t>hai</a:t>
            </a:r>
            <a:r>
              <a:rPr lang="en-US" sz="2800" b="1" dirty="0">
                <a:solidFill>
                  <a:srgbClr val="CB4D2F"/>
                </a:solidFill>
                <a:latin typeface="UTM Daxline" panose="02040603050506020204" pitchFamily="18" charset="0"/>
              </a:rPr>
              <a:t> </a:t>
            </a:r>
            <a:r>
              <a:rPr lang="en-US" sz="2800" b="1" dirty="0" err="1">
                <a:solidFill>
                  <a:srgbClr val="CB4D2F"/>
                </a:solidFill>
                <a:latin typeface="UTM Daxline" panose="02040603050506020204" pitchFamily="18" charset="0"/>
              </a:rPr>
              <a:t>chấm</a:t>
            </a:r>
            <a:r>
              <a:rPr lang="en-US" sz="2800" b="1" dirty="0">
                <a:solidFill>
                  <a:srgbClr val="CB4D2F"/>
                </a:solidFill>
                <a:latin typeface="UTM Daxline" panose="02040603050506020204" pitchFamily="18" charset="0"/>
              </a:rPr>
              <a:t> </a:t>
            </a:r>
            <a:r>
              <a:rPr lang="en-US" sz="2800" b="1" dirty="0" err="1">
                <a:solidFill>
                  <a:srgbClr val="CB4D2F"/>
                </a:solidFill>
                <a:latin typeface="UTM Daxline" panose="02040603050506020204" pitchFamily="18" charset="0"/>
              </a:rPr>
              <a:t>để</a:t>
            </a:r>
            <a:r>
              <a:rPr lang="en-US" sz="2800" b="1" dirty="0">
                <a:solidFill>
                  <a:srgbClr val="CB4D2F"/>
                </a:solidFill>
                <a:latin typeface="UTM Daxline" panose="02040603050506020204" pitchFamily="18" charset="0"/>
              </a:rPr>
              <a:t> </a:t>
            </a:r>
            <a:r>
              <a:rPr lang="en-US" sz="2800" b="1" dirty="0" err="1">
                <a:solidFill>
                  <a:srgbClr val="CB4D2F"/>
                </a:solidFill>
                <a:latin typeface="UTM Daxline" panose="02040603050506020204" pitchFamily="18" charset="0"/>
              </a:rPr>
              <a:t>tả</a:t>
            </a:r>
            <a:r>
              <a:rPr lang="en-US" sz="2800" b="1" dirty="0">
                <a:solidFill>
                  <a:srgbClr val="CB4D2F"/>
                </a:solidFill>
                <a:latin typeface="UTM Daxline" panose="02040603050506020204" pitchFamily="18" charset="0"/>
              </a:rPr>
              <a:t> 1 </a:t>
            </a:r>
            <a:r>
              <a:rPr lang="en-US" sz="2800" b="1" dirty="0" err="1">
                <a:solidFill>
                  <a:srgbClr val="CB4D2F"/>
                </a:solidFill>
                <a:latin typeface="UTM Daxline" panose="02040603050506020204" pitchFamily="18" charset="0"/>
              </a:rPr>
              <a:t>cảnh</a:t>
            </a:r>
            <a:r>
              <a:rPr lang="en-US" sz="2800" b="1" dirty="0">
                <a:solidFill>
                  <a:srgbClr val="CB4D2F"/>
                </a:solidFill>
                <a:latin typeface="UTM Daxline" panose="02040603050506020204" pitchFamily="18" charset="0"/>
              </a:rPr>
              <a:t> </a:t>
            </a:r>
            <a:r>
              <a:rPr lang="en-US" sz="2800" b="1" dirty="0" err="1">
                <a:solidFill>
                  <a:srgbClr val="CB4D2F"/>
                </a:solidFill>
                <a:latin typeface="UTM Daxline" panose="02040603050506020204" pitchFamily="18" charset="0"/>
              </a:rPr>
              <a:t>đẹp</a:t>
            </a:r>
            <a:r>
              <a:rPr lang="en-US" sz="2800" b="1" dirty="0">
                <a:solidFill>
                  <a:srgbClr val="CB4D2F"/>
                </a:solidFill>
                <a:latin typeface="UTM Daxline" panose="02040603050506020204" pitchFamily="18" charset="0"/>
              </a:rPr>
              <a:t>.                                                                                                   </a:t>
            </a:r>
          </a:p>
        </p:txBody>
      </p:sp>
      <p:sp>
        <p:nvSpPr>
          <p:cNvPr id="8" name="AutoShape 4">
            <a:extLst>
              <a:ext uri="{FF2B5EF4-FFF2-40B4-BE49-F238E27FC236}">
                <a16:creationId xmlns:a16="http://schemas.microsoft.com/office/drawing/2014/main" id="{DCB4410E-8C34-421D-8F4D-59DEF0F5D258}"/>
              </a:ext>
            </a:extLst>
          </p:cNvPr>
          <p:cNvSpPr>
            <a:spLocks noChangeArrowheads="1"/>
          </p:cNvSpPr>
          <p:nvPr>
            <p:custDataLst>
              <p:tags r:id="rId1"/>
            </p:custDataLst>
          </p:nvPr>
        </p:nvSpPr>
        <p:spPr bwMode="white">
          <a:xfrm>
            <a:off x="847521" y="2259000"/>
            <a:ext cx="7521150" cy="2043579"/>
          </a:xfrm>
          <a:prstGeom prst="roundRect">
            <a:avLst>
              <a:gd name="adj" fmla="val 7012"/>
            </a:avLst>
          </a:prstGeom>
          <a:noFill/>
          <a:ln w="38100" cap="flat" cmpd="sng" algn="ctr">
            <a:solidFill>
              <a:schemeClr val="accent2"/>
            </a:solidFill>
            <a:prstDash val="solid"/>
          </a:ln>
          <a:effectLst/>
        </p:spPr>
        <p:txBody>
          <a:bodyPr anchor="ctr">
            <a:sp3d/>
          </a:bodyPr>
          <a:lstStyle/>
          <a:p>
            <a:pPr marL="0" lvl="2" algn="ctr" defTabSz="913959" eaLnBrk="0" fontAlgn="ctr" hangingPunct="0">
              <a:buClr>
                <a:srgbClr val="FF0000"/>
              </a:buClr>
              <a:buSzPct val="70000"/>
              <a:buFont typeface="Wingdings" pitchFamily="2" charset="2"/>
              <a:buChar char="n"/>
              <a:tabLst>
                <a:tab pos="136460" algn="l"/>
              </a:tabLst>
              <a:defRPr/>
            </a:pPr>
            <a:endParaRPr lang="zh-CN" altLang="en-US" sz="1400" kern="0" dirty="0">
              <a:solidFill>
                <a:srgbClr val="FFFFFF"/>
              </a:solidFill>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9" name="AutoShape 3">
            <a:extLst>
              <a:ext uri="{FF2B5EF4-FFF2-40B4-BE49-F238E27FC236}">
                <a16:creationId xmlns:a16="http://schemas.microsoft.com/office/drawing/2014/main" id="{4E99680B-0710-41C0-8D0D-EE3EB6C02936}"/>
              </a:ext>
            </a:extLst>
          </p:cNvPr>
          <p:cNvSpPr>
            <a:spLocks noChangeArrowheads="1"/>
          </p:cNvSpPr>
          <p:nvPr/>
        </p:nvSpPr>
        <p:spPr bwMode="auto">
          <a:xfrm>
            <a:off x="2617394" y="1705223"/>
            <a:ext cx="3885677" cy="862567"/>
          </a:xfrm>
          <a:prstGeom prst="roundRect">
            <a:avLst/>
          </a:prstGeom>
          <a:solidFill>
            <a:schemeClr val="accent2">
              <a:lumMod val="100000"/>
            </a:schemeClr>
          </a:solidFill>
          <a:ln w="25400" cap="flat" cmpd="sng" algn="ctr">
            <a:noFill/>
            <a:prstDash val="solid"/>
          </a:ln>
          <a:effectLst/>
        </p:spPr>
        <p:txBody>
          <a:bodyPr anchor="ctr">
            <a:sp3d/>
          </a:bodyPr>
          <a:lstStyle/>
          <a:p>
            <a:pPr algn="ctr" defTabSz="913959" eaLnBrk="0" fontAlgn="ctr" hangingPunct="0">
              <a:buClr>
                <a:srgbClr val="FF0000"/>
              </a:buClr>
              <a:buSzPct val="70000"/>
              <a:defRPr/>
            </a:pPr>
            <a:r>
              <a:rPr lang="en-US" altLang="zh-CN" sz="4000" b="1" kern="0" dirty="0">
                <a:solidFill>
                  <a:srgbClr val="FFFFFF"/>
                </a:solidFill>
                <a:latin typeface="Calibri" panose="020F0502020204030204" pitchFamily="34" charset="0"/>
                <a:ea typeface="字魂58号-创中黑" panose="00000500000000000000" pitchFamily="2" charset="-122"/>
                <a:cs typeface="Calibri" panose="020F0502020204030204" pitchFamily="34" charset="0"/>
                <a:sym typeface="字魂58号-创中黑" panose="00000500000000000000" pitchFamily="2" charset="-122"/>
              </a:rPr>
              <a:t>TIÊU CHÍ</a:t>
            </a:r>
            <a:endParaRPr lang="zh-CN" altLang="zh-CN" sz="4000" b="1" kern="0" dirty="0">
              <a:solidFill>
                <a:srgbClr val="FFFFFF"/>
              </a:solidFill>
              <a:latin typeface="Calibri" panose="020F0502020204030204" pitchFamily="34" charset="0"/>
              <a:ea typeface="字魂58号-创中黑" panose="00000500000000000000" pitchFamily="2" charset="-122"/>
              <a:cs typeface="Calibri" panose="020F0502020204030204" pitchFamily="34" charset="0"/>
              <a:sym typeface="字魂58号-创中黑" panose="00000500000000000000" pitchFamily="2" charset="-122"/>
            </a:endParaRPr>
          </a:p>
        </p:txBody>
      </p:sp>
      <p:sp>
        <p:nvSpPr>
          <p:cNvPr id="14" name="TextBox 13">
            <a:extLst>
              <a:ext uri="{FF2B5EF4-FFF2-40B4-BE49-F238E27FC236}">
                <a16:creationId xmlns:a16="http://schemas.microsoft.com/office/drawing/2014/main" id="{26196316-2E17-4F33-ADB4-DAFD5524464E}"/>
              </a:ext>
            </a:extLst>
          </p:cNvPr>
          <p:cNvSpPr txBox="1"/>
          <p:nvPr/>
        </p:nvSpPr>
        <p:spPr>
          <a:xfrm>
            <a:off x="1112152" y="2567790"/>
            <a:ext cx="7410995" cy="1569660"/>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 dung.</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khoảng</a:t>
            </a:r>
            <a:r>
              <a:rPr lang="en-US" sz="3200" dirty="0">
                <a:latin typeface="Times New Roman" panose="02020603050405020304" pitchFamily="18" charset="0"/>
                <a:cs typeface="Times New Roman" panose="02020603050405020304" pitchFamily="18" charset="0"/>
              </a:rPr>
              <a:t> 5 – 8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826812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par>
                          <p:cTn id="15" fill="hold">
                            <p:stCondLst>
                              <p:cond delay="500"/>
                            </p:stCondLst>
                            <p:childTnLst>
                              <p:par>
                                <p:cTn id="16" presetID="16" presetClass="entr" presetSubtype="37"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out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900" decel="100000" fill="hold"/>
                                        <p:tgtEl>
                                          <p:spTgt spid="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7" fill="hold">
                            <p:stCondLst>
                              <p:cond delay="1000"/>
                            </p:stCondLst>
                            <p:childTnLst>
                              <p:par>
                                <p:cTn id="28" presetID="12" presetClass="entr" presetSubtype="1"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slide(fromTop)">
                                      <p:cBhvr>
                                        <p:cTn id="30" dur="500"/>
                                        <p:tgtEl>
                                          <p:spTgt spid="8"/>
                                        </p:tgtEl>
                                      </p:cBhvr>
                                    </p:animEffect>
                                  </p:childTnLst>
                                </p:cTn>
                              </p:par>
                              <p:par>
                                <p:cTn id="31" presetID="16" presetClass="entr" presetSubtype="21" fill="hold" nodeType="withEffect">
                                  <p:stCondLst>
                                    <p:cond delay="0"/>
                                  </p:stCondLst>
                                  <p:childTnLst>
                                    <p:set>
                                      <p:cBhvr>
                                        <p:cTn id="32" dur="1" fill="hold">
                                          <p:stCondLst>
                                            <p:cond delay="0"/>
                                          </p:stCondLst>
                                        </p:cTn>
                                        <p:tgtEl>
                                          <p:spTgt spid="14">
                                            <p:txEl>
                                              <p:pRg st="1" end="1"/>
                                            </p:txEl>
                                          </p:spTgt>
                                        </p:tgtEl>
                                        <p:attrNameLst>
                                          <p:attrName>style.visibility</p:attrName>
                                        </p:attrNameLst>
                                      </p:cBhvr>
                                      <p:to>
                                        <p:strVal val="visible"/>
                                      </p:to>
                                    </p:set>
                                    <p:animEffect transition="in" filter="barn(inVertical)">
                                      <p:cBhvr>
                                        <p:cTn id="33" dur="500"/>
                                        <p:tgtEl>
                                          <p:spTgt spid="14">
                                            <p:txEl>
                                              <p:pRg st="1" end="1"/>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14">
                                            <p:txEl>
                                              <p:pRg st="0" end="0"/>
                                            </p:txEl>
                                          </p:spTgt>
                                        </p:tgtEl>
                                        <p:attrNameLst>
                                          <p:attrName>style.visibility</p:attrName>
                                        </p:attrNameLst>
                                      </p:cBhvr>
                                      <p:to>
                                        <p:strVal val="visible"/>
                                      </p:to>
                                    </p:set>
                                    <p:animEffect transition="in" filter="barn(inVertical)">
                                      <p:cBhvr>
                                        <p:cTn id="36" dur="500"/>
                                        <p:tgtEl>
                                          <p:spTgt spid="14">
                                            <p:txEl>
                                              <p:pRg st="0" end="0"/>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14">
                                            <p:txEl>
                                              <p:pRg st="2" end="2"/>
                                            </p:txEl>
                                          </p:spTgt>
                                        </p:tgtEl>
                                        <p:attrNameLst>
                                          <p:attrName>style.visibility</p:attrName>
                                        </p:attrNameLst>
                                      </p:cBhvr>
                                      <p:to>
                                        <p:strVal val="visible"/>
                                      </p:to>
                                    </p:set>
                                    <p:animEffect transition="in" filter="barn(inVertical)">
                                      <p:cBhvr>
                                        <p:cTn id="39"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66065" y="-19337522"/>
            <a:ext cx="6023504" cy="3600000"/>
          </a:xfrm>
          <a:prstGeom prst="rect">
            <a:avLst/>
          </a:prstGeom>
        </p:spPr>
      </p:pic>
      <p:pic>
        <p:nvPicPr>
          <p:cNvPr id="7" name="图片 6">
            <a:extLst>
              <a:ext uri="{FF2B5EF4-FFF2-40B4-BE49-F238E27FC236}">
                <a16:creationId xmlns:a16="http://schemas.microsoft.com/office/drawing/2014/main" id="{B7EEB32C-B244-4462-A28D-3807A76EA9F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pic>
        <p:nvPicPr>
          <p:cNvPr id="8" name="图片 7">
            <a:extLst>
              <a:ext uri="{FF2B5EF4-FFF2-40B4-BE49-F238E27FC236}">
                <a16:creationId xmlns:a16="http://schemas.microsoft.com/office/drawing/2014/main" id="{0BB85D13-97C1-4A3B-8C2D-0DA685D9006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5137" y="2273724"/>
            <a:ext cx="1678782" cy="1443039"/>
          </a:xfrm>
          <a:prstGeom prst="rect">
            <a:avLst/>
          </a:prstGeom>
        </p:spPr>
      </p:pic>
      <p:pic>
        <p:nvPicPr>
          <p:cNvPr id="9" name="图片 8">
            <a:extLst>
              <a:ext uri="{FF2B5EF4-FFF2-40B4-BE49-F238E27FC236}">
                <a16:creationId xmlns:a16="http://schemas.microsoft.com/office/drawing/2014/main" id="{9172F251-279D-4479-95B1-08B2917B84E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92193" y="58537"/>
            <a:ext cx="2034063" cy="1846827"/>
          </a:xfrm>
          <a:prstGeom prst="rect">
            <a:avLst/>
          </a:prstGeom>
        </p:spPr>
      </p:pic>
      <p:pic>
        <p:nvPicPr>
          <p:cNvPr id="10" name="图片 9">
            <a:extLst>
              <a:ext uri="{FF2B5EF4-FFF2-40B4-BE49-F238E27FC236}">
                <a16:creationId xmlns:a16="http://schemas.microsoft.com/office/drawing/2014/main" id="{C20E95C3-0D74-4560-9D06-0D312D53D7D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1032491">
            <a:off x="4854002" y="502432"/>
            <a:ext cx="884280" cy="1176755"/>
          </a:xfrm>
          <a:prstGeom prst="rect">
            <a:avLst/>
          </a:prstGeom>
        </p:spPr>
      </p:pic>
      <p:pic>
        <p:nvPicPr>
          <p:cNvPr id="11" name="图片 10">
            <a:extLst>
              <a:ext uri="{FF2B5EF4-FFF2-40B4-BE49-F238E27FC236}">
                <a16:creationId xmlns:a16="http://schemas.microsoft.com/office/drawing/2014/main" id="{7FCA94AC-8BC6-4A1B-B952-6F6E290D409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987974" y="58537"/>
            <a:ext cx="3023130" cy="2146799"/>
          </a:xfrm>
          <a:prstGeom prst="rect">
            <a:avLst/>
          </a:prstGeom>
        </p:spPr>
      </p:pic>
      <p:pic>
        <p:nvPicPr>
          <p:cNvPr id="12" name="图片 11">
            <a:extLst>
              <a:ext uri="{FF2B5EF4-FFF2-40B4-BE49-F238E27FC236}">
                <a16:creationId xmlns:a16="http://schemas.microsoft.com/office/drawing/2014/main" id="{B797E4A4-4C44-4201-8E64-9D486521A0CE}"/>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456770" y="380503"/>
            <a:ext cx="1067982" cy="1299322"/>
          </a:xfrm>
          <a:prstGeom prst="rect">
            <a:avLst/>
          </a:prstGeom>
        </p:spPr>
      </p:pic>
      <p:pic>
        <p:nvPicPr>
          <p:cNvPr id="13" name="图片 12">
            <a:extLst>
              <a:ext uri="{FF2B5EF4-FFF2-40B4-BE49-F238E27FC236}">
                <a16:creationId xmlns:a16="http://schemas.microsoft.com/office/drawing/2014/main" id="{99787772-5AB4-4A20-8907-A68ACBBD778A}"/>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519563" y="105990"/>
            <a:ext cx="1133955" cy="1274445"/>
          </a:xfrm>
          <a:prstGeom prst="rect">
            <a:avLst/>
          </a:prstGeom>
        </p:spPr>
      </p:pic>
      <p:grpSp>
        <p:nvGrpSpPr>
          <p:cNvPr id="4" name="Group 3">
            <a:extLst>
              <a:ext uri="{FF2B5EF4-FFF2-40B4-BE49-F238E27FC236}">
                <a16:creationId xmlns:a16="http://schemas.microsoft.com/office/drawing/2014/main" id="{C540D172-353C-4F66-BAF3-326D38CF9E07}"/>
              </a:ext>
            </a:extLst>
          </p:cNvPr>
          <p:cNvGrpSpPr/>
          <p:nvPr/>
        </p:nvGrpSpPr>
        <p:grpSpPr>
          <a:xfrm>
            <a:off x="2321671" y="1719716"/>
            <a:ext cx="4220615" cy="2269862"/>
            <a:chOff x="2321671" y="1719716"/>
            <a:chExt cx="4220615" cy="2269862"/>
          </a:xfrm>
        </p:grpSpPr>
        <p:pic>
          <p:nvPicPr>
            <p:cNvPr id="3" name="图片 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321671" y="1719716"/>
              <a:ext cx="4220615" cy="2269862"/>
            </a:xfrm>
            <a:prstGeom prst="rect">
              <a:avLst/>
            </a:prstGeom>
          </p:spPr>
        </p:pic>
        <p:sp>
          <p:nvSpPr>
            <p:cNvPr id="5" name="TextBox 4">
              <a:extLst>
                <a:ext uri="{FF2B5EF4-FFF2-40B4-BE49-F238E27FC236}">
                  <a16:creationId xmlns:a16="http://schemas.microsoft.com/office/drawing/2014/main" id="{2A252598-7833-4063-A1C8-B02A92D653FF}"/>
                </a:ext>
              </a:extLst>
            </p:cNvPr>
            <p:cNvSpPr txBox="1"/>
            <p:nvPr/>
          </p:nvSpPr>
          <p:spPr>
            <a:xfrm>
              <a:off x="2458419" y="2793433"/>
              <a:ext cx="3947118" cy="923330"/>
            </a:xfrm>
            <a:prstGeom prst="rect">
              <a:avLst/>
            </a:prstGeom>
            <a:noFill/>
          </p:spPr>
          <p:txBody>
            <a:bodyPr wrap="square" rtlCol="0">
              <a:spAutoFit/>
            </a:bodyPr>
            <a:lstStyle/>
            <a:p>
              <a:pPr algn="ctr"/>
              <a:r>
                <a:rPr lang="en-US" sz="5400">
                  <a:solidFill>
                    <a:srgbClr val="C00000"/>
                  </a:solidFill>
                  <a:latin typeface="UVN Banh Mi" pitchFamily="2" charset="0"/>
                </a:rPr>
                <a:t>VẬN DỤNG</a:t>
              </a:r>
            </a:p>
          </p:txBody>
        </p:sp>
      </p:grpSp>
    </p:spTree>
    <p:extLst>
      <p:ext uri="{BB962C8B-B14F-4D97-AF65-F5344CB8AC3E}">
        <p14:creationId xmlns:p14="http://schemas.microsoft.com/office/powerpoint/2010/main" val="29456926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2847BCD-065B-452F-846A-B5A477540672}"/>
              </a:ext>
            </a:extLst>
          </p:cNvPr>
          <p:cNvPicPr>
            <a:picLocks noChangeAspect="1"/>
          </p:cNvPicPr>
          <p:nvPr/>
        </p:nvPicPr>
        <p:blipFill rotWithShape="1">
          <a:blip r:embed="rId4">
            <a:extLst>
              <a:ext uri="{28A0092B-C50C-407E-A947-70E740481C1C}">
                <a14:useLocalDpi xmlns:a14="http://schemas.microsoft.com/office/drawing/2010/main" val="0"/>
              </a:ext>
            </a:extLst>
          </a:blip>
          <a:srcRect t="6816" r="46995" b="68532"/>
          <a:stretch/>
        </p:blipFill>
        <p:spPr>
          <a:xfrm>
            <a:off x="923231" y="1787407"/>
            <a:ext cx="5635231" cy="3164157"/>
          </a:xfrm>
          <a:prstGeom prst="rect">
            <a:avLst/>
          </a:prstGeom>
        </p:spPr>
      </p:pic>
      <p:pic>
        <p:nvPicPr>
          <p:cNvPr id="14" name="图片 13">
            <a:extLst>
              <a:ext uri="{FF2B5EF4-FFF2-40B4-BE49-F238E27FC236}">
                <a16:creationId xmlns:a16="http://schemas.microsoft.com/office/drawing/2014/main" id="{2F9162C4-C651-4EE6-9331-43ACC6B1A95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pic>
        <p:nvPicPr>
          <p:cNvPr id="7" name="图片 6">
            <a:extLst>
              <a:ext uri="{FF2B5EF4-FFF2-40B4-BE49-F238E27FC236}">
                <a16:creationId xmlns:a16="http://schemas.microsoft.com/office/drawing/2014/main" id="{CDCE7F16-F9E7-4167-868D-F73125A105F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73018" y="1512495"/>
            <a:ext cx="1464153" cy="1365446"/>
          </a:xfrm>
          <a:prstGeom prst="rect">
            <a:avLst/>
          </a:prstGeom>
        </p:spPr>
      </p:pic>
      <p:pic>
        <p:nvPicPr>
          <p:cNvPr id="29" name="图片 28">
            <a:extLst>
              <a:ext uri="{FF2B5EF4-FFF2-40B4-BE49-F238E27FC236}">
                <a16:creationId xmlns:a16="http://schemas.microsoft.com/office/drawing/2014/main" id="{877984A8-82DC-44F8-B578-8795C6842A4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04313" y="2817569"/>
            <a:ext cx="2218817" cy="1572956"/>
          </a:xfrm>
          <a:prstGeom prst="rect">
            <a:avLst/>
          </a:prstGeom>
        </p:spPr>
      </p:pic>
      <p:sp>
        <p:nvSpPr>
          <p:cNvPr id="19" name="文本框 6">
            <a:extLst>
              <a:ext uri="{FF2B5EF4-FFF2-40B4-BE49-F238E27FC236}">
                <a16:creationId xmlns:a16="http://schemas.microsoft.com/office/drawing/2014/main" id="{459B3FA9-7128-4665-8951-97EED598FBA0}"/>
              </a:ext>
            </a:extLst>
          </p:cNvPr>
          <p:cNvSpPr txBox="1"/>
          <p:nvPr/>
        </p:nvSpPr>
        <p:spPr>
          <a:xfrm>
            <a:off x="696853" y="345309"/>
            <a:ext cx="4043315" cy="1099673"/>
          </a:xfrm>
          <a:prstGeom prst="rect">
            <a:avLst/>
          </a:prstGeom>
          <a:noFill/>
        </p:spPr>
        <p:txBody>
          <a:bodyPr wrap="square" rtlCol="0">
            <a:prstTxWarp prst="textDoubleWave1">
              <a:avLst/>
            </a:prstTxWarp>
            <a:spAutoFit/>
          </a:bodyPr>
          <a:lstStyle/>
          <a:p>
            <a:pPr algn="ctr"/>
            <a:r>
              <a:rPr lang="en-US" altLang="zh-CN" sz="4000">
                <a:ln w="19050">
                  <a:solidFill>
                    <a:schemeClr val="bg1"/>
                  </a:solidFill>
                </a:ln>
                <a:solidFill>
                  <a:srgbClr val="0070C0"/>
                </a:solidFill>
                <a:effectLst>
                  <a:outerShdw blurRad="38100" dist="38100" dir="2700000" algn="tl">
                    <a:srgbClr val="000000">
                      <a:alpha val="43137"/>
                    </a:srgbClr>
                  </a:outerShdw>
                </a:effectLst>
                <a:latin typeface="UTM Flamenco" panose="02040603050506020204" pitchFamily="18" charset="0"/>
                <a:ea typeface="inpin heiti" charset="-122"/>
              </a:rPr>
              <a:t>Mục tiêu bài học</a:t>
            </a:r>
            <a:endParaRPr lang="zh-CN" altLang="en-US" sz="4000" dirty="0">
              <a:ln w="19050">
                <a:solidFill>
                  <a:schemeClr val="bg1"/>
                </a:solidFill>
              </a:ln>
              <a:solidFill>
                <a:srgbClr val="0070C0"/>
              </a:solidFill>
              <a:effectLst>
                <a:outerShdw blurRad="38100" dist="38100" dir="2700000" algn="tl">
                  <a:srgbClr val="000000">
                    <a:alpha val="43137"/>
                  </a:srgbClr>
                </a:outerShdw>
              </a:effectLst>
              <a:latin typeface="UTM Flamenco" panose="02040603050506020204" pitchFamily="18" charset="0"/>
              <a:ea typeface="inpin heiti" charset="-122"/>
            </a:endParaRPr>
          </a:p>
        </p:txBody>
      </p:sp>
      <p:pic>
        <p:nvPicPr>
          <p:cNvPr id="25" name="Picture 24">
            <a:extLst>
              <a:ext uri="{FF2B5EF4-FFF2-40B4-BE49-F238E27FC236}">
                <a16:creationId xmlns:a16="http://schemas.microsoft.com/office/drawing/2014/main" id="{D398442F-6526-4F66-A28F-2164DC29F2D0}"/>
              </a:ext>
            </a:extLst>
          </p:cNvPr>
          <p:cNvPicPr>
            <a:picLocks noChangeAspect="1"/>
          </p:cNvPicPr>
          <p:nvPr/>
        </p:nvPicPr>
        <p:blipFill rotWithShape="1">
          <a:blip r:embed="rId4">
            <a:extLst>
              <a:ext uri="{28A0092B-C50C-407E-A947-70E740481C1C}">
                <a14:useLocalDpi xmlns:a14="http://schemas.microsoft.com/office/drawing/2010/main" val="0"/>
              </a:ext>
            </a:extLst>
          </a:blip>
          <a:srcRect l="52060" t="8064" r="-337" b="70091"/>
          <a:stretch/>
        </p:blipFill>
        <p:spPr>
          <a:xfrm>
            <a:off x="4835536" y="127723"/>
            <a:ext cx="4770713" cy="2747108"/>
          </a:xfrm>
          <a:prstGeom prst="rect">
            <a:avLst/>
          </a:prstGeom>
        </p:spPr>
      </p:pic>
      <p:sp>
        <p:nvSpPr>
          <p:cNvPr id="28" name="TextBox 8">
            <a:extLst>
              <a:ext uri="{FF2B5EF4-FFF2-40B4-BE49-F238E27FC236}">
                <a16:creationId xmlns:a16="http://schemas.microsoft.com/office/drawing/2014/main" id="{D088EF33-9B05-4176-BD48-C6EA0F8F7511}"/>
              </a:ext>
            </a:extLst>
          </p:cNvPr>
          <p:cNvSpPr txBox="1"/>
          <p:nvPr/>
        </p:nvSpPr>
        <p:spPr>
          <a:xfrm>
            <a:off x="5477022" y="1040865"/>
            <a:ext cx="2970125" cy="1005340"/>
          </a:xfrm>
          <a:prstGeom prst="rect">
            <a:avLst/>
          </a:prstGeom>
        </p:spPr>
        <p:txBody>
          <a:bodyPr wrap="square" lIns="0" tIns="0" rIns="0" bIns="0" rtlCol="0" anchor="t">
            <a:spAutoFit/>
          </a:bodyPr>
          <a:lstStyle/>
          <a:p>
            <a:pPr algn="ctr">
              <a:lnSpc>
                <a:spcPct val="120000"/>
              </a:lnSpc>
            </a:pPr>
            <a:r>
              <a:rPr lang="en-US" sz="2800" b="1">
                <a:solidFill>
                  <a:srgbClr val="CB4D2F"/>
                </a:solidFill>
                <a:latin typeface="UTM Duepuntozero" panose="02040603050506020204" pitchFamily="18" charset="0"/>
              </a:rPr>
              <a:t>Hiểu được tác dụng của dấu hai chấm.</a:t>
            </a:r>
            <a:endParaRPr lang="en-US" sz="2800" b="1" dirty="0">
              <a:solidFill>
                <a:srgbClr val="CB4D2F"/>
              </a:solidFill>
              <a:latin typeface="UTM Duepuntozero" panose="02040603050506020204" pitchFamily="18" charset="0"/>
            </a:endParaRPr>
          </a:p>
        </p:txBody>
      </p:sp>
      <p:sp>
        <p:nvSpPr>
          <p:cNvPr id="30" name="TextBox 8">
            <a:extLst>
              <a:ext uri="{FF2B5EF4-FFF2-40B4-BE49-F238E27FC236}">
                <a16:creationId xmlns:a16="http://schemas.microsoft.com/office/drawing/2014/main" id="{12A03EEE-7F50-4019-A710-DE763B526E58}"/>
              </a:ext>
            </a:extLst>
          </p:cNvPr>
          <p:cNvSpPr txBox="1"/>
          <p:nvPr/>
        </p:nvSpPr>
        <p:spPr>
          <a:xfrm>
            <a:off x="2014504" y="2748127"/>
            <a:ext cx="4113027" cy="1003031"/>
          </a:xfrm>
          <a:prstGeom prst="rect">
            <a:avLst/>
          </a:prstGeom>
        </p:spPr>
        <p:txBody>
          <a:bodyPr wrap="square" lIns="0" tIns="0" rIns="0" bIns="0" rtlCol="0" anchor="t">
            <a:spAutoFit/>
          </a:bodyPr>
          <a:lstStyle/>
          <a:p>
            <a:pPr algn="ctr">
              <a:lnSpc>
                <a:spcPct val="120000"/>
              </a:lnSpc>
            </a:pPr>
            <a:r>
              <a:rPr lang="en-US" sz="2800" b="1">
                <a:solidFill>
                  <a:srgbClr val="CB4D2F"/>
                </a:solidFill>
                <a:latin typeface="UTM Duepuntozero" panose="02040603050506020204" pitchFamily="18" charset="0"/>
              </a:rPr>
              <a:t>Biết cách sử dụng dấu hai chấm trong câu văn, đoạn văn.</a:t>
            </a:r>
            <a:endParaRPr lang="en-US" sz="2800" b="1" dirty="0">
              <a:solidFill>
                <a:srgbClr val="CB4D2F"/>
              </a:solidFill>
              <a:latin typeface="UTM Duepuntozero" panose="02040603050506020204" pitchFamily="18" charset="0"/>
            </a:endParaRPr>
          </a:p>
        </p:txBody>
      </p:sp>
      <p:pic>
        <p:nvPicPr>
          <p:cNvPr id="12" name="Picture 11">
            <a:extLst>
              <a:ext uri="{FF2B5EF4-FFF2-40B4-BE49-F238E27FC236}">
                <a16:creationId xmlns:a16="http://schemas.microsoft.com/office/drawing/2014/main" id="{10A6C31C-2961-4202-A3A6-9A0539257DAB}"/>
              </a:ext>
            </a:extLst>
          </p:cNvPr>
          <p:cNvPicPr>
            <a:picLocks noChangeAspect="1"/>
          </p:cNvPicPr>
          <p:nvPr/>
        </p:nvPicPr>
        <p:blipFill>
          <a:blip r:embed="rId8">
            <a:duotone>
              <a:prstClr val="black"/>
              <a:srgbClr val="CB4D2F">
                <a:tint val="45000"/>
                <a:satMod val="400000"/>
              </a:srgbClr>
            </a:duotone>
            <a:extLst>
              <a:ext uri="{28A0092B-C50C-407E-A947-70E740481C1C}">
                <a14:useLocalDpi xmlns:a14="http://schemas.microsoft.com/office/drawing/2010/main" val="0"/>
              </a:ext>
            </a:extLst>
          </a:blip>
          <a:stretch>
            <a:fillRect/>
          </a:stretch>
        </p:blipFill>
        <p:spPr>
          <a:xfrm>
            <a:off x="6352484" y="-178849"/>
            <a:ext cx="1219200" cy="1219200"/>
          </a:xfrm>
          <a:prstGeom prst="rect">
            <a:avLst/>
          </a:prstGeom>
        </p:spPr>
      </p:pic>
      <p:pic>
        <p:nvPicPr>
          <p:cNvPr id="13" name="Picture 12">
            <a:extLst>
              <a:ext uri="{FF2B5EF4-FFF2-40B4-BE49-F238E27FC236}">
                <a16:creationId xmlns:a16="http://schemas.microsoft.com/office/drawing/2014/main" id="{4ADB1AA8-77D4-4B9A-8AD6-C9251297AC42}"/>
              </a:ext>
            </a:extLst>
          </p:cNvPr>
          <p:cNvPicPr>
            <a:picLocks noChangeAspect="1"/>
          </p:cNvPicPr>
          <p:nvPr/>
        </p:nvPicPr>
        <p:blipFill>
          <a:blip r:embed="rId8">
            <a:duotone>
              <a:prstClr val="black"/>
              <a:srgbClr val="CB4D2F">
                <a:tint val="45000"/>
                <a:satMod val="400000"/>
              </a:srgbClr>
            </a:duotone>
            <a:extLst>
              <a:ext uri="{28A0092B-C50C-407E-A947-70E740481C1C}">
                <a14:useLocalDpi xmlns:a14="http://schemas.microsoft.com/office/drawing/2010/main" val="0"/>
              </a:ext>
            </a:extLst>
          </a:blip>
          <a:stretch>
            <a:fillRect/>
          </a:stretch>
        </p:blipFill>
        <p:spPr>
          <a:xfrm>
            <a:off x="3327479" y="1616778"/>
            <a:ext cx="1219200" cy="1219200"/>
          </a:xfrm>
          <a:prstGeom prst="rect">
            <a:avLst/>
          </a:prstGeom>
        </p:spPr>
      </p:pic>
    </p:spTree>
    <p:extLst>
      <p:ext uri="{BB962C8B-B14F-4D97-AF65-F5344CB8AC3E}">
        <p14:creationId xmlns:p14="http://schemas.microsoft.com/office/powerpoint/2010/main" val="30081539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2847BCD-065B-452F-846A-B5A477540672}"/>
              </a:ext>
            </a:extLst>
          </p:cNvPr>
          <p:cNvPicPr>
            <a:picLocks noChangeAspect="1"/>
          </p:cNvPicPr>
          <p:nvPr/>
        </p:nvPicPr>
        <p:blipFill rotWithShape="1">
          <a:blip r:embed="rId3">
            <a:extLst>
              <a:ext uri="{28A0092B-C50C-407E-A947-70E740481C1C}">
                <a14:useLocalDpi xmlns:a14="http://schemas.microsoft.com/office/drawing/2010/main" val="0"/>
              </a:ext>
            </a:extLst>
          </a:blip>
          <a:srcRect t="6816" r="46995" b="68532"/>
          <a:stretch/>
        </p:blipFill>
        <p:spPr>
          <a:xfrm>
            <a:off x="923231" y="1787407"/>
            <a:ext cx="6206265" cy="3164157"/>
          </a:xfrm>
          <a:prstGeom prst="rect">
            <a:avLst/>
          </a:prstGeom>
        </p:spPr>
      </p:pic>
      <p:pic>
        <p:nvPicPr>
          <p:cNvPr id="14" name="图片 13">
            <a:extLst>
              <a:ext uri="{FF2B5EF4-FFF2-40B4-BE49-F238E27FC236}">
                <a16:creationId xmlns:a16="http://schemas.microsoft.com/office/drawing/2014/main" id="{2F9162C4-C651-4EE6-9331-43ACC6B1A95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pic>
        <p:nvPicPr>
          <p:cNvPr id="7" name="图片 6">
            <a:extLst>
              <a:ext uri="{FF2B5EF4-FFF2-40B4-BE49-F238E27FC236}">
                <a16:creationId xmlns:a16="http://schemas.microsoft.com/office/drawing/2014/main" id="{CDCE7F16-F9E7-4167-868D-F73125A105F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73018" y="1512495"/>
            <a:ext cx="1464153" cy="1365446"/>
          </a:xfrm>
          <a:prstGeom prst="rect">
            <a:avLst/>
          </a:prstGeom>
        </p:spPr>
      </p:pic>
      <p:pic>
        <p:nvPicPr>
          <p:cNvPr id="29" name="图片 28">
            <a:extLst>
              <a:ext uri="{FF2B5EF4-FFF2-40B4-BE49-F238E27FC236}">
                <a16:creationId xmlns:a16="http://schemas.microsoft.com/office/drawing/2014/main" id="{877984A8-82DC-44F8-B578-8795C6842A4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04313" y="2817569"/>
            <a:ext cx="2218817" cy="1572956"/>
          </a:xfrm>
          <a:prstGeom prst="rect">
            <a:avLst/>
          </a:prstGeom>
        </p:spPr>
      </p:pic>
      <p:sp>
        <p:nvSpPr>
          <p:cNvPr id="19" name="文本框 6">
            <a:extLst>
              <a:ext uri="{FF2B5EF4-FFF2-40B4-BE49-F238E27FC236}">
                <a16:creationId xmlns:a16="http://schemas.microsoft.com/office/drawing/2014/main" id="{459B3FA9-7128-4665-8951-97EED598FBA0}"/>
              </a:ext>
            </a:extLst>
          </p:cNvPr>
          <p:cNvSpPr txBox="1"/>
          <p:nvPr/>
        </p:nvSpPr>
        <p:spPr>
          <a:xfrm>
            <a:off x="696853" y="345309"/>
            <a:ext cx="4043315" cy="1099673"/>
          </a:xfrm>
          <a:prstGeom prst="rect">
            <a:avLst/>
          </a:prstGeom>
          <a:noFill/>
        </p:spPr>
        <p:txBody>
          <a:bodyPr wrap="square" rtlCol="0">
            <a:prstTxWarp prst="textDoubleWave1">
              <a:avLst/>
            </a:prstTxWarp>
            <a:spAutoFit/>
          </a:bodyPr>
          <a:lstStyle/>
          <a:p>
            <a:pPr algn="ctr"/>
            <a:r>
              <a:rPr lang="en-US" altLang="zh-CN" sz="4000">
                <a:ln w="19050">
                  <a:solidFill>
                    <a:schemeClr val="bg1"/>
                  </a:solidFill>
                </a:ln>
                <a:solidFill>
                  <a:srgbClr val="0070C0"/>
                </a:solidFill>
                <a:effectLst>
                  <a:outerShdw blurRad="38100" dist="38100" dir="2700000" algn="tl">
                    <a:srgbClr val="000000">
                      <a:alpha val="43137"/>
                    </a:srgbClr>
                  </a:outerShdw>
                </a:effectLst>
                <a:latin typeface="UTM Flamenco" panose="02040603050506020204" pitchFamily="18" charset="0"/>
                <a:ea typeface="inpin heiti" charset="-122"/>
              </a:rPr>
              <a:t>Mục tiêu bài học</a:t>
            </a:r>
            <a:endParaRPr lang="zh-CN" altLang="en-US" sz="4000" dirty="0">
              <a:ln w="19050">
                <a:solidFill>
                  <a:schemeClr val="bg1"/>
                </a:solidFill>
              </a:ln>
              <a:solidFill>
                <a:srgbClr val="0070C0"/>
              </a:solidFill>
              <a:effectLst>
                <a:outerShdw blurRad="38100" dist="38100" dir="2700000" algn="tl">
                  <a:srgbClr val="000000">
                    <a:alpha val="43137"/>
                  </a:srgbClr>
                </a:outerShdw>
              </a:effectLst>
              <a:latin typeface="UTM Flamenco" panose="02040603050506020204" pitchFamily="18" charset="0"/>
              <a:ea typeface="inpin heiti" charset="-122"/>
            </a:endParaRPr>
          </a:p>
        </p:txBody>
      </p:sp>
      <p:pic>
        <p:nvPicPr>
          <p:cNvPr id="25" name="Picture 24">
            <a:extLst>
              <a:ext uri="{FF2B5EF4-FFF2-40B4-BE49-F238E27FC236}">
                <a16:creationId xmlns:a16="http://schemas.microsoft.com/office/drawing/2014/main" id="{D398442F-6526-4F66-A28F-2164DC29F2D0}"/>
              </a:ext>
            </a:extLst>
          </p:cNvPr>
          <p:cNvPicPr>
            <a:picLocks noChangeAspect="1"/>
          </p:cNvPicPr>
          <p:nvPr/>
        </p:nvPicPr>
        <p:blipFill rotWithShape="1">
          <a:blip r:embed="rId3">
            <a:extLst>
              <a:ext uri="{28A0092B-C50C-407E-A947-70E740481C1C}">
                <a14:useLocalDpi xmlns:a14="http://schemas.microsoft.com/office/drawing/2010/main" val="0"/>
              </a:ext>
            </a:extLst>
          </a:blip>
          <a:srcRect l="52060" t="8064" r="-337" b="70091"/>
          <a:stretch/>
        </p:blipFill>
        <p:spPr>
          <a:xfrm>
            <a:off x="4835536" y="127723"/>
            <a:ext cx="4770713" cy="2747108"/>
          </a:xfrm>
          <a:prstGeom prst="rect">
            <a:avLst/>
          </a:prstGeom>
        </p:spPr>
      </p:pic>
      <p:sp>
        <p:nvSpPr>
          <p:cNvPr id="28" name="TextBox 8">
            <a:extLst>
              <a:ext uri="{FF2B5EF4-FFF2-40B4-BE49-F238E27FC236}">
                <a16:creationId xmlns:a16="http://schemas.microsoft.com/office/drawing/2014/main" id="{D088EF33-9B05-4176-BD48-C6EA0F8F7511}"/>
              </a:ext>
            </a:extLst>
          </p:cNvPr>
          <p:cNvSpPr txBox="1"/>
          <p:nvPr/>
        </p:nvSpPr>
        <p:spPr>
          <a:xfrm>
            <a:off x="5477022" y="1040865"/>
            <a:ext cx="2970125" cy="1005340"/>
          </a:xfrm>
          <a:prstGeom prst="rect">
            <a:avLst/>
          </a:prstGeom>
        </p:spPr>
        <p:txBody>
          <a:bodyPr wrap="square" lIns="0" tIns="0" rIns="0" bIns="0" rtlCol="0" anchor="t">
            <a:spAutoFit/>
          </a:bodyPr>
          <a:lstStyle/>
          <a:p>
            <a:pPr algn="ctr">
              <a:lnSpc>
                <a:spcPct val="120000"/>
              </a:lnSpc>
            </a:pPr>
            <a:r>
              <a:rPr lang="en-US" sz="2800" b="1">
                <a:solidFill>
                  <a:srgbClr val="CB4D2F"/>
                </a:solidFill>
                <a:latin typeface="UTM Duepuntozero" panose="02040603050506020204" pitchFamily="18" charset="0"/>
              </a:rPr>
              <a:t>Hiểu được tác dụng của dấu hai chấm.</a:t>
            </a:r>
            <a:endParaRPr lang="en-US" sz="2800" b="1" dirty="0">
              <a:solidFill>
                <a:srgbClr val="CB4D2F"/>
              </a:solidFill>
              <a:latin typeface="UTM Duepuntozero" panose="02040603050506020204" pitchFamily="18" charset="0"/>
            </a:endParaRPr>
          </a:p>
        </p:txBody>
      </p:sp>
      <p:sp>
        <p:nvSpPr>
          <p:cNvPr id="30" name="TextBox 8">
            <a:extLst>
              <a:ext uri="{FF2B5EF4-FFF2-40B4-BE49-F238E27FC236}">
                <a16:creationId xmlns:a16="http://schemas.microsoft.com/office/drawing/2014/main" id="{12A03EEE-7F50-4019-A710-DE763B526E58}"/>
              </a:ext>
            </a:extLst>
          </p:cNvPr>
          <p:cNvSpPr txBox="1"/>
          <p:nvPr/>
        </p:nvSpPr>
        <p:spPr>
          <a:xfrm>
            <a:off x="2014504" y="2748127"/>
            <a:ext cx="4543958" cy="1003031"/>
          </a:xfrm>
          <a:prstGeom prst="rect">
            <a:avLst/>
          </a:prstGeom>
        </p:spPr>
        <p:txBody>
          <a:bodyPr wrap="square" lIns="0" tIns="0" rIns="0" bIns="0" rtlCol="0" anchor="t">
            <a:spAutoFit/>
          </a:bodyPr>
          <a:lstStyle/>
          <a:p>
            <a:pPr algn="ctr">
              <a:lnSpc>
                <a:spcPct val="120000"/>
              </a:lnSpc>
            </a:pPr>
            <a:r>
              <a:rPr lang="en-US" sz="2800" b="1" dirty="0" err="1">
                <a:solidFill>
                  <a:srgbClr val="CB4D2F"/>
                </a:solidFill>
                <a:latin typeface="UTM Duepuntozero" panose="02040603050506020204" pitchFamily="18" charset="0"/>
              </a:rPr>
              <a:t>Biết</a:t>
            </a:r>
            <a:r>
              <a:rPr lang="en-US" sz="2800" b="1" dirty="0">
                <a:solidFill>
                  <a:srgbClr val="CB4D2F"/>
                </a:solidFill>
                <a:latin typeface="UTM Duepuntozero" panose="02040603050506020204" pitchFamily="18" charset="0"/>
              </a:rPr>
              <a:t> </a:t>
            </a:r>
            <a:r>
              <a:rPr lang="en-US" sz="2800" b="1" dirty="0" err="1">
                <a:solidFill>
                  <a:srgbClr val="CB4D2F"/>
                </a:solidFill>
                <a:latin typeface="UTM Duepuntozero" panose="02040603050506020204" pitchFamily="18" charset="0"/>
              </a:rPr>
              <a:t>cách</a:t>
            </a:r>
            <a:r>
              <a:rPr lang="en-US" sz="2800" b="1" dirty="0">
                <a:solidFill>
                  <a:srgbClr val="CB4D2F"/>
                </a:solidFill>
                <a:latin typeface="UTM Duepuntozero" panose="02040603050506020204" pitchFamily="18" charset="0"/>
              </a:rPr>
              <a:t> </a:t>
            </a:r>
            <a:r>
              <a:rPr lang="en-US" sz="2800" b="1" dirty="0" err="1">
                <a:solidFill>
                  <a:srgbClr val="CB4D2F"/>
                </a:solidFill>
                <a:latin typeface="UTM Duepuntozero" panose="02040603050506020204" pitchFamily="18" charset="0"/>
              </a:rPr>
              <a:t>sử</a:t>
            </a:r>
            <a:r>
              <a:rPr lang="en-US" sz="2800" b="1" dirty="0">
                <a:solidFill>
                  <a:srgbClr val="CB4D2F"/>
                </a:solidFill>
                <a:latin typeface="UTM Duepuntozero" panose="02040603050506020204" pitchFamily="18" charset="0"/>
              </a:rPr>
              <a:t> </a:t>
            </a:r>
            <a:r>
              <a:rPr lang="en-US" sz="2800" b="1" dirty="0" err="1">
                <a:solidFill>
                  <a:srgbClr val="CB4D2F"/>
                </a:solidFill>
                <a:latin typeface="UTM Duepuntozero" panose="02040603050506020204" pitchFamily="18" charset="0"/>
              </a:rPr>
              <a:t>dụng</a:t>
            </a:r>
            <a:r>
              <a:rPr lang="en-US" sz="2800" b="1" dirty="0">
                <a:solidFill>
                  <a:srgbClr val="CB4D2F"/>
                </a:solidFill>
                <a:latin typeface="UTM Duepuntozero" panose="02040603050506020204" pitchFamily="18" charset="0"/>
              </a:rPr>
              <a:t> </a:t>
            </a:r>
            <a:r>
              <a:rPr lang="en-US" sz="2800" b="1" dirty="0" err="1">
                <a:solidFill>
                  <a:srgbClr val="CB4D2F"/>
                </a:solidFill>
                <a:latin typeface="UTM Duepuntozero" panose="02040603050506020204" pitchFamily="18" charset="0"/>
              </a:rPr>
              <a:t>dấu</a:t>
            </a:r>
            <a:r>
              <a:rPr lang="en-US" sz="2800" b="1" dirty="0">
                <a:solidFill>
                  <a:srgbClr val="CB4D2F"/>
                </a:solidFill>
                <a:latin typeface="UTM Duepuntozero" panose="02040603050506020204" pitchFamily="18" charset="0"/>
              </a:rPr>
              <a:t> </a:t>
            </a:r>
            <a:r>
              <a:rPr lang="en-US" sz="2800" b="1" dirty="0" err="1">
                <a:solidFill>
                  <a:srgbClr val="CB4D2F"/>
                </a:solidFill>
                <a:latin typeface="UTM Duepuntozero" panose="02040603050506020204" pitchFamily="18" charset="0"/>
              </a:rPr>
              <a:t>hai</a:t>
            </a:r>
            <a:r>
              <a:rPr lang="en-US" sz="2800" b="1" dirty="0">
                <a:solidFill>
                  <a:srgbClr val="CB4D2F"/>
                </a:solidFill>
                <a:latin typeface="UTM Duepuntozero" panose="02040603050506020204" pitchFamily="18" charset="0"/>
              </a:rPr>
              <a:t> </a:t>
            </a:r>
            <a:r>
              <a:rPr lang="en-US" sz="2800" b="1" dirty="0" err="1">
                <a:solidFill>
                  <a:srgbClr val="CB4D2F"/>
                </a:solidFill>
                <a:latin typeface="UTM Duepuntozero" panose="02040603050506020204" pitchFamily="18" charset="0"/>
              </a:rPr>
              <a:t>chấm</a:t>
            </a:r>
            <a:r>
              <a:rPr lang="en-US" sz="2800" b="1" dirty="0">
                <a:solidFill>
                  <a:srgbClr val="CB4D2F"/>
                </a:solidFill>
                <a:latin typeface="UTM Duepuntozero" panose="02040603050506020204" pitchFamily="18" charset="0"/>
              </a:rPr>
              <a:t> </a:t>
            </a:r>
            <a:r>
              <a:rPr lang="en-US" sz="2800" b="1" dirty="0" err="1">
                <a:solidFill>
                  <a:srgbClr val="CB4D2F"/>
                </a:solidFill>
                <a:latin typeface="UTM Duepuntozero" panose="02040603050506020204" pitchFamily="18" charset="0"/>
              </a:rPr>
              <a:t>trong</a:t>
            </a:r>
            <a:r>
              <a:rPr lang="en-US" sz="2800" b="1" dirty="0">
                <a:solidFill>
                  <a:srgbClr val="CB4D2F"/>
                </a:solidFill>
                <a:latin typeface="UTM Duepuntozero" panose="02040603050506020204" pitchFamily="18" charset="0"/>
              </a:rPr>
              <a:t> </a:t>
            </a:r>
            <a:r>
              <a:rPr lang="en-US" sz="2800" b="1" dirty="0" err="1">
                <a:solidFill>
                  <a:srgbClr val="CB4D2F"/>
                </a:solidFill>
                <a:latin typeface="UTM Duepuntozero" panose="02040603050506020204" pitchFamily="18" charset="0"/>
              </a:rPr>
              <a:t>câu</a:t>
            </a:r>
            <a:r>
              <a:rPr lang="en-US" sz="2800" b="1" dirty="0">
                <a:solidFill>
                  <a:srgbClr val="CB4D2F"/>
                </a:solidFill>
                <a:latin typeface="UTM Duepuntozero" panose="02040603050506020204" pitchFamily="18" charset="0"/>
              </a:rPr>
              <a:t> </a:t>
            </a:r>
            <a:r>
              <a:rPr lang="en-US" sz="2800" b="1" dirty="0" err="1">
                <a:solidFill>
                  <a:srgbClr val="CB4D2F"/>
                </a:solidFill>
                <a:latin typeface="UTM Duepuntozero" panose="02040603050506020204" pitchFamily="18" charset="0"/>
              </a:rPr>
              <a:t>văn</a:t>
            </a:r>
            <a:r>
              <a:rPr lang="en-US" sz="2800" b="1" dirty="0">
                <a:solidFill>
                  <a:srgbClr val="CB4D2F"/>
                </a:solidFill>
                <a:latin typeface="UTM Duepuntozero" panose="02040603050506020204" pitchFamily="18" charset="0"/>
              </a:rPr>
              <a:t>, </a:t>
            </a:r>
            <a:r>
              <a:rPr lang="en-US" sz="2800" b="1" dirty="0" err="1">
                <a:solidFill>
                  <a:srgbClr val="CB4D2F"/>
                </a:solidFill>
                <a:latin typeface="UTM Duepuntozero" panose="02040603050506020204" pitchFamily="18" charset="0"/>
              </a:rPr>
              <a:t>đoạn</a:t>
            </a:r>
            <a:r>
              <a:rPr lang="en-US" sz="2800" b="1" dirty="0">
                <a:solidFill>
                  <a:srgbClr val="CB4D2F"/>
                </a:solidFill>
                <a:latin typeface="UTM Duepuntozero" panose="02040603050506020204" pitchFamily="18" charset="0"/>
              </a:rPr>
              <a:t> </a:t>
            </a:r>
            <a:r>
              <a:rPr lang="en-US" sz="2800" b="1" dirty="0" err="1">
                <a:solidFill>
                  <a:srgbClr val="CB4D2F"/>
                </a:solidFill>
                <a:latin typeface="UTM Duepuntozero" panose="02040603050506020204" pitchFamily="18" charset="0"/>
              </a:rPr>
              <a:t>văn</a:t>
            </a:r>
            <a:r>
              <a:rPr lang="en-US" sz="2800" b="1" dirty="0">
                <a:solidFill>
                  <a:srgbClr val="CB4D2F"/>
                </a:solidFill>
                <a:latin typeface="UTM Duepuntozero" panose="02040603050506020204" pitchFamily="18"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ircle(out)">
                                      <p:cBhvr>
                                        <p:cTn id="12" dur="2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up)">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out)">
                                      <p:cBhvr>
                                        <p:cTn id="22" dur="2000"/>
                                        <p:tgtEl>
                                          <p:spTgt spid="15"/>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8"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2847BCD-065B-452F-846A-B5A477540672}"/>
              </a:ext>
            </a:extLst>
          </p:cNvPr>
          <p:cNvPicPr>
            <a:picLocks noChangeAspect="1"/>
          </p:cNvPicPr>
          <p:nvPr/>
        </p:nvPicPr>
        <p:blipFill rotWithShape="1">
          <a:blip r:embed="rId3">
            <a:extLst>
              <a:ext uri="{28A0092B-C50C-407E-A947-70E740481C1C}">
                <a14:useLocalDpi xmlns:a14="http://schemas.microsoft.com/office/drawing/2010/main" val="0"/>
              </a:ext>
            </a:extLst>
          </a:blip>
          <a:srcRect t="6816" r="46995" b="68532"/>
          <a:stretch/>
        </p:blipFill>
        <p:spPr>
          <a:xfrm>
            <a:off x="923231" y="1787407"/>
            <a:ext cx="5635231" cy="3164157"/>
          </a:xfrm>
          <a:prstGeom prst="rect">
            <a:avLst/>
          </a:prstGeom>
        </p:spPr>
      </p:pic>
      <p:pic>
        <p:nvPicPr>
          <p:cNvPr id="14" name="图片 13">
            <a:extLst>
              <a:ext uri="{FF2B5EF4-FFF2-40B4-BE49-F238E27FC236}">
                <a16:creationId xmlns:a16="http://schemas.microsoft.com/office/drawing/2014/main" id="{2F9162C4-C651-4EE6-9331-43ACC6B1A95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pic>
        <p:nvPicPr>
          <p:cNvPr id="7" name="图片 6">
            <a:extLst>
              <a:ext uri="{FF2B5EF4-FFF2-40B4-BE49-F238E27FC236}">
                <a16:creationId xmlns:a16="http://schemas.microsoft.com/office/drawing/2014/main" id="{CDCE7F16-F9E7-4167-868D-F73125A105F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73018" y="1512495"/>
            <a:ext cx="1464153" cy="1365446"/>
          </a:xfrm>
          <a:prstGeom prst="rect">
            <a:avLst/>
          </a:prstGeom>
        </p:spPr>
      </p:pic>
      <p:pic>
        <p:nvPicPr>
          <p:cNvPr id="29" name="图片 28">
            <a:extLst>
              <a:ext uri="{FF2B5EF4-FFF2-40B4-BE49-F238E27FC236}">
                <a16:creationId xmlns:a16="http://schemas.microsoft.com/office/drawing/2014/main" id="{877984A8-82DC-44F8-B578-8795C6842A4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04313" y="2817569"/>
            <a:ext cx="2218817" cy="1572956"/>
          </a:xfrm>
          <a:prstGeom prst="rect">
            <a:avLst/>
          </a:prstGeom>
        </p:spPr>
      </p:pic>
      <p:sp>
        <p:nvSpPr>
          <p:cNvPr id="19" name="文本框 6">
            <a:extLst>
              <a:ext uri="{FF2B5EF4-FFF2-40B4-BE49-F238E27FC236}">
                <a16:creationId xmlns:a16="http://schemas.microsoft.com/office/drawing/2014/main" id="{459B3FA9-7128-4665-8951-97EED598FBA0}"/>
              </a:ext>
            </a:extLst>
          </p:cNvPr>
          <p:cNvSpPr txBox="1"/>
          <p:nvPr/>
        </p:nvSpPr>
        <p:spPr>
          <a:xfrm>
            <a:off x="696853" y="345309"/>
            <a:ext cx="4043315" cy="1099673"/>
          </a:xfrm>
          <a:prstGeom prst="rect">
            <a:avLst/>
          </a:prstGeom>
          <a:noFill/>
        </p:spPr>
        <p:txBody>
          <a:bodyPr wrap="square" rtlCol="0">
            <a:prstTxWarp prst="textDoubleWave1">
              <a:avLst/>
            </a:prstTxWarp>
            <a:spAutoFit/>
          </a:bodyPr>
          <a:lstStyle/>
          <a:p>
            <a:pPr algn="ctr"/>
            <a:r>
              <a:rPr lang="en-US" altLang="zh-CN" sz="4000">
                <a:ln w="19050">
                  <a:solidFill>
                    <a:schemeClr val="bg1"/>
                  </a:solidFill>
                </a:ln>
                <a:solidFill>
                  <a:srgbClr val="0070C0"/>
                </a:solidFill>
                <a:effectLst>
                  <a:outerShdw blurRad="38100" dist="38100" dir="2700000" algn="tl">
                    <a:srgbClr val="000000">
                      <a:alpha val="43137"/>
                    </a:srgbClr>
                  </a:outerShdw>
                </a:effectLst>
                <a:latin typeface="UTM Flamenco" panose="02040603050506020204" pitchFamily="18" charset="0"/>
                <a:ea typeface="inpin heiti" charset="-122"/>
              </a:rPr>
              <a:t>Dặn dò</a:t>
            </a:r>
            <a:endParaRPr lang="zh-CN" altLang="en-US" sz="4000" dirty="0">
              <a:ln w="19050">
                <a:solidFill>
                  <a:schemeClr val="bg1"/>
                </a:solidFill>
              </a:ln>
              <a:solidFill>
                <a:srgbClr val="0070C0"/>
              </a:solidFill>
              <a:effectLst>
                <a:outerShdw blurRad="38100" dist="38100" dir="2700000" algn="tl">
                  <a:srgbClr val="000000">
                    <a:alpha val="43137"/>
                  </a:srgbClr>
                </a:outerShdw>
              </a:effectLst>
              <a:latin typeface="UTM Flamenco" panose="02040603050506020204" pitchFamily="18" charset="0"/>
              <a:ea typeface="inpin heiti" charset="-122"/>
            </a:endParaRPr>
          </a:p>
        </p:txBody>
      </p:sp>
      <p:pic>
        <p:nvPicPr>
          <p:cNvPr id="25" name="Picture 24">
            <a:extLst>
              <a:ext uri="{FF2B5EF4-FFF2-40B4-BE49-F238E27FC236}">
                <a16:creationId xmlns:a16="http://schemas.microsoft.com/office/drawing/2014/main" id="{D398442F-6526-4F66-A28F-2164DC29F2D0}"/>
              </a:ext>
            </a:extLst>
          </p:cNvPr>
          <p:cNvPicPr>
            <a:picLocks noChangeAspect="1"/>
          </p:cNvPicPr>
          <p:nvPr/>
        </p:nvPicPr>
        <p:blipFill rotWithShape="1">
          <a:blip r:embed="rId3">
            <a:extLst>
              <a:ext uri="{28A0092B-C50C-407E-A947-70E740481C1C}">
                <a14:useLocalDpi xmlns:a14="http://schemas.microsoft.com/office/drawing/2010/main" val="0"/>
              </a:ext>
            </a:extLst>
          </a:blip>
          <a:srcRect l="52060" t="8064" r="-337" b="70091"/>
          <a:stretch/>
        </p:blipFill>
        <p:spPr>
          <a:xfrm>
            <a:off x="4835536" y="127723"/>
            <a:ext cx="4770713" cy="2747108"/>
          </a:xfrm>
          <a:prstGeom prst="rect">
            <a:avLst/>
          </a:prstGeom>
        </p:spPr>
      </p:pic>
      <p:sp>
        <p:nvSpPr>
          <p:cNvPr id="28" name="TextBox 8">
            <a:extLst>
              <a:ext uri="{FF2B5EF4-FFF2-40B4-BE49-F238E27FC236}">
                <a16:creationId xmlns:a16="http://schemas.microsoft.com/office/drawing/2014/main" id="{D088EF33-9B05-4176-BD48-C6EA0F8F7511}"/>
              </a:ext>
            </a:extLst>
          </p:cNvPr>
          <p:cNvSpPr txBox="1"/>
          <p:nvPr/>
        </p:nvSpPr>
        <p:spPr>
          <a:xfrm>
            <a:off x="5477022" y="1004770"/>
            <a:ext cx="2970125" cy="1289584"/>
          </a:xfrm>
          <a:prstGeom prst="rect">
            <a:avLst/>
          </a:prstGeom>
        </p:spPr>
        <p:txBody>
          <a:bodyPr wrap="square" lIns="0" tIns="0" rIns="0" bIns="0" rtlCol="0" anchor="t">
            <a:spAutoFit/>
          </a:bodyPr>
          <a:lstStyle/>
          <a:p>
            <a:pPr algn="ctr">
              <a:lnSpc>
                <a:spcPct val="120000"/>
              </a:lnSpc>
            </a:pPr>
            <a:r>
              <a:rPr lang="en-US" sz="3600" b="1">
                <a:solidFill>
                  <a:srgbClr val="CB4D2F"/>
                </a:solidFill>
                <a:latin typeface="UTM Duepuntozero" panose="02040603050506020204" pitchFamily="18" charset="0"/>
              </a:rPr>
              <a:t>Xem lại nội dung bài học.</a:t>
            </a:r>
            <a:endParaRPr lang="en-US" sz="3600" b="1" dirty="0">
              <a:solidFill>
                <a:srgbClr val="CB4D2F"/>
              </a:solidFill>
              <a:latin typeface="UTM Duepuntozero" panose="02040603050506020204" pitchFamily="18" charset="0"/>
            </a:endParaRPr>
          </a:p>
        </p:txBody>
      </p:sp>
      <p:sp>
        <p:nvSpPr>
          <p:cNvPr id="30" name="TextBox 8">
            <a:extLst>
              <a:ext uri="{FF2B5EF4-FFF2-40B4-BE49-F238E27FC236}">
                <a16:creationId xmlns:a16="http://schemas.microsoft.com/office/drawing/2014/main" id="{12A03EEE-7F50-4019-A710-DE763B526E58}"/>
              </a:ext>
            </a:extLst>
          </p:cNvPr>
          <p:cNvSpPr txBox="1"/>
          <p:nvPr/>
        </p:nvSpPr>
        <p:spPr>
          <a:xfrm>
            <a:off x="1912815" y="2679724"/>
            <a:ext cx="4113027" cy="1289584"/>
          </a:xfrm>
          <a:prstGeom prst="rect">
            <a:avLst/>
          </a:prstGeom>
        </p:spPr>
        <p:txBody>
          <a:bodyPr wrap="square" lIns="0" tIns="0" rIns="0" bIns="0" rtlCol="0" anchor="t">
            <a:spAutoFit/>
          </a:bodyPr>
          <a:lstStyle/>
          <a:p>
            <a:pPr algn="ctr">
              <a:lnSpc>
                <a:spcPct val="120000"/>
              </a:lnSpc>
            </a:pPr>
            <a:r>
              <a:rPr lang="en-US" sz="3500" b="1">
                <a:solidFill>
                  <a:srgbClr val="CB4D2F"/>
                </a:solidFill>
                <a:latin typeface="UTM Duepuntozero" panose="02040603050506020204" pitchFamily="18" charset="0"/>
              </a:rPr>
              <a:t>Chuẩn bị bài sau: </a:t>
            </a:r>
          </a:p>
          <a:p>
            <a:pPr algn="ctr">
              <a:lnSpc>
                <a:spcPct val="120000"/>
              </a:lnSpc>
            </a:pPr>
            <a:r>
              <a:rPr lang="en-US" sz="3500" b="1">
                <a:solidFill>
                  <a:srgbClr val="CB4D2F"/>
                </a:solidFill>
                <a:latin typeface="UTM Duepuntozero" panose="02040603050506020204" pitchFamily="18" charset="0"/>
              </a:rPr>
              <a:t>Mở rộng vốn từ: Trẻ em</a:t>
            </a:r>
            <a:endParaRPr lang="en-US" sz="3500" b="1" dirty="0">
              <a:solidFill>
                <a:srgbClr val="CB4D2F"/>
              </a:solidFill>
              <a:latin typeface="UTM Duepuntozero" panose="02040603050506020204" pitchFamily="18" charset="0"/>
            </a:endParaRPr>
          </a:p>
        </p:txBody>
      </p:sp>
    </p:spTree>
    <p:extLst>
      <p:ext uri="{BB962C8B-B14F-4D97-AF65-F5344CB8AC3E}">
        <p14:creationId xmlns:p14="http://schemas.microsoft.com/office/powerpoint/2010/main" val="11683755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ircle(out)">
                                      <p:cBhvr>
                                        <p:cTn id="12" dur="2000"/>
                                        <p:tgtEl>
                                          <p:spTgt spid="25"/>
                                        </p:tgtEl>
                                      </p:cBhvr>
                                    </p:animEffect>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down)">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circle(out)">
                                      <p:cBhvr>
                                        <p:cTn id="21" dur="2000"/>
                                        <p:tgtEl>
                                          <p:spTgt spid="15"/>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down)">
                                      <p:cBhvr>
                                        <p:cTn id="2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8"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66065" y="-19337522"/>
            <a:ext cx="6023504" cy="3600000"/>
          </a:xfrm>
          <a:prstGeom prst="rect">
            <a:avLst/>
          </a:prstGeom>
        </p:spPr>
      </p:pic>
      <p:pic>
        <p:nvPicPr>
          <p:cNvPr id="7" name="图片 6">
            <a:extLst>
              <a:ext uri="{FF2B5EF4-FFF2-40B4-BE49-F238E27FC236}">
                <a16:creationId xmlns:a16="http://schemas.microsoft.com/office/drawing/2014/main" id="{B7EEB32C-B244-4462-A28D-3807A76EA9F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pic>
        <p:nvPicPr>
          <p:cNvPr id="8" name="图片 7">
            <a:extLst>
              <a:ext uri="{FF2B5EF4-FFF2-40B4-BE49-F238E27FC236}">
                <a16:creationId xmlns:a16="http://schemas.microsoft.com/office/drawing/2014/main" id="{0BB85D13-97C1-4A3B-8C2D-0DA685D9006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5137" y="2273724"/>
            <a:ext cx="1678782" cy="1443039"/>
          </a:xfrm>
          <a:prstGeom prst="rect">
            <a:avLst/>
          </a:prstGeom>
        </p:spPr>
      </p:pic>
      <p:pic>
        <p:nvPicPr>
          <p:cNvPr id="9" name="图片 8">
            <a:extLst>
              <a:ext uri="{FF2B5EF4-FFF2-40B4-BE49-F238E27FC236}">
                <a16:creationId xmlns:a16="http://schemas.microsoft.com/office/drawing/2014/main" id="{9172F251-279D-4479-95B1-08B2917B84E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92193" y="58537"/>
            <a:ext cx="2034063" cy="1846827"/>
          </a:xfrm>
          <a:prstGeom prst="rect">
            <a:avLst/>
          </a:prstGeom>
        </p:spPr>
      </p:pic>
      <p:pic>
        <p:nvPicPr>
          <p:cNvPr id="10" name="图片 9">
            <a:extLst>
              <a:ext uri="{FF2B5EF4-FFF2-40B4-BE49-F238E27FC236}">
                <a16:creationId xmlns:a16="http://schemas.microsoft.com/office/drawing/2014/main" id="{C20E95C3-0D74-4560-9D06-0D312D53D7D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1032491">
            <a:off x="4854002" y="502432"/>
            <a:ext cx="884280" cy="1176755"/>
          </a:xfrm>
          <a:prstGeom prst="rect">
            <a:avLst/>
          </a:prstGeom>
        </p:spPr>
      </p:pic>
      <p:pic>
        <p:nvPicPr>
          <p:cNvPr id="11" name="图片 10">
            <a:extLst>
              <a:ext uri="{FF2B5EF4-FFF2-40B4-BE49-F238E27FC236}">
                <a16:creationId xmlns:a16="http://schemas.microsoft.com/office/drawing/2014/main" id="{7FCA94AC-8BC6-4A1B-B952-6F6E290D409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987974" y="58537"/>
            <a:ext cx="3023130" cy="2146799"/>
          </a:xfrm>
          <a:prstGeom prst="rect">
            <a:avLst/>
          </a:prstGeom>
        </p:spPr>
      </p:pic>
      <p:pic>
        <p:nvPicPr>
          <p:cNvPr id="12" name="图片 11">
            <a:extLst>
              <a:ext uri="{FF2B5EF4-FFF2-40B4-BE49-F238E27FC236}">
                <a16:creationId xmlns:a16="http://schemas.microsoft.com/office/drawing/2014/main" id="{B797E4A4-4C44-4201-8E64-9D486521A0CE}"/>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456770" y="380503"/>
            <a:ext cx="1067982" cy="1299322"/>
          </a:xfrm>
          <a:prstGeom prst="rect">
            <a:avLst/>
          </a:prstGeom>
        </p:spPr>
      </p:pic>
      <p:pic>
        <p:nvPicPr>
          <p:cNvPr id="13" name="图片 12">
            <a:extLst>
              <a:ext uri="{FF2B5EF4-FFF2-40B4-BE49-F238E27FC236}">
                <a16:creationId xmlns:a16="http://schemas.microsoft.com/office/drawing/2014/main" id="{99787772-5AB4-4A20-8907-A68ACBBD778A}"/>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519563" y="105990"/>
            <a:ext cx="1133955" cy="1274445"/>
          </a:xfrm>
          <a:prstGeom prst="rect">
            <a:avLst/>
          </a:prstGeom>
        </p:spPr>
      </p:pic>
      <p:grpSp>
        <p:nvGrpSpPr>
          <p:cNvPr id="4" name="Group 3">
            <a:extLst>
              <a:ext uri="{FF2B5EF4-FFF2-40B4-BE49-F238E27FC236}">
                <a16:creationId xmlns:a16="http://schemas.microsoft.com/office/drawing/2014/main" id="{DAAB27DA-4B2F-4AA7-8E01-4372F742072E}"/>
              </a:ext>
            </a:extLst>
          </p:cNvPr>
          <p:cNvGrpSpPr/>
          <p:nvPr/>
        </p:nvGrpSpPr>
        <p:grpSpPr>
          <a:xfrm>
            <a:off x="2321671" y="1719716"/>
            <a:ext cx="4305406" cy="2269862"/>
            <a:chOff x="2321671" y="1719716"/>
            <a:chExt cx="4305406" cy="2269862"/>
          </a:xfrm>
        </p:grpSpPr>
        <p:pic>
          <p:nvPicPr>
            <p:cNvPr id="3" name="图片 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321671" y="1719716"/>
              <a:ext cx="4220615" cy="2269862"/>
            </a:xfrm>
            <a:prstGeom prst="rect">
              <a:avLst/>
            </a:prstGeom>
          </p:spPr>
        </p:pic>
        <p:sp>
          <p:nvSpPr>
            <p:cNvPr id="5" name="TextBox 4">
              <a:extLst>
                <a:ext uri="{FF2B5EF4-FFF2-40B4-BE49-F238E27FC236}">
                  <a16:creationId xmlns:a16="http://schemas.microsoft.com/office/drawing/2014/main" id="{2A252598-7833-4063-A1C8-B02A92D653FF}"/>
                </a:ext>
              </a:extLst>
            </p:cNvPr>
            <p:cNvSpPr txBox="1"/>
            <p:nvPr/>
          </p:nvSpPr>
          <p:spPr>
            <a:xfrm>
              <a:off x="2679959" y="2838282"/>
              <a:ext cx="3947118" cy="923330"/>
            </a:xfrm>
            <a:prstGeom prst="rect">
              <a:avLst/>
            </a:prstGeom>
            <a:noFill/>
          </p:spPr>
          <p:txBody>
            <a:bodyPr wrap="square" rtlCol="0">
              <a:spAutoFit/>
            </a:bodyPr>
            <a:lstStyle/>
            <a:p>
              <a:r>
                <a:rPr lang="en-US" sz="5400">
                  <a:solidFill>
                    <a:srgbClr val="C00000"/>
                  </a:solidFill>
                  <a:latin typeface="UVN Banh Mi" pitchFamily="2" charset="0"/>
                </a:rPr>
                <a:t>KHỞI ĐỘNG</a:t>
              </a:r>
            </a:p>
          </p:txBody>
        </p:sp>
      </p:grpSp>
    </p:spTree>
    <p:extLst>
      <p:ext uri="{BB962C8B-B14F-4D97-AF65-F5344CB8AC3E}">
        <p14:creationId xmlns:p14="http://schemas.microsoft.com/office/powerpoint/2010/main" val="24638580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28">
            <a:extLst>
              <a:ext uri="{FF2B5EF4-FFF2-40B4-BE49-F238E27FC236}">
                <a16:creationId xmlns:a16="http://schemas.microsoft.com/office/drawing/2014/main" id="{35186D34-E08B-4E8E-A373-298AD7164C7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8357" y="204296"/>
            <a:ext cx="2218817" cy="1572956"/>
          </a:xfrm>
          <a:prstGeom prst="rect">
            <a:avLst/>
          </a:prstGeom>
        </p:spPr>
      </p:pic>
      <p:pic>
        <p:nvPicPr>
          <p:cNvPr id="35" name="图片 13">
            <a:extLst>
              <a:ext uri="{FF2B5EF4-FFF2-40B4-BE49-F238E27FC236}">
                <a16:creationId xmlns:a16="http://schemas.microsoft.com/office/drawing/2014/main" id="{6502F64B-8781-4054-8321-D95C9E1B295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sp>
        <p:nvSpPr>
          <p:cNvPr id="20" name="TextBox 8">
            <a:extLst>
              <a:ext uri="{FF2B5EF4-FFF2-40B4-BE49-F238E27FC236}">
                <a16:creationId xmlns:a16="http://schemas.microsoft.com/office/drawing/2014/main" id="{A82FFED8-E02F-4C10-B4CE-BFD7D12FC7A7}"/>
              </a:ext>
            </a:extLst>
          </p:cNvPr>
          <p:cNvSpPr txBox="1"/>
          <p:nvPr/>
        </p:nvSpPr>
        <p:spPr>
          <a:xfrm>
            <a:off x="1637171" y="28392"/>
            <a:ext cx="6315585" cy="461858"/>
          </a:xfrm>
          <a:prstGeom prst="rect">
            <a:avLst/>
          </a:prstGeom>
        </p:spPr>
        <p:txBody>
          <a:bodyPr wrap="square" lIns="0" tIns="0" rIns="0" bIns="0" rtlCol="0" anchor="t">
            <a:spAutoFit/>
          </a:bodyPr>
          <a:lstStyle/>
          <a:p>
            <a:pPr algn="ctr">
              <a:lnSpc>
                <a:spcPct val="120000"/>
              </a:lnSpc>
            </a:pPr>
            <a:r>
              <a:rPr lang="en-US" sz="2800" b="1">
                <a:solidFill>
                  <a:srgbClr val="CB4D2F"/>
                </a:solidFill>
                <a:latin typeface="UTM Daxline" panose="02040603050506020204" pitchFamily="18" charset="0"/>
              </a:rPr>
              <a:t>Dấu phẩy trong câu sau có tác dụng gì?</a:t>
            </a:r>
            <a:endParaRPr lang="en-US" sz="2800" b="1" dirty="0">
              <a:solidFill>
                <a:srgbClr val="CB4D2F"/>
              </a:solidFill>
              <a:latin typeface="UTM Daxline" panose="02040603050506020204" pitchFamily="18" charset="0"/>
            </a:endParaRPr>
          </a:p>
        </p:txBody>
      </p:sp>
      <p:sp>
        <p:nvSpPr>
          <p:cNvPr id="21" name="TextBox 8">
            <a:extLst>
              <a:ext uri="{FF2B5EF4-FFF2-40B4-BE49-F238E27FC236}">
                <a16:creationId xmlns:a16="http://schemas.microsoft.com/office/drawing/2014/main" id="{CEFD7C08-13C2-417B-A6EA-79C6C7D703BE}"/>
              </a:ext>
            </a:extLst>
          </p:cNvPr>
          <p:cNvSpPr txBox="1"/>
          <p:nvPr/>
        </p:nvSpPr>
        <p:spPr>
          <a:xfrm>
            <a:off x="1010125" y="581469"/>
            <a:ext cx="7345598" cy="461858"/>
          </a:xfrm>
          <a:prstGeom prst="rect">
            <a:avLst/>
          </a:prstGeom>
        </p:spPr>
        <p:txBody>
          <a:bodyPr wrap="square" lIns="0" tIns="0" rIns="0" bIns="0" rtlCol="0" anchor="t">
            <a:spAutoFit/>
          </a:bodyPr>
          <a:lstStyle/>
          <a:p>
            <a:pPr algn="ctr">
              <a:lnSpc>
                <a:spcPct val="120000"/>
              </a:lnSpc>
            </a:pPr>
            <a:r>
              <a:rPr lang="en-US" sz="2800" b="1">
                <a:solidFill>
                  <a:srgbClr val="0070C0"/>
                </a:solidFill>
                <a:latin typeface="UTM Daxline" panose="02040603050506020204" pitchFamily="18" charset="0"/>
              </a:rPr>
              <a:t>Mấy năm nay, đoạn đường này thường có sự cố.</a:t>
            </a:r>
            <a:endParaRPr lang="en-US" sz="2800" b="1" dirty="0">
              <a:solidFill>
                <a:srgbClr val="0070C0"/>
              </a:solidFill>
              <a:latin typeface="UTM Daxline" panose="02040603050506020204" pitchFamily="18" charset="0"/>
            </a:endParaRPr>
          </a:p>
        </p:txBody>
      </p:sp>
      <p:grpSp>
        <p:nvGrpSpPr>
          <p:cNvPr id="23" name="Group 22">
            <a:extLst>
              <a:ext uri="{FF2B5EF4-FFF2-40B4-BE49-F238E27FC236}">
                <a16:creationId xmlns:a16="http://schemas.microsoft.com/office/drawing/2014/main" id="{CCF68FB1-275A-4DB6-8E37-77E9BA977C6C}"/>
              </a:ext>
            </a:extLst>
          </p:cNvPr>
          <p:cNvGrpSpPr/>
          <p:nvPr/>
        </p:nvGrpSpPr>
        <p:grpSpPr>
          <a:xfrm>
            <a:off x="331452" y="1238683"/>
            <a:ext cx="8338458" cy="1239188"/>
            <a:chOff x="402771" y="1224563"/>
            <a:chExt cx="8338458" cy="1239188"/>
          </a:xfrm>
        </p:grpSpPr>
        <p:pic>
          <p:nvPicPr>
            <p:cNvPr id="13" name="Picture 12">
              <a:extLst>
                <a:ext uri="{FF2B5EF4-FFF2-40B4-BE49-F238E27FC236}">
                  <a16:creationId xmlns:a16="http://schemas.microsoft.com/office/drawing/2014/main" id="{DC532747-D6A8-4336-9DBF-1CA8CB19A28D}"/>
                </a:ext>
              </a:extLst>
            </p:cNvPr>
            <p:cNvPicPr>
              <a:picLocks noChangeAspect="1"/>
            </p:cNvPicPr>
            <p:nvPr/>
          </p:nvPicPr>
          <p:blipFill rotWithShape="1">
            <a:blip r:embed="rId6">
              <a:extLst>
                <a:ext uri="{28A0092B-C50C-407E-A947-70E740481C1C}">
                  <a14:useLocalDpi xmlns:a14="http://schemas.microsoft.com/office/drawing/2010/main" val="0"/>
                </a:ext>
              </a:extLst>
            </a:blip>
            <a:srcRect l="13295" t="7134" r="14664" b="71415"/>
            <a:stretch/>
          </p:blipFill>
          <p:spPr>
            <a:xfrm>
              <a:off x="402771" y="1224563"/>
              <a:ext cx="8338458" cy="1239188"/>
            </a:xfrm>
            <a:prstGeom prst="rect">
              <a:avLst/>
            </a:prstGeom>
          </p:spPr>
        </p:pic>
        <p:sp>
          <p:nvSpPr>
            <p:cNvPr id="24" name="TextBox 23">
              <a:extLst>
                <a:ext uri="{FF2B5EF4-FFF2-40B4-BE49-F238E27FC236}">
                  <a16:creationId xmlns:a16="http://schemas.microsoft.com/office/drawing/2014/main" id="{D8F8FAC7-4D28-498F-8CAF-FD745BFC4016}"/>
                </a:ext>
              </a:extLst>
            </p:cNvPr>
            <p:cNvSpPr txBox="1"/>
            <p:nvPr/>
          </p:nvSpPr>
          <p:spPr>
            <a:xfrm>
              <a:off x="1336694" y="1725087"/>
              <a:ext cx="6762275" cy="492443"/>
            </a:xfrm>
            <a:prstGeom prst="rect">
              <a:avLst/>
            </a:prstGeom>
            <a:noFill/>
          </p:spPr>
          <p:txBody>
            <a:bodyPr wrap="square">
              <a:spAutoFit/>
            </a:bodyPr>
            <a:lstStyle/>
            <a:p>
              <a:r>
                <a:rPr lang="en-US" sz="2600" b="1">
                  <a:solidFill>
                    <a:srgbClr val="EC6100"/>
                  </a:solidFill>
                  <a:latin typeface="UTM Daxline" panose="02040603050506020204" pitchFamily="18" charset="0"/>
                </a:rPr>
                <a:t>Ngăn cách các bộ phận cùng chức vụ trong câu</a:t>
              </a:r>
            </a:p>
          </p:txBody>
        </p:sp>
      </p:grpSp>
      <p:grpSp>
        <p:nvGrpSpPr>
          <p:cNvPr id="33" name="Group 32">
            <a:extLst>
              <a:ext uri="{FF2B5EF4-FFF2-40B4-BE49-F238E27FC236}">
                <a16:creationId xmlns:a16="http://schemas.microsoft.com/office/drawing/2014/main" id="{F8A3B9B3-4DC0-4B27-AE35-C55856326980}"/>
              </a:ext>
            </a:extLst>
          </p:cNvPr>
          <p:cNvGrpSpPr/>
          <p:nvPr/>
        </p:nvGrpSpPr>
        <p:grpSpPr>
          <a:xfrm>
            <a:off x="805542" y="2491992"/>
            <a:ext cx="8338458" cy="1239188"/>
            <a:chOff x="342338" y="2507293"/>
            <a:chExt cx="8338458" cy="1239188"/>
          </a:xfrm>
        </p:grpSpPr>
        <p:pic>
          <p:nvPicPr>
            <p:cNvPr id="31" name="Picture 30">
              <a:extLst>
                <a:ext uri="{FF2B5EF4-FFF2-40B4-BE49-F238E27FC236}">
                  <a16:creationId xmlns:a16="http://schemas.microsoft.com/office/drawing/2014/main" id="{FC245825-ECEE-4D43-9097-E04A6548CFA5}"/>
                </a:ext>
              </a:extLst>
            </p:cNvPr>
            <p:cNvPicPr>
              <a:picLocks noChangeAspect="1"/>
            </p:cNvPicPr>
            <p:nvPr/>
          </p:nvPicPr>
          <p:blipFill rotWithShape="1">
            <a:blip r:embed="rId6">
              <a:extLst>
                <a:ext uri="{28A0092B-C50C-407E-A947-70E740481C1C}">
                  <a14:useLocalDpi xmlns:a14="http://schemas.microsoft.com/office/drawing/2010/main" val="0"/>
                </a:ext>
              </a:extLst>
            </a:blip>
            <a:srcRect l="13021" t="28804" r="14938" b="49745"/>
            <a:stretch/>
          </p:blipFill>
          <p:spPr>
            <a:xfrm>
              <a:off x="342338" y="2507293"/>
              <a:ext cx="8338458" cy="1239188"/>
            </a:xfrm>
            <a:prstGeom prst="rect">
              <a:avLst/>
            </a:prstGeom>
          </p:spPr>
        </p:pic>
        <p:sp>
          <p:nvSpPr>
            <p:cNvPr id="26" name="TextBox 25">
              <a:extLst>
                <a:ext uri="{FF2B5EF4-FFF2-40B4-BE49-F238E27FC236}">
                  <a16:creationId xmlns:a16="http://schemas.microsoft.com/office/drawing/2014/main" id="{2FBA217C-0B70-469E-AAE6-C48EA98FA538}"/>
                </a:ext>
              </a:extLst>
            </p:cNvPr>
            <p:cNvSpPr txBox="1"/>
            <p:nvPr/>
          </p:nvSpPr>
          <p:spPr>
            <a:xfrm>
              <a:off x="1479333" y="2967134"/>
              <a:ext cx="6185333" cy="492443"/>
            </a:xfrm>
            <a:prstGeom prst="rect">
              <a:avLst/>
            </a:prstGeom>
            <a:noFill/>
          </p:spPr>
          <p:txBody>
            <a:bodyPr wrap="square">
              <a:spAutoFit/>
            </a:bodyPr>
            <a:lstStyle/>
            <a:p>
              <a:r>
                <a:rPr lang="en-US" sz="2600" b="1">
                  <a:solidFill>
                    <a:srgbClr val="F1A544"/>
                  </a:solidFill>
                  <a:latin typeface="UTM Daxline" panose="02040603050506020204" pitchFamily="18" charset="0"/>
                </a:rPr>
                <a:t>Ngăn cách trạng ngữ với chủ ngữ và vị ngữ</a:t>
              </a:r>
            </a:p>
          </p:txBody>
        </p:sp>
      </p:grpSp>
      <p:grpSp>
        <p:nvGrpSpPr>
          <p:cNvPr id="34" name="Group 33">
            <a:extLst>
              <a:ext uri="{FF2B5EF4-FFF2-40B4-BE49-F238E27FC236}">
                <a16:creationId xmlns:a16="http://schemas.microsoft.com/office/drawing/2014/main" id="{768541F9-E891-4653-85D4-0906FE50C264}"/>
              </a:ext>
            </a:extLst>
          </p:cNvPr>
          <p:cNvGrpSpPr/>
          <p:nvPr/>
        </p:nvGrpSpPr>
        <p:grpSpPr>
          <a:xfrm>
            <a:off x="331452" y="3831486"/>
            <a:ext cx="8338458" cy="1239188"/>
            <a:chOff x="331452" y="3831486"/>
            <a:chExt cx="8338458" cy="1239188"/>
          </a:xfrm>
        </p:grpSpPr>
        <p:pic>
          <p:nvPicPr>
            <p:cNvPr id="32" name="Picture 31">
              <a:extLst>
                <a:ext uri="{FF2B5EF4-FFF2-40B4-BE49-F238E27FC236}">
                  <a16:creationId xmlns:a16="http://schemas.microsoft.com/office/drawing/2014/main" id="{66113112-1A94-4C6B-865C-FFACC5AFB16E}"/>
                </a:ext>
              </a:extLst>
            </p:cNvPr>
            <p:cNvPicPr>
              <a:picLocks noChangeAspect="1"/>
            </p:cNvPicPr>
            <p:nvPr/>
          </p:nvPicPr>
          <p:blipFill rotWithShape="1">
            <a:blip r:embed="rId6">
              <a:extLst>
                <a:ext uri="{28A0092B-C50C-407E-A947-70E740481C1C}">
                  <a14:useLocalDpi xmlns:a14="http://schemas.microsoft.com/office/drawing/2010/main" val="0"/>
                </a:ext>
              </a:extLst>
            </a:blip>
            <a:srcRect l="13364" t="51472" r="14595" b="27077"/>
            <a:stretch/>
          </p:blipFill>
          <p:spPr>
            <a:xfrm>
              <a:off x="331452" y="3831486"/>
              <a:ext cx="8338458" cy="1239188"/>
            </a:xfrm>
            <a:prstGeom prst="rect">
              <a:avLst/>
            </a:prstGeom>
          </p:spPr>
        </p:pic>
        <p:sp>
          <p:nvSpPr>
            <p:cNvPr id="27" name="TextBox 26">
              <a:extLst>
                <a:ext uri="{FF2B5EF4-FFF2-40B4-BE49-F238E27FC236}">
                  <a16:creationId xmlns:a16="http://schemas.microsoft.com/office/drawing/2014/main" id="{6D18CC56-66C9-43F6-A807-48B8ADE2CFCA}"/>
                </a:ext>
              </a:extLst>
            </p:cNvPr>
            <p:cNvSpPr txBox="1"/>
            <p:nvPr/>
          </p:nvSpPr>
          <p:spPr>
            <a:xfrm>
              <a:off x="2016490" y="4224066"/>
              <a:ext cx="5402684" cy="492443"/>
            </a:xfrm>
            <a:prstGeom prst="rect">
              <a:avLst/>
            </a:prstGeom>
            <a:noFill/>
          </p:spPr>
          <p:txBody>
            <a:bodyPr wrap="square">
              <a:spAutoFit/>
            </a:bodyPr>
            <a:lstStyle/>
            <a:p>
              <a:r>
                <a:rPr lang="en-US" sz="2600" b="1">
                  <a:solidFill>
                    <a:srgbClr val="E60012"/>
                  </a:solidFill>
                  <a:latin typeface="UTM Daxline" panose="02040603050506020204" pitchFamily="18" charset="0"/>
                </a:rPr>
                <a:t>Ngăn cách các vế câu trong câu ghép</a:t>
              </a:r>
            </a:p>
          </p:txBody>
        </p:sp>
      </p:grpSp>
      <p:pic>
        <p:nvPicPr>
          <p:cNvPr id="22" name="Picture 21">
            <a:extLst>
              <a:ext uri="{FF2B5EF4-FFF2-40B4-BE49-F238E27FC236}">
                <a16:creationId xmlns:a16="http://schemas.microsoft.com/office/drawing/2014/main" id="{EB7483A7-19BA-444E-9193-9A13BC3357DF}"/>
              </a:ext>
            </a:extLst>
          </p:cNvPr>
          <p:cNvPicPr>
            <a:picLocks noChangeAspect="1"/>
          </p:cNvPicPr>
          <p:nvPr/>
        </p:nvPicPr>
        <p:blipFill>
          <a:blip r:embed="rId7">
            <a:duotone>
              <a:prstClr val="black"/>
              <a:srgbClr val="CB4D2F">
                <a:tint val="45000"/>
                <a:satMod val="400000"/>
              </a:srgbClr>
            </a:duotone>
            <a:extLst>
              <a:ext uri="{28A0092B-C50C-407E-A947-70E740481C1C}">
                <a14:useLocalDpi xmlns:a14="http://schemas.microsoft.com/office/drawing/2010/main" val="0"/>
              </a:ext>
            </a:extLst>
          </a:blip>
          <a:stretch>
            <a:fillRect/>
          </a:stretch>
        </p:blipFill>
        <p:spPr>
          <a:xfrm>
            <a:off x="331452" y="2463750"/>
            <a:ext cx="1219200" cy="1219200"/>
          </a:xfrm>
          <a:prstGeom prst="rect">
            <a:avLst/>
          </a:prstGeom>
        </p:spPr>
      </p:pic>
      <p:pic>
        <p:nvPicPr>
          <p:cNvPr id="37" name="图片 6">
            <a:extLst>
              <a:ext uri="{FF2B5EF4-FFF2-40B4-BE49-F238E27FC236}">
                <a16:creationId xmlns:a16="http://schemas.microsoft.com/office/drawing/2014/main" id="{528D9883-B139-4E74-827C-095E2DE9723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878625" y="737777"/>
            <a:ext cx="1464153" cy="1365446"/>
          </a:xfrm>
          <a:prstGeom prst="rect">
            <a:avLst/>
          </a:prstGeom>
        </p:spPr>
      </p:pic>
    </p:spTree>
    <p:extLst>
      <p:ext uri="{BB962C8B-B14F-4D97-AF65-F5344CB8AC3E}">
        <p14:creationId xmlns:p14="http://schemas.microsoft.com/office/powerpoint/2010/main" val="4052038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right)">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left)">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par>
                                <p:cTn id="32" presetID="10" presetClass="exit" presetSubtype="0" fill="hold" nodeType="withEffect">
                                  <p:stCondLst>
                                    <p:cond delay="0"/>
                                  </p:stCondLst>
                                  <p:childTnLst>
                                    <p:animEffect transition="out" filter="fade">
                                      <p:cBhvr>
                                        <p:cTn id="33" dur="500"/>
                                        <p:tgtEl>
                                          <p:spTgt spid="23"/>
                                        </p:tgtEl>
                                      </p:cBhvr>
                                    </p:animEffect>
                                    <p:set>
                                      <p:cBhvr>
                                        <p:cTn id="34" dur="1" fill="hold">
                                          <p:stCondLst>
                                            <p:cond delay="499"/>
                                          </p:stCondLst>
                                        </p:cTn>
                                        <p:tgtEl>
                                          <p:spTgt spid="23"/>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34"/>
                                        </p:tgtEl>
                                      </p:cBhvr>
                                    </p:animEffect>
                                    <p:set>
                                      <p:cBhvr>
                                        <p:cTn id="37"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3AF79C7-B94F-4DC0-AE45-A1979B914E24}"/>
              </a:ext>
            </a:extLst>
          </p:cNvPr>
          <p:cNvGrpSpPr/>
          <p:nvPr/>
        </p:nvGrpSpPr>
        <p:grpSpPr>
          <a:xfrm>
            <a:off x="173018" y="-32486"/>
            <a:ext cx="8303946" cy="1792244"/>
            <a:chOff x="1411592" y="-32487"/>
            <a:chExt cx="5969113" cy="2417197"/>
          </a:xfrm>
        </p:grpSpPr>
        <p:pic>
          <p:nvPicPr>
            <p:cNvPr id="5" name="Picture 4">
              <a:extLst>
                <a:ext uri="{FF2B5EF4-FFF2-40B4-BE49-F238E27FC236}">
                  <a16:creationId xmlns:a16="http://schemas.microsoft.com/office/drawing/2014/main" id="{91797EC3-80A3-4B32-933A-F8EF5FB5EFC9}"/>
                </a:ext>
              </a:extLst>
            </p:cNvPr>
            <p:cNvPicPr>
              <a:picLocks noChangeAspect="1"/>
            </p:cNvPicPr>
            <p:nvPr/>
          </p:nvPicPr>
          <p:blipFill rotWithShape="1">
            <a:blip r:embed="rId4">
              <a:extLst>
                <a:ext uri="{28A0092B-C50C-407E-A947-70E740481C1C}">
                  <a14:useLocalDpi xmlns:a14="http://schemas.microsoft.com/office/drawing/2010/main" val="0"/>
                </a:ext>
              </a:extLst>
            </a:blip>
            <a:srcRect l="59932" t="64984" r="6597" b="24878"/>
            <a:stretch/>
          </p:blipFill>
          <p:spPr>
            <a:xfrm rot="10800000">
              <a:off x="1411592" y="-32487"/>
              <a:ext cx="5969113" cy="2417197"/>
            </a:xfrm>
            <a:prstGeom prst="rect">
              <a:avLst/>
            </a:prstGeom>
          </p:spPr>
        </p:pic>
        <p:sp>
          <p:nvSpPr>
            <p:cNvPr id="20" name="TextBox 8">
              <a:extLst>
                <a:ext uri="{FF2B5EF4-FFF2-40B4-BE49-F238E27FC236}">
                  <a16:creationId xmlns:a16="http://schemas.microsoft.com/office/drawing/2014/main" id="{A82FFED8-E02F-4C10-B4CE-BFD7D12FC7A7}"/>
                </a:ext>
              </a:extLst>
            </p:cNvPr>
            <p:cNvSpPr txBox="1"/>
            <p:nvPr/>
          </p:nvSpPr>
          <p:spPr>
            <a:xfrm>
              <a:off x="2222558" y="579819"/>
              <a:ext cx="4994246" cy="650839"/>
            </a:xfrm>
            <a:prstGeom prst="rect">
              <a:avLst/>
            </a:prstGeom>
          </p:spPr>
          <p:txBody>
            <a:bodyPr wrap="square" lIns="0" tIns="0" rIns="0" bIns="0" rtlCol="0" anchor="t">
              <a:spAutoFit/>
            </a:bodyPr>
            <a:lstStyle/>
            <a:p>
              <a:pPr algn="ctr">
                <a:lnSpc>
                  <a:spcPct val="120000"/>
                </a:lnSpc>
              </a:pPr>
              <a:r>
                <a:rPr lang="en-US" sz="2800" b="1" dirty="0" err="1">
                  <a:solidFill>
                    <a:srgbClr val="002060"/>
                  </a:solidFill>
                  <a:latin typeface="UTM Daxline" panose="02040603050506020204" pitchFamily="18" charset="0"/>
                </a:rPr>
                <a:t>Đặt</a:t>
              </a:r>
              <a:r>
                <a:rPr lang="en-US" sz="2800" b="1" dirty="0">
                  <a:solidFill>
                    <a:srgbClr val="002060"/>
                  </a:solidFill>
                  <a:latin typeface="UTM Daxline" panose="02040603050506020204" pitchFamily="18" charset="0"/>
                </a:rPr>
                <a:t> </a:t>
              </a:r>
              <a:r>
                <a:rPr lang="en-US" sz="2800" b="1" dirty="0" err="1">
                  <a:solidFill>
                    <a:srgbClr val="002060"/>
                  </a:solidFill>
                  <a:latin typeface="UTM Daxline" panose="02040603050506020204" pitchFamily="18" charset="0"/>
                </a:rPr>
                <a:t>dấu</a:t>
              </a:r>
              <a:r>
                <a:rPr lang="en-US" sz="2800" b="1" dirty="0">
                  <a:solidFill>
                    <a:srgbClr val="002060"/>
                  </a:solidFill>
                  <a:latin typeface="UTM Daxline" panose="02040603050506020204" pitchFamily="18" charset="0"/>
                </a:rPr>
                <a:t> </a:t>
              </a:r>
              <a:r>
                <a:rPr lang="en-US" sz="2800" b="1" dirty="0" err="1">
                  <a:solidFill>
                    <a:srgbClr val="002060"/>
                  </a:solidFill>
                  <a:latin typeface="UTM Daxline" panose="02040603050506020204" pitchFamily="18" charset="0"/>
                </a:rPr>
                <a:t>phẩy</a:t>
              </a:r>
              <a:r>
                <a:rPr lang="en-US" sz="2800" b="1" dirty="0">
                  <a:solidFill>
                    <a:srgbClr val="002060"/>
                  </a:solidFill>
                  <a:latin typeface="UTM Daxline" panose="02040603050506020204" pitchFamily="18" charset="0"/>
                </a:rPr>
                <a:t> </a:t>
              </a:r>
              <a:r>
                <a:rPr lang="en-US" sz="2800" b="1" dirty="0" err="1">
                  <a:solidFill>
                    <a:srgbClr val="002060"/>
                  </a:solidFill>
                  <a:latin typeface="UTM Daxline" panose="02040603050506020204" pitchFamily="18" charset="0"/>
                </a:rPr>
                <a:t>vào</a:t>
              </a:r>
              <a:r>
                <a:rPr lang="en-US" sz="2800" b="1" dirty="0">
                  <a:solidFill>
                    <a:srgbClr val="002060"/>
                  </a:solidFill>
                  <a:latin typeface="UTM Daxline" panose="02040603050506020204" pitchFamily="18" charset="0"/>
                </a:rPr>
                <a:t> </a:t>
              </a:r>
              <a:r>
                <a:rPr lang="en-US" sz="2800" b="1" dirty="0" err="1">
                  <a:solidFill>
                    <a:srgbClr val="002060"/>
                  </a:solidFill>
                  <a:latin typeface="UTM Daxline" panose="02040603050506020204" pitchFamily="18" charset="0"/>
                </a:rPr>
                <a:t>chỗ</a:t>
              </a:r>
              <a:r>
                <a:rPr lang="en-US" sz="2800" b="1" dirty="0">
                  <a:solidFill>
                    <a:srgbClr val="002060"/>
                  </a:solidFill>
                  <a:latin typeface="UTM Daxline" panose="02040603050506020204" pitchFamily="18" charset="0"/>
                </a:rPr>
                <a:t> </a:t>
              </a:r>
              <a:r>
                <a:rPr lang="en-US" sz="2800" b="1" dirty="0" err="1">
                  <a:solidFill>
                    <a:srgbClr val="002060"/>
                  </a:solidFill>
                  <a:latin typeface="UTM Daxline" panose="02040603050506020204" pitchFamily="18" charset="0"/>
                </a:rPr>
                <a:t>thích</a:t>
              </a:r>
              <a:r>
                <a:rPr lang="en-US" sz="2800" b="1" dirty="0">
                  <a:solidFill>
                    <a:srgbClr val="002060"/>
                  </a:solidFill>
                  <a:latin typeface="UTM Daxline" panose="02040603050506020204" pitchFamily="18" charset="0"/>
                </a:rPr>
                <a:t> </a:t>
              </a:r>
              <a:r>
                <a:rPr lang="en-US" sz="2800" b="1" dirty="0" err="1">
                  <a:solidFill>
                    <a:srgbClr val="002060"/>
                  </a:solidFill>
                  <a:latin typeface="UTM Daxline" panose="02040603050506020204" pitchFamily="18" charset="0"/>
                </a:rPr>
                <a:t>hợp</a:t>
              </a:r>
              <a:r>
                <a:rPr lang="en-US" sz="2800" b="1" dirty="0">
                  <a:solidFill>
                    <a:srgbClr val="002060"/>
                  </a:solidFill>
                  <a:latin typeface="UTM Daxline" panose="02040603050506020204" pitchFamily="18" charset="0"/>
                </a:rPr>
                <a:t> </a:t>
              </a:r>
              <a:r>
                <a:rPr lang="en-US" sz="2800" b="1" dirty="0" err="1">
                  <a:solidFill>
                    <a:srgbClr val="002060"/>
                  </a:solidFill>
                  <a:latin typeface="UTM Daxline" panose="02040603050506020204" pitchFamily="18" charset="0"/>
                </a:rPr>
                <a:t>trong</a:t>
              </a:r>
              <a:r>
                <a:rPr lang="en-US" sz="2800" b="1" dirty="0">
                  <a:solidFill>
                    <a:srgbClr val="002060"/>
                  </a:solidFill>
                  <a:latin typeface="UTM Daxline" panose="02040603050506020204" pitchFamily="18" charset="0"/>
                </a:rPr>
                <a:t> </a:t>
              </a:r>
              <a:r>
                <a:rPr lang="en-US" sz="2800" b="1" dirty="0" err="1">
                  <a:solidFill>
                    <a:srgbClr val="002060"/>
                  </a:solidFill>
                  <a:latin typeface="UTM Daxline" panose="02040603050506020204" pitchFamily="18" charset="0"/>
                </a:rPr>
                <a:t>câu</a:t>
              </a:r>
              <a:r>
                <a:rPr lang="en-US" sz="2800" b="1" dirty="0">
                  <a:solidFill>
                    <a:srgbClr val="002060"/>
                  </a:solidFill>
                  <a:latin typeface="UTM Daxline" panose="02040603050506020204" pitchFamily="18" charset="0"/>
                </a:rPr>
                <a:t> </a:t>
              </a:r>
              <a:r>
                <a:rPr lang="en-US" sz="2800" b="1" dirty="0" err="1">
                  <a:solidFill>
                    <a:srgbClr val="002060"/>
                  </a:solidFill>
                  <a:latin typeface="UTM Daxline" panose="02040603050506020204" pitchFamily="18" charset="0"/>
                </a:rPr>
                <a:t>sau</a:t>
              </a:r>
              <a:r>
                <a:rPr lang="en-US" sz="2800" b="1" dirty="0">
                  <a:solidFill>
                    <a:srgbClr val="002060"/>
                  </a:solidFill>
                  <a:latin typeface="UTM Daxline" panose="02040603050506020204" pitchFamily="18" charset="0"/>
                </a:rPr>
                <a:t>:</a:t>
              </a:r>
            </a:p>
          </p:txBody>
        </p:sp>
      </p:grpSp>
      <p:grpSp>
        <p:nvGrpSpPr>
          <p:cNvPr id="3" name="Group 2">
            <a:extLst>
              <a:ext uri="{FF2B5EF4-FFF2-40B4-BE49-F238E27FC236}">
                <a16:creationId xmlns:a16="http://schemas.microsoft.com/office/drawing/2014/main" id="{11B1C81E-8CF8-44D0-87D5-2DA43B04F5D2}"/>
              </a:ext>
            </a:extLst>
          </p:cNvPr>
          <p:cNvGrpSpPr/>
          <p:nvPr/>
        </p:nvGrpSpPr>
        <p:grpSpPr>
          <a:xfrm>
            <a:off x="1068946" y="1954114"/>
            <a:ext cx="7359032" cy="1611266"/>
            <a:chOff x="1117932" y="2571749"/>
            <a:chExt cx="7359032" cy="2169349"/>
          </a:xfrm>
        </p:grpSpPr>
        <p:pic>
          <p:nvPicPr>
            <p:cNvPr id="25" name="Picture 24">
              <a:extLst>
                <a:ext uri="{FF2B5EF4-FFF2-40B4-BE49-F238E27FC236}">
                  <a16:creationId xmlns:a16="http://schemas.microsoft.com/office/drawing/2014/main" id="{F408D97D-66AF-494E-8391-03F56A82DAA8}"/>
                </a:ext>
              </a:extLst>
            </p:cNvPr>
            <p:cNvPicPr>
              <a:picLocks noChangeAspect="1"/>
            </p:cNvPicPr>
            <p:nvPr/>
          </p:nvPicPr>
          <p:blipFill rotWithShape="1">
            <a:blip r:embed="rId4">
              <a:extLst>
                <a:ext uri="{28A0092B-C50C-407E-A947-70E740481C1C}">
                  <a14:useLocalDpi xmlns:a14="http://schemas.microsoft.com/office/drawing/2010/main" val="0"/>
                </a:ext>
              </a:extLst>
            </a:blip>
            <a:srcRect l="57053" t="74095" r="6348" b="13401"/>
            <a:stretch/>
          </p:blipFill>
          <p:spPr>
            <a:xfrm rot="10800000">
              <a:off x="1117932" y="2571749"/>
              <a:ext cx="7359032" cy="2169349"/>
            </a:xfrm>
            <a:prstGeom prst="rect">
              <a:avLst/>
            </a:prstGeom>
          </p:spPr>
        </p:pic>
        <p:sp>
          <p:nvSpPr>
            <p:cNvPr id="21" name="TextBox 8">
              <a:extLst>
                <a:ext uri="{FF2B5EF4-FFF2-40B4-BE49-F238E27FC236}">
                  <a16:creationId xmlns:a16="http://schemas.microsoft.com/office/drawing/2014/main" id="{CEFD7C08-13C2-417B-A6EA-79C6C7D703BE}"/>
                </a:ext>
              </a:extLst>
            </p:cNvPr>
            <p:cNvSpPr txBox="1"/>
            <p:nvPr/>
          </p:nvSpPr>
          <p:spPr>
            <a:xfrm>
              <a:off x="1938354" y="2836634"/>
              <a:ext cx="6038952" cy="1345869"/>
            </a:xfrm>
            <a:prstGeom prst="rect">
              <a:avLst/>
            </a:prstGeom>
          </p:spPr>
          <p:txBody>
            <a:bodyPr wrap="square" lIns="0" tIns="0" rIns="0" bIns="0" rtlCol="0" anchor="t">
              <a:spAutoFit/>
            </a:bodyPr>
            <a:lstStyle/>
            <a:p>
              <a:pPr algn="ctr">
                <a:lnSpc>
                  <a:spcPct val="120000"/>
                </a:lnSpc>
              </a:pPr>
              <a:r>
                <a:rPr lang="en-US" sz="2800" b="1" dirty="0" err="1">
                  <a:solidFill>
                    <a:srgbClr val="002060"/>
                  </a:solidFill>
                  <a:latin typeface="UTM Daxline" panose="02040603050506020204" pitchFamily="18" charset="0"/>
                </a:rPr>
                <a:t>Sáng</a:t>
              </a:r>
              <a:r>
                <a:rPr lang="en-US" sz="2800" b="1" dirty="0">
                  <a:solidFill>
                    <a:srgbClr val="002060"/>
                  </a:solidFill>
                  <a:latin typeface="UTM Daxline" panose="02040603050506020204" pitchFamily="18" charset="0"/>
                </a:rPr>
                <a:t> nay </a:t>
              </a:r>
              <a:r>
                <a:rPr lang="en-US" sz="2800" b="1" dirty="0" err="1">
                  <a:solidFill>
                    <a:srgbClr val="002060"/>
                  </a:solidFill>
                  <a:latin typeface="UTM Daxline" panose="02040603050506020204" pitchFamily="18" charset="0"/>
                </a:rPr>
                <a:t>trên</a:t>
              </a:r>
              <a:r>
                <a:rPr lang="en-US" sz="2800" b="1" dirty="0">
                  <a:solidFill>
                    <a:srgbClr val="002060"/>
                  </a:solidFill>
                  <a:latin typeface="UTM Daxline" panose="02040603050506020204" pitchFamily="18" charset="0"/>
                </a:rPr>
                <a:t> </a:t>
              </a:r>
              <a:r>
                <a:rPr lang="en-US" sz="2800" b="1" dirty="0" err="1">
                  <a:solidFill>
                    <a:srgbClr val="002060"/>
                  </a:solidFill>
                  <a:latin typeface="UTM Daxline" panose="02040603050506020204" pitchFamily="18" charset="0"/>
                </a:rPr>
                <a:t>đường</a:t>
              </a:r>
              <a:r>
                <a:rPr lang="en-US" sz="2800" b="1" dirty="0">
                  <a:solidFill>
                    <a:srgbClr val="002060"/>
                  </a:solidFill>
                  <a:latin typeface="UTM Daxline" panose="02040603050506020204" pitchFamily="18" charset="0"/>
                </a:rPr>
                <a:t> </a:t>
              </a:r>
              <a:r>
                <a:rPr lang="en-US" sz="2800" b="1" dirty="0" err="1">
                  <a:solidFill>
                    <a:srgbClr val="002060"/>
                  </a:solidFill>
                  <a:latin typeface="UTM Daxline" panose="02040603050506020204" pitchFamily="18" charset="0"/>
                </a:rPr>
                <a:t>từ</a:t>
              </a:r>
              <a:r>
                <a:rPr lang="en-US" sz="2800" b="1" dirty="0">
                  <a:solidFill>
                    <a:srgbClr val="002060"/>
                  </a:solidFill>
                  <a:latin typeface="UTM Daxline" panose="02040603050506020204" pitchFamily="18" charset="0"/>
                </a:rPr>
                <a:t> </a:t>
              </a:r>
              <a:r>
                <a:rPr lang="en-US" sz="2800" b="1" dirty="0" err="1">
                  <a:solidFill>
                    <a:srgbClr val="002060"/>
                  </a:solidFill>
                  <a:latin typeface="UTM Daxline" panose="02040603050506020204" pitchFamily="18" charset="0"/>
                </a:rPr>
                <a:t>nhà</a:t>
              </a:r>
              <a:r>
                <a:rPr lang="en-US" sz="2800" b="1" dirty="0">
                  <a:solidFill>
                    <a:srgbClr val="002060"/>
                  </a:solidFill>
                  <a:latin typeface="UTM Daxline" panose="02040603050506020204" pitchFamily="18" charset="0"/>
                </a:rPr>
                <a:t> </a:t>
              </a:r>
              <a:r>
                <a:rPr lang="en-US" sz="2800" b="1" dirty="0" err="1">
                  <a:solidFill>
                    <a:srgbClr val="002060"/>
                  </a:solidFill>
                  <a:latin typeface="UTM Daxline" panose="02040603050506020204" pitchFamily="18" charset="0"/>
                </a:rPr>
                <a:t>đến</a:t>
              </a:r>
              <a:r>
                <a:rPr lang="en-US" sz="2800" b="1" dirty="0">
                  <a:solidFill>
                    <a:srgbClr val="002060"/>
                  </a:solidFill>
                  <a:latin typeface="UTM Daxline" panose="02040603050506020204" pitchFamily="18" charset="0"/>
                </a:rPr>
                <a:t> </a:t>
              </a:r>
              <a:r>
                <a:rPr lang="en-US" sz="2800" b="1" dirty="0" err="1">
                  <a:solidFill>
                    <a:srgbClr val="002060"/>
                  </a:solidFill>
                  <a:latin typeface="UTM Daxline" panose="02040603050506020204" pitchFamily="18" charset="0"/>
                </a:rPr>
                <a:t>trường</a:t>
              </a:r>
              <a:r>
                <a:rPr lang="en-US" sz="2800" b="1" dirty="0">
                  <a:solidFill>
                    <a:srgbClr val="002060"/>
                  </a:solidFill>
                  <a:latin typeface="UTM Daxline" panose="02040603050506020204" pitchFamily="18" charset="0"/>
                </a:rPr>
                <a:t> </a:t>
              </a:r>
              <a:r>
                <a:rPr lang="en-US" sz="2800" b="1" dirty="0" err="1">
                  <a:solidFill>
                    <a:srgbClr val="002060"/>
                  </a:solidFill>
                  <a:latin typeface="UTM Daxline" panose="02040603050506020204" pitchFamily="18" charset="0"/>
                </a:rPr>
                <a:t>tôi</a:t>
              </a:r>
              <a:r>
                <a:rPr lang="en-US" sz="2800" b="1" dirty="0">
                  <a:solidFill>
                    <a:srgbClr val="002060"/>
                  </a:solidFill>
                  <a:latin typeface="UTM Daxline" panose="02040603050506020204" pitchFamily="18" charset="0"/>
                </a:rPr>
                <a:t> </a:t>
              </a:r>
              <a:r>
                <a:rPr lang="en-US" sz="2800" b="1" dirty="0" err="1">
                  <a:solidFill>
                    <a:srgbClr val="002060"/>
                  </a:solidFill>
                  <a:latin typeface="UTM Daxline" panose="02040603050506020204" pitchFamily="18" charset="0"/>
                </a:rPr>
                <a:t>đã</a:t>
              </a:r>
              <a:r>
                <a:rPr lang="en-US" sz="2800" b="1" dirty="0">
                  <a:solidFill>
                    <a:srgbClr val="002060"/>
                  </a:solidFill>
                  <a:latin typeface="UTM Daxline" panose="02040603050506020204" pitchFamily="18" charset="0"/>
                </a:rPr>
                <a:t> </a:t>
              </a:r>
              <a:r>
                <a:rPr lang="en-US" sz="2800" b="1" dirty="0" err="1">
                  <a:solidFill>
                    <a:srgbClr val="002060"/>
                  </a:solidFill>
                  <a:latin typeface="UTM Daxline" panose="02040603050506020204" pitchFamily="18" charset="0"/>
                </a:rPr>
                <a:t>gặp</a:t>
              </a:r>
              <a:r>
                <a:rPr lang="en-US" sz="2800" b="1" dirty="0">
                  <a:solidFill>
                    <a:srgbClr val="002060"/>
                  </a:solidFill>
                  <a:latin typeface="UTM Daxline" panose="02040603050506020204" pitchFamily="18" charset="0"/>
                </a:rPr>
                <a:t> </a:t>
              </a:r>
              <a:r>
                <a:rPr lang="en-US" sz="2800" b="1" dirty="0" err="1">
                  <a:solidFill>
                    <a:srgbClr val="002060"/>
                  </a:solidFill>
                  <a:latin typeface="UTM Daxline" panose="02040603050506020204" pitchFamily="18" charset="0"/>
                </a:rPr>
                <a:t>một</a:t>
              </a:r>
              <a:r>
                <a:rPr lang="en-US" sz="2800" b="1" dirty="0">
                  <a:solidFill>
                    <a:srgbClr val="002060"/>
                  </a:solidFill>
                  <a:latin typeface="UTM Daxline" panose="02040603050506020204" pitchFamily="18" charset="0"/>
                </a:rPr>
                <a:t> </a:t>
              </a:r>
              <a:r>
                <a:rPr lang="en-US" sz="2800" b="1" dirty="0" err="1">
                  <a:solidFill>
                    <a:srgbClr val="002060"/>
                  </a:solidFill>
                  <a:latin typeface="UTM Daxline" panose="02040603050506020204" pitchFamily="18" charset="0"/>
                </a:rPr>
                <a:t>chú</a:t>
              </a:r>
              <a:r>
                <a:rPr lang="en-US" sz="2800" b="1" dirty="0">
                  <a:solidFill>
                    <a:srgbClr val="002060"/>
                  </a:solidFill>
                  <a:latin typeface="UTM Daxline" panose="02040603050506020204" pitchFamily="18" charset="0"/>
                </a:rPr>
                <a:t> </a:t>
              </a:r>
              <a:r>
                <a:rPr lang="en-US" sz="2800" b="1" dirty="0" err="1">
                  <a:solidFill>
                    <a:srgbClr val="002060"/>
                  </a:solidFill>
                  <a:latin typeface="UTM Daxline" panose="02040603050506020204" pitchFamily="18" charset="0"/>
                </a:rPr>
                <a:t>mèo</a:t>
              </a:r>
              <a:r>
                <a:rPr lang="en-US" sz="2800" b="1" dirty="0">
                  <a:solidFill>
                    <a:srgbClr val="002060"/>
                  </a:solidFill>
                  <a:latin typeface="UTM Daxline" panose="02040603050506020204" pitchFamily="18" charset="0"/>
                </a:rPr>
                <a:t> </a:t>
              </a:r>
              <a:r>
                <a:rPr lang="en-US" sz="2800" b="1" dirty="0" err="1">
                  <a:solidFill>
                    <a:srgbClr val="002060"/>
                  </a:solidFill>
                  <a:latin typeface="UTM Daxline" panose="02040603050506020204" pitchFamily="18" charset="0"/>
                </a:rPr>
                <a:t>rất</a:t>
              </a:r>
              <a:r>
                <a:rPr lang="en-US" sz="2800" b="1" dirty="0">
                  <a:solidFill>
                    <a:srgbClr val="002060"/>
                  </a:solidFill>
                  <a:latin typeface="UTM Daxline" panose="02040603050506020204" pitchFamily="18" charset="0"/>
                </a:rPr>
                <a:t> </a:t>
              </a:r>
              <a:r>
                <a:rPr lang="en-US" sz="2800" b="1" dirty="0" err="1">
                  <a:solidFill>
                    <a:srgbClr val="002060"/>
                  </a:solidFill>
                  <a:latin typeface="UTM Daxline" panose="02040603050506020204" pitchFamily="18" charset="0"/>
                </a:rPr>
                <a:t>dễ</a:t>
              </a:r>
              <a:r>
                <a:rPr lang="en-US" sz="2800" b="1" dirty="0">
                  <a:solidFill>
                    <a:srgbClr val="002060"/>
                  </a:solidFill>
                  <a:latin typeface="UTM Daxline" panose="02040603050506020204" pitchFamily="18" charset="0"/>
                </a:rPr>
                <a:t> </a:t>
              </a:r>
              <a:r>
                <a:rPr lang="en-US" sz="2800" b="1" dirty="0" err="1">
                  <a:solidFill>
                    <a:srgbClr val="002060"/>
                  </a:solidFill>
                  <a:latin typeface="UTM Daxline" panose="02040603050506020204" pitchFamily="18" charset="0"/>
                </a:rPr>
                <a:t>thương</a:t>
              </a:r>
              <a:r>
                <a:rPr lang="en-US" sz="2800" b="1" dirty="0">
                  <a:solidFill>
                    <a:srgbClr val="002060"/>
                  </a:solidFill>
                  <a:latin typeface="UTM Daxline" panose="02040603050506020204" pitchFamily="18" charset="0"/>
                </a:rPr>
                <a:t>.</a:t>
              </a:r>
            </a:p>
          </p:txBody>
        </p:sp>
      </p:grpSp>
      <p:pic>
        <p:nvPicPr>
          <p:cNvPr id="14" name="图片 13">
            <a:extLst>
              <a:ext uri="{FF2B5EF4-FFF2-40B4-BE49-F238E27FC236}">
                <a16:creationId xmlns:a16="http://schemas.microsoft.com/office/drawing/2014/main" id="{A2EE7845-6858-420E-9F5D-ACC4E51A9A5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pic>
        <p:nvPicPr>
          <p:cNvPr id="15" name="图片 6">
            <a:extLst>
              <a:ext uri="{FF2B5EF4-FFF2-40B4-BE49-F238E27FC236}">
                <a16:creationId xmlns:a16="http://schemas.microsoft.com/office/drawing/2014/main" id="{09F21971-50FF-416A-92CF-59783FE7B32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73018" y="1512495"/>
            <a:ext cx="1464153" cy="1365446"/>
          </a:xfrm>
          <a:prstGeom prst="rect">
            <a:avLst/>
          </a:prstGeom>
        </p:spPr>
      </p:pic>
      <p:pic>
        <p:nvPicPr>
          <p:cNvPr id="16" name="图片 28">
            <a:extLst>
              <a:ext uri="{FF2B5EF4-FFF2-40B4-BE49-F238E27FC236}">
                <a16:creationId xmlns:a16="http://schemas.microsoft.com/office/drawing/2014/main" id="{6F93F87E-E2DD-4BC6-8FBD-B99CC4AC812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04313" y="2817569"/>
            <a:ext cx="2218817" cy="1572956"/>
          </a:xfrm>
          <a:prstGeom prst="rect">
            <a:avLst/>
          </a:prstGeom>
        </p:spPr>
      </p:pic>
      <p:sp>
        <p:nvSpPr>
          <p:cNvPr id="17" name="TextBox 8">
            <a:extLst>
              <a:ext uri="{FF2B5EF4-FFF2-40B4-BE49-F238E27FC236}">
                <a16:creationId xmlns:a16="http://schemas.microsoft.com/office/drawing/2014/main" id="{3024CB8E-6CFA-49E3-A4F2-91209CEAAA11}"/>
              </a:ext>
            </a:extLst>
          </p:cNvPr>
          <p:cNvSpPr txBox="1"/>
          <p:nvPr/>
        </p:nvSpPr>
        <p:spPr>
          <a:xfrm>
            <a:off x="7803183" y="2914062"/>
            <a:ext cx="445769" cy="461858"/>
          </a:xfrm>
          <a:prstGeom prst="rect">
            <a:avLst/>
          </a:prstGeom>
        </p:spPr>
        <p:txBody>
          <a:bodyPr wrap="square" lIns="0" tIns="0" rIns="0" bIns="0" rtlCol="0" anchor="t">
            <a:spAutoFit/>
          </a:bodyPr>
          <a:lstStyle/>
          <a:p>
            <a:pPr algn="ctr">
              <a:lnSpc>
                <a:spcPct val="120000"/>
              </a:lnSpc>
            </a:pPr>
            <a:r>
              <a:rPr lang="en-US" sz="2800" b="1">
                <a:solidFill>
                  <a:srgbClr val="FF0000"/>
                </a:solidFill>
                <a:latin typeface="UTM Daxline" panose="02040603050506020204" pitchFamily="18" charset="0"/>
              </a:rPr>
              <a:t>,</a:t>
            </a:r>
            <a:endParaRPr lang="en-US" sz="2800" b="1" dirty="0">
              <a:solidFill>
                <a:srgbClr val="FF0000"/>
              </a:solidFill>
              <a:latin typeface="UTM Daxline" panose="02040603050506020204" pitchFamily="18" charset="0"/>
            </a:endParaRPr>
          </a:p>
        </p:txBody>
      </p:sp>
      <p:sp>
        <p:nvSpPr>
          <p:cNvPr id="18" name="TextBox 8">
            <a:extLst>
              <a:ext uri="{FF2B5EF4-FFF2-40B4-BE49-F238E27FC236}">
                <a16:creationId xmlns:a16="http://schemas.microsoft.com/office/drawing/2014/main" id="{FE658AA8-EE2E-4056-BA6C-C4ECA164CC93}"/>
              </a:ext>
            </a:extLst>
          </p:cNvPr>
          <p:cNvSpPr txBox="1"/>
          <p:nvPr/>
        </p:nvSpPr>
        <p:spPr>
          <a:xfrm>
            <a:off x="3269073" y="2897395"/>
            <a:ext cx="445769" cy="461858"/>
          </a:xfrm>
          <a:prstGeom prst="rect">
            <a:avLst/>
          </a:prstGeom>
        </p:spPr>
        <p:txBody>
          <a:bodyPr wrap="square" lIns="0" tIns="0" rIns="0" bIns="0" rtlCol="0" anchor="t">
            <a:spAutoFit/>
          </a:bodyPr>
          <a:lstStyle/>
          <a:p>
            <a:pPr algn="ctr">
              <a:lnSpc>
                <a:spcPct val="120000"/>
              </a:lnSpc>
            </a:pPr>
            <a:r>
              <a:rPr lang="en-US" sz="2800" b="1">
                <a:solidFill>
                  <a:srgbClr val="FF0000"/>
                </a:solidFill>
                <a:latin typeface="UTM Daxline" panose="02040603050506020204" pitchFamily="18" charset="0"/>
              </a:rPr>
              <a:t>,</a:t>
            </a:r>
            <a:endParaRPr lang="en-US" sz="2800" b="1" dirty="0">
              <a:solidFill>
                <a:srgbClr val="FF0000"/>
              </a:solidFill>
              <a:latin typeface="UTM Daxline" panose="02040603050506020204" pitchFamily="18" charset="0"/>
            </a:endParaRPr>
          </a:p>
        </p:txBody>
      </p:sp>
    </p:spTree>
    <p:extLst>
      <p:ext uri="{BB962C8B-B14F-4D97-AF65-F5344CB8AC3E}">
        <p14:creationId xmlns:p14="http://schemas.microsoft.com/office/powerpoint/2010/main" val="3932359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subTnLst>
                                    <p:audio>
                                      <p:cMediaNode>
                                        <p:cTn display="0" masterRel="sameClick">
                                          <p:stCondLst>
                                            <p:cond evt="begin" delay="0">
                                              <p:tn val="24"/>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A2EE7845-6858-420E-9F5D-ACC4E51A9A5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pic>
        <p:nvPicPr>
          <p:cNvPr id="15" name="图片 6">
            <a:extLst>
              <a:ext uri="{FF2B5EF4-FFF2-40B4-BE49-F238E27FC236}">
                <a16:creationId xmlns:a16="http://schemas.microsoft.com/office/drawing/2014/main" id="{09F21971-50FF-416A-92CF-59783FE7B32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68743" y="1809729"/>
            <a:ext cx="1464153" cy="1365446"/>
          </a:xfrm>
          <a:prstGeom prst="rect">
            <a:avLst/>
          </a:prstGeom>
        </p:spPr>
      </p:pic>
      <p:pic>
        <p:nvPicPr>
          <p:cNvPr id="16" name="图片 28">
            <a:extLst>
              <a:ext uri="{FF2B5EF4-FFF2-40B4-BE49-F238E27FC236}">
                <a16:creationId xmlns:a16="http://schemas.microsoft.com/office/drawing/2014/main" id="{6F93F87E-E2DD-4BC6-8FBD-B99CC4AC812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0850" y="2896104"/>
            <a:ext cx="2218817" cy="1572956"/>
          </a:xfrm>
          <a:prstGeom prst="rect">
            <a:avLst/>
          </a:prstGeom>
        </p:spPr>
      </p:pic>
      <p:sp>
        <p:nvSpPr>
          <p:cNvPr id="13" name="TextBox 8">
            <a:extLst>
              <a:ext uri="{FF2B5EF4-FFF2-40B4-BE49-F238E27FC236}">
                <a16:creationId xmlns:a16="http://schemas.microsoft.com/office/drawing/2014/main" id="{2CE355D4-8F22-4145-BAFE-4DE379CCF529}"/>
              </a:ext>
            </a:extLst>
          </p:cNvPr>
          <p:cNvSpPr txBox="1"/>
          <p:nvPr/>
        </p:nvSpPr>
        <p:spPr>
          <a:xfrm>
            <a:off x="252248" y="371141"/>
            <a:ext cx="8639504" cy="461858"/>
          </a:xfrm>
          <a:prstGeom prst="rect">
            <a:avLst/>
          </a:prstGeom>
        </p:spPr>
        <p:txBody>
          <a:bodyPr wrap="square" lIns="0" tIns="0" rIns="0" bIns="0" rtlCol="0" anchor="t">
            <a:spAutoFit/>
          </a:bodyPr>
          <a:lstStyle/>
          <a:p>
            <a:pPr algn="ctr">
              <a:lnSpc>
                <a:spcPct val="120000"/>
              </a:lnSpc>
            </a:pPr>
            <a:r>
              <a:rPr lang="en-US" sz="2800" b="1">
                <a:solidFill>
                  <a:srgbClr val="E60012"/>
                </a:solidFill>
                <a:latin typeface="UTM Daxline" panose="02040603050506020204" pitchFamily="18" charset="0"/>
              </a:rPr>
              <a:t>Dấu phẩy mà em vừa đặt trong câu trên có tác dụng gì?</a:t>
            </a:r>
            <a:endParaRPr lang="en-US" sz="2800" b="1" dirty="0">
              <a:solidFill>
                <a:srgbClr val="E60012"/>
              </a:solidFill>
              <a:latin typeface="UTM Daxline" panose="02040603050506020204" pitchFamily="18" charset="0"/>
            </a:endParaRPr>
          </a:p>
        </p:txBody>
      </p:sp>
      <p:sp>
        <p:nvSpPr>
          <p:cNvPr id="19" name="TextBox 8">
            <a:extLst>
              <a:ext uri="{FF2B5EF4-FFF2-40B4-BE49-F238E27FC236}">
                <a16:creationId xmlns:a16="http://schemas.microsoft.com/office/drawing/2014/main" id="{B6C70B7F-1C8F-4302-A3B6-35B817190D6A}"/>
              </a:ext>
            </a:extLst>
          </p:cNvPr>
          <p:cNvSpPr txBox="1"/>
          <p:nvPr/>
        </p:nvSpPr>
        <p:spPr>
          <a:xfrm>
            <a:off x="438502" y="980496"/>
            <a:ext cx="8168278" cy="978922"/>
          </a:xfrm>
          <a:prstGeom prst="rect">
            <a:avLst/>
          </a:prstGeom>
        </p:spPr>
        <p:txBody>
          <a:bodyPr wrap="square" lIns="0" tIns="0" rIns="0" bIns="0" rtlCol="0" anchor="t">
            <a:spAutoFit/>
          </a:bodyPr>
          <a:lstStyle/>
          <a:p>
            <a:pPr algn="ctr">
              <a:lnSpc>
                <a:spcPct val="120000"/>
              </a:lnSpc>
            </a:pPr>
            <a:r>
              <a:rPr lang="en-US" sz="2800" b="1">
                <a:solidFill>
                  <a:srgbClr val="0070C0"/>
                </a:solidFill>
                <a:latin typeface="UTM Daxline" panose="02040603050506020204" pitchFamily="18" charset="0"/>
              </a:rPr>
              <a:t>Sáng nay</a:t>
            </a:r>
            <a:r>
              <a:rPr lang="en-US" sz="2800" b="1">
                <a:solidFill>
                  <a:srgbClr val="FF0000"/>
                </a:solidFill>
                <a:latin typeface="UTM Daxline" panose="02040603050506020204" pitchFamily="18" charset="0"/>
              </a:rPr>
              <a:t>,</a:t>
            </a:r>
            <a:r>
              <a:rPr lang="en-US" sz="2800" b="1">
                <a:solidFill>
                  <a:srgbClr val="0070C0"/>
                </a:solidFill>
                <a:latin typeface="UTM Daxline" panose="02040603050506020204" pitchFamily="18" charset="0"/>
              </a:rPr>
              <a:t> trên đường từ nhà đến trường</a:t>
            </a:r>
            <a:r>
              <a:rPr lang="en-US" sz="2800" b="1">
                <a:solidFill>
                  <a:srgbClr val="FF0000"/>
                </a:solidFill>
                <a:latin typeface="UTM Daxline" panose="02040603050506020204" pitchFamily="18" charset="0"/>
              </a:rPr>
              <a:t>,</a:t>
            </a:r>
            <a:r>
              <a:rPr lang="en-US" sz="2800" b="1">
                <a:solidFill>
                  <a:srgbClr val="0070C0"/>
                </a:solidFill>
                <a:latin typeface="UTM Daxline" panose="02040603050506020204" pitchFamily="18" charset="0"/>
              </a:rPr>
              <a:t> tôi đã gặp một chú mèo rất dễ thương.</a:t>
            </a:r>
            <a:endParaRPr lang="en-US" sz="2800" b="1" dirty="0">
              <a:solidFill>
                <a:srgbClr val="0070C0"/>
              </a:solidFill>
              <a:latin typeface="UTM Daxline" panose="02040603050506020204" pitchFamily="18" charset="0"/>
            </a:endParaRPr>
          </a:p>
        </p:txBody>
      </p:sp>
      <p:grpSp>
        <p:nvGrpSpPr>
          <p:cNvPr id="2" name="Group 1">
            <a:extLst>
              <a:ext uri="{FF2B5EF4-FFF2-40B4-BE49-F238E27FC236}">
                <a16:creationId xmlns:a16="http://schemas.microsoft.com/office/drawing/2014/main" id="{8F82BE3F-A257-4B1A-83E6-CEFDA1EC1FEA}"/>
              </a:ext>
            </a:extLst>
          </p:cNvPr>
          <p:cNvGrpSpPr/>
          <p:nvPr/>
        </p:nvGrpSpPr>
        <p:grpSpPr>
          <a:xfrm>
            <a:off x="438502" y="1959418"/>
            <a:ext cx="9775855" cy="2333520"/>
            <a:chOff x="438502" y="1959418"/>
            <a:chExt cx="9775855" cy="2333520"/>
          </a:xfrm>
        </p:grpSpPr>
        <p:pic>
          <p:nvPicPr>
            <p:cNvPr id="10" name="Picture 9">
              <a:extLst>
                <a:ext uri="{FF2B5EF4-FFF2-40B4-BE49-F238E27FC236}">
                  <a16:creationId xmlns:a16="http://schemas.microsoft.com/office/drawing/2014/main" id="{15459205-C614-46DF-B92D-3B521BA1074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75911"/>
            <a:stretch/>
          </p:blipFill>
          <p:spPr>
            <a:xfrm>
              <a:off x="438502" y="1959418"/>
              <a:ext cx="9775855" cy="2333520"/>
            </a:xfrm>
            <a:prstGeom prst="rect">
              <a:avLst/>
            </a:prstGeom>
          </p:spPr>
        </p:pic>
        <p:sp>
          <p:nvSpPr>
            <p:cNvPr id="22" name="TextBox 8">
              <a:extLst>
                <a:ext uri="{FF2B5EF4-FFF2-40B4-BE49-F238E27FC236}">
                  <a16:creationId xmlns:a16="http://schemas.microsoft.com/office/drawing/2014/main" id="{300BF8F1-ABA6-40BB-80B9-B272B1B250F2}"/>
                </a:ext>
              </a:extLst>
            </p:cNvPr>
            <p:cNvSpPr txBox="1"/>
            <p:nvPr/>
          </p:nvSpPr>
          <p:spPr>
            <a:xfrm>
              <a:off x="488164" y="2847158"/>
              <a:ext cx="8453250" cy="461858"/>
            </a:xfrm>
            <a:prstGeom prst="rect">
              <a:avLst/>
            </a:prstGeom>
          </p:spPr>
          <p:txBody>
            <a:bodyPr wrap="square" lIns="0" tIns="0" rIns="0" bIns="0" rtlCol="0" anchor="t">
              <a:spAutoFit/>
            </a:bodyPr>
            <a:lstStyle/>
            <a:p>
              <a:pPr algn="ctr">
                <a:lnSpc>
                  <a:spcPct val="120000"/>
                </a:lnSpc>
              </a:pPr>
              <a:r>
                <a:rPr lang="en-US" sz="2700" b="1">
                  <a:solidFill>
                    <a:srgbClr val="0070C0"/>
                  </a:solidFill>
                  <a:latin typeface="UTM Daxline" panose="02040603050506020204" pitchFamily="18" charset="0"/>
                </a:rPr>
                <a:t>Ngăn cách trạng ngữ với chủ ngữ và vị ngữ</a:t>
              </a:r>
              <a:endParaRPr lang="en-US" sz="2700" b="1" dirty="0">
                <a:solidFill>
                  <a:srgbClr val="0070C0"/>
                </a:solidFill>
                <a:latin typeface="UTM Daxline" panose="02040603050506020204" pitchFamily="18" charset="0"/>
              </a:endParaRPr>
            </a:p>
          </p:txBody>
        </p:sp>
      </p:grpSp>
    </p:spTree>
    <p:extLst>
      <p:ext uri="{BB962C8B-B14F-4D97-AF65-F5344CB8AC3E}">
        <p14:creationId xmlns:p14="http://schemas.microsoft.com/office/powerpoint/2010/main" val="2524636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8705F436-5F12-4397-A086-0E39672D80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sp>
        <p:nvSpPr>
          <p:cNvPr id="7" name="文本框 6"/>
          <p:cNvSpPr txBox="1"/>
          <p:nvPr/>
        </p:nvSpPr>
        <p:spPr>
          <a:xfrm>
            <a:off x="155842" y="1571331"/>
            <a:ext cx="5097626" cy="734708"/>
          </a:xfrm>
          <a:prstGeom prst="rect">
            <a:avLst/>
          </a:prstGeom>
          <a:noFill/>
        </p:spPr>
        <p:txBody>
          <a:bodyPr wrap="square" rtlCol="0">
            <a:prstTxWarp prst="textDoubleWave1">
              <a:avLst/>
            </a:prstTxWarp>
            <a:spAutoFit/>
          </a:bodyPr>
          <a:lstStyle/>
          <a:p>
            <a:pPr algn="ctr"/>
            <a:r>
              <a:rPr lang="en-US" altLang="zh-CN" sz="4000">
                <a:ln w="19050">
                  <a:solidFill>
                    <a:schemeClr val="bg1"/>
                  </a:solidFill>
                </a:ln>
                <a:solidFill>
                  <a:srgbClr val="FF0000"/>
                </a:solidFill>
                <a:effectLst>
                  <a:outerShdw blurRad="38100" dist="38100" dir="2700000" algn="tl">
                    <a:srgbClr val="000000">
                      <a:alpha val="43137"/>
                    </a:srgbClr>
                  </a:outerShdw>
                </a:effectLst>
                <a:latin typeface="UTM Flamenco" panose="02040603050506020204" pitchFamily="18" charset="0"/>
                <a:ea typeface="inpin heiti" charset="-122"/>
              </a:rPr>
              <a:t>Luyện từ và câu</a:t>
            </a:r>
            <a:endParaRPr lang="zh-CN" altLang="en-US" sz="4000" dirty="0">
              <a:ln w="19050">
                <a:solidFill>
                  <a:schemeClr val="bg1"/>
                </a:solidFill>
              </a:ln>
              <a:solidFill>
                <a:srgbClr val="FF0000"/>
              </a:solidFill>
              <a:effectLst>
                <a:outerShdw blurRad="38100" dist="38100" dir="2700000" algn="tl">
                  <a:srgbClr val="000000">
                    <a:alpha val="43137"/>
                  </a:srgbClr>
                </a:outerShdw>
              </a:effectLst>
              <a:latin typeface="UTM Flamenco" panose="02040603050506020204" pitchFamily="18" charset="0"/>
              <a:ea typeface="inpin heiti" charset="-122"/>
            </a:endParaRPr>
          </a:p>
        </p:txBody>
      </p:sp>
      <p:pic>
        <p:nvPicPr>
          <p:cNvPr id="18" name="图片 17">
            <a:extLst>
              <a:ext uri="{FF2B5EF4-FFF2-40B4-BE49-F238E27FC236}">
                <a16:creationId xmlns:a16="http://schemas.microsoft.com/office/drawing/2014/main" id="{1F79E9B2-8861-4708-9F5E-9482786432D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5137" y="2273724"/>
            <a:ext cx="1678782" cy="1443039"/>
          </a:xfrm>
          <a:prstGeom prst="rect">
            <a:avLst/>
          </a:prstGeom>
        </p:spPr>
      </p:pic>
      <p:pic>
        <p:nvPicPr>
          <p:cNvPr id="20" name="图片 19">
            <a:extLst>
              <a:ext uri="{FF2B5EF4-FFF2-40B4-BE49-F238E27FC236}">
                <a16:creationId xmlns:a16="http://schemas.microsoft.com/office/drawing/2014/main" id="{3D68126F-6513-4335-AE78-6739C09AD9D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03404" y="-360338"/>
            <a:ext cx="2554603" cy="2319451"/>
          </a:xfrm>
          <a:prstGeom prst="rect">
            <a:avLst/>
          </a:prstGeom>
        </p:spPr>
      </p:pic>
      <p:pic>
        <p:nvPicPr>
          <p:cNvPr id="22" name="图片 21">
            <a:extLst>
              <a:ext uri="{FF2B5EF4-FFF2-40B4-BE49-F238E27FC236}">
                <a16:creationId xmlns:a16="http://schemas.microsoft.com/office/drawing/2014/main" id="{A515D47C-7873-4389-B6A4-5F1E6CEC1F5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032491">
            <a:off x="5423239" y="297335"/>
            <a:ext cx="884280" cy="1176755"/>
          </a:xfrm>
          <a:prstGeom prst="rect">
            <a:avLst/>
          </a:prstGeom>
        </p:spPr>
      </p:pic>
      <p:pic>
        <p:nvPicPr>
          <p:cNvPr id="23" name="图片 22">
            <a:extLst>
              <a:ext uri="{FF2B5EF4-FFF2-40B4-BE49-F238E27FC236}">
                <a16:creationId xmlns:a16="http://schemas.microsoft.com/office/drawing/2014/main" id="{7AB9C9BA-B5F9-43DF-8CC2-ADBFC871848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120870" y="-187686"/>
            <a:ext cx="3023130" cy="2146799"/>
          </a:xfrm>
          <a:prstGeom prst="rect">
            <a:avLst/>
          </a:prstGeom>
        </p:spPr>
      </p:pic>
      <p:pic>
        <p:nvPicPr>
          <p:cNvPr id="24" name="图片 23">
            <a:extLst>
              <a:ext uri="{FF2B5EF4-FFF2-40B4-BE49-F238E27FC236}">
                <a16:creationId xmlns:a16="http://schemas.microsoft.com/office/drawing/2014/main" id="{F75EBC46-7116-4FAE-B246-C545FC3EBAE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163036" y="-13412"/>
            <a:ext cx="1067982" cy="1299322"/>
          </a:xfrm>
          <a:prstGeom prst="rect">
            <a:avLst/>
          </a:prstGeom>
        </p:spPr>
      </p:pic>
      <p:pic>
        <p:nvPicPr>
          <p:cNvPr id="25" name="图片 24">
            <a:extLst>
              <a:ext uri="{FF2B5EF4-FFF2-40B4-BE49-F238E27FC236}">
                <a16:creationId xmlns:a16="http://schemas.microsoft.com/office/drawing/2014/main" id="{A0154EAC-A419-448E-9369-45B682019DC6}"/>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261056" y="43857"/>
            <a:ext cx="1133955" cy="1274445"/>
          </a:xfrm>
          <a:prstGeom prst="rect">
            <a:avLst/>
          </a:prstGeom>
        </p:spPr>
      </p:pic>
      <p:sp>
        <p:nvSpPr>
          <p:cNvPr id="3" name="Rectangle 2">
            <a:extLst>
              <a:ext uri="{FF2B5EF4-FFF2-40B4-BE49-F238E27FC236}">
                <a16:creationId xmlns:a16="http://schemas.microsoft.com/office/drawing/2014/main" id="{6EA2775C-1942-4318-B5E1-86207CE9B5B7}"/>
              </a:ext>
            </a:extLst>
          </p:cNvPr>
          <p:cNvSpPr/>
          <p:nvPr/>
        </p:nvSpPr>
        <p:spPr>
          <a:xfrm>
            <a:off x="1747406" y="2346981"/>
            <a:ext cx="6548588" cy="923330"/>
          </a:xfrm>
          <a:prstGeom prst="rect">
            <a:avLst/>
          </a:prstGeom>
          <a:noFill/>
        </p:spPr>
        <p:txBody>
          <a:bodyPr wrap="none" lIns="91440" tIns="45720" rIns="91440" bIns="45720">
            <a:spAutoFit/>
          </a:bodyPr>
          <a:lstStyle/>
          <a:p>
            <a:pPr algn="ctr"/>
            <a:r>
              <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UTM Showcard" panose="02040603050506020204" pitchFamily="18" charset="0"/>
                <a:ea typeface="inpin heiti" charset="-122"/>
              </a:rPr>
              <a:t>Ôn tập về dấu câu</a:t>
            </a:r>
            <a:endPar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UTM Showcard" panose="02040603050506020204" pitchFamily="18" charset="0"/>
            </a:endParaRPr>
          </a:p>
        </p:txBody>
      </p:sp>
      <p:sp>
        <p:nvSpPr>
          <p:cNvPr id="12" name="Rectangle 11">
            <a:extLst>
              <a:ext uri="{FF2B5EF4-FFF2-40B4-BE49-F238E27FC236}">
                <a16:creationId xmlns:a16="http://schemas.microsoft.com/office/drawing/2014/main" id="{42803A0E-B276-4436-88A2-101B154ABF82}"/>
              </a:ext>
            </a:extLst>
          </p:cNvPr>
          <p:cNvSpPr/>
          <p:nvPr/>
        </p:nvSpPr>
        <p:spPr>
          <a:xfrm>
            <a:off x="2647829" y="3255098"/>
            <a:ext cx="4634090" cy="923330"/>
          </a:xfrm>
          <a:prstGeom prst="rect">
            <a:avLst/>
          </a:prstGeom>
          <a:noFill/>
        </p:spPr>
        <p:txBody>
          <a:bodyPr wrap="none" lIns="91440" tIns="45720" rIns="91440" bIns="45720">
            <a:spAutoFit/>
          </a:bodyPr>
          <a:lstStyle/>
          <a:p>
            <a:pPr algn="ctr"/>
            <a:r>
              <a:rPr lang="en-US" sz="5400" b="1">
                <a:ln w="12700">
                  <a:solidFill>
                    <a:schemeClr val="accent3">
                      <a:lumMod val="50000"/>
                    </a:schemeClr>
                  </a:solidFill>
                  <a:prstDash val="solid"/>
                </a:ln>
                <a:solidFill>
                  <a:srgbClr val="EB6100"/>
                </a:solidFill>
                <a:effectLst>
                  <a:innerShdw blurRad="177800">
                    <a:schemeClr val="accent3">
                      <a:lumMod val="50000"/>
                    </a:schemeClr>
                  </a:innerShdw>
                </a:effectLst>
                <a:latin typeface="UTM Daxline" panose="02040603050506020204" pitchFamily="18" charset="0"/>
                <a:ea typeface="inpin heiti" charset="-122"/>
              </a:rPr>
              <a:t>(Dấu hai chấm)</a:t>
            </a:r>
            <a:endParaRPr lang="en-US" sz="5400" b="1">
              <a:ln w="12700">
                <a:solidFill>
                  <a:schemeClr val="accent3">
                    <a:lumMod val="50000"/>
                  </a:schemeClr>
                </a:solidFill>
                <a:prstDash val="solid"/>
              </a:ln>
              <a:solidFill>
                <a:srgbClr val="EB6100"/>
              </a:solidFill>
              <a:effectLst>
                <a:innerShdw blurRad="177800">
                  <a:schemeClr val="accent3">
                    <a:lumMod val="50000"/>
                  </a:schemeClr>
                </a:innerShdw>
              </a:effectLst>
              <a:latin typeface="UTM Daxline" panose="02040603050506020204" pitchFamily="18" charset="0"/>
            </a:endParaRPr>
          </a:p>
        </p:txBody>
      </p:sp>
    </p:spTree>
    <p:extLst>
      <p:ext uri="{BB962C8B-B14F-4D97-AF65-F5344CB8AC3E}">
        <p14:creationId xmlns:p14="http://schemas.microsoft.com/office/powerpoint/2010/main" val="17991179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1000"/>
                                        <p:tgtEl>
                                          <p:spTgt spid="12">
                                            <p:txEl>
                                              <p:pRg st="0" end="0"/>
                                            </p:txEl>
                                          </p:spTgt>
                                        </p:tgtEl>
                                      </p:cBhvr>
                                    </p:animEffect>
                                    <p:anim calcmode="lin" valueType="num">
                                      <p:cBhvr>
                                        <p:cTn id="1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66065" y="-19337522"/>
            <a:ext cx="6023504" cy="3600000"/>
          </a:xfrm>
          <a:prstGeom prst="rect">
            <a:avLst/>
          </a:prstGeom>
        </p:spPr>
      </p:pic>
      <p:pic>
        <p:nvPicPr>
          <p:cNvPr id="7" name="图片 6">
            <a:extLst>
              <a:ext uri="{FF2B5EF4-FFF2-40B4-BE49-F238E27FC236}">
                <a16:creationId xmlns:a16="http://schemas.microsoft.com/office/drawing/2014/main" id="{B7EEB32C-B244-4462-A28D-3807A76EA9F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pic>
        <p:nvPicPr>
          <p:cNvPr id="8" name="图片 7">
            <a:extLst>
              <a:ext uri="{FF2B5EF4-FFF2-40B4-BE49-F238E27FC236}">
                <a16:creationId xmlns:a16="http://schemas.microsoft.com/office/drawing/2014/main" id="{0BB85D13-97C1-4A3B-8C2D-0DA685D9006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5137" y="2273724"/>
            <a:ext cx="1678782" cy="1443039"/>
          </a:xfrm>
          <a:prstGeom prst="rect">
            <a:avLst/>
          </a:prstGeom>
        </p:spPr>
      </p:pic>
      <p:pic>
        <p:nvPicPr>
          <p:cNvPr id="9" name="图片 8">
            <a:extLst>
              <a:ext uri="{FF2B5EF4-FFF2-40B4-BE49-F238E27FC236}">
                <a16:creationId xmlns:a16="http://schemas.microsoft.com/office/drawing/2014/main" id="{9172F251-279D-4479-95B1-08B2917B84E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92193" y="58537"/>
            <a:ext cx="2034063" cy="1846827"/>
          </a:xfrm>
          <a:prstGeom prst="rect">
            <a:avLst/>
          </a:prstGeom>
        </p:spPr>
      </p:pic>
      <p:pic>
        <p:nvPicPr>
          <p:cNvPr id="10" name="图片 9">
            <a:extLst>
              <a:ext uri="{FF2B5EF4-FFF2-40B4-BE49-F238E27FC236}">
                <a16:creationId xmlns:a16="http://schemas.microsoft.com/office/drawing/2014/main" id="{C20E95C3-0D74-4560-9D06-0D312D53D7D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1032491">
            <a:off x="4854002" y="502432"/>
            <a:ext cx="884280" cy="1176755"/>
          </a:xfrm>
          <a:prstGeom prst="rect">
            <a:avLst/>
          </a:prstGeom>
        </p:spPr>
      </p:pic>
      <p:pic>
        <p:nvPicPr>
          <p:cNvPr id="11" name="图片 10">
            <a:extLst>
              <a:ext uri="{FF2B5EF4-FFF2-40B4-BE49-F238E27FC236}">
                <a16:creationId xmlns:a16="http://schemas.microsoft.com/office/drawing/2014/main" id="{7FCA94AC-8BC6-4A1B-B952-6F6E290D409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987974" y="58537"/>
            <a:ext cx="3023130" cy="2146799"/>
          </a:xfrm>
          <a:prstGeom prst="rect">
            <a:avLst/>
          </a:prstGeom>
        </p:spPr>
      </p:pic>
      <p:pic>
        <p:nvPicPr>
          <p:cNvPr id="12" name="图片 11">
            <a:extLst>
              <a:ext uri="{FF2B5EF4-FFF2-40B4-BE49-F238E27FC236}">
                <a16:creationId xmlns:a16="http://schemas.microsoft.com/office/drawing/2014/main" id="{B797E4A4-4C44-4201-8E64-9D486521A0CE}"/>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456770" y="380503"/>
            <a:ext cx="1067982" cy="1299322"/>
          </a:xfrm>
          <a:prstGeom prst="rect">
            <a:avLst/>
          </a:prstGeom>
        </p:spPr>
      </p:pic>
      <p:pic>
        <p:nvPicPr>
          <p:cNvPr id="13" name="图片 12">
            <a:extLst>
              <a:ext uri="{FF2B5EF4-FFF2-40B4-BE49-F238E27FC236}">
                <a16:creationId xmlns:a16="http://schemas.microsoft.com/office/drawing/2014/main" id="{99787772-5AB4-4A20-8907-A68ACBBD778A}"/>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519563" y="105990"/>
            <a:ext cx="1133955" cy="1274445"/>
          </a:xfrm>
          <a:prstGeom prst="rect">
            <a:avLst/>
          </a:prstGeom>
        </p:spPr>
      </p:pic>
      <p:grpSp>
        <p:nvGrpSpPr>
          <p:cNvPr id="4" name="Group 3">
            <a:extLst>
              <a:ext uri="{FF2B5EF4-FFF2-40B4-BE49-F238E27FC236}">
                <a16:creationId xmlns:a16="http://schemas.microsoft.com/office/drawing/2014/main" id="{3F2642CE-2D43-4CBF-A5CA-F27A1172FCDD}"/>
              </a:ext>
            </a:extLst>
          </p:cNvPr>
          <p:cNvGrpSpPr/>
          <p:nvPr/>
        </p:nvGrpSpPr>
        <p:grpSpPr>
          <a:xfrm>
            <a:off x="2321671" y="1719716"/>
            <a:ext cx="4220615" cy="2269862"/>
            <a:chOff x="2321671" y="1719716"/>
            <a:chExt cx="4220615" cy="2269862"/>
          </a:xfrm>
        </p:grpSpPr>
        <p:pic>
          <p:nvPicPr>
            <p:cNvPr id="3" name="图片 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321671" y="1719716"/>
              <a:ext cx="4220615" cy="2269862"/>
            </a:xfrm>
            <a:prstGeom prst="rect">
              <a:avLst/>
            </a:prstGeom>
          </p:spPr>
        </p:pic>
        <p:sp>
          <p:nvSpPr>
            <p:cNvPr id="5" name="TextBox 4">
              <a:extLst>
                <a:ext uri="{FF2B5EF4-FFF2-40B4-BE49-F238E27FC236}">
                  <a16:creationId xmlns:a16="http://schemas.microsoft.com/office/drawing/2014/main" id="{2A252598-7833-4063-A1C8-B02A92D653FF}"/>
                </a:ext>
              </a:extLst>
            </p:cNvPr>
            <p:cNvSpPr txBox="1"/>
            <p:nvPr/>
          </p:nvSpPr>
          <p:spPr>
            <a:xfrm>
              <a:off x="2458419" y="2854647"/>
              <a:ext cx="3947118" cy="923330"/>
            </a:xfrm>
            <a:prstGeom prst="rect">
              <a:avLst/>
            </a:prstGeom>
            <a:noFill/>
          </p:spPr>
          <p:txBody>
            <a:bodyPr wrap="square" rtlCol="0">
              <a:spAutoFit/>
            </a:bodyPr>
            <a:lstStyle/>
            <a:p>
              <a:pPr algn="ctr"/>
              <a:r>
                <a:rPr lang="en-US" sz="5400">
                  <a:solidFill>
                    <a:srgbClr val="C00000"/>
                  </a:solidFill>
                  <a:latin typeface="UVN Banh Mi" pitchFamily="2" charset="0"/>
                </a:rPr>
                <a:t>KHÁM PHÁ</a:t>
              </a:r>
            </a:p>
          </p:txBody>
        </p:sp>
      </p:grpSp>
    </p:spTree>
    <p:extLst>
      <p:ext uri="{BB962C8B-B14F-4D97-AF65-F5344CB8AC3E}">
        <p14:creationId xmlns:p14="http://schemas.microsoft.com/office/powerpoint/2010/main" val="30330638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E3A5A7E-F812-648A-E08E-BECB7B11C768}"/>
              </a:ext>
            </a:extLst>
          </p:cNvPr>
          <p:cNvSpPr txBox="1"/>
          <p:nvPr/>
        </p:nvSpPr>
        <p:spPr>
          <a:xfrm>
            <a:off x="2728762" y="101065"/>
            <a:ext cx="3686476" cy="769441"/>
          </a:xfrm>
          <a:prstGeom prst="rect">
            <a:avLst/>
          </a:prstGeom>
          <a:noFill/>
        </p:spPr>
        <p:txBody>
          <a:bodyPr wrap="square" rtlCol="0">
            <a:spAutoFit/>
          </a:bodyPr>
          <a:lstStyle/>
          <a:p>
            <a:pPr algn="ctr"/>
            <a:r>
              <a:rPr lang="en-US" sz="4400" dirty="0" err="1">
                <a:solidFill>
                  <a:schemeClr val="accent2">
                    <a:lumMod val="75000"/>
                  </a:schemeClr>
                </a:solidFill>
                <a:latin typeface="SVN-Caprica Script" pitchFamily="2" charset="0"/>
              </a:rPr>
              <a:t>Dấu</a:t>
            </a:r>
            <a:r>
              <a:rPr lang="en-US" sz="4400" dirty="0">
                <a:solidFill>
                  <a:schemeClr val="accent2">
                    <a:lumMod val="75000"/>
                  </a:schemeClr>
                </a:solidFill>
                <a:latin typeface="SVN-Caprica Script" pitchFamily="2" charset="0"/>
              </a:rPr>
              <a:t> </a:t>
            </a:r>
            <a:r>
              <a:rPr lang="en-US" sz="4400" dirty="0" err="1">
                <a:solidFill>
                  <a:schemeClr val="accent2">
                    <a:lumMod val="75000"/>
                  </a:schemeClr>
                </a:solidFill>
                <a:latin typeface="SVN-Caprica Script" pitchFamily="2" charset="0"/>
              </a:rPr>
              <a:t>hai</a:t>
            </a:r>
            <a:r>
              <a:rPr lang="en-US" sz="4400" dirty="0">
                <a:solidFill>
                  <a:schemeClr val="accent2">
                    <a:lumMod val="75000"/>
                  </a:schemeClr>
                </a:solidFill>
                <a:latin typeface="SVN-Caprica Script" pitchFamily="2" charset="0"/>
              </a:rPr>
              <a:t> </a:t>
            </a:r>
            <a:r>
              <a:rPr lang="en-US" sz="4400" dirty="0" err="1">
                <a:solidFill>
                  <a:schemeClr val="accent2">
                    <a:lumMod val="75000"/>
                  </a:schemeClr>
                </a:solidFill>
                <a:latin typeface="SVN-Caprica Script" pitchFamily="2" charset="0"/>
              </a:rPr>
              <a:t>chấm</a:t>
            </a:r>
            <a:endParaRPr lang="en-US" sz="4400" dirty="0">
              <a:solidFill>
                <a:schemeClr val="accent2">
                  <a:lumMod val="75000"/>
                </a:schemeClr>
              </a:solidFill>
              <a:latin typeface="SVN-Caprica Script" pitchFamily="2" charset="0"/>
            </a:endParaRPr>
          </a:p>
        </p:txBody>
      </p:sp>
      <p:sp>
        <p:nvSpPr>
          <p:cNvPr id="7" name="TextBox 6">
            <a:extLst>
              <a:ext uri="{FF2B5EF4-FFF2-40B4-BE49-F238E27FC236}">
                <a16:creationId xmlns:a16="http://schemas.microsoft.com/office/drawing/2014/main" id="{1C031982-646D-FF51-D4AE-AB6DEAF05715}"/>
              </a:ext>
            </a:extLst>
          </p:cNvPr>
          <p:cNvSpPr txBox="1"/>
          <p:nvPr/>
        </p:nvSpPr>
        <p:spPr>
          <a:xfrm>
            <a:off x="0" y="1866968"/>
            <a:ext cx="4492992" cy="2161818"/>
          </a:xfrm>
          <a:prstGeom prst="round2SameRect">
            <a:avLst/>
          </a:prstGeom>
          <a:ln w="38100">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3200" b="1" dirty="0">
                <a:latin typeface="HP001 4 hàng" panose="020B0603050302020204" pitchFamily="34" charset="0"/>
                <a:cs typeface="Arial" panose="020B0604020202020204" pitchFamily="34" charset="0"/>
              </a:rPr>
              <a:t>B</a:t>
            </a:r>
            <a:r>
              <a:rPr lang="vi-VN" sz="3200" b="1" dirty="0">
                <a:latin typeface="HP001 4 hàng" panose="020B0603050302020204" pitchFamily="34" charset="0"/>
                <a:cs typeface="Arial" panose="020B0604020202020204" pitchFamily="34" charset="0"/>
              </a:rPr>
              <a:t>áo hiệu bộ phận câu đứng sau nó là lời nói củ</a:t>
            </a:r>
            <a:r>
              <a:rPr lang="en-US" sz="3200" b="1" dirty="0">
                <a:latin typeface="HP001 4 hàng" panose="020B0603050302020204" pitchFamily="34" charset="0"/>
                <a:cs typeface="Arial" panose="020B0604020202020204" pitchFamily="34" charset="0"/>
              </a:rPr>
              <a:t>a</a:t>
            </a:r>
            <a:r>
              <a:rPr lang="vi-VN" sz="3200" b="1" dirty="0">
                <a:latin typeface="HP001 4 hàng" panose="020B0603050302020204" pitchFamily="34" charset="0"/>
                <a:cs typeface="Arial" panose="020B0604020202020204" pitchFamily="34" charset="0"/>
              </a:rPr>
              <a:t> nhân vậ</a:t>
            </a:r>
            <a:r>
              <a:rPr lang="en-US" sz="3200" b="1" dirty="0">
                <a:latin typeface="HP001 4 hàng" panose="020B0603050302020204" pitchFamily="34" charset="0"/>
                <a:cs typeface="Arial" panose="020B0604020202020204" pitchFamily="34" charset="0"/>
              </a:rPr>
              <a:t>t (</a:t>
            </a:r>
            <a:r>
              <a:rPr lang="en-US" sz="3200" b="1" dirty="0" err="1">
                <a:latin typeface="HP001 4 hàng" panose="020B0603050302020204" pitchFamily="34" charset="0"/>
                <a:cs typeface="Arial" panose="020B0604020202020204" pitchFamily="34" charset="0"/>
              </a:rPr>
              <a:t>thường</a:t>
            </a:r>
            <a:r>
              <a:rPr lang="en-US" sz="3200" b="1" dirty="0">
                <a:latin typeface="HP001 4 hàng" panose="020B0603050302020204" pitchFamily="34" charset="0"/>
                <a:cs typeface="Arial" panose="020B0604020202020204" pitchFamily="34" charset="0"/>
              </a:rPr>
              <a:t> </a:t>
            </a:r>
            <a:r>
              <a:rPr lang="en-US" sz="3200" b="1" dirty="0" err="1">
                <a:latin typeface="HP001 4 hàng" panose="020B0603050302020204" pitchFamily="34" charset="0"/>
                <a:cs typeface="Arial" panose="020B0604020202020204" pitchFamily="34" charset="0"/>
              </a:rPr>
              <a:t>đi</a:t>
            </a:r>
            <a:r>
              <a:rPr lang="en-US" sz="3200" b="1" dirty="0">
                <a:latin typeface="HP001 4 hàng" panose="020B0603050302020204" pitchFamily="34" charset="0"/>
                <a:cs typeface="Arial" panose="020B0604020202020204" pitchFamily="34" charset="0"/>
              </a:rPr>
              <a:t> </a:t>
            </a:r>
            <a:r>
              <a:rPr lang="en-US" sz="3200" b="1" dirty="0" err="1">
                <a:latin typeface="HP001 4 hàng" panose="020B0603050302020204" pitchFamily="34" charset="0"/>
                <a:cs typeface="Arial" panose="020B0604020202020204" pitchFamily="34" charset="0"/>
              </a:rPr>
              <a:t>cùng</a:t>
            </a:r>
            <a:r>
              <a:rPr lang="en-US" sz="3200" b="1" dirty="0">
                <a:latin typeface="HP001 4 hàng" panose="020B0603050302020204" pitchFamily="34" charset="0"/>
                <a:cs typeface="Arial" panose="020B0604020202020204" pitchFamily="34" charset="0"/>
              </a:rPr>
              <a:t> </a:t>
            </a:r>
            <a:r>
              <a:rPr lang="en-US" sz="3200" b="1" dirty="0" err="1">
                <a:latin typeface="HP001 4 hàng" panose="020B0603050302020204" pitchFamily="34" charset="0"/>
                <a:cs typeface="Arial" panose="020B0604020202020204" pitchFamily="34" charset="0"/>
              </a:rPr>
              <a:t>dấu</a:t>
            </a:r>
            <a:r>
              <a:rPr lang="en-US" sz="3200" b="1" dirty="0">
                <a:latin typeface="HP001 4 hàng" panose="020B0603050302020204" pitchFamily="34" charset="0"/>
                <a:cs typeface="Arial" panose="020B0604020202020204" pitchFamily="34" charset="0"/>
              </a:rPr>
              <a:t> </a:t>
            </a:r>
            <a:r>
              <a:rPr lang="en-US" sz="3200" b="1" dirty="0" err="1">
                <a:latin typeface="HP001 4 hàng" panose="020B0603050302020204" pitchFamily="34" charset="0"/>
                <a:cs typeface="Arial" panose="020B0604020202020204" pitchFamily="34" charset="0"/>
              </a:rPr>
              <a:t>ngoặc</a:t>
            </a:r>
            <a:r>
              <a:rPr lang="en-US" sz="3200" b="1" dirty="0">
                <a:latin typeface="HP001 4 hàng" panose="020B0603050302020204" pitchFamily="34" charset="0"/>
                <a:cs typeface="Arial" panose="020B0604020202020204" pitchFamily="34" charset="0"/>
              </a:rPr>
              <a:t> </a:t>
            </a:r>
            <a:r>
              <a:rPr lang="en-US" sz="3200" b="1" dirty="0" err="1">
                <a:latin typeface="HP001 4 hàng" panose="020B0603050302020204" pitchFamily="34" charset="0"/>
                <a:cs typeface="Arial" panose="020B0604020202020204" pitchFamily="34" charset="0"/>
              </a:rPr>
              <a:t>kép</a:t>
            </a:r>
            <a:r>
              <a:rPr lang="en-US" sz="3200" b="1" dirty="0">
                <a:latin typeface="HP001 4 hàng" panose="020B0603050302020204" pitchFamily="34" charset="0"/>
                <a:cs typeface="Arial" panose="020B0604020202020204" pitchFamily="34" charset="0"/>
              </a:rPr>
              <a:t>)</a:t>
            </a:r>
            <a:endParaRPr lang="en-US" sz="3200" dirty="0"/>
          </a:p>
        </p:txBody>
      </p:sp>
      <p:sp>
        <p:nvSpPr>
          <p:cNvPr id="8" name="TextBox 7">
            <a:extLst>
              <a:ext uri="{FF2B5EF4-FFF2-40B4-BE49-F238E27FC236}">
                <a16:creationId xmlns:a16="http://schemas.microsoft.com/office/drawing/2014/main" id="{E3A85396-91ED-8A28-66ED-9878E9EB61FF}"/>
              </a:ext>
            </a:extLst>
          </p:cNvPr>
          <p:cNvSpPr txBox="1"/>
          <p:nvPr/>
        </p:nvSpPr>
        <p:spPr>
          <a:xfrm>
            <a:off x="4761116" y="1866968"/>
            <a:ext cx="4382884" cy="2161818"/>
          </a:xfrm>
          <a:prstGeom prst="round2SameRect">
            <a:avLst/>
          </a:prstGeom>
          <a:ln w="38100">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3200" b="1" dirty="0">
                <a:latin typeface="HP001 4 hàng" panose="020B0603050302020204" pitchFamily="34" charset="0"/>
                <a:cs typeface="Arial" panose="020B0604020202020204" pitchFamily="34" charset="0"/>
              </a:rPr>
              <a:t>B</a:t>
            </a:r>
            <a:r>
              <a:rPr lang="vi-VN" sz="3200" b="1" dirty="0">
                <a:latin typeface="HP001 4 hàng" panose="020B0603050302020204" pitchFamily="34" charset="0"/>
                <a:cs typeface="Arial" panose="020B0604020202020204" pitchFamily="34" charset="0"/>
              </a:rPr>
              <a:t>áo hiệu bộ phận câu đứng sau nó là lời giải thích cho bộ phận đứng trước.</a:t>
            </a:r>
            <a:endParaRPr lang="en-US" sz="3200" dirty="0"/>
          </a:p>
        </p:txBody>
      </p:sp>
      <p:cxnSp>
        <p:nvCxnSpPr>
          <p:cNvPr id="10" name="Straight Arrow Connector 9">
            <a:extLst>
              <a:ext uri="{FF2B5EF4-FFF2-40B4-BE49-F238E27FC236}">
                <a16:creationId xmlns:a16="http://schemas.microsoft.com/office/drawing/2014/main" id="{A8841324-5645-DD6B-8924-54FEE7A9E015}"/>
              </a:ext>
            </a:extLst>
          </p:cNvPr>
          <p:cNvCxnSpPr>
            <a:cxnSpLocks/>
            <a:stCxn id="5" idx="2"/>
            <a:endCxn id="7" idx="3"/>
          </p:cNvCxnSpPr>
          <p:nvPr/>
        </p:nvCxnSpPr>
        <p:spPr>
          <a:xfrm flipH="1">
            <a:off x="2246496" y="870506"/>
            <a:ext cx="2325504" cy="996462"/>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Arrow Connector 10">
            <a:extLst>
              <a:ext uri="{FF2B5EF4-FFF2-40B4-BE49-F238E27FC236}">
                <a16:creationId xmlns:a16="http://schemas.microsoft.com/office/drawing/2014/main" id="{B8F31BD8-0D4F-7949-4139-BB2D41FE9F37}"/>
              </a:ext>
            </a:extLst>
          </p:cNvPr>
          <p:cNvCxnSpPr>
            <a:cxnSpLocks/>
            <a:stCxn id="5" idx="2"/>
            <a:endCxn id="8" idx="3"/>
          </p:cNvCxnSpPr>
          <p:nvPr/>
        </p:nvCxnSpPr>
        <p:spPr>
          <a:xfrm>
            <a:off x="4572000" y="870506"/>
            <a:ext cx="2380558" cy="996462"/>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9" name="图片 13">
            <a:extLst>
              <a:ext uri="{FF2B5EF4-FFF2-40B4-BE49-F238E27FC236}">
                <a16:creationId xmlns:a16="http://schemas.microsoft.com/office/drawing/2014/main" id="{931E7AF7-A3A2-4957-A9FC-2D10D29AC4F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spTree>
    <p:extLst>
      <p:ext uri="{BB962C8B-B14F-4D97-AF65-F5344CB8AC3E}">
        <p14:creationId xmlns:p14="http://schemas.microsoft.com/office/powerpoint/2010/main" val="360843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KOZHO13yzUCaepRpRzBw5w"/>
</p:tagLst>
</file>

<file path=ppt/theme/theme1.xml><?xml version="1.0" encoding="utf-8"?>
<a:theme xmlns:a="http://schemas.openxmlformats.org/drawingml/2006/main" name="Office 主题">
  <a:themeElements>
    <a:clrScheme name="那拉提草原的天空">
      <a:dk1>
        <a:srgbClr val="000000"/>
      </a:dk1>
      <a:lt1>
        <a:srgbClr val="FFFFFF"/>
      </a:lt1>
      <a:dk2>
        <a:srgbClr val="455F51"/>
      </a:dk2>
      <a:lt2>
        <a:srgbClr val="E2DFCC"/>
      </a:lt2>
      <a:accent1>
        <a:srgbClr val="4A7B29"/>
      </a:accent1>
      <a:accent2>
        <a:srgbClr val="2A3D52"/>
      </a:accent2>
      <a:accent3>
        <a:srgbClr val="739A28"/>
      </a:accent3>
      <a:accent4>
        <a:srgbClr val="37A76F"/>
      </a:accent4>
      <a:accent5>
        <a:srgbClr val="4EB3CF"/>
      </a:accent5>
      <a:accent6>
        <a:srgbClr val="51C3F9"/>
      </a:accent6>
      <a:hlink>
        <a:srgbClr val="08A5EF"/>
      </a:hlink>
      <a:folHlink>
        <a:srgbClr val="977B2D"/>
      </a:folHlink>
    </a:clrScheme>
    <a:fontScheme name="自定义 4">
      <a:majorFont>
        <a:latin typeface="Lao UI"/>
        <a:ea typeface="方正卡通简体"/>
        <a:cs typeface=""/>
      </a:majorFont>
      <a:minorFont>
        <a:latin typeface="Lao UI"/>
        <a:ea typeface="方正卡通简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614</TotalTime>
  <Words>1082</Words>
  <Application>Microsoft Office PowerPoint</Application>
  <PresentationFormat>On-screen Show (16:9)</PresentationFormat>
  <Paragraphs>133</Paragraphs>
  <Slides>20</Slides>
  <Notes>19</Notes>
  <HiddenSlides>0</HiddenSlides>
  <MMClips>1</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20</vt:i4>
      </vt:variant>
    </vt:vector>
  </HeadingPairs>
  <TitlesOfParts>
    <vt:vector size="35" baseType="lpstr">
      <vt:lpstr>UTM Duepuntozero</vt:lpstr>
      <vt:lpstr>UTM Daxline</vt:lpstr>
      <vt:lpstr>Calibri</vt:lpstr>
      <vt:lpstr>SVN-Caprica Script</vt:lpstr>
      <vt:lpstr>UVN Banh Mi</vt:lpstr>
      <vt:lpstr>Wingdings</vt:lpstr>
      <vt:lpstr>UTM Flamenco</vt:lpstr>
      <vt:lpstr>Times New Roman</vt:lpstr>
      <vt:lpstr>Arial</vt:lpstr>
      <vt:lpstr>UTM Showcard</vt:lpstr>
      <vt:lpstr>HP001 4 hàng</vt:lpstr>
      <vt:lpstr>inpin heiti</vt:lpstr>
      <vt:lpstr>Lao UI</vt:lpstr>
      <vt:lpstr>字魂58号-创中黑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iTianKong.com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dreamsummit</dc:creator>
  <cp:lastModifiedBy>Swift3</cp:lastModifiedBy>
  <cp:revision>114</cp:revision>
  <dcterms:created xsi:type="dcterms:W3CDTF">2015-05-21T02:05:00Z</dcterms:created>
  <dcterms:modified xsi:type="dcterms:W3CDTF">2023-04-21T02:01:08Z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