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3"/>
  </p:notesMasterIdLst>
  <p:sldIdLst>
    <p:sldId id="257" r:id="rId3"/>
    <p:sldId id="2733" r:id="rId4"/>
    <p:sldId id="259" r:id="rId5"/>
    <p:sldId id="263" r:id="rId6"/>
    <p:sldId id="2007577212" r:id="rId7"/>
    <p:sldId id="2750" r:id="rId8"/>
    <p:sldId id="2007577215" r:id="rId9"/>
    <p:sldId id="289" r:id="rId10"/>
    <p:sldId id="292" r:id="rId11"/>
    <p:sldId id="2007577213" r:id="rId12"/>
    <p:sldId id="2007577214" r:id="rId13"/>
    <p:sldId id="2007577216" r:id="rId14"/>
    <p:sldId id="2755" r:id="rId15"/>
    <p:sldId id="2007577217" r:id="rId16"/>
    <p:sldId id="2757" r:id="rId17"/>
    <p:sldId id="2007577218" r:id="rId18"/>
    <p:sldId id="2756" r:id="rId19"/>
    <p:sldId id="2007577219" r:id="rId20"/>
    <p:sldId id="2007577220" r:id="rId21"/>
    <p:sldId id="273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7" d="100"/>
          <a:sy n="37" d="100"/>
        </p:scale>
        <p:origin x="2016"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798CB-C9BF-457B-9767-99F0816454BE}" type="datetimeFigureOut">
              <a:rPr lang="en-US" smtClean="0"/>
              <a:t>4/16/2023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6AA29-DD85-4C17-B25E-64980BCE32C4}" type="slidenum">
              <a:rPr lang="en-US" smtClean="0"/>
              <a:t>‹#›</a:t>
            </a:fld>
            <a:endParaRPr lang="en-US"/>
          </a:p>
        </p:txBody>
      </p:sp>
    </p:spTree>
    <p:extLst>
      <p:ext uri="{BB962C8B-B14F-4D97-AF65-F5344CB8AC3E}">
        <p14:creationId xmlns:p14="http://schemas.microsoft.com/office/powerpoint/2010/main" val="122893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46866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97453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2902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492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902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11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455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46866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9732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89124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47920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2.xml"/><Relationship Id="rId6" Type="http://schemas.openxmlformats.org/officeDocument/2006/relationships/image" Target="../media/image6.emf"/><Relationship Id="rId5" Type="http://schemas.openxmlformats.org/officeDocument/2006/relationships/image" Target="../media/image3.emf"/><Relationship Id="rId4"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2.xml"/><Relationship Id="rId6" Type="http://schemas.openxmlformats.org/officeDocument/2006/relationships/image" Target="../media/image6.emf"/><Relationship Id="rId5" Type="http://schemas.openxmlformats.org/officeDocument/2006/relationships/image" Target="../media/image3.emf"/><Relationship Id="rId4" Type="http://schemas.openxmlformats.org/officeDocument/2006/relationships/image" Target="../media/image7.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3.emf"/><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id="{69D1C4AF-13B5-4656-A53E-6C441BD3542D}"/>
              </a:ext>
            </a:extLst>
          </p:cNvPr>
          <p:cNvSpPr/>
          <p:nvPr userDrawn="1"/>
        </p:nvSpPr>
        <p:spPr>
          <a:xfrm>
            <a:off x="884752" y="3686757"/>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EEEF0D76-CE5E-4882-94A0-196C54F43883}"/>
              </a:ext>
            </a:extLst>
          </p:cNvPr>
          <p:cNvSpPr/>
          <p:nvPr userDrawn="1"/>
        </p:nvSpPr>
        <p:spPr>
          <a:xfrm>
            <a:off x="1150512" y="1322955"/>
            <a:ext cx="9593484" cy="4318488"/>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002921FF-A6A2-4D3F-AB6C-F18113D15C41}"/>
              </a:ext>
            </a:extLst>
          </p:cNvPr>
          <p:cNvPicPr>
            <a:picLocks noChangeAspect="1"/>
          </p:cNvPicPr>
          <p:nvPr userDrawn="1"/>
        </p:nvPicPr>
        <p:blipFill>
          <a:blip r:embed="rId2"/>
          <a:stretch>
            <a:fillRect/>
          </a:stretch>
        </p:blipFill>
        <p:spPr>
          <a:xfrm>
            <a:off x="8199221" y="5165427"/>
            <a:ext cx="2355993" cy="1361063"/>
          </a:xfrm>
          <a:prstGeom prst="rect">
            <a:avLst/>
          </a:prstGeom>
        </p:spPr>
      </p:pic>
      <p:pic>
        <p:nvPicPr>
          <p:cNvPr id="12" name="图片 11">
            <a:extLst>
              <a:ext uri="{FF2B5EF4-FFF2-40B4-BE49-F238E27FC236}">
                <a16:creationId xmlns:a16="http://schemas.microsoft.com/office/drawing/2014/main" id="{56534A3A-516F-498E-9F80-E2855720F00A}"/>
              </a:ext>
            </a:extLst>
          </p:cNvPr>
          <p:cNvPicPr>
            <a:picLocks noChangeAspect="1"/>
          </p:cNvPicPr>
          <p:nvPr userDrawn="1"/>
        </p:nvPicPr>
        <p:blipFill rotWithShape="1">
          <a:blip r:embed="rId3"/>
          <a:srcRect r="12619"/>
          <a:stretch/>
        </p:blipFill>
        <p:spPr>
          <a:xfrm>
            <a:off x="9158339" y="4256886"/>
            <a:ext cx="3033661" cy="2601113"/>
          </a:xfrm>
          <a:prstGeom prst="rect">
            <a:avLst/>
          </a:prstGeom>
        </p:spPr>
      </p:pic>
      <p:sp>
        <p:nvSpPr>
          <p:cNvPr id="16" name="矩形: 圆角 15">
            <a:extLst>
              <a:ext uri="{FF2B5EF4-FFF2-40B4-BE49-F238E27FC236}">
                <a16:creationId xmlns:a16="http://schemas.microsoft.com/office/drawing/2014/main" id="{CBCD536C-E2A5-4976-AF31-9EFA4A239333}"/>
              </a:ext>
            </a:extLst>
          </p:cNvPr>
          <p:cNvSpPr/>
          <p:nvPr userDrawn="1"/>
        </p:nvSpPr>
        <p:spPr>
          <a:xfrm>
            <a:off x="1379826" y="1469793"/>
            <a:ext cx="9175388" cy="3880742"/>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23FECC97-618F-4795-97CC-EE187427ABD8}"/>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AC5BA7A7-7B33-4A96-8879-5F4BB8AF2251}"/>
              </a:ext>
            </a:extLst>
          </p:cNvPr>
          <p:cNvSpPr/>
          <p:nvPr userDrawn="1"/>
        </p:nvSpPr>
        <p:spPr>
          <a:xfrm>
            <a:off x="2105311" y="30583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5ED73969-01F1-475D-A70E-33DAC9FFF112}"/>
              </a:ext>
            </a:extLst>
          </p:cNvPr>
          <p:cNvSpPr/>
          <p:nvPr userDrawn="1"/>
        </p:nvSpPr>
        <p:spPr>
          <a:xfrm>
            <a:off x="5412747" y="-77277"/>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extLst>
              <a:ext uri="{FF2B5EF4-FFF2-40B4-BE49-F238E27FC236}">
                <a16:creationId xmlns:a16="http://schemas.microsoft.com/office/drawing/2014/main" id="{D861EC4D-98F3-4F80-9920-39BD74E99C4D}"/>
              </a:ext>
            </a:extLst>
          </p:cNvPr>
          <p:cNvSpPr/>
          <p:nvPr userDrawn="1"/>
        </p:nvSpPr>
        <p:spPr>
          <a:xfrm>
            <a:off x="2105311" y="5026195"/>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4" name="矩形: 圆角 23">
            <a:extLst>
              <a:ext uri="{FF2B5EF4-FFF2-40B4-BE49-F238E27FC236}">
                <a16:creationId xmlns:a16="http://schemas.microsoft.com/office/drawing/2014/main" id="{5F191780-FDD8-488E-9684-E92A6BF67671}"/>
              </a:ext>
            </a:extLst>
          </p:cNvPr>
          <p:cNvSpPr/>
          <p:nvPr userDrawn="1"/>
        </p:nvSpPr>
        <p:spPr>
          <a:xfrm>
            <a:off x="823432" y="955487"/>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4654E90E-4737-4B27-AAA5-6F9FBFB71374}"/>
              </a:ext>
            </a:extLst>
          </p:cNvPr>
          <p:cNvSpPr/>
          <p:nvPr userDrawn="1"/>
        </p:nvSpPr>
        <p:spPr>
          <a:xfrm>
            <a:off x="1686278" y="4479990"/>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4404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Tree>
    <p:extLst>
      <p:ext uri="{BB962C8B-B14F-4D97-AF65-F5344CB8AC3E}">
        <p14:creationId xmlns:p14="http://schemas.microsoft.com/office/powerpoint/2010/main" val="80922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Tree>
    <p:extLst>
      <p:ext uri="{BB962C8B-B14F-4D97-AF65-F5344CB8AC3E}">
        <p14:creationId xmlns:p14="http://schemas.microsoft.com/office/powerpoint/2010/main" val="24117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sp>
        <p:nvSpPr>
          <p:cNvPr id="11" name="Oval 10">
            <a:extLst>
              <a:ext uri="{FF2B5EF4-FFF2-40B4-BE49-F238E27FC236}">
                <a16:creationId xmlns:a16="http://schemas.microsoft.com/office/drawing/2014/main" id="{A6E0E954-4F3D-41F1-B6EB-FCF5D97BFC4E}"/>
              </a:ext>
            </a:extLst>
          </p:cNvPr>
          <p:cNvSpPr/>
          <p:nvPr userDrawn="1"/>
        </p:nvSpPr>
        <p:spPr>
          <a:xfrm>
            <a:off x="10806935" y="170906"/>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8259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algn="ctr"/>
            <a:endParaRPr dirty="0">
              <a:solidFill>
                <a:prstClr val="white"/>
              </a:solidFill>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id="{9AD1DDED-7DF5-4CD6-A1A3-FC0C2ECC92B2}"/>
              </a:ext>
            </a:extLst>
          </p:cNvPr>
          <p:cNvSpPr/>
          <p:nvPr userDrawn="1"/>
        </p:nvSpPr>
        <p:spPr>
          <a:xfrm>
            <a:off x="11060935" y="13652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9456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id="{69D1C4AF-13B5-4656-A53E-6C441BD3542D}"/>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EEEF0D76-CE5E-4882-94A0-196C54F43883}"/>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CCF50FC0-E3B2-40BE-A1C7-A11C6A15F012}"/>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0" name="图片 9">
            <a:extLst>
              <a:ext uri="{FF2B5EF4-FFF2-40B4-BE49-F238E27FC236}">
                <a16:creationId xmlns:a16="http://schemas.microsoft.com/office/drawing/2014/main" id="{002921FF-A6A2-4D3F-AB6C-F18113D15C41}"/>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1" name="图片 10">
            <a:extLst>
              <a:ext uri="{FF2B5EF4-FFF2-40B4-BE49-F238E27FC236}">
                <a16:creationId xmlns:a16="http://schemas.microsoft.com/office/drawing/2014/main" id="{72AC1FE2-D977-42D0-BF43-0A1F86BD26C7}"/>
              </a:ext>
            </a:extLst>
          </p:cNvPr>
          <p:cNvPicPr>
            <a:picLocks noChangeAspect="1"/>
          </p:cNvPicPr>
          <p:nvPr userDrawn="1"/>
        </p:nvPicPr>
        <p:blipFill>
          <a:blip r:embed="rId4"/>
          <a:stretch>
            <a:fillRect/>
          </a:stretch>
        </p:blipFill>
        <p:spPr>
          <a:xfrm>
            <a:off x="7747201" y="141987"/>
            <a:ext cx="1878274" cy="1209644"/>
          </a:xfrm>
          <a:prstGeom prst="rect">
            <a:avLst/>
          </a:prstGeom>
        </p:spPr>
      </p:pic>
      <p:pic>
        <p:nvPicPr>
          <p:cNvPr id="12" name="图片 11">
            <a:extLst>
              <a:ext uri="{FF2B5EF4-FFF2-40B4-BE49-F238E27FC236}">
                <a16:creationId xmlns:a16="http://schemas.microsoft.com/office/drawing/2014/main" id="{56534A3A-516F-498E-9F80-E2855720F00A}"/>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3" name="图片 12">
            <a:extLst>
              <a:ext uri="{FF2B5EF4-FFF2-40B4-BE49-F238E27FC236}">
                <a16:creationId xmlns:a16="http://schemas.microsoft.com/office/drawing/2014/main" id="{0C4DDE8A-A14F-4908-98A8-377B7943ACFF}"/>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6" name="矩形: 圆角 15">
            <a:extLst>
              <a:ext uri="{FF2B5EF4-FFF2-40B4-BE49-F238E27FC236}">
                <a16:creationId xmlns:a16="http://schemas.microsoft.com/office/drawing/2014/main" id="{CBCD536C-E2A5-4976-AF31-9EFA4A239333}"/>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01E28A55-5C7F-4B4D-9799-BB755F2D8DDB}"/>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9" name="菱形 18">
            <a:extLst>
              <a:ext uri="{FF2B5EF4-FFF2-40B4-BE49-F238E27FC236}">
                <a16:creationId xmlns:a16="http://schemas.microsoft.com/office/drawing/2014/main" id="{23FECC97-618F-4795-97CC-EE187427ABD8}"/>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AC5BA7A7-7B33-4A96-8879-5F4BB8AF2251}"/>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5ED73969-01F1-475D-A70E-33DAC9FFF112}"/>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extLst>
              <a:ext uri="{FF2B5EF4-FFF2-40B4-BE49-F238E27FC236}">
                <a16:creationId xmlns:a16="http://schemas.microsoft.com/office/drawing/2014/main" id="{D861EC4D-98F3-4F80-9920-39BD74E99C4D}"/>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4" name="矩形: 圆角 23">
            <a:extLst>
              <a:ext uri="{FF2B5EF4-FFF2-40B4-BE49-F238E27FC236}">
                <a16:creationId xmlns:a16="http://schemas.microsoft.com/office/drawing/2014/main" id="{5F191780-FDD8-488E-9684-E92A6BF67671}"/>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4654E90E-4737-4B27-AAA5-6F9FBFB71374}"/>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084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6" grpId="0" animBg="1"/>
      <p:bldP spid="19" grpId="0" animBg="1"/>
      <p:bldP spid="20" grpId="0" animBg="1"/>
      <p:bldP spid="21" grpId="0" animBg="1"/>
      <p:bldP spid="22" grpId="0" animBg="1"/>
      <p:bldP spid="24" grpId="0" animBg="1"/>
      <p:bldP spid="2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0" name="菱形 19">
            <a:extLst>
              <a:ext uri="{FF2B5EF4-FFF2-40B4-BE49-F238E27FC236}">
                <a16:creationId xmlns:a16="http://schemas.microsoft.com/office/drawing/2014/main" id="{0C4E3BE3-72E1-4142-A692-7B260FCED4D4}"/>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a16="http://schemas.microsoft.com/office/drawing/2014/main" id="{DE071707-3784-49A7-97E4-9C30125CD23F}"/>
              </a:ext>
            </a:extLst>
          </p:cNvPr>
          <p:cNvGrpSpPr/>
          <p:nvPr userDrawn="1"/>
        </p:nvGrpSpPr>
        <p:grpSpPr>
          <a:xfrm>
            <a:off x="4238353" y="1319729"/>
            <a:ext cx="7858898" cy="4152672"/>
            <a:chOff x="5668978" y="1352664"/>
            <a:chExt cx="7614536" cy="4152672"/>
          </a:xfrm>
        </p:grpSpPr>
        <p:sp>
          <p:nvSpPr>
            <p:cNvPr id="8" name="矩形: 圆角 7">
              <a:extLst>
                <a:ext uri="{FF2B5EF4-FFF2-40B4-BE49-F238E27FC236}">
                  <a16:creationId xmlns:a16="http://schemas.microsoft.com/office/drawing/2014/main" id="{B1D43FAD-2B9A-43C9-BD12-CEC12117B32E}"/>
                </a:ext>
              </a:extLst>
            </p:cNvPr>
            <p:cNvSpPr/>
            <p:nvPr userDrawn="1"/>
          </p:nvSpPr>
          <p:spPr>
            <a:xfrm>
              <a:off x="5668978" y="1352664"/>
              <a:ext cx="7614536" cy="4152672"/>
            </a:xfrm>
            <a:prstGeom prst="roundRect">
              <a:avLst>
                <a:gd name="adj" fmla="val 7902"/>
              </a:avLst>
            </a:prstGeom>
            <a:noFill/>
            <a:ln w="38100">
              <a:solidFill>
                <a:srgbClr val="2E75B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DDB38607-15A4-4E20-9BCE-E7CBF72F32F8}"/>
                </a:ext>
              </a:extLst>
            </p:cNvPr>
            <p:cNvSpPr/>
            <p:nvPr userDrawn="1"/>
          </p:nvSpPr>
          <p:spPr>
            <a:xfrm>
              <a:off x="5997146" y="1617253"/>
              <a:ext cx="6961585" cy="3623495"/>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4796B99D-7453-49D1-BDA7-7CAD84C7357F}"/>
              </a:ext>
            </a:extLst>
          </p:cNvPr>
          <p:cNvPicPr>
            <a:picLocks noChangeAspect="1"/>
          </p:cNvPicPr>
          <p:nvPr userDrawn="1"/>
        </p:nvPicPr>
        <p:blipFill>
          <a:blip r:embed="rId2"/>
          <a:stretch>
            <a:fillRect/>
          </a:stretch>
        </p:blipFill>
        <p:spPr>
          <a:xfrm>
            <a:off x="94749" y="4526997"/>
            <a:ext cx="2284626" cy="2376190"/>
          </a:xfrm>
          <a:prstGeom prst="rect">
            <a:avLst/>
          </a:prstGeom>
        </p:spPr>
      </p:pic>
      <p:grpSp>
        <p:nvGrpSpPr>
          <p:cNvPr id="16" name="组合 15">
            <a:extLst>
              <a:ext uri="{FF2B5EF4-FFF2-40B4-BE49-F238E27FC236}">
                <a16:creationId xmlns:a16="http://schemas.microsoft.com/office/drawing/2014/main" id="{43DD559E-4EEB-4B7F-B6A8-FA8F4B559ABB}"/>
              </a:ext>
            </a:extLst>
          </p:cNvPr>
          <p:cNvGrpSpPr/>
          <p:nvPr userDrawn="1"/>
        </p:nvGrpSpPr>
        <p:grpSpPr>
          <a:xfrm>
            <a:off x="1015987" y="1332567"/>
            <a:ext cx="2128458" cy="3249143"/>
            <a:chOff x="1149189" y="1612770"/>
            <a:chExt cx="2128458" cy="3249143"/>
          </a:xfrm>
        </p:grpSpPr>
        <p:grpSp>
          <p:nvGrpSpPr>
            <p:cNvPr id="14" name="组合 13">
              <a:extLst>
                <a:ext uri="{FF2B5EF4-FFF2-40B4-BE49-F238E27FC236}">
                  <a16:creationId xmlns:a16="http://schemas.microsoft.com/office/drawing/2014/main" id="{B5F4195D-41A5-49AD-9743-40C1B04E9A19}"/>
                </a:ext>
              </a:extLst>
            </p:cNvPr>
            <p:cNvGrpSpPr/>
            <p:nvPr userDrawn="1"/>
          </p:nvGrpSpPr>
          <p:grpSpPr>
            <a:xfrm>
              <a:off x="1149189" y="1612770"/>
              <a:ext cx="1828790" cy="1816230"/>
              <a:chOff x="469567" y="3893664"/>
              <a:chExt cx="1176959" cy="1168876"/>
            </a:xfrm>
          </p:grpSpPr>
          <p:sp>
            <p:nvSpPr>
              <p:cNvPr id="12" name="矩形: 圆角 11">
                <a:extLst>
                  <a:ext uri="{FF2B5EF4-FFF2-40B4-BE49-F238E27FC236}">
                    <a16:creationId xmlns:a16="http://schemas.microsoft.com/office/drawing/2014/main" id="{43B84854-C51F-40B1-AD0F-A4E0B8E6827B}"/>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F8844C9B-DE34-43F6-9EFF-18736A1EF54D}"/>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a:extLst>
                <a:ext uri="{FF2B5EF4-FFF2-40B4-BE49-F238E27FC236}">
                  <a16:creationId xmlns:a16="http://schemas.microsoft.com/office/drawing/2014/main" id="{180F34EE-22E4-4AFA-856A-E9237217600E}"/>
                </a:ext>
              </a:extLst>
            </p:cNvPr>
            <p:cNvSpPr/>
            <p:nvPr userDrawn="1"/>
          </p:nvSpPr>
          <p:spPr>
            <a:xfrm>
              <a:off x="2092664" y="3676268"/>
              <a:ext cx="1184983" cy="1185645"/>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菱形 16">
            <a:extLst>
              <a:ext uri="{FF2B5EF4-FFF2-40B4-BE49-F238E27FC236}">
                <a16:creationId xmlns:a16="http://schemas.microsoft.com/office/drawing/2014/main" id="{D1ACF1E3-217F-4E4F-839B-358BE165ED13}"/>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4D8D137A-9538-4924-8D8B-D2890BF4B61B}"/>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BE4E68F1-B226-4AD5-BED3-9ABBAF4F6852}"/>
              </a:ext>
            </a:extLst>
          </p:cNvPr>
          <p:cNvSpPr/>
          <p:nvPr userDrawn="1"/>
        </p:nvSpPr>
        <p:spPr>
          <a:xfrm>
            <a:off x="1055826" y="5625273"/>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B87E2D9E-E467-412E-8501-70450AEFDA49}"/>
              </a:ext>
            </a:extLst>
          </p:cNvPr>
          <p:cNvSpPr/>
          <p:nvPr userDrawn="1"/>
        </p:nvSpPr>
        <p:spPr>
          <a:xfrm>
            <a:off x="6984322" y="601801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2479F77B-EEE5-4F83-9EE7-BDDBBF7AF1FD}"/>
              </a:ext>
            </a:extLst>
          </p:cNvPr>
          <p:cNvPicPr>
            <a:picLocks noChangeAspect="1"/>
          </p:cNvPicPr>
          <p:nvPr userDrawn="1"/>
        </p:nvPicPr>
        <p:blipFill>
          <a:blip r:embed="rId3"/>
          <a:stretch>
            <a:fillRect/>
          </a:stretch>
        </p:blipFill>
        <p:spPr>
          <a:xfrm>
            <a:off x="10141267" y="5625273"/>
            <a:ext cx="1514829" cy="1046568"/>
          </a:xfrm>
          <a:prstGeom prst="rect">
            <a:avLst/>
          </a:prstGeom>
        </p:spPr>
      </p:pic>
      <p:sp>
        <p:nvSpPr>
          <p:cNvPr id="28" name="矩形: 圆角 27">
            <a:extLst>
              <a:ext uri="{FF2B5EF4-FFF2-40B4-BE49-F238E27FC236}">
                <a16:creationId xmlns:a16="http://schemas.microsoft.com/office/drawing/2014/main" id="{028CDB3F-80B1-464C-831D-F7CD75D54385}"/>
              </a:ext>
            </a:extLst>
          </p:cNvPr>
          <p:cNvSpPr/>
          <p:nvPr userDrawn="1"/>
        </p:nvSpPr>
        <p:spPr>
          <a:xfrm>
            <a:off x="4559629" y="1848150"/>
            <a:ext cx="6903308" cy="3093659"/>
          </a:xfrm>
          <a:prstGeom prst="roundRect">
            <a:avLst>
              <a:gd name="adj" fmla="val 0"/>
            </a:avLst>
          </a:prstGeom>
          <a:solidFill>
            <a:srgbClr val="2E7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23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p:bldP spid="28"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11A84803-F7F6-4630-B23D-80C9ECB152E6}"/>
              </a:ext>
            </a:extLst>
          </p:cNvPr>
          <p:cNvSpPr/>
          <p:nvPr userDrawn="1"/>
        </p:nvSpPr>
        <p:spPr>
          <a:xfrm>
            <a:off x="394052" y="522371"/>
            <a:ext cx="11403896" cy="5813258"/>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a:extLst>
              <a:ext uri="{FF2B5EF4-FFF2-40B4-BE49-F238E27FC236}">
                <a16:creationId xmlns:a16="http://schemas.microsoft.com/office/drawing/2014/main" id="{0292AB17-D9A1-4F45-B754-6BACD01FA551}"/>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9" name="组合 18">
            <a:extLst>
              <a:ext uri="{FF2B5EF4-FFF2-40B4-BE49-F238E27FC236}">
                <a16:creationId xmlns:a16="http://schemas.microsoft.com/office/drawing/2014/main" id="{5AAC04D6-70A0-44A2-800D-29A5FD4660A0}"/>
              </a:ext>
            </a:extLst>
          </p:cNvPr>
          <p:cNvGrpSpPr/>
          <p:nvPr userDrawn="1"/>
        </p:nvGrpSpPr>
        <p:grpSpPr>
          <a:xfrm flipV="1">
            <a:off x="9053446" y="1059485"/>
            <a:ext cx="1219024" cy="1210652"/>
            <a:chOff x="1919529" y="3429000"/>
            <a:chExt cx="1828790" cy="1816230"/>
          </a:xfrm>
        </p:grpSpPr>
        <p:sp>
          <p:nvSpPr>
            <p:cNvPr id="20" name="矩形: 圆角 19">
              <a:extLst>
                <a:ext uri="{FF2B5EF4-FFF2-40B4-BE49-F238E27FC236}">
                  <a16:creationId xmlns:a16="http://schemas.microsoft.com/office/drawing/2014/main"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662791FD-567E-4BF1-A1C6-0631D34F8E6D}"/>
              </a:ext>
            </a:extLst>
          </p:cNvPr>
          <p:cNvGrpSpPr/>
          <p:nvPr userDrawn="1"/>
        </p:nvGrpSpPr>
        <p:grpSpPr>
          <a:xfrm>
            <a:off x="1919529" y="3429000"/>
            <a:ext cx="1828790" cy="1816230"/>
            <a:chOff x="1919529" y="3429000"/>
            <a:chExt cx="1828790" cy="1816230"/>
          </a:xfrm>
        </p:grpSpPr>
        <p:sp>
          <p:nvSpPr>
            <p:cNvPr id="16" name="矩形: 圆角 15">
              <a:extLst>
                <a:ext uri="{FF2B5EF4-FFF2-40B4-BE49-F238E27FC236}">
                  <a16:creationId xmlns:a16="http://schemas.microsoft.com/office/drawing/2014/main"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id="{1CB7183B-A957-4D6E-8E57-2F8F54AE0A39}"/>
              </a:ext>
            </a:extLst>
          </p:cNvPr>
          <p:cNvSpPr/>
          <p:nvPr userDrawn="1"/>
        </p:nvSpPr>
        <p:spPr>
          <a:xfrm>
            <a:off x="2615207"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a16="http://schemas.microsoft.com/office/drawing/2014/main" id="{2E568362-1DAF-4842-989F-4DA0A5DD1A1E}"/>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id="{6955202A-7942-4AB6-AE1D-B11E017BC3BF}"/>
              </a:ext>
            </a:extLst>
          </p:cNvPr>
          <p:cNvSpPr/>
          <p:nvPr userDrawn="1"/>
        </p:nvSpPr>
        <p:spPr>
          <a:xfrm>
            <a:off x="8913360" y="564511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a:extLst>
              <a:ext uri="{FF2B5EF4-FFF2-40B4-BE49-F238E27FC236}">
                <a16:creationId xmlns:a16="http://schemas.microsoft.com/office/drawing/2014/main" id="{5D2723D5-7FA7-47BB-8E43-57C808298071}"/>
              </a:ext>
            </a:extLst>
          </p:cNvPr>
          <p:cNvSpPr/>
          <p:nvPr userDrawn="1"/>
        </p:nvSpPr>
        <p:spPr>
          <a:xfrm>
            <a:off x="4339988" y="522979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3" name="菱形 12">
            <a:extLst>
              <a:ext uri="{FF2B5EF4-FFF2-40B4-BE49-F238E27FC236}">
                <a16:creationId xmlns:a16="http://schemas.microsoft.com/office/drawing/2014/main" id="{FC9B6159-51CD-44A4-A8AF-D8F596F9DC87}"/>
              </a:ext>
            </a:extLst>
          </p:cNvPr>
          <p:cNvSpPr/>
          <p:nvPr userDrawn="1"/>
        </p:nvSpPr>
        <p:spPr>
          <a:xfrm>
            <a:off x="2347470" y="117273"/>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6B5C885B-4FC1-468F-AB76-6220FC9F4BD8}"/>
              </a:ext>
            </a:extLst>
          </p:cNvPr>
          <p:cNvPicPr>
            <a:picLocks noChangeAspect="1"/>
          </p:cNvPicPr>
          <p:nvPr userDrawn="1"/>
        </p:nvPicPr>
        <p:blipFill rotWithShape="1">
          <a:blip r:embed="rId2"/>
          <a:srcRect l="-1576" r="5920"/>
          <a:stretch/>
        </p:blipFill>
        <p:spPr>
          <a:xfrm>
            <a:off x="9434703" y="3207707"/>
            <a:ext cx="2757297" cy="3442450"/>
          </a:xfrm>
          <a:prstGeom prst="rect">
            <a:avLst/>
          </a:prstGeom>
        </p:spPr>
      </p:pic>
      <p:pic>
        <p:nvPicPr>
          <p:cNvPr id="22" name="图片 21">
            <a:extLst>
              <a:ext uri="{FF2B5EF4-FFF2-40B4-BE49-F238E27FC236}">
                <a16:creationId xmlns:a16="http://schemas.microsoft.com/office/drawing/2014/main" id="{7268161F-DD27-4E5C-AA5C-800F4BAA8D25}"/>
              </a:ext>
            </a:extLst>
          </p:cNvPr>
          <p:cNvPicPr>
            <a:picLocks noChangeAspect="1"/>
          </p:cNvPicPr>
          <p:nvPr userDrawn="1"/>
        </p:nvPicPr>
        <p:blipFill>
          <a:blip r:embed="rId3"/>
          <a:stretch>
            <a:fillRect/>
          </a:stretch>
        </p:blipFill>
        <p:spPr>
          <a:xfrm>
            <a:off x="7227998" y="5394872"/>
            <a:ext cx="2206705" cy="1421160"/>
          </a:xfrm>
          <a:prstGeom prst="rect">
            <a:avLst/>
          </a:prstGeom>
        </p:spPr>
      </p:pic>
      <p:pic>
        <p:nvPicPr>
          <p:cNvPr id="23" name="图片 22">
            <a:extLst>
              <a:ext uri="{FF2B5EF4-FFF2-40B4-BE49-F238E27FC236}">
                <a16:creationId xmlns:a16="http://schemas.microsoft.com/office/drawing/2014/main" id="{CC6F75A5-2366-41DC-9348-1E810CD8CDE5}"/>
              </a:ext>
            </a:extLst>
          </p:cNvPr>
          <p:cNvPicPr>
            <a:picLocks noChangeAspect="1"/>
          </p:cNvPicPr>
          <p:nvPr userDrawn="1"/>
        </p:nvPicPr>
        <p:blipFill>
          <a:blip r:embed="rId4"/>
          <a:stretch>
            <a:fillRect/>
          </a:stretch>
        </p:blipFill>
        <p:spPr>
          <a:xfrm>
            <a:off x="676082" y="881648"/>
            <a:ext cx="1323549" cy="2121745"/>
          </a:xfrm>
          <a:prstGeom prst="rect">
            <a:avLst/>
          </a:prstGeom>
        </p:spPr>
      </p:pic>
    </p:spTree>
    <p:extLst>
      <p:ext uri="{BB962C8B-B14F-4D97-AF65-F5344CB8AC3E}">
        <p14:creationId xmlns:p14="http://schemas.microsoft.com/office/powerpoint/2010/main" val="333683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8" grpId="0" animBg="1"/>
      <p:bldP spid="10" grpId="0" animBg="1"/>
      <p:bldP spid="11" grpId="0" animBg="1"/>
      <p:bldP spid="12"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BC8AC921-57AF-4A9F-A55F-00803A7AD5B4}"/>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2D1E2C8D-DC8E-48C8-9598-6603FA2BD3BE}"/>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5C3E8E21-B73D-49E5-B684-04945D80ACA1}"/>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51E06518-CF7F-491A-891D-ABD543062BF0}"/>
              </a:ext>
            </a:extLst>
          </p:cNvPr>
          <p:cNvPicPr>
            <a:picLocks noChangeAspect="1"/>
          </p:cNvPicPr>
          <p:nvPr userDrawn="1"/>
        </p:nvPicPr>
        <p:blipFill>
          <a:blip r:embed="rId2"/>
          <a:stretch>
            <a:fillRect/>
          </a:stretch>
        </p:blipFill>
        <p:spPr>
          <a:xfrm>
            <a:off x="9342458" y="5211813"/>
            <a:ext cx="2849542" cy="16461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2435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A2ADB8DD-47D4-4646-A476-33AC8BEC41AA}"/>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E7037CE1-82C4-400D-8306-4DAEEE0E24F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4072A100-8332-49BC-8971-4FFB1345184C}"/>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AB22B00A-C0DD-4CFF-9D30-C8980A67C8D2}"/>
              </a:ext>
            </a:extLst>
          </p:cNvPr>
          <p:cNvPicPr>
            <a:picLocks noChangeAspect="1"/>
          </p:cNvPicPr>
          <p:nvPr userDrawn="1"/>
        </p:nvPicPr>
        <p:blipFill>
          <a:blip r:embed="rId2"/>
          <a:stretch>
            <a:fillRect/>
          </a:stretch>
        </p:blipFill>
        <p:spPr>
          <a:xfrm>
            <a:off x="10110174" y="4692737"/>
            <a:ext cx="2081826" cy="2165263"/>
          </a:xfrm>
          <a:prstGeom prst="rect">
            <a:avLst/>
          </a:prstGeom>
        </p:spPr>
      </p:pic>
    </p:spTree>
    <p:extLst>
      <p:ext uri="{BB962C8B-B14F-4D97-AF65-F5344CB8AC3E}">
        <p14:creationId xmlns:p14="http://schemas.microsoft.com/office/powerpoint/2010/main" val="348639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696268F-0623-4990-B87B-1A0AC8526B73}"/>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0B6B52B6-08C4-4F8B-8936-7D5C9D032DB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2281D6FA-1C13-44CE-85B5-61861C30C88B}"/>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16C41D7E-AD93-4734-9451-01ECF9665137}"/>
              </a:ext>
            </a:extLst>
          </p:cNvPr>
          <p:cNvPicPr>
            <a:picLocks noChangeAspect="1"/>
          </p:cNvPicPr>
          <p:nvPr userDrawn="1"/>
        </p:nvPicPr>
        <p:blipFill>
          <a:blip r:embed="rId2"/>
          <a:stretch>
            <a:fillRect/>
          </a:stretch>
        </p:blipFill>
        <p:spPr>
          <a:xfrm>
            <a:off x="89620" y="5165123"/>
            <a:ext cx="1930800" cy="1555359"/>
          </a:xfrm>
          <a:prstGeom prst="rect">
            <a:avLst/>
          </a:prstGeom>
        </p:spPr>
      </p:pic>
    </p:spTree>
    <p:extLst>
      <p:ext uri="{BB962C8B-B14F-4D97-AF65-F5344CB8AC3E}">
        <p14:creationId xmlns:p14="http://schemas.microsoft.com/office/powerpoint/2010/main" val="75321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0" name="菱形 19">
            <a:extLst>
              <a:ext uri="{FF2B5EF4-FFF2-40B4-BE49-F238E27FC236}">
                <a16:creationId xmlns:a16="http://schemas.microsoft.com/office/drawing/2014/main" id="{0C4E3BE3-72E1-4142-A692-7B260FCED4D4}"/>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a16="http://schemas.microsoft.com/office/drawing/2014/main" id="{DE071707-3784-49A7-97E4-9C30125CD23F}"/>
              </a:ext>
            </a:extLst>
          </p:cNvPr>
          <p:cNvGrpSpPr/>
          <p:nvPr userDrawn="1"/>
        </p:nvGrpSpPr>
        <p:grpSpPr>
          <a:xfrm>
            <a:off x="4238353" y="1319729"/>
            <a:ext cx="7858898" cy="4152672"/>
            <a:chOff x="5668978" y="1352664"/>
            <a:chExt cx="7614536" cy="4152672"/>
          </a:xfrm>
        </p:grpSpPr>
        <p:sp>
          <p:nvSpPr>
            <p:cNvPr id="8" name="矩形: 圆角 7">
              <a:extLst>
                <a:ext uri="{FF2B5EF4-FFF2-40B4-BE49-F238E27FC236}">
                  <a16:creationId xmlns:a16="http://schemas.microsoft.com/office/drawing/2014/main" id="{B1D43FAD-2B9A-43C9-BD12-CEC12117B32E}"/>
                </a:ext>
              </a:extLst>
            </p:cNvPr>
            <p:cNvSpPr/>
            <p:nvPr userDrawn="1"/>
          </p:nvSpPr>
          <p:spPr>
            <a:xfrm>
              <a:off x="5668978" y="1352664"/>
              <a:ext cx="7614536" cy="4152672"/>
            </a:xfrm>
            <a:prstGeom prst="roundRect">
              <a:avLst>
                <a:gd name="adj" fmla="val 7902"/>
              </a:avLst>
            </a:prstGeom>
            <a:noFill/>
            <a:ln w="38100">
              <a:solidFill>
                <a:srgbClr val="2E75B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DDB38607-15A4-4E20-9BCE-E7CBF72F32F8}"/>
                </a:ext>
              </a:extLst>
            </p:cNvPr>
            <p:cNvSpPr/>
            <p:nvPr userDrawn="1"/>
          </p:nvSpPr>
          <p:spPr>
            <a:xfrm>
              <a:off x="5997146" y="1617253"/>
              <a:ext cx="6961585" cy="3623495"/>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4796B99D-7453-49D1-BDA7-7CAD84C7357F}"/>
              </a:ext>
            </a:extLst>
          </p:cNvPr>
          <p:cNvPicPr>
            <a:picLocks noChangeAspect="1"/>
          </p:cNvPicPr>
          <p:nvPr userDrawn="1"/>
        </p:nvPicPr>
        <p:blipFill>
          <a:blip r:embed="rId2"/>
          <a:stretch>
            <a:fillRect/>
          </a:stretch>
        </p:blipFill>
        <p:spPr>
          <a:xfrm>
            <a:off x="94749" y="4526997"/>
            <a:ext cx="2284626" cy="2376190"/>
          </a:xfrm>
          <a:prstGeom prst="rect">
            <a:avLst/>
          </a:prstGeom>
        </p:spPr>
      </p:pic>
      <p:grpSp>
        <p:nvGrpSpPr>
          <p:cNvPr id="16" name="组合 15">
            <a:extLst>
              <a:ext uri="{FF2B5EF4-FFF2-40B4-BE49-F238E27FC236}">
                <a16:creationId xmlns:a16="http://schemas.microsoft.com/office/drawing/2014/main" id="{43DD559E-4EEB-4B7F-B6A8-FA8F4B559ABB}"/>
              </a:ext>
            </a:extLst>
          </p:cNvPr>
          <p:cNvGrpSpPr/>
          <p:nvPr userDrawn="1"/>
        </p:nvGrpSpPr>
        <p:grpSpPr>
          <a:xfrm>
            <a:off x="1015987" y="1332567"/>
            <a:ext cx="2128458" cy="3249143"/>
            <a:chOff x="1149189" y="1612770"/>
            <a:chExt cx="2128458" cy="3249143"/>
          </a:xfrm>
        </p:grpSpPr>
        <p:grpSp>
          <p:nvGrpSpPr>
            <p:cNvPr id="14" name="组合 13">
              <a:extLst>
                <a:ext uri="{FF2B5EF4-FFF2-40B4-BE49-F238E27FC236}">
                  <a16:creationId xmlns:a16="http://schemas.microsoft.com/office/drawing/2014/main" id="{B5F4195D-41A5-49AD-9743-40C1B04E9A19}"/>
                </a:ext>
              </a:extLst>
            </p:cNvPr>
            <p:cNvGrpSpPr/>
            <p:nvPr userDrawn="1"/>
          </p:nvGrpSpPr>
          <p:grpSpPr>
            <a:xfrm>
              <a:off x="1149189" y="1612770"/>
              <a:ext cx="1828790" cy="1816230"/>
              <a:chOff x="469567" y="3893664"/>
              <a:chExt cx="1176959" cy="1168876"/>
            </a:xfrm>
          </p:grpSpPr>
          <p:sp>
            <p:nvSpPr>
              <p:cNvPr id="12" name="矩形: 圆角 11">
                <a:extLst>
                  <a:ext uri="{FF2B5EF4-FFF2-40B4-BE49-F238E27FC236}">
                    <a16:creationId xmlns:a16="http://schemas.microsoft.com/office/drawing/2014/main" id="{43B84854-C51F-40B1-AD0F-A4E0B8E6827B}"/>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F8844C9B-DE34-43F6-9EFF-18736A1EF54D}"/>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a:extLst>
                <a:ext uri="{FF2B5EF4-FFF2-40B4-BE49-F238E27FC236}">
                  <a16:creationId xmlns:a16="http://schemas.microsoft.com/office/drawing/2014/main" id="{180F34EE-22E4-4AFA-856A-E9237217600E}"/>
                </a:ext>
              </a:extLst>
            </p:cNvPr>
            <p:cNvSpPr/>
            <p:nvPr userDrawn="1"/>
          </p:nvSpPr>
          <p:spPr>
            <a:xfrm>
              <a:off x="2092664" y="3676268"/>
              <a:ext cx="1184983" cy="1185645"/>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菱形 16">
            <a:extLst>
              <a:ext uri="{FF2B5EF4-FFF2-40B4-BE49-F238E27FC236}">
                <a16:creationId xmlns:a16="http://schemas.microsoft.com/office/drawing/2014/main" id="{D1ACF1E3-217F-4E4F-839B-358BE165ED13}"/>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4D8D137A-9538-4924-8D8B-D2890BF4B61B}"/>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BE4E68F1-B226-4AD5-BED3-9ABBAF4F6852}"/>
              </a:ext>
            </a:extLst>
          </p:cNvPr>
          <p:cNvSpPr/>
          <p:nvPr userDrawn="1"/>
        </p:nvSpPr>
        <p:spPr>
          <a:xfrm>
            <a:off x="1055826" y="5625273"/>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B87E2D9E-E467-412E-8501-70450AEFDA49}"/>
              </a:ext>
            </a:extLst>
          </p:cNvPr>
          <p:cNvSpPr/>
          <p:nvPr userDrawn="1"/>
        </p:nvSpPr>
        <p:spPr>
          <a:xfrm>
            <a:off x="6984322" y="601801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2479F77B-EEE5-4F83-9EE7-BDDBBF7AF1FD}"/>
              </a:ext>
            </a:extLst>
          </p:cNvPr>
          <p:cNvPicPr>
            <a:picLocks noChangeAspect="1"/>
          </p:cNvPicPr>
          <p:nvPr userDrawn="1"/>
        </p:nvPicPr>
        <p:blipFill>
          <a:blip r:embed="rId3"/>
          <a:stretch>
            <a:fillRect/>
          </a:stretch>
        </p:blipFill>
        <p:spPr>
          <a:xfrm>
            <a:off x="10141267" y="5625273"/>
            <a:ext cx="1514829" cy="1046568"/>
          </a:xfrm>
          <a:prstGeom prst="rect">
            <a:avLst/>
          </a:prstGeom>
        </p:spPr>
      </p:pic>
      <p:sp>
        <p:nvSpPr>
          <p:cNvPr id="28" name="矩形: 圆角 27">
            <a:extLst>
              <a:ext uri="{FF2B5EF4-FFF2-40B4-BE49-F238E27FC236}">
                <a16:creationId xmlns:a16="http://schemas.microsoft.com/office/drawing/2014/main" id="{028CDB3F-80B1-464C-831D-F7CD75D54385}"/>
              </a:ext>
            </a:extLst>
          </p:cNvPr>
          <p:cNvSpPr/>
          <p:nvPr userDrawn="1"/>
        </p:nvSpPr>
        <p:spPr>
          <a:xfrm>
            <a:off x="4559629" y="1848150"/>
            <a:ext cx="6903308" cy="3093659"/>
          </a:xfrm>
          <a:prstGeom prst="roundRect">
            <a:avLst>
              <a:gd name="adj" fmla="val 0"/>
            </a:avLst>
          </a:prstGeom>
          <a:solidFill>
            <a:srgbClr val="2E7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7500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p:bldP spid="2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91F523C-6DD2-4BEA-AB87-4BC7039329EB}"/>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E76463D6-EFAA-4239-8B5D-B0EC8CC7D163}"/>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B60AA391-066A-4446-AF17-4CC38D99E0F7}"/>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3">
            <a:extLst>
              <a:ext uri="{FF2B5EF4-FFF2-40B4-BE49-F238E27FC236}">
                <a16:creationId xmlns:a16="http://schemas.microsoft.com/office/drawing/2014/main" id="{D236AB2A-D286-4470-8985-4EF5993514A8}"/>
              </a:ext>
            </a:extLst>
          </p:cNvPr>
          <p:cNvPicPr>
            <a:picLocks noChangeAspect="1"/>
          </p:cNvPicPr>
          <p:nvPr userDrawn="1"/>
        </p:nvPicPr>
        <p:blipFill rotWithShape="1">
          <a:blip r:embed="rId2"/>
          <a:srcRect l="-1575" r="-1"/>
          <a:stretch/>
        </p:blipFill>
        <p:spPr>
          <a:xfrm>
            <a:off x="10381509" y="4729374"/>
            <a:ext cx="1810491" cy="2128626"/>
          </a:xfrm>
          <a:prstGeom prst="rect">
            <a:avLst/>
          </a:prstGeom>
        </p:spPr>
      </p:pic>
    </p:spTree>
    <p:extLst>
      <p:ext uri="{BB962C8B-B14F-4D97-AF65-F5344CB8AC3E}">
        <p14:creationId xmlns:p14="http://schemas.microsoft.com/office/powerpoint/2010/main" val="352613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AF91D428-CB4A-43BC-935C-5136BB1880F7}"/>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B28BCBD9-20F4-4EBA-A0A1-C3B5B19ACF58}"/>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8B8C41F0-59B1-4166-ADD2-3C746BBF9AA1}"/>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1" name="图片 10">
            <a:extLst>
              <a:ext uri="{FF2B5EF4-FFF2-40B4-BE49-F238E27FC236}">
                <a16:creationId xmlns:a16="http://schemas.microsoft.com/office/drawing/2014/main" id="{594AECC8-187D-445E-8234-5373BC88954B}"/>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2" name="图片 11">
            <a:extLst>
              <a:ext uri="{FF2B5EF4-FFF2-40B4-BE49-F238E27FC236}">
                <a16:creationId xmlns:a16="http://schemas.microsoft.com/office/drawing/2014/main" id="{4D6F3866-5496-4C6E-8D6A-08C9AB015368}"/>
              </a:ext>
            </a:extLst>
          </p:cNvPr>
          <p:cNvPicPr>
            <a:picLocks noChangeAspect="1"/>
          </p:cNvPicPr>
          <p:nvPr userDrawn="1"/>
        </p:nvPicPr>
        <p:blipFill>
          <a:blip r:embed="rId4"/>
          <a:stretch>
            <a:fillRect/>
          </a:stretch>
        </p:blipFill>
        <p:spPr>
          <a:xfrm>
            <a:off x="7280065" y="-1475109"/>
            <a:ext cx="1878274" cy="1209644"/>
          </a:xfrm>
          <a:prstGeom prst="rect">
            <a:avLst/>
          </a:prstGeom>
        </p:spPr>
      </p:pic>
      <p:pic>
        <p:nvPicPr>
          <p:cNvPr id="13" name="图片 12">
            <a:extLst>
              <a:ext uri="{FF2B5EF4-FFF2-40B4-BE49-F238E27FC236}">
                <a16:creationId xmlns:a16="http://schemas.microsoft.com/office/drawing/2014/main" id="{FE2C4873-9A77-418D-8ED2-20AE2F125C68}"/>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4" name="图片 13">
            <a:extLst>
              <a:ext uri="{FF2B5EF4-FFF2-40B4-BE49-F238E27FC236}">
                <a16:creationId xmlns:a16="http://schemas.microsoft.com/office/drawing/2014/main" id="{66FF752E-7A0D-4BCE-B6E1-AD6300573FCA}"/>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5" name="矩形: 圆角 14">
            <a:extLst>
              <a:ext uri="{FF2B5EF4-FFF2-40B4-BE49-F238E27FC236}">
                <a16:creationId xmlns:a16="http://schemas.microsoft.com/office/drawing/2014/main" id="{848C16B9-F045-4754-BF17-3C7DF7BC7AA7}"/>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4E40193E-E827-41A5-A7E5-8902825B97B5}"/>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7" name="菱形 16">
            <a:extLst>
              <a:ext uri="{FF2B5EF4-FFF2-40B4-BE49-F238E27FC236}">
                <a16:creationId xmlns:a16="http://schemas.microsoft.com/office/drawing/2014/main" id="{DE6317AB-8965-4F32-B934-E1FD53A50EF2}"/>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BDFD9D50-6B44-409A-A0F4-23970CD4BCE4}"/>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77C39BAB-A40A-4C3D-BDA6-A572C1548BE0}"/>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8D3413BB-47A3-4384-B10B-8A5B2E400681}"/>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1" name="矩形: 圆角 20">
            <a:extLst>
              <a:ext uri="{FF2B5EF4-FFF2-40B4-BE49-F238E27FC236}">
                <a16:creationId xmlns:a16="http://schemas.microsoft.com/office/drawing/2014/main" id="{B96C0C33-0B8A-4964-BE1A-FA0435EE5293}"/>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2DB7A450-ABC3-4531-9842-81C1A5573FFB}"/>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6686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7" grpId="0" animBg="1"/>
      <p:bldP spid="18" grpId="0" animBg="1"/>
      <p:bldP spid="19" grpId="0" animBg="1"/>
      <p:bldP spid="20" grpId="0" animBg="1"/>
      <p:bldP spid="21" grpId="0" animBg="1"/>
      <p:bldP spid="22"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17C391B8-2A1A-4046-B581-2666046762FC}"/>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5166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11A84803-F7F6-4630-B23D-80C9ECB152E6}"/>
              </a:ext>
            </a:extLst>
          </p:cNvPr>
          <p:cNvSpPr/>
          <p:nvPr userDrawn="1"/>
        </p:nvSpPr>
        <p:spPr>
          <a:xfrm>
            <a:off x="394052" y="522371"/>
            <a:ext cx="11403896" cy="5813258"/>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a:extLst>
              <a:ext uri="{FF2B5EF4-FFF2-40B4-BE49-F238E27FC236}">
                <a16:creationId xmlns:a16="http://schemas.microsoft.com/office/drawing/2014/main" id="{0292AB17-D9A1-4F45-B754-6BACD01FA551}"/>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9" name="组合 18">
            <a:extLst>
              <a:ext uri="{FF2B5EF4-FFF2-40B4-BE49-F238E27FC236}">
                <a16:creationId xmlns:a16="http://schemas.microsoft.com/office/drawing/2014/main" id="{5AAC04D6-70A0-44A2-800D-29A5FD4660A0}"/>
              </a:ext>
            </a:extLst>
          </p:cNvPr>
          <p:cNvGrpSpPr/>
          <p:nvPr userDrawn="1"/>
        </p:nvGrpSpPr>
        <p:grpSpPr>
          <a:xfrm flipV="1">
            <a:off x="9053446" y="1059485"/>
            <a:ext cx="1219024" cy="1210652"/>
            <a:chOff x="1919529" y="3429000"/>
            <a:chExt cx="1828790" cy="1816230"/>
          </a:xfrm>
        </p:grpSpPr>
        <p:sp>
          <p:nvSpPr>
            <p:cNvPr id="20" name="矩形: 圆角 19">
              <a:extLst>
                <a:ext uri="{FF2B5EF4-FFF2-40B4-BE49-F238E27FC236}">
                  <a16:creationId xmlns:a16="http://schemas.microsoft.com/office/drawing/2014/main"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662791FD-567E-4BF1-A1C6-0631D34F8E6D}"/>
              </a:ext>
            </a:extLst>
          </p:cNvPr>
          <p:cNvGrpSpPr/>
          <p:nvPr userDrawn="1"/>
        </p:nvGrpSpPr>
        <p:grpSpPr>
          <a:xfrm>
            <a:off x="1919529" y="3429000"/>
            <a:ext cx="1828790" cy="1816230"/>
            <a:chOff x="1919529" y="3429000"/>
            <a:chExt cx="1828790" cy="1816230"/>
          </a:xfrm>
        </p:grpSpPr>
        <p:sp>
          <p:nvSpPr>
            <p:cNvPr id="16" name="矩形: 圆角 15">
              <a:extLst>
                <a:ext uri="{FF2B5EF4-FFF2-40B4-BE49-F238E27FC236}">
                  <a16:creationId xmlns:a16="http://schemas.microsoft.com/office/drawing/2014/main"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id="{1CB7183B-A957-4D6E-8E57-2F8F54AE0A39}"/>
              </a:ext>
            </a:extLst>
          </p:cNvPr>
          <p:cNvSpPr/>
          <p:nvPr userDrawn="1"/>
        </p:nvSpPr>
        <p:spPr>
          <a:xfrm>
            <a:off x="2615207"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a16="http://schemas.microsoft.com/office/drawing/2014/main" id="{2E568362-1DAF-4842-989F-4DA0A5DD1A1E}"/>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id="{6955202A-7942-4AB6-AE1D-B11E017BC3BF}"/>
              </a:ext>
            </a:extLst>
          </p:cNvPr>
          <p:cNvSpPr/>
          <p:nvPr userDrawn="1"/>
        </p:nvSpPr>
        <p:spPr>
          <a:xfrm>
            <a:off x="8913360" y="564511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a:extLst>
              <a:ext uri="{FF2B5EF4-FFF2-40B4-BE49-F238E27FC236}">
                <a16:creationId xmlns:a16="http://schemas.microsoft.com/office/drawing/2014/main" id="{5D2723D5-7FA7-47BB-8E43-57C808298071}"/>
              </a:ext>
            </a:extLst>
          </p:cNvPr>
          <p:cNvSpPr/>
          <p:nvPr userDrawn="1"/>
        </p:nvSpPr>
        <p:spPr>
          <a:xfrm>
            <a:off x="4339988" y="522979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3" name="菱形 12">
            <a:extLst>
              <a:ext uri="{FF2B5EF4-FFF2-40B4-BE49-F238E27FC236}">
                <a16:creationId xmlns:a16="http://schemas.microsoft.com/office/drawing/2014/main" id="{FC9B6159-51CD-44A4-A8AF-D8F596F9DC87}"/>
              </a:ext>
            </a:extLst>
          </p:cNvPr>
          <p:cNvSpPr/>
          <p:nvPr userDrawn="1"/>
        </p:nvSpPr>
        <p:spPr>
          <a:xfrm>
            <a:off x="2347470" y="117273"/>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6B5C885B-4FC1-468F-AB76-6220FC9F4BD8}"/>
              </a:ext>
            </a:extLst>
          </p:cNvPr>
          <p:cNvPicPr>
            <a:picLocks noChangeAspect="1"/>
          </p:cNvPicPr>
          <p:nvPr userDrawn="1"/>
        </p:nvPicPr>
        <p:blipFill rotWithShape="1">
          <a:blip r:embed="rId2"/>
          <a:srcRect l="-1576" r="5920"/>
          <a:stretch/>
        </p:blipFill>
        <p:spPr>
          <a:xfrm>
            <a:off x="9434703" y="3207707"/>
            <a:ext cx="2757297" cy="3442450"/>
          </a:xfrm>
          <a:prstGeom prst="rect">
            <a:avLst/>
          </a:prstGeom>
        </p:spPr>
      </p:pic>
      <p:pic>
        <p:nvPicPr>
          <p:cNvPr id="22" name="图片 21">
            <a:extLst>
              <a:ext uri="{FF2B5EF4-FFF2-40B4-BE49-F238E27FC236}">
                <a16:creationId xmlns:a16="http://schemas.microsoft.com/office/drawing/2014/main" id="{7268161F-DD27-4E5C-AA5C-800F4BAA8D25}"/>
              </a:ext>
            </a:extLst>
          </p:cNvPr>
          <p:cNvPicPr>
            <a:picLocks noChangeAspect="1"/>
          </p:cNvPicPr>
          <p:nvPr userDrawn="1"/>
        </p:nvPicPr>
        <p:blipFill>
          <a:blip r:embed="rId3"/>
          <a:stretch>
            <a:fillRect/>
          </a:stretch>
        </p:blipFill>
        <p:spPr>
          <a:xfrm>
            <a:off x="7227998" y="5394872"/>
            <a:ext cx="2206705" cy="1421160"/>
          </a:xfrm>
          <a:prstGeom prst="rect">
            <a:avLst/>
          </a:prstGeom>
        </p:spPr>
      </p:pic>
      <p:pic>
        <p:nvPicPr>
          <p:cNvPr id="23" name="图片 22">
            <a:extLst>
              <a:ext uri="{FF2B5EF4-FFF2-40B4-BE49-F238E27FC236}">
                <a16:creationId xmlns:a16="http://schemas.microsoft.com/office/drawing/2014/main" id="{CC6F75A5-2366-41DC-9348-1E810CD8CDE5}"/>
              </a:ext>
            </a:extLst>
          </p:cNvPr>
          <p:cNvPicPr>
            <a:picLocks noChangeAspect="1"/>
          </p:cNvPicPr>
          <p:nvPr userDrawn="1"/>
        </p:nvPicPr>
        <p:blipFill>
          <a:blip r:embed="rId4"/>
          <a:stretch>
            <a:fillRect/>
          </a:stretch>
        </p:blipFill>
        <p:spPr>
          <a:xfrm>
            <a:off x="676082" y="881648"/>
            <a:ext cx="1323549" cy="2121745"/>
          </a:xfrm>
          <a:prstGeom prst="rect">
            <a:avLst/>
          </a:prstGeom>
        </p:spPr>
      </p:pic>
    </p:spTree>
    <p:extLst>
      <p:ext uri="{BB962C8B-B14F-4D97-AF65-F5344CB8AC3E}">
        <p14:creationId xmlns:p14="http://schemas.microsoft.com/office/powerpoint/2010/main" val="149790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BC8AC921-57AF-4A9F-A55F-00803A7AD5B4}"/>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2D1E2C8D-DC8E-48C8-9598-6603FA2BD3BE}"/>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5C3E8E21-B73D-49E5-B684-04945D80ACA1}"/>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51E06518-CF7F-491A-891D-ABD543062BF0}"/>
              </a:ext>
            </a:extLst>
          </p:cNvPr>
          <p:cNvPicPr>
            <a:picLocks noChangeAspect="1"/>
          </p:cNvPicPr>
          <p:nvPr userDrawn="1"/>
        </p:nvPicPr>
        <p:blipFill>
          <a:blip r:embed="rId2"/>
          <a:stretch>
            <a:fillRect/>
          </a:stretch>
        </p:blipFill>
        <p:spPr>
          <a:xfrm>
            <a:off x="9342458" y="5211813"/>
            <a:ext cx="2849542" cy="16461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38277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A2ADB8DD-47D4-4646-A476-33AC8BEC41AA}"/>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E7037CE1-82C4-400D-8306-4DAEEE0E24F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4072A100-8332-49BC-8971-4FFB1345184C}"/>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AB22B00A-C0DD-4CFF-9D30-C8980A67C8D2}"/>
              </a:ext>
            </a:extLst>
          </p:cNvPr>
          <p:cNvPicPr>
            <a:picLocks noChangeAspect="1"/>
          </p:cNvPicPr>
          <p:nvPr userDrawn="1"/>
        </p:nvPicPr>
        <p:blipFill>
          <a:blip r:embed="rId2"/>
          <a:stretch>
            <a:fillRect/>
          </a:stretch>
        </p:blipFill>
        <p:spPr>
          <a:xfrm>
            <a:off x="10110174" y="4692737"/>
            <a:ext cx="2081826" cy="2165263"/>
          </a:xfrm>
          <a:prstGeom prst="rect">
            <a:avLst/>
          </a:prstGeom>
        </p:spPr>
      </p:pic>
    </p:spTree>
    <p:extLst>
      <p:ext uri="{BB962C8B-B14F-4D97-AF65-F5344CB8AC3E}">
        <p14:creationId xmlns:p14="http://schemas.microsoft.com/office/powerpoint/2010/main" val="150131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696268F-0623-4990-B87B-1A0AC8526B73}"/>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0B6B52B6-08C4-4F8B-8936-7D5C9D032DB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2281D6FA-1C13-44CE-85B5-61861C30C88B}"/>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16C41D7E-AD93-4734-9451-01ECF9665137}"/>
              </a:ext>
            </a:extLst>
          </p:cNvPr>
          <p:cNvPicPr>
            <a:picLocks noChangeAspect="1"/>
          </p:cNvPicPr>
          <p:nvPr userDrawn="1"/>
        </p:nvPicPr>
        <p:blipFill>
          <a:blip r:embed="rId2"/>
          <a:stretch>
            <a:fillRect/>
          </a:stretch>
        </p:blipFill>
        <p:spPr>
          <a:xfrm>
            <a:off x="89620" y="5165123"/>
            <a:ext cx="1930800" cy="1555359"/>
          </a:xfrm>
          <a:prstGeom prst="rect">
            <a:avLst/>
          </a:prstGeom>
        </p:spPr>
      </p:pic>
    </p:spTree>
    <p:extLst>
      <p:ext uri="{BB962C8B-B14F-4D97-AF65-F5344CB8AC3E}">
        <p14:creationId xmlns:p14="http://schemas.microsoft.com/office/powerpoint/2010/main" val="130355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91F523C-6DD2-4BEA-AB87-4BC7039329EB}"/>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E76463D6-EFAA-4239-8B5D-B0EC8CC7D163}"/>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3">
            <a:extLst>
              <a:ext uri="{FF2B5EF4-FFF2-40B4-BE49-F238E27FC236}">
                <a16:creationId xmlns:a16="http://schemas.microsoft.com/office/drawing/2014/main" id="{D236AB2A-D286-4470-8985-4EF5993514A8}"/>
              </a:ext>
            </a:extLst>
          </p:cNvPr>
          <p:cNvPicPr>
            <a:picLocks noChangeAspect="1"/>
          </p:cNvPicPr>
          <p:nvPr userDrawn="1"/>
        </p:nvPicPr>
        <p:blipFill rotWithShape="1">
          <a:blip r:embed="rId2"/>
          <a:srcRect l="-1575" r="-1"/>
          <a:stretch/>
        </p:blipFill>
        <p:spPr>
          <a:xfrm>
            <a:off x="10381509" y="4729374"/>
            <a:ext cx="1810491" cy="2128626"/>
          </a:xfrm>
          <a:prstGeom prst="rect">
            <a:avLst/>
          </a:prstGeom>
        </p:spPr>
      </p:pic>
    </p:spTree>
    <p:extLst>
      <p:ext uri="{BB962C8B-B14F-4D97-AF65-F5344CB8AC3E}">
        <p14:creationId xmlns:p14="http://schemas.microsoft.com/office/powerpoint/2010/main" val="362662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AF91D428-CB4A-43BC-935C-5136BB1880F7}"/>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B28BCBD9-20F4-4EBA-A0A1-C3B5B19ACF58}"/>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8B8C41F0-59B1-4166-ADD2-3C746BBF9AA1}"/>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1" name="图片 10">
            <a:extLst>
              <a:ext uri="{FF2B5EF4-FFF2-40B4-BE49-F238E27FC236}">
                <a16:creationId xmlns:a16="http://schemas.microsoft.com/office/drawing/2014/main" id="{594AECC8-187D-445E-8234-5373BC88954B}"/>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2" name="图片 11">
            <a:extLst>
              <a:ext uri="{FF2B5EF4-FFF2-40B4-BE49-F238E27FC236}">
                <a16:creationId xmlns:a16="http://schemas.microsoft.com/office/drawing/2014/main" id="{4D6F3866-5496-4C6E-8D6A-08C9AB015368}"/>
              </a:ext>
            </a:extLst>
          </p:cNvPr>
          <p:cNvPicPr>
            <a:picLocks noChangeAspect="1"/>
          </p:cNvPicPr>
          <p:nvPr userDrawn="1"/>
        </p:nvPicPr>
        <p:blipFill>
          <a:blip r:embed="rId4"/>
          <a:stretch>
            <a:fillRect/>
          </a:stretch>
        </p:blipFill>
        <p:spPr>
          <a:xfrm>
            <a:off x="7280065" y="-1475109"/>
            <a:ext cx="1878274" cy="1209644"/>
          </a:xfrm>
          <a:prstGeom prst="rect">
            <a:avLst/>
          </a:prstGeom>
        </p:spPr>
      </p:pic>
      <p:pic>
        <p:nvPicPr>
          <p:cNvPr id="13" name="图片 12">
            <a:extLst>
              <a:ext uri="{FF2B5EF4-FFF2-40B4-BE49-F238E27FC236}">
                <a16:creationId xmlns:a16="http://schemas.microsoft.com/office/drawing/2014/main" id="{FE2C4873-9A77-418D-8ED2-20AE2F125C68}"/>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4" name="图片 13">
            <a:extLst>
              <a:ext uri="{FF2B5EF4-FFF2-40B4-BE49-F238E27FC236}">
                <a16:creationId xmlns:a16="http://schemas.microsoft.com/office/drawing/2014/main" id="{66FF752E-7A0D-4BCE-B6E1-AD6300573FCA}"/>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5" name="矩形: 圆角 14">
            <a:extLst>
              <a:ext uri="{FF2B5EF4-FFF2-40B4-BE49-F238E27FC236}">
                <a16:creationId xmlns:a16="http://schemas.microsoft.com/office/drawing/2014/main" id="{848C16B9-F045-4754-BF17-3C7DF7BC7AA7}"/>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4E40193E-E827-41A5-A7E5-8902825B97B5}"/>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7" name="菱形 16">
            <a:extLst>
              <a:ext uri="{FF2B5EF4-FFF2-40B4-BE49-F238E27FC236}">
                <a16:creationId xmlns:a16="http://schemas.microsoft.com/office/drawing/2014/main" id="{DE6317AB-8965-4F32-B934-E1FD53A50EF2}"/>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BDFD9D50-6B44-409A-A0F4-23970CD4BCE4}"/>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77C39BAB-A40A-4C3D-BDA6-A572C1548BE0}"/>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8D3413BB-47A3-4384-B10B-8A5B2E400681}"/>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1" name="矩形: 圆角 20">
            <a:extLst>
              <a:ext uri="{FF2B5EF4-FFF2-40B4-BE49-F238E27FC236}">
                <a16:creationId xmlns:a16="http://schemas.microsoft.com/office/drawing/2014/main" id="{B96C0C33-0B8A-4964-BE1A-FA0435EE5293}"/>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2DB7A450-ABC3-4531-9842-81C1A5573FFB}"/>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0084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17C391B8-2A1A-4046-B581-2666046762FC}"/>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0277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ags" Target="../tags/tag1.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3DDBAC0-9E6B-4502-867F-566DCD35829B}"/>
              </a:ext>
            </a:extLst>
          </p:cNvPr>
          <p:cNvPicPr>
            <a:picLocks noChangeAspect="1"/>
          </p:cNvPicPr>
          <p:nvPr userDrawn="1"/>
        </p:nvPicPr>
        <p:blipFill rotWithShape="1">
          <a:blip r:embed="rId15"/>
          <a:srcRect l="23869" t="34014" r="25111" b="33197"/>
          <a:stretch/>
        </p:blipFill>
        <p:spPr>
          <a:xfrm>
            <a:off x="0" y="0"/>
            <a:ext cx="12192590" cy="6858000"/>
          </a:xfrm>
          <a:prstGeom prst="rect">
            <a:avLst/>
          </a:prstGeom>
        </p:spPr>
      </p:pic>
    </p:spTree>
    <p:extLst>
      <p:ext uri="{BB962C8B-B14F-4D97-AF65-F5344CB8AC3E}">
        <p14:creationId xmlns:p14="http://schemas.microsoft.com/office/powerpoint/2010/main" val="2924440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 id="2147483673" r:id="rId12"/>
    <p:sldLayoutId id="214748367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3DDBAC0-9E6B-4502-867F-566DCD35829B}"/>
              </a:ext>
            </a:extLst>
          </p:cNvPr>
          <p:cNvPicPr>
            <a:picLocks noChangeAspect="1"/>
          </p:cNvPicPr>
          <p:nvPr userDrawn="1"/>
        </p:nvPicPr>
        <p:blipFill rotWithShape="1">
          <a:blip r:embed="rId12"/>
          <a:srcRect l="23869" t="34014" r="25111" b="33197"/>
          <a:stretch/>
        </p:blipFill>
        <p:spPr>
          <a:xfrm>
            <a:off x="0" y="0"/>
            <a:ext cx="12192590" cy="6858000"/>
          </a:xfrm>
          <a:prstGeom prst="rect">
            <a:avLst/>
          </a:prstGeom>
        </p:spPr>
      </p:pic>
      <p:sp>
        <p:nvSpPr>
          <p:cNvPr id="6" name="Oval 5">
            <a:extLst>
              <a:ext uri="{FF2B5EF4-FFF2-40B4-BE49-F238E27FC236}">
                <a16:creationId xmlns:a16="http://schemas.microsoft.com/office/drawing/2014/main" id="{D7F393DD-D3F0-4AC7-BA38-0BC90FB8876E}"/>
              </a:ext>
            </a:extLst>
          </p:cNvPr>
          <p:cNvSpPr>
            <a:spLocks noChangeAspect="1"/>
          </p:cNvSpPr>
          <p:nvPr userDrawn="1">
            <p:custDataLst>
              <p:tags r:id="rId11"/>
            </p:custDataLst>
          </p:nvPr>
        </p:nvSpPr>
        <p:spPr>
          <a:xfrm>
            <a:off x="-1847850" y="5353050"/>
            <a:ext cx="1428750" cy="1428750"/>
          </a:xfrm>
          <a:prstGeom prst="ellipse">
            <a:avLst/>
          </a:prstGeom>
          <a:blipFill dpi="0" rotWithShape="0">
            <a:blip r:embed="rId13" cstate="print">
              <a:alphaModFix amt="0"/>
              <a:extLst>
                <a:ext uri="{28A0092B-C50C-407E-A947-70E740481C1C}">
                  <a14:useLocalDpi xmlns:a14="http://schemas.microsoft.com/office/drawing/2010/main" val="0"/>
                </a:ext>
              </a:extLst>
            </a:blip>
            <a:srcRect/>
            <a:stretch>
              <a:fillRect l="-38889" r="-38889"/>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00067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pic>
        <p:nvPicPr>
          <p:cNvPr id="3" name="Picture 2">
            <a:extLst>
              <a:ext uri="{FF2B5EF4-FFF2-40B4-BE49-F238E27FC236}">
                <a16:creationId xmlns:a16="http://schemas.microsoft.com/office/drawing/2014/main" id="{20165693-0240-4C2C-8BF1-1FDB8B2F2F77}"/>
              </a:ext>
            </a:extLst>
          </p:cNvPr>
          <p:cNvPicPr>
            <a:picLocks noChangeAspect="1"/>
          </p:cNvPicPr>
          <p:nvPr/>
        </p:nvPicPr>
        <p:blipFill>
          <a:blip r:embed="rId6"/>
          <a:stretch>
            <a:fillRect/>
          </a:stretch>
        </p:blipFill>
        <p:spPr>
          <a:xfrm>
            <a:off x="2565470" y="2224071"/>
            <a:ext cx="6858594" cy="1286367"/>
          </a:xfrm>
          <a:prstGeom prst="rect">
            <a:avLst/>
          </a:prstGeom>
        </p:spPr>
      </p:pic>
      <p:pic>
        <p:nvPicPr>
          <p:cNvPr id="4" name="Picture 3">
            <a:extLst>
              <a:ext uri="{FF2B5EF4-FFF2-40B4-BE49-F238E27FC236}">
                <a16:creationId xmlns:a16="http://schemas.microsoft.com/office/drawing/2014/main" id="{A6F93B17-DFE3-4C8B-ACEB-F96DA9C952EB}"/>
              </a:ext>
            </a:extLst>
          </p:cNvPr>
          <p:cNvPicPr>
            <a:picLocks noChangeAspect="1"/>
          </p:cNvPicPr>
          <p:nvPr/>
        </p:nvPicPr>
        <p:blipFill>
          <a:blip r:embed="rId7"/>
          <a:stretch>
            <a:fillRect/>
          </a:stretch>
        </p:blipFill>
        <p:spPr>
          <a:xfrm>
            <a:off x="2361870" y="3095926"/>
            <a:ext cx="7620660" cy="1847248"/>
          </a:xfrm>
          <a:prstGeom prst="rect">
            <a:avLst/>
          </a:prstGeom>
        </p:spPr>
      </p:pic>
    </p:spTree>
    <p:extLst>
      <p:ext uri="{BB962C8B-B14F-4D97-AF65-F5344CB8AC3E}">
        <p14:creationId xmlns:p14="http://schemas.microsoft.com/office/powerpoint/2010/main" val="261023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path" presetSubtype="0" accel="50000" decel="50000" fill="hold" nodeType="afterEffect">
                                  <p:stCondLst>
                                    <p:cond delay="0"/>
                                  </p:stCondLst>
                                  <p:childTnLst>
                                    <p:animMotion origin="layout" path="M 0.01146 -0.03055 L -2.08333E-6 2.59259E-6 " pathEditMode="relative" rAng="0" ptsTypes="AA">
                                      <p:cBhvr>
                                        <p:cTn id="15" dur="2000" fill="hold"/>
                                        <p:tgtEl>
                                          <p:spTgt spid="7"/>
                                        </p:tgtEl>
                                        <p:attrNameLst>
                                          <p:attrName>ppt_x</p:attrName>
                                          <p:attrName>ppt_y</p:attrName>
                                        </p:attrNameLst>
                                      </p:cBhvr>
                                      <p:rCtr x="-299" y="2801"/>
                                    </p:animMotion>
                                  </p:childTnLst>
                                </p:cTn>
                              </p:par>
                              <p:par>
                                <p:cTn id="16" presetID="42" presetClass="path" presetSubtype="0" accel="50000" decel="50000" fill="hold" nodeType="withEffect">
                                  <p:stCondLst>
                                    <p:cond delay="0"/>
                                  </p:stCondLst>
                                  <p:childTnLst>
                                    <p:animMotion origin="layout" path="M -0.00742 -0.05255 L 4.58333E-6 1.48148E-6 " pathEditMode="relative" rAng="0" ptsTypes="AA">
                                      <p:cBhvr>
                                        <p:cTn id="17" dur="2000" fill="hold"/>
                                        <p:tgtEl>
                                          <p:spTgt spid="8"/>
                                        </p:tgtEl>
                                        <p:attrNameLst>
                                          <p:attrName>ppt_x</p:attrName>
                                          <p:attrName>ppt_y</p:attrName>
                                        </p:attrNameLst>
                                      </p:cBhvr>
                                      <p:rCtr x="1237" y="2315"/>
                                    </p:animMotion>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94F165-6399-495C-A10B-07F6CFF195FB}"/>
              </a:ext>
            </a:extLst>
          </p:cNvPr>
          <p:cNvPicPr>
            <a:picLocks noChangeAspect="1"/>
          </p:cNvPicPr>
          <p:nvPr/>
        </p:nvPicPr>
        <p:blipFill>
          <a:blip r:embed="rId2"/>
          <a:stretch>
            <a:fillRect/>
          </a:stretch>
        </p:blipFill>
        <p:spPr>
          <a:xfrm>
            <a:off x="3076574" y="752475"/>
            <a:ext cx="6715125" cy="3600450"/>
          </a:xfrm>
          <a:prstGeom prst="rect">
            <a:avLst/>
          </a:prstGeom>
        </p:spPr>
      </p:pic>
      <p:sp>
        <p:nvSpPr>
          <p:cNvPr id="5" name="Rectangle: Rounded Corners 4">
            <a:extLst>
              <a:ext uri="{FF2B5EF4-FFF2-40B4-BE49-F238E27FC236}">
                <a16:creationId xmlns:a16="http://schemas.microsoft.com/office/drawing/2014/main" id="{A0ED0CD7-70F1-4A3E-9523-58FEA964159C}"/>
              </a:ext>
            </a:extLst>
          </p:cNvPr>
          <p:cNvSpPr/>
          <p:nvPr/>
        </p:nvSpPr>
        <p:spPr>
          <a:xfrm>
            <a:off x="705394" y="4341091"/>
            <a:ext cx="4963885" cy="1783484"/>
          </a:xfrm>
          <a:custGeom>
            <a:avLst/>
            <a:gdLst>
              <a:gd name="connsiteX0" fmla="*/ 0 w 4362450"/>
              <a:gd name="connsiteY0" fmla="*/ 297253 h 1783484"/>
              <a:gd name="connsiteX1" fmla="*/ 297253 w 4362450"/>
              <a:gd name="connsiteY1" fmla="*/ 0 h 1783484"/>
              <a:gd name="connsiteX2" fmla="*/ 722492 w 4362450"/>
              <a:gd name="connsiteY2" fmla="*/ 0 h 1783484"/>
              <a:gd name="connsiteX3" fmla="*/ 1223091 w 4362450"/>
              <a:gd name="connsiteY3" fmla="*/ 0 h 1783484"/>
              <a:gd name="connsiteX4" fmla="*/ 1761368 w 4362450"/>
              <a:gd name="connsiteY4" fmla="*/ 0 h 1783484"/>
              <a:gd name="connsiteX5" fmla="*/ 2337326 w 4362450"/>
              <a:gd name="connsiteY5" fmla="*/ 0 h 1783484"/>
              <a:gd name="connsiteX6" fmla="*/ 2913283 w 4362450"/>
              <a:gd name="connsiteY6" fmla="*/ 0 h 1783484"/>
              <a:gd name="connsiteX7" fmla="*/ 3451560 w 4362450"/>
              <a:gd name="connsiteY7" fmla="*/ 0 h 1783484"/>
              <a:gd name="connsiteX8" fmla="*/ 4065197 w 4362450"/>
              <a:gd name="connsiteY8" fmla="*/ 0 h 1783484"/>
              <a:gd name="connsiteX9" fmla="*/ 4362450 w 4362450"/>
              <a:gd name="connsiteY9" fmla="*/ 297253 h 1783484"/>
              <a:gd name="connsiteX10" fmla="*/ 4362450 w 4362450"/>
              <a:gd name="connsiteY10" fmla="*/ 915522 h 1783484"/>
              <a:gd name="connsiteX11" fmla="*/ 4362450 w 4362450"/>
              <a:gd name="connsiteY11" fmla="*/ 1486231 h 1783484"/>
              <a:gd name="connsiteX12" fmla="*/ 4065197 w 4362450"/>
              <a:gd name="connsiteY12" fmla="*/ 1783484 h 1783484"/>
              <a:gd name="connsiteX13" fmla="*/ 3489240 w 4362450"/>
              <a:gd name="connsiteY13" fmla="*/ 1783484 h 1783484"/>
              <a:gd name="connsiteX14" fmla="*/ 3064000 w 4362450"/>
              <a:gd name="connsiteY14" fmla="*/ 1783484 h 1783484"/>
              <a:gd name="connsiteX15" fmla="*/ 2638761 w 4362450"/>
              <a:gd name="connsiteY15" fmla="*/ 1783484 h 1783484"/>
              <a:gd name="connsiteX16" fmla="*/ 2062804 w 4362450"/>
              <a:gd name="connsiteY16" fmla="*/ 1783484 h 1783484"/>
              <a:gd name="connsiteX17" fmla="*/ 1449167 w 4362450"/>
              <a:gd name="connsiteY17" fmla="*/ 1783484 h 1783484"/>
              <a:gd name="connsiteX18" fmla="*/ 873210 w 4362450"/>
              <a:gd name="connsiteY18" fmla="*/ 1783484 h 1783484"/>
              <a:gd name="connsiteX19" fmla="*/ 297253 w 4362450"/>
              <a:gd name="connsiteY19" fmla="*/ 1783484 h 1783484"/>
              <a:gd name="connsiteX20" fmla="*/ 0 w 4362450"/>
              <a:gd name="connsiteY20" fmla="*/ 1486231 h 1783484"/>
              <a:gd name="connsiteX21" fmla="*/ 0 w 4362450"/>
              <a:gd name="connsiteY21" fmla="*/ 891742 h 1783484"/>
              <a:gd name="connsiteX22" fmla="*/ 0 w 4362450"/>
              <a:gd name="connsiteY22" fmla="*/ 297253 h 178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62450" h="1783484" fill="none" extrusionOk="0">
                <a:moveTo>
                  <a:pt x="0" y="297253"/>
                </a:moveTo>
                <a:cubicBezTo>
                  <a:pt x="15635" y="101396"/>
                  <a:pt x="171967" y="19972"/>
                  <a:pt x="297253" y="0"/>
                </a:cubicBezTo>
                <a:cubicBezTo>
                  <a:pt x="469404" y="-18421"/>
                  <a:pt x="512213" y="33203"/>
                  <a:pt x="722492" y="0"/>
                </a:cubicBezTo>
                <a:cubicBezTo>
                  <a:pt x="932771" y="-33203"/>
                  <a:pt x="1112816" y="39839"/>
                  <a:pt x="1223091" y="0"/>
                </a:cubicBezTo>
                <a:cubicBezTo>
                  <a:pt x="1333366" y="-39839"/>
                  <a:pt x="1535528" y="19791"/>
                  <a:pt x="1761368" y="0"/>
                </a:cubicBezTo>
                <a:cubicBezTo>
                  <a:pt x="1987208" y="-19791"/>
                  <a:pt x="2190438" y="7073"/>
                  <a:pt x="2337326" y="0"/>
                </a:cubicBezTo>
                <a:cubicBezTo>
                  <a:pt x="2484214" y="-7073"/>
                  <a:pt x="2755193" y="21935"/>
                  <a:pt x="2913283" y="0"/>
                </a:cubicBezTo>
                <a:cubicBezTo>
                  <a:pt x="3071373" y="-21935"/>
                  <a:pt x="3230123" y="5893"/>
                  <a:pt x="3451560" y="0"/>
                </a:cubicBezTo>
                <a:cubicBezTo>
                  <a:pt x="3672997" y="-5893"/>
                  <a:pt x="3876143" y="11794"/>
                  <a:pt x="4065197" y="0"/>
                </a:cubicBezTo>
                <a:cubicBezTo>
                  <a:pt x="4245567" y="13275"/>
                  <a:pt x="4387164" y="100131"/>
                  <a:pt x="4362450" y="297253"/>
                </a:cubicBezTo>
                <a:cubicBezTo>
                  <a:pt x="4377534" y="499267"/>
                  <a:pt x="4305440" y="619466"/>
                  <a:pt x="4362450" y="915522"/>
                </a:cubicBezTo>
                <a:cubicBezTo>
                  <a:pt x="4419460" y="1211578"/>
                  <a:pt x="4307686" y="1360158"/>
                  <a:pt x="4362450" y="1486231"/>
                </a:cubicBezTo>
                <a:cubicBezTo>
                  <a:pt x="4370890" y="1661931"/>
                  <a:pt x="4231247" y="1765547"/>
                  <a:pt x="4065197" y="1783484"/>
                </a:cubicBezTo>
                <a:cubicBezTo>
                  <a:pt x="3941596" y="1817388"/>
                  <a:pt x="3689017" y="1767746"/>
                  <a:pt x="3489240" y="1783484"/>
                </a:cubicBezTo>
                <a:cubicBezTo>
                  <a:pt x="3289463" y="1799222"/>
                  <a:pt x="3261386" y="1766088"/>
                  <a:pt x="3064000" y="1783484"/>
                </a:cubicBezTo>
                <a:cubicBezTo>
                  <a:pt x="2866614" y="1800880"/>
                  <a:pt x="2812615" y="1735551"/>
                  <a:pt x="2638761" y="1783484"/>
                </a:cubicBezTo>
                <a:cubicBezTo>
                  <a:pt x="2464907" y="1831417"/>
                  <a:pt x="2202807" y="1769358"/>
                  <a:pt x="2062804" y="1783484"/>
                </a:cubicBezTo>
                <a:cubicBezTo>
                  <a:pt x="1922801" y="1797610"/>
                  <a:pt x="1622765" y="1730707"/>
                  <a:pt x="1449167" y="1783484"/>
                </a:cubicBezTo>
                <a:cubicBezTo>
                  <a:pt x="1275569" y="1836261"/>
                  <a:pt x="1072320" y="1771596"/>
                  <a:pt x="873210" y="1783484"/>
                </a:cubicBezTo>
                <a:cubicBezTo>
                  <a:pt x="674100" y="1795372"/>
                  <a:pt x="421918" y="1762466"/>
                  <a:pt x="297253" y="1783484"/>
                </a:cubicBezTo>
                <a:cubicBezTo>
                  <a:pt x="106442" y="1762801"/>
                  <a:pt x="-17643" y="1643069"/>
                  <a:pt x="0" y="1486231"/>
                </a:cubicBezTo>
                <a:cubicBezTo>
                  <a:pt x="-2764" y="1357357"/>
                  <a:pt x="12123" y="1085572"/>
                  <a:pt x="0" y="891742"/>
                </a:cubicBezTo>
                <a:cubicBezTo>
                  <a:pt x="-12123" y="697912"/>
                  <a:pt x="37796" y="557866"/>
                  <a:pt x="0" y="297253"/>
                </a:cubicBezTo>
                <a:close/>
              </a:path>
              <a:path w="4362450" h="1783484" stroke="0" extrusionOk="0">
                <a:moveTo>
                  <a:pt x="0" y="297253"/>
                </a:moveTo>
                <a:cubicBezTo>
                  <a:pt x="-6977" y="155749"/>
                  <a:pt x="114750" y="3510"/>
                  <a:pt x="297253" y="0"/>
                </a:cubicBezTo>
                <a:cubicBezTo>
                  <a:pt x="474277" y="-4423"/>
                  <a:pt x="619467" y="34222"/>
                  <a:pt x="760172" y="0"/>
                </a:cubicBezTo>
                <a:cubicBezTo>
                  <a:pt x="900877" y="-34222"/>
                  <a:pt x="1082534" y="51697"/>
                  <a:pt x="1223091" y="0"/>
                </a:cubicBezTo>
                <a:cubicBezTo>
                  <a:pt x="1363648" y="-51697"/>
                  <a:pt x="1560273" y="18284"/>
                  <a:pt x="1723689" y="0"/>
                </a:cubicBezTo>
                <a:cubicBezTo>
                  <a:pt x="1887105" y="-18284"/>
                  <a:pt x="2069842" y="42837"/>
                  <a:pt x="2337326" y="0"/>
                </a:cubicBezTo>
                <a:cubicBezTo>
                  <a:pt x="2604810" y="-42837"/>
                  <a:pt x="2780873" y="70721"/>
                  <a:pt x="2950962" y="0"/>
                </a:cubicBezTo>
                <a:cubicBezTo>
                  <a:pt x="3121051" y="-70721"/>
                  <a:pt x="3202777" y="1459"/>
                  <a:pt x="3413881" y="0"/>
                </a:cubicBezTo>
                <a:cubicBezTo>
                  <a:pt x="3624985" y="-1459"/>
                  <a:pt x="3855466" y="25187"/>
                  <a:pt x="4065197" y="0"/>
                </a:cubicBezTo>
                <a:cubicBezTo>
                  <a:pt x="4243690" y="-25670"/>
                  <a:pt x="4353020" y="134817"/>
                  <a:pt x="4362450" y="297253"/>
                </a:cubicBezTo>
                <a:cubicBezTo>
                  <a:pt x="4391967" y="521093"/>
                  <a:pt x="4299724" y="732231"/>
                  <a:pt x="4362450" y="915522"/>
                </a:cubicBezTo>
                <a:cubicBezTo>
                  <a:pt x="4425176" y="1098813"/>
                  <a:pt x="4342509" y="1224418"/>
                  <a:pt x="4362450" y="1486231"/>
                </a:cubicBezTo>
                <a:cubicBezTo>
                  <a:pt x="4359799" y="1672510"/>
                  <a:pt x="4199824" y="1752725"/>
                  <a:pt x="4065197" y="1783484"/>
                </a:cubicBezTo>
                <a:cubicBezTo>
                  <a:pt x="3955766" y="1785583"/>
                  <a:pt x="3778014" y="1735626"/>
                  <a:pt x="3564599" y="1783484"/>
                </a:cubicBezTo>
                <a:cubicBezTo>
                  <a:pt x="3351184" y="1831342"/>
                  <a:pt x="3133622" y="1736773"/>
                  <a:pt x="2950962" y="1783484"/>
                </a:cubicBezTo>
                <a:cubicBezTo>
                  <a:pt x="2768302" y="1830195"/>
                  <a:pt x="2599473" y="1749705"/>
                  <a:pt x="2412684" y="1783484"/>
                </a:cubicBezTo>
                <a:cubicBezTo>
                  <a:pt x="2225895" y="1817263"/>
                  <a:pt x="2165182" y="1776753"/>
                  <a:pt x="1987445" y="1783484"/>
                </a:cubicBezTo>
                <a:cubicBezTo>
                  <a:pt x="1809708" y="1790215"/>
                  <a:pt x="1567905" y="1748861"/>
                  <a:pt x="1449167" y="1783484"/>
                </a:cubicBezTo>
                <a:cubicBezTo>
                  <a:pt x="1330429" y="1818107"/>
                  <a:pt x="1177338" y="1767974"/>
                  <a:pt x="910890" y="1783484"/>
                </a:cubicBezTo>
                <a:cubicBezTo>
                  <a:pt x="644442" y="1798994"/>
                  <a:pt x="433771" y="1752562"/>
                  <a:pt x="297253" y="1783484"/>
                </a:cubicBezTo>
                <a:cubicBezTo>
                  <a:pt x="166251" y="1816284"/>
                  <a:pt x="28588" y="1617863"/>
                  <a:pt x="0" y="1486231"/>
                </a:cubicBezTo>
                <a:cubicBezTo>
                  <a:pt x="-65206" y="1313874"/>
                  <a:pt x="17075" y="1099709"/>
                  <a:pt x="0" y="903632"/>
                </a:cubicBezTo>
                <a:cubicBezTo>
                  <a:pt x="-17075" y="707555"/>
                  <a:pt x="22774" y="515462"/>
                  <a:pt x="0" y="297253"/>
                </a:cubicBezTo>
                <a:close/>
              </a:path>
            </a:pathLst>
          </a:custGeom>
          <a:ln w="57150">
            <a:extLst>
              <a:ext uri="{C807C97D-BFC1-408E-A445-0C87EB9F89A2}">
                <ask:lineSketchStyleProps xmlns:ask="http://schemas.microsoft.com/office/drawing/2018/sketchyshapes" sd="2112517419">
                  <a:custGeom>
                    <a:avLst/>
                    <a:gdLst>
                      <a:gd name="connsiteX0" fmla="*/ 0 w 4963885"/>
                      <a:gd name="connsiteY0" fmla="*/ 297253 h 1783484"/>
                      <a:gd name="connsiteX1" fmla="*/ 338234 w 4963885"/>
                      <a:gd name="connsiteY1" fmla="*/ 0 h 1783484"/>
                      <a:gd name="connsiteX2" fmla="*/ 822099 w 4963885"/>
                      <a:gd name="connsiteY2" fmla="*/ 0 h 1783484"/>
                      <a:gd name="connsiteX3" fmla="*/ 1391714 w 4963885"/>
                      <a:gd name="connsiteY3" fmla="*/ 0 h 1783484"/>
                      <a:gd name="connsiteX4" fmla="*/ 2004201 w 4963885"/>
                      <a:gd name="connsiteY4" fmla="*/ 0 h 1783484"/>
                      <a:gd name="connsiteX5" fmla="*/ 2659564 w 4963885"/>
                      <a:gd name="connsiteY5" fmla="*/ 0 h 1783484"/>
                      <a:gd name="connsiteX6" fmla="*/ 3314926 w 4963885"/>
                      <a:gd name="connsiteY6" fmla="*/ 0 h 1783484"/>
                      <a:gd name="connsiteX7" fmla="*/ 3927413 w 4963885"/>
                      <a:gd name="connsiteY7" fmla="*/ 0 h 1783484"/>
                      <a:gd name="connsiteX8" fmla="*/ 4625650 w 4963885"/>
                      <a:gd name="connsiteY8" fmla="*/ 0 h 1783484"/>
                      <a:gd name="connsiteX9" fmla="*/ 4963885 w 4963885"/>
                      <a:gd name="connsiteY9" fmla="*/ 297253 h 1783484"/>
                      <a:gd name="connsiteX10" fmla="*/ 4963885 w 4963885"/>
                      <a:gd name="connsiteY10" fmla="*/ 915522 h 1783484"/>
                      <a:gd name="connsiteX11" fmla="*/ 4963885 w 4963885"/>
                      <a:gd name="connsiteY11" fmla="*/ 1486231 h 1783484"/>
                      <a:gd name="connsiteX12" fmla="*/ 4625650 w 4963885"/>
                      <a:gd name="connsiteY12" fmla="*/ 1783484 h 1783484"/>
                      <a:gd name="connsiteX13" fmla="*/ 3970288 w 4963885"/>
                      <a:gd name="connsiteY13" fmla="*/ 1783484 h 1783484"/>
                      <a:gd name="connsiteX14" fmla="*/ 3486422 w 4963885"/>
                      <a:gd name="connsiteY14" fmla="*/ 1783484 h 1783484"/>
                      <a:gd name="connsiteX15" fmla="*/ 3002557 w 4963885"/>
                      <a:gd name="connsiteY15" fmla="*/ 1783484 h 1783484"/>
                      <a:gd name="connsiteX16" fmla="*/ 2347195 w 4963885"/>
                      <a:gd name="connsiteY16" fmla="*/ 1783484 h 1783484"/>
                      <a:gd name="connsiteX17" fmla="*/ 1648958 w 4963885"/>
                      <a:gd name="connsiteY17" fmla="*/ 1783484 h 1783484"/>
                      <a:gd name="connsiteX18" fmla="*/ 993596 w 4963885"/>
                      <a:gd name="connsiteY18" fmla="*/ 1783484 h 1783484"/>
                      <a:gd name="connsiteX19" fmla="*/ 338234 w 4963885"/>
                      <a:gd name="connsiteY19" fmla="*/ 1783484 h 1783484"/>
                      <a:gd name="connsiteX20" fmla="*/ 0 w 4963885"/>
                      <a:gd name="connsiteY20" fmla="*/ 1486231 h 1783484"/>
                      <a:gd name="connsiteX21" fmla="*/ 0 w 4963885"/>
                      <a:gd name="connsiteY21" fmla="*/ 891742 h 1783484"/>
                      <a:gd name="connsiteX22" fmla="*/ 0 w 4963885"/>
                      <a:gd name="connsiteY22" fmla="*/ 297253 h 1783484"/>
                      <a:gd name="connsiteX0" fmla="*/ 0 w 4963885"/>
                      <a:gd name="connsiteY0" fmla="*/ 297253 h 1783484"/>
                      <a:gd name="connsiteX1" fmla="*/ 338234 w 4963885"/>
                      <a:gd name="connsiteY1" fmla="*/ 0 h 1783484"/>
                      <a:gd name="connsiteX2" fmla="*/ 864974 w 4963885"/>
                      <a:gd name="connsiteY2" fmla="*/ 0 h 1783484"/>
                      <a:gd name="connsiteX3" fmla="*/ 1391714 w 4963885"/>
                      <a:gd name="connsiteY3" fmla="*/ 0 h 1783484"/>
                      <a:gd name="connsiteX4" fmla="*/ 1961327 w 4963885"/>
                      <a:gd name="connsiteY4" fmla="*/ 0 h 1783484"/>
                      <a:gd name="connsiteX5" fmla="*/ 2659564 w 4963885"/>
                      <a:gd name="connsiteY5" fmla="*/ 0 h 1783484"/>
                      <a:gd name="connsiteX6" fmla="*/ 3357800 w 4963885"/>
                      <a:gd name="connsiteY6" fmla="*/ 0 h 1783484"/>
                      <a:gd name="connsiteX7" fmla="*/ 3884540 w 4963885"/>
                      <a:gd name="connsiteY7" fmla="*/ 0 h 1783484"/>
                      <a:gd name="connsiteX8" fmla="*/ 4625650 w 4963885"/>
                      <a:gd name="connsiteY8" fmla="*/ 0 h 1783484"/>
                      <a:gd name="connsiteX9" fmla="*/ 4963885 w 4963885"/>
                      <a:gd name="connsiteY9" fmla="*/ 297253 h 1783484"/>
                      <a:gd name="connsiteX10" fmla="*/ 4963885 w 4963885"/>
                      <a:gd name="connsiteY10" fmla="*/ 915522 h 1783484"/>
                      <a:gd name="connsiteX11" fmla="*/ 4963885 w 4963885"/>
                      <a:gd name="connsiteY11" fmla="*/ 1486231 h 1783484"/>
                      <a:gd name="connsiteX12" fmla="*/ 4625650 w 4963885"/>
                      <a:gd name="connsiteY12" fmla="*/ 1783484 h 1783484"/>
                      <a:gd name="connsiteX13" fmla="*/ 4056037 w 4963885"/>
                      <a:gd name="connsiteY13" fmla="*/ 1783484 h 1783484"/>
                      <a:gd name="connsiteX14" fmla="*/ 3357800 w 4963885"/>
                      <a:gd name="connsiteY14" fmla="*/ 1783484 h 1783484"/>
                      <a:gd name="connsiteX15" fmla="*/ 2745311 w 4963885"/>
                      <a:gd name="connsiteY15" fmla="*/ 1783484 h 1783484"/>
                      <a:gd name="connsiteX16" fmla="*/ 2261446 w 4963885"/>
                      <a:gd name="connsiteY16" fmla="*/ 1783484 h 1783484"/>
                      <a:gd name="connsiteX17" fmla="*/ 1648958 w 4963885"/>
                      <a:gd name="connsiteY17" fmla="*/ 1783484 h 1783484"/>
                      <a:gd name="connsiteX18" fmla="*/ 1036471 w 4963885"/>
                      <a:gd name="connsiteY18" fmla="*/ 1783484 h 1783484"/>
                      <a:gd name="connsiteX19" fmla="*/ 338234 w 4963885"/>
                      <a:gd name="connsiteY19" fmla="*/ 1783484 h 1783484"/>
                      <a:gd name="connsiteX20" fmla="*/ 0 w 4963885"/>
                      <a:gd name="connsiteY20" fmla="*/ 1486231 h 1783484"/>
                      <a:gd name="connsiteX21" fmla="*/ 0 w 4963885"/>
                      <a:gd name="connsiteY21" fmla="*/ 903632 h 1783484"/>
                      <a:gd name="connsiteX22" fmla="*/ 0 w 4963885"/>
                      <a:gd name="connsiteY22" fmla="*/ 297253 h 178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63885" h="1783484" fill="none" extrusionOk="0">
                        <a:moveTo>
                          <a:pt x="0" y="297253"/>
                        </a:moveTo>
                        <a:cubicBezTo>
                          <a:pt x="42533" y="99689"/>
                          <a:pt x="216318" y="-12022"/>
                          <a:pt x="338234" y="0"/>
                        </a:cubicBezTo>
                        <a:cubicBezTo>
                          <a:pt x="527258" y="-27647"/>
                          <a:pt x="569320" y="29619"/>
                          <a:pt x="822099" y="0"/>
                        </a:cubicBezTo>
                        <a:cubicBezTo>
                          <a:pt x="1064739" y="-32157"/>
                          <a:pt x="1246238" y="35196"/>
                          <a:pt x="1391714" y="0"/>
                        </a:cubicBezTo>
                        <a:cubicBezTo>
                          <a:pt x="1500625" y="-50703"/>
                          <a:pt x="1781578" y="-5919"/>
                          <a:pt x="2004201" y="0"/>
                        </a:cubicBezTo>
                        <a:cubicBezTo>
                          <a:pt x="2260102" y="-29562"/>
                          <a:pt x="2475760" y="53043"/>
                          <a:pt x="2659564" y="0"/>
                        </a:cubicBezTo>
                        <a:cubicBezTo>
                          <a:pt x="2834371" y="-6255"/>
                          <a:pt x="3125756" y="31862"/>
                          <a:pt x="3314926" y="0"/>
                        </a:cubicBezTo>
                        <a:cubicBezTo>
                          <a:pt x="3451392" y="2915"/>
                          <a:pt x="3652371" y="26509"/>
                          <a:pt x="3927413" y="0"/>
                        </a:cubicBezTo>
                        <a:cubicBezTo>
                          <a:pt x="4165618" y="14226"/>
                          <a:pt x="4439612" y="1804"/>
                          <a:pt x="4625650" y="0"/>
                        </a:cubicBezTo>
                        <a:cubicBezTo>
                          <a:pt x="4825588" y="12014"/>
                          <a:pt x="4953321" y="109510"/>
                          <a:pt x="4963885" y="297253"/>
                        </a:cubicBezTo>
                        <a:cubicBezTo>
                          <a:pt x="4983416" y="483449"/>
                          <a:pt x="4926287" y="637390"/>
                          <a:pt x="4963885" y="915522"/>
                        </a:cubicBezTo>
                        <a:cubicBezTo>
                          <a:pt x="5025632" y="1183950"/>
                          <a:pt x="4868783" y="1360307"/>
                          <a:pt x="4963885" y="1486231"/>
                        </a:cubicBezTo>
                        <a:cubicBezTo>
                          <a:pt x="4960628" y="1683991"/>
                          <a:pt x="4800436" y="1765088"/>
                          <a:pt x="4625650" y="1783484"/>
                        </a:cubicBezTo>
                        <a:cubicBezTo>
                          <a:pt x="4493961" y="1884751"/>
                          <a:pt x="4161819" y="1710104"/>
                          <a:pt x="3970288" y="1783484"/>
                        </a:cubicBezTo>
                        <a:cubicBezTo>
                          <a:pt x="3734526" y="1800943"/>
                          <a:pt x="3721048" y="1766419"/>
                          <a:pt x="3486422" y="1783484"/>
                        </a:cubicBezTo>
                        <a:cubicBezTo>
                          <a:pt x="3256271" y="1796570"/>
                          <a:pt x="3187546" y="1730219"/>
                          <a:pt x="3002557" y="1783484"/>
                        </a:cubicBezTo>
                        <a:cubicBezTo>
                          <a:pt x="2772306" y="1841644"/>
                          <a:pt x="2521030" y="1775317"/>
                          <a:pt x="2347195" y="1783484"/>
                        </a:cubicBezTo>
                        <a:cubicBezTo>
                          <a:pt x="2202959" y="1788317"/>
                          <a:pt x="1808731" y="1703025"/>
                          <a:pt x="1648958" y="1783484"/>
                        </a:cubicBezTo>
                        <a:cubicBezTo>
                          <a:pt x="1489749" y="1819349"/>
                          <a:pt x="1255251" y="1808638"/>
                          <a:pt x="993596" y="1783484"/>
                        </a:cubicBezTo>
                        <a:cubicBezTo>
                          <a:pt x="776432" y="1762436"/>
                          <a:pt x="482812" y="1740284"/>
                          <a:pt x="338234" y="1783484"/>
                        </a:cubicBezTo>
                        <a:cubicBezTo>
                          <a:pt x="149500" y="1793502"/>
                          <a:pt x="-22625" y="1622487"/>
                          <a:pt x="0" y="1486231"/>
                        </a:cubicBezTo>
                        <a:cubicBezTo>
                          <a:pt x="-8153" y="1386764"/>
                          <a:pt x="48301" y="1050573"/>
                          <a:pt x="0" y="891742"/>
                        </a:cubicBezTo>
                        <a:cubicBezTo>
                          <a:pt x="-33796" y="689903"/>
                          <a:pt x="-484" y="552620"/>
                          <a:pt x="0" y="297253"/>
                        </a:cubicBezTo>
                        <a:close/>
                      </a:path>
                      <a:path w="4963885" h="1783484" stroke="0" extrusionOk="0">
                        <a:moveTo>
                          <a:pt x="0" y="297253"/>
                        </a:moveTo>
                        <a:cubicBezTo>
                          <a:pt x="3903" y="186982"/>
                          <a:pt x="141585" y="6649"/>
                          <a:pt x="338234" y="0"/>
                        </a:cubicBezTo>
                        <a:cubicBezTo>
                          <a:pt x="505055" y="29055"/>
                          <a:pt x="699106" y="10459"/>
                          <a:pt x="864974" y="0"/>
                        </a:cubicBezTo>
                        <a:cubicBezTo>
                          <a:pt x="1023283" y="-29593"/>
                          <a:pt x="1205668" y="78375"/>
                          <a:pt x="1391714" y="0"/>
                        </a:cubicBezTo>
                        <a:cubicBezTo>
                          <a:pt x="1568003" y="-51058"/>
                          <a:pt x="1757981" y="31500"/>
                          <a:pt x="1961327" y="0"/>
                        </a:cubicBezTo>
                        <a:cubicBezTo>
                          <a:pt x="2175824" y="9919"/>
                          <a:pt x="2346070" y="16727"/>
                          <a:pt x="2659564" y="0"/>
                        </a:cubicBezTo>
                        <a:cubicBezTo>
                          <a:pt x="2963550" y="-57781"/>
                          <a:pt x="3167512" y="74733"/>
                          <a:pt x="3357800" y="0"/>
                        </a:cubicBezTo>
                        <a:cubicBezTo>
                          <a:pt x="3554886" y="-88243"/>
                          <a:pt x="3647158" y="-213"/>
                          <a:pt x="3884540" y="0"/>
                        </a:cubicBezTo>
                        <a:cubicBezTo>
                          <a:pt x="4127076" y="-23235"/>
                          <a:pt x="4412129" y="48836"/>
                          <a:pt x="4625650" y="0"/>
                        </a:cubicBezTo>
                        <a:cubicBezTo>
                          <a:pt x="4843410" y="18239"/>
                          <a:pt x="4952441" y="141966"/>
                          <a:pt x="4963885" y="297253"/>
                        </a:cubicBezTo>
                        <a:cubicBezTo>
                          <a:pt x="5030999" y="555483"/>
                          <a:pt x="4870909" y="754954"/>
                          <a:pt x="4963885" y="915522"/>
                        </a:cubicBezTo>
                        <a:cubicBezTo>
                          <a:pt x="5028324" y="1091907"/>
                          <a:pt x="4950310" y="1233748"/>
                          <a:pt x="4963885" y="1486231"/>
                        </a:cubicBezTo>
                        <a:cubicBezTo>
                          <a:pt x="4985106" y="1679190"/>
                          <a:pt x="4796842" y="1710248"/>
                          <a:pt x="4625650" y="1783484"/>
                        </a:cubicBezTo>
                        <a:cubicBezTo>
                          <a:pt x="4543397" y="1765250"/>
                          <a:pt x="4276435" y="1723256"/>
                          <a:pt x="4056037" y="1783484"/>
                        </a:cubicBezTo>
                        <a:cubicBezTo>
                          <a:pt x="3808353" y="1850185"/>
                          <a:pt x="3520341" y="1704250"/>
                          <a:pt x="3357800" y="1783484"/>
                        </a:cubicBezTo>
                        <a:cubicBezTo>
                          <a:pt x="3202760" y="1814152"/>
                          <a:pt x="2907071" y="1776755"/>
                          <a:pt x="2745311" y="1783484"/>
                        </a:cubicBezTo>
                        <a:cubicBezTo>
                          <a:pt x="2532859" y="1806104"/>
                          <a:pt x="2460750" y="1781213"/>
                          <a:pt x="2261446" y="1783484"/>
                        </a:cubicBezTo>
                        <a:cubicBezTo>
                          <a:pt x="2058537" y="1773411"/>
                          <a:pt x="1776789" y="1771677"/>
                          <a:pt x="1648958" y="1783484"/>
                        </a:cubicBezTo>
                        <a:cubicBezTo>
                          <a:pt x="1480833" y="1776841"/>
                          <a:pt x="1351050" y="1794761"/>
                          <a:pt x="1036471" y="1783484"/>
                        </a:cubicBezTo>
                        <a:cubicBezTo>
                          <a:pt x="719328" y="1786553"/>
                          <a:pt x="502989" y="1735796"/>
                          <a:pt x="338234" y="1783484"/>
                        </a:cubicBezTo>
                        <a:cubicBezTo>
                          <a:pt x="184255" y="1807504"/>
                          <a:pt x="42708" y="1606306"/>
                          <a:pt x="0" y="1486231"/>
                        </a:cubicBezTo>
                        <a:cubicBezTo>
                          <a:pt x="-102337" y="1298342"/>
                          <a:pt x="-2978" y="1153013"/>
                          <a:pt x="0" y="903632"/>
                        </a:cubicBezTo>
                        <a:cubicBezTo>
                          <a:pt x="-17799" y="673580"/>
                          <a:pt x="13533" y="498329"/>
                          <a:pt x="0" y="297253"/>
                        </a:cubicBezTo>
                        <a:close/>
                      </a:path>
                      <a:path w="4963885" h="1783484" fill="none" stroke="0" extrusionOk="0">
                        <a:moveTo>
                          <a:pt x="0" y="297253"/>
                        </a:moveTo>
                        <a:cubicBezTo>
                          <a:pt x="5987" y="139734"/>
                          <a:pt x="162215" y="26378"/>
                          <a:pt x="338234" y="0"/>
                        </a:cubicBezTo>
                        <a:cubicBezTo>
                          <a:pt x="531968" y="1471"/>
                          <a:pt x="577345" y="18621"/>
                          <a:pt x="822099" y="0"/>
                        </a:cubicBezTo>
                        <a:cubicBezTo>
                          <a:pt x="1055701" y="-16334"/>
                          <a:pt x="1259119" y="71695"/>
                          <a:pt x="1391714" y="0"/>
                        </a:cubicBezTo>
                        <a:cubicBezTo>
                          <a:pt x="1522300" y="-36518"/>
                          <a:pt x="1730944" y="18314"/>
                          <a:pt x="2004201" y="0"/>
                        </a:cubicBezTo>
                        <a:cubicBezTo>
                          <a:pt x="2275683" y="-17649"/>
                          <a:pt x="2481700" y="37917"/>
                          <a:pt x="2659564" y="0"/>
                        </a:cubicBezTo>
                        <a:cubicBezTo>
                          <a:pt x="2829099" y="-31479"/>
                          <a:pt x="3108178" y="16287"/>
                          <a:pt x="3314926" y="0"/>
                        </a:cubicBezTo>
                        <a:cubicBezTo>
                          <a:pt x="3513021" y="5088"/>
                          <a:pt x="3648018" y="49477"/>
                          <a:pt x="3927413" y="0"/>
                        </a:cubicBezTo>
                        <a:cubicBezTo>
                          <a:pt x="4197825" y="-8723"/>
                          <a:pt x="4468468" y="-4215"/>
                          <a:pt x="4625650" y="0"/>
                        </a:cubicBezTo>
                        <a:cubicBezTo>
                          <a:pt x="4828784" y="9314"/>
                          <a:pt x="5005573" y="102365"/>
                          <a:pt x="4963885" y="297253"/>
                        </a:cubicBezTo>
                        <a:cubicBezTo>
                          <a:pt x="5011996" y="502867"/>
                          <a:pt x="4908351" y="645731"/>
                          <a:pt x="4963885" y="915522"/>
                        </a:cubicBezTo>
                        <a:cubicBezTo>
                          <a:pt x="5031394" y="1223993"/>
                          <a:pt x="4860305" y="1362189"/>
                          <a:pt x="4963885" y="1486231"/>
                        </a:cubicBezTo>
                        <a:cubicBezTo>
                          <a:pt x="4973657" y="1667263"/>
                          <a:pt x="4762206" y="1748994"/>
                          <a:pt x="4625650" y="1783484"/>
                        </a:cubicBezTo>
                        <a:cubicBezTo>
                          <a:pt x="4501543" y="1822404"/>
                          <a:pt x="4215335" y="1817393"/>
                          <a:pt x="3970288" y="1783484"/>
                        </a:cubicBezTo>
                        <a:cubicBezTo>
                          <a:pt x="3739912" y="1807866"/>
                          <a:pt x="3712236" y="1771745"/>
                          <a:pt x="3486422" y="1783484"/>
                        </a:cubicBezTo>
                        <a:cubicBezTo>
                          <a:pt x="3258136" y="1805087"/>
                          <a:pt x="3205802" y="1717801"/>
                          <a:pt x="3002557" y="1783484"/>
                        </a:cubicBezTo>
                        <a:cubicBezTo>
                          <a:pt x="2819488" y="1864695"/>
                          <a:pt x="2511695" y="1759190"/>
                          <a:pt x="2347195" y="1783484"/>
                        </a:cubicBezTo>
                        <a:cubicBezTo>
                          <a:pt x="2134425" y="1808597"/>
                          <a:pt x="1874378" y="1758288"/>
                          <a:pt x="1648958" y="1783484"/>
                        </a:cubicBezTo>
                        <a:cubicBezTo>
                          <a:pt x="1496306" y="1785183"/>
                          <a:pt x="1199664" y="1779057"/>
                          <a:pt x="993596" y="1783484"/>
                        </a:cubicBezTo>
                        <a:cubicBezTo>
                          <a:pt x="792848" y="1799351"/>
                          <a:pt x="475908" y="1741908"/>
                          <a:pt x="338234" y="1783484"/>
                        </a:cubicBezTo>
                        <a:cubicBezTo>
                          <a:pt x="135711" y="1723924"/>
                          <a:pt x="-11625" y="1625940"/>
                          <a:pt x="0" y="1486231"/>
                        </a:cubicBezTo>
                        <a:cubicBezTo>
                          <a:pt x="20743" y="1369628"/>
                          <a:pt x="-5679" y="1102350"/>
                          <a:pt x="0" y="891742"/>
                        </a:cubicBezTo>
                        <a:cubicBezTo>
                          <a:pt x="9145" y="719159"/>
                          <a:pt x="48304" y="551407"/>
                          <a:pt x="0" y="297253"/>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400" b="1" dirty="0">
                <a:solidFill>
                  <a:srgbClr val="FF0000"/>
                </a:solidFill>
                <a:latin typeface="Times New Roman" panose="02020603050405020304" pitchFamily="18" charset="0"/>
                <a:cs typeface="Times New Roman" panose="02020603050405020304" pitchFamily="18" charset="0"/>
              </a:rPr>
              <a:t>Thân xe hình chữ nhật, có màu xanh dương và 2 sọc màu đỏ. Đáy nhỏ dài 10c</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m; chiều cao là 6</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cm.</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0EB82E34-61D3-4C3B-9216-508B73E93D2C}"/>
              </a:ext>
            </a:extLst>
          </p:cNvPr>
          <p:cNvSpPr/>
          <p:nvPr/>
        </p:nvSpPr>
        <p:spPr>
          <a:xfrm>
            <a:off x="6343650" y="4283941"/>
            <a:ext cx="4972049" cy="1011959"/>
          </a:xfrm>
          <a:custGeom>
            <a:avLst/>
            <a:gdLst>
              <a:gd name="connsiteX0" fmla="*/ 0 w 4972049"/>
              <a:gd name="connsiteY0" fmla="*/ 168663 h 1011959"/>
              <a:gd name="connsiteX1" fmla="*/ 168663 w 4972049"/>
              <a:gd name="connsiteY1" fmla="*/ 0 h 1011959"/>
              <a:gd name="connsiteX2" fmla="*/ 748003 w 4972049"/>
              <a:gd name="connsiteY2" fmla="*/ 0 h 1011959"/>
              <a:gd name="connsiteX3" fmla="*/ 1373691 w 4972049"/>
              <a:gd name="connsiteY3" fmla="*/ 0 h 1011959"/>
              <a:gd name="connsiteX4" fmla="*/ 1999379 w 4972049"/>
              <a:gd name="connsiteY4" fmla="*/ 0 h 1011959"/>
              <a:gd name="connsiteX5" fmla="*/ 2578719 w 4972049"/>
              <a:gd name="connsiteY5" fmla="*/ 0 h 1011959"/>
              <a:gd name="connsiteX6" fmla="*/ 3019018 w 4972049"/>
              <a:gd name="connsiteY6" fmla="*/ 0 h 1011959"/>
              <a:gd name="connsiteX7" fmla="*/ 3459316 w 4972049"/>
              <a:gd name="connsiteY7" fmla="*/ 0 h 1011959"/>
              <a:gd name="connsiteX8" fmla="*/ 3992309 w 4972049"/>
              <a:gd name="connsiteY8" fmla="*/ 0 h 1011959"/>
              <a:gd name="connsiteX9" fmla="*/ 4803386 w 4972049"/>
              <a:gd name="connsiteY9" fmla="*/ 0 h 1011959"/>
              <a:gd name="connsiteX10" fmla="*/ 4972049 w 4972049"/>
              <a:gd name="connsiteY10" fmla="*/ 168663 h 1011959"/>
              <a:gd name="connsiteX11" fmla="*/ 4972049 w 4972049"/>
              <a:gd name="connsiteY11" fmla="*/ 512726 h 1011959"/>
              <a:gd name="connsiteX12" fmla="*/ 4972049 w 4972049"/>
              <a:gd name="connsiteY12" fmla="*/ 843296 h 1011959"/>
              <a:gd name="connsiteX13" fmla="*/ 4803386 w 4972049"/>
              <a:gd name="connsiteY13" fmla="*/ 1011959 h 1011959"/>
              <a:gd name="connsiteX14" fmla="*/ 4177698 w 4972049"/>
              <a:gd name="connsiteY14" fmla="*/ 1011959 h 1011959"/>
              <a:gd name="connsiteX15" fmla="*/ 3505664 w 4972049"/>
              <a:gd name="connsiteY15" fmla="*/ 1011959 h 1011959"/>
              <a:gd name="connsiteX16" fmla="*/ 2879976 w 4972049"/>
              <a:gd name="connsiteY16" fmla="*/ 1011959 h 1011959"/>
              <a:gd name="connsiteX17" fmla="*/ 2346983 w 4972049"/>
              <a:gd name="connsiteY17" fmla="*/ 1011959 h 1011959"/>
              <a:gd name="connsiteX18" fmla="*/ 1813990 w 4972049"/>
              <a:gd name="connsiteY18" fmla="*/ 1011959 h 1011959"/>
              <a:gd name="connsiteX19" fmla="*/ 1327344 w 4972049"/>
              <a:gd name="connsiteY19" fmla="*/ 1011959 h 1011959"/>
              <a:gd name="connsiteX20" fmla="*/ 748003 w 4972049"/>
              <a:gd name="connsiteY20" fmla="*/ 1011959 h 1011959"/>
              <a:gd name="connsiteX21" fmla="*/ 168663 w 4972049"/>
              <a:gd name="connsiteY21" fmla="*/ 1011959 h 1011959"/>
              <a:gd name="connsiteX22" fmla="*/ 0 w 4972049"/>
              <a:gd name="connsiteY22" fmla="*/ 843296 h 1011959"/>
              <a:gd name="connsiteX23" fmla="*/ 0 w 4972049"/>
              <a:gd name="connsiteY23" fmla="*/ 519472 h 1011959"/>
              <a:gd name="connsiteX24" fmla="*/ 0 w 4972049"/>
              <a:gd name="connsiteY24" fmla="*/ 168663 h 101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72049" h="1011959" fill="none" extrusionOk="0">
                <a:moveTo>
                  <a:pt x="0" y="168663"/>
                </a:moveTo>
                <a:cubicBezTo>
                  <a:pt x="4812" y="79969"/>
                  <a:pt x="87681" y="-14835"/>
                  <a:pt x="168663" y="0"/>
                </a:cubicBezTo>
                <a:cubicBezTo>
                  <a:pt x="302460" y="-18269"/>
                  <a:pt x="541972" y="11905"/>
                  <a:pt x="748003" y="0"/>
                </a:cubicBezTo>
                <a:cubicBezTo>
                  <a:pt x="954034" y="-11905"/>
                  <a:pt x="1143472" y="49402"/>
                  <a:pt x="1373691" y="0"/>
                </a:cubicBezTo>
                <a:cubicBezTo>
                  <a:pt x="1603910" y="-49402"/>
                  <a:pt x="1832963" y="52629"/>
                  <a:pt x="1999379" y="0"/>
                </a:cubicBezTo>
                <a:cubicBezTo>
                  <a:pt x="2165795" y="-52629"/>
                  <a:pt x="2410528" y="25345"/>
                  <a:pt x="2578719" y="0"/>
                </a:cubicBezTo>
                <a:cubicBezTo>
                  <a:pt x="2746910" y="-25345"/>
                  <a:pt x="2866665" y="43630"/>
                  <a:pt x="3019018" y="0"/>
                </a:cubicBezTo>
                <a:cubicBezTo>
                  <a:pt x="3171371" y="-43630"/>
                  <a:pt x="3312657" y="51677"/>
                  <a:pt x="3459316" y="0"/>
                </a:cubicBezTo>
                <a:cubicBezTo>
                  <a:pt x="3605975" y="-51677"/>
                  <a:pt x="3826272" y="8226"/>
                  <a:pt x="3992309" y="0"/>
                </a:cubicBezTo>
                <a:cubicBezTo>
                  <a:pt x="4158346" y="-8226"/>
                  <a:pt x="4416979" y="78250"/>
                  <a:pt x="4803386" y="0"/>
                </a:cubicBezTo>
                <a:cubicBezTo>
                  <a:pt x="4882071" y="12923"/>
                  <a:pt x="4963098" y="88600"/>
                  <a:pt x="4972049" y="168663"/>
                </a:cubicBezTo>
                <a:cubicBezTo>
                  <a:pt x="4996444" y="336732"/>
                  <a:pt x="4969111" y="408459"/>
                  <a:pt x="4972049" y="512726"/>
                </a:cubicBezTo>
                <a:cubicBezTo>
                  <a:pt x="4974987" y="616993"/>
                  <a:pt x="4967093" y="695318"/>
                  <a:pt x="4972049" y="843296"/>
                </a:cubicBezTo>
                <a:cubicBezTo>
                  <a:pt x="4990639" y="948664"/>
                  <a:pt x="4893973" y="989275"/>
                  <a:pt x="4803386" y="1011959"/>
                </a:cubicBezTo>
                <a:cubicBezTo>
                  <a:pt x="4566452" y="1040743"/>
                  <a:pt x="4458027" y="969749"/>
                  <a:pt x="4177698" y="1011959"/>
                </a:cubicBezTo>
                <a:cubicBezTo>
                  <a:pt x="3897369" y="1054169"/>
                  <a:pt x="3689470" y="1011906"/>
                  <a:pt x="3505664" y="1011959"/>
                </a:cubicBezTo>
                <a:cubicBezTo>
                  <a:pt x="3321858" y="1012012"/>
                  <a:pt x="3031385" y="1008788"/>
                  <a:pt x="2879976" y="1011959"/>
                </a:cubicBezTo>
                <a:cubicBezTo>
                  <a:pt x="2728567" y="1015130"/>
                  <a:pt x="2500790" y="967024"/>
                  <a:pt x="2346983" y="1011959"/>
                </a:cubicBezTo>
                <a:cubicBezTo>
                  <a:pt x="2193176" y="1056894"/>
                  <a:pt x="1977366" y="997242"/>
                  <a:pt x="1813990" y="1011959"/>
                </a:cubicBezTo>
                <a:cubicBezTo>
                  <a:pt x="1650614" y="1026676"/>
                  <a:pt x="1551338" y="963595"/>
                  <a:pt x="1327344" y="1011959"/>
                </a:cubicBezTo>
                <a:cubicBezTo>
                  <a:pt x="1103350" y="1060323"/>
                  <a:pt x="985164" y="954802"/>
                  <a:pt x="748003" y="1011959"/>
                </a:cubicBezTo>
                <a:cubicBezTo>
                  <a:pt x="510842" y="1069116"/>
                  <a:pt x="386728" y="945073"/>
                  <a:pt x="168663" y="1011959"/>
                </a:cubicBezTo>
                <a:cubicBezTo>
                  <a:pt x="100898" y="1000756"/>
                  <a:pt x="10503" y="947532"/>
                  <a:pt x="0" y="843296"/>
                </a:cubicBezTo>
                <a:cubicBezTo>
                  <a:pt x="-14161" y="684542"/>
                  <a:pt x="22595" y="678715"/>
                  <a:pt x="0" y="519472"/>
                </a:cubicBezTo>
                <a:cubicBezTo>
                  <a:pt x="-22595" y="360229"/>
                  <a:pt x="12292" y="241170"/>
                  <a:pt x="0" y="168663"/>
                </a:cubicBezTo>
                <a:close/>
              </a:path>
              <a:path w="4972049" h="1011959" stroke="0" extrusionOk="0">
                <a:moveTo>
                  <a:pt x="0" y="168663"/>
                </a:moveTo>
                <a:cubicBezTo>
                  <a:pt x="-768" y="78009"/>
                  <a:pt x="54512" y="4021"/>
                  <a:pt x="168663" y="0"/>
                </a:cubicBezTo>
                <a:cubicBezTo>
                  <a:pt x="323059" y="-23718"/>
                  <a:pt x="484648" y="8097"/>
                  <a:pt x="655309" y="0"/>
                </a:cubicBezTo>
                <a:cubicBezTo>
                  <a:pt x="825970" y="-8097"/>
                  <a:pt x="913198" y="46706"/>
                  <a:pt x="1141955" y="0"/>
                </a:cubicBezTo>
                <a:cubicBezTo>
                  <a:pt x="1370712" y="-46706"/>
                  <a:pt x="1423737" y="184"/>
                  <a:pt x="1674948" y="0"/>
                </a:cubicBezTo>
                <a:cubicBezTo>
                  <a:pt x="1926159" y="-184"/>
                  <a:pt x="2195884" y="22967"/>
                  <a:pt x="2346983" y="0"/>
                </a:cubicBezTo>
                <a:cubicBezTo>
                  <a:pt x="2498083" y="-22967"/>
                  <a:pt x="2882124" y="22892"/>
                  <a:pt x="3019018" y="0"/>
                </a:cubicBezTo>
                <a:cubicBezTo>
                  <a:pt x="3155912" y="-22892"/>
                  <a:pt x="3384914" y="9802"/>
                  <a:pt x="3505664" y="0"/>
                </a:cubicBezTo>
                <a:cubicBezTo>
                  <a:pt x="3626414" y="-9802"/>
                  <a:pt x="3875245" y="35662"/>
                  <a:pt x="4177698" y="0"/>
                </a:cubicBezTo>
                <a:cubicBezTo>
                  <a:pt x="4480151" y="-35662"/>
                  <a:pt x="4666688" y="64115"/>
                  <a:pt x="4803386" y="0"/>
                </a:cubicBezTo>
                <a:cubicBezTo>
                  <a:pt x="4914809" y="-5049"/>
                  <a:pt x="4970926" y="73397"/>
                  <a:pt x="4972049" y="168663"/>
                </a:cubicBezTo>
                <a:cubicBezTo>
                  <a:pt x="4976573" y="303306"/>
                  <a:pt x="4952120" y="405973"/>
                  <a:pt x="4972049" y="519472"/>
                </a:cubicBezTo>
                <a:cubicBezTo>
                  <a:pt x="4991978" y="632971"/>
                  <a:pt x="4942031" y="755563"/>
                  <a:pt x="4972049" y="843296"/>
                </a:cubicBezTo>
                <a:cubicBezTo>
                  <a:pt x="4959194" y="937079"/>
                  <a:pt x="4897151" y="1031417"/>
                  <a:pt x="4803386" y="1011959"/>
                </a:cubicBezTo>
                <a:cubicBezTo>
                  <a:pt x="4641374" y="1061254"/>
                  <a:pt x="4345870" y="987445"/>
                  <a:pt x="4131351" y="1011959"/>
                </a:cubicBezTo>
                <a:cubicBezTo>
                  <a:pt x="3916833" y="1036473"/>
                  <a:pt x="3767024" y="950537"/>
                  <a:pt x="3552011" y="1011959"/>
                </a:cubicBezTo>
                <a:cubicBezTo>
                  <a:pt x="3336998" y="1073381"/>
                  <a:pt x="3277452" y="963315"/>
                  <a:pt x="3111712" y="1011959"/>
                </a:cubicBezTo>
                <a:cubicBezTo>
                  <a:pt x="2945972" y="1060603"/>
                  <a:pt x="2663507" y="970301"/>
                  <a:pt x="2532372" y="1011959"/>
                </a:cubicBezTo>
                <a:cubicBezTo>
                  <a:pt x="2401237" y="1053617"/>
                  <a:pt x="2090234" y="948115"/>
                  <a:pt x="1953031" y="1011959"/>
                </a:cubicBezTo>
                <a:cubicBezTo>
                  <a:pt x="1815828" y="1075803"/>
                  <a:pt x="1630588" y="998402"/>
                  <a:pt x="1327344" y="1011959"/>
                </a:cubicBezTo>
                <a:cubicBezTo>
                  <a:pt x="1024100" y="1025516"/>
                  <a:pt x="932643" y="978947"/>
                  <a:pt x="794351" y="1011959"/>
                </a:cubicBezTo>
                <a:cubicBezTo>
                  <a:pt x="656059" y="1044971"/>
                  <a:pt x="310873" y="986147"/>
                  <a:pt x="168663" y="1011959"/>
                </a:cubicBezTo>
                <a:cubicBezTo>
                  <a:pt x="102759" y="1016159"/>
                  <a:pt x="-5301" y="910364"/>
                  <a:pt x="0" y="843296"/>
                </a:cubicBezTo>
                <a:cubicBezTo>
                  <a:pt x="-7657" y="706321"/>
                  <a:pt x="6799" y="626818"/>
                  <a:pt x="0" y="526218"/>
                </a:cubicBezTo>
                <a:cubicBezTo>
                  <a:pt x="-6799" y="425618"/>
                  <a:pt x="19778" y="273192"/>
                  <a:pt x="0" y="168663"/>
                </a:cubicBezTo>
                <a:close/>
              </a:path>
            </a:pathLst>
          </a:custGeom>
          <a:ln w="57150">
            <a:extLst>
              <a:ext uri="{C807C97D-BFC1-408E-A445-0C87EB9F89A2}">
                <ask:lineSketchStyleProp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vi-VN" sz="2800" b="1" dirty="0">
                <a:solidFill>
                  <a:srgbClr val="FF0000"/>
                </a:solidFill>
                <a:latin typeface="Times New Roman" panose="02020603050405020304" pitchFamily="18" charset="0"/>
                <a:cs typeface="Times New Roman" panose="02020603050405020304" pitchFamily="18" charset="0"/>
              </a:rPr>
              <a:t>Tr</a:t>
            </a:r>
            <a:r>
              <a:rPr lang="en-US" sz="2800" b="1" dirty="0" err="1">
                <a:solidFill>
                  <a:srgbClr val="FF0000"/>
                </a:solidFill>
                <a:latin typeface="Times New Roman" panose="02020603050405020304" pitchFamily="18" charset="0"/>
                <a:cs typeface="Times New Roman" panose="02020603050405020304" pitchFamily="18" charset="0"/>
              </a:rPr>
              <a:t>ục</a:t>
            </a:r>
            <a:r>
              <a:rPr lang="vi-VN" sz="2800" b="1" dirty="0">
                <a:solidFill>
                  <a:srgbClr val="FF0000"/>
                </a:solidFill>
                <a:latin typeface="Times New Roman" panose="02020603050405020304" pitchFamily="18" charset="0"/>
                <a:cs typeface="Times New Roman" panose="02020603050405020304" pitchFamily="18" charset="0"/>
              </a:rPr>
              <a:t> bánh xe thon dài 18 cm, trong lòng 2 </a:t>
            </a:r>
            <a:r>
              <a:rPr lang="en-US" sz="2800" b="1" dirty="0">
                <a:solidFill>
                  <a:srgbClr val="FF0000"/>
                </a:solidFill>
                <a:latin typeface="Times New Roman" panose="02020603050405020304" pitchFamily="18" charset="0"/>
                <a:cs typeface="Times New Roman" panose="02020603050405020304" pitchFamily="18" charset="0"/>
              </a:rPr>
              <a:t>bánh</a:t>
            </a:r>
            <a:r>
              <a:rPr lang="vi-VN" sz="2800" b="1" dirty="0">
                <a:solidFill>
                  <a:srgbClr val="FF0000"/>
                </a:solidFill>
                <a:latin typeface="Times New Roman" panose="02020603050405020304" pitchFamily="18" charset="0"/>
                <a:cs typeface="Times New Roman" panose="02020603050405020304" pitchFamily="18" charset="0"/>
              </a:rPr>
              <a:t> là 14</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cm.</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73AAAC49-7A86-40AA-8036-ED39769BD0F4}"/>
              </a:ext>
            </a:extLst>
          </p:cNvPr>
          <p:cNvSpPr/>
          <p:nvPr/>
        </p:nvSpPr>
        <p:spPr>
          <a:xfrm>
            <a:off x="5844267" y="5384215"/>
            <a:ext cx="5838825" cy="1011959"/>
          </a:xfrm>
          <a:custGeom>
            <a:avLst/>
            <a:gdLst>
              <a:gd name="connsiteX0" fmla="*/ 0 w 5838825"/>
              <a:gd name="connsiteY0" fmla="*/ 168663 h 1011959"/>
              <a:gd name="connsiteX1" fmla="*/ 168663 w 5838825"/>
              <a:gd name="connsiteY1" fmla="*/ 0 h 1011959"/>
              <a:gd name="connsiteX2" fmla="*/ 718813 w 5838825"/>
              <a:gd name="connsiteY2" fmla="*/ 0 h 1011959"/>
              <a:gd name="connsiteX3" fmla="*/ 1103918 w 5838825"/>
              <a:gd name="connsiteY3" fmla="*/ 0 h 1011959"/>
              <a:gd name="connsiteX4" fmla="*/ 1599053 w 5838825"/>
              <a:gd name="connsiteY4" fmla="*/ 0 h 1011959"/>
              <a:gd name="connsiteX5" fmla="*/ 2149203 w 5838825"/>
              <a:gd name="connsiteY5" fmla="*/ 0 h 1011959"/>
              <a:gd name="connsiteX6" fmla="*/ 2589323 w 5838825"/>
              <a:gd name="connsiteY6" fmla="*/ 0 h 1011959"/>
              <a:gd name="connsiteX7" fmla="*/ 3249502 w 5838825"/>
              <a:gd name="connsiteY7" fmla="*/ 0 h 1011959"/>
              <a:gd name="connsiteX8" fmla="*/ 3909682 w 5838825"/>
              <a:gd name="connsiteY8" fmla="*/ 0 h 1011959"/>
              <a:gd name="connsiteX9" fmla="*/ 4349802 w 5838825"/>
              <a:gd name="connsiteY9" fmla="*/ 0 h 1011959"/>
              <a:gd name="connsiteX10" fmla="*/ 4734907 w 5838825"/>
              <a:gd name="connsiteY10" fmla="*/ 0 h 1011959"/>
              <a:gd name="connsiteX11" fmla="*/ 5120012 w 5838825"/>
              <a:gd name="connsiteY11" fmla="*/ 0 h 1011959"/>
              <a:gd name="connsiteX12" fmla="*/ 5670162 w 5838825"/>
              <a:gd name="connsiteY12" fmla="*/ 0 h 1011959"/>
              <a:gd name="connsiteX13" fmla="*/ 5838825 w 5838825"/>
              <a:gd name="connsiteY13" fmla="*/ 168663 h 1011959"/>
              <a:gd name="connsiteX14" fmla="*/ 5838825 w 5838825"/>
              <a:gd name="connsiteY14" fmla="*/ 499233 h 1011959"/>
              <a:gd name="connsiteX15" fmla="*/ 5838825 w 5838825"/>
              <a:gd name="connsiteY15" fmla="*/ 843296 h 1011959"/>
              <a:gd name="connsiteX16" fmla="*/ 5670162 w 5838825"/>
              <a:gd name="connsiteY16" fmla="*/ 1011959 h 1011959"/>
              <a:gd name="connsiteX17" fmla="*/ 5120012 w 5838825"/>
              <a:gd name="connsiteY17" fmla="*/ 1011959 h 1011959"/>
              <a:gd name="connsiteX18" fmla="*/ 4734907 w 5838825"/>
              <a:gd name="connsiteY18" fmla="*/ 1011959 h 1011959"/>
              <a:gd name="connsiteX19" fmla="*/ 4184757 w 5838825"/>
              <a:gd name="connsiteY19" fmla="*/ 1011959 h 1011959"/>
              <a:gd name="connsiteX20" fmla="*/ 3579592 w 5838825"/>
              <a:gd name="connsiteY20" fmla="*/ 1011959 h 1011959"/>
              <a:gd name="connsiteX21" fmla="*/ 2974427 w 5838825"/>
              <a:gd name="connsiteY21" fmla="*/ 1011959 h 1011959"/>
              <a:gd name="connsiteX22" fmla="*/ 2424278 w 5838825"/>
              <a:gd name="connsiteY22" fmla="*/ 1011959 h 1011959"/>
              <a:gd name="connsiteX23" fmla="*/ 1929143 w 5838825"/>
              <a:gd name="connsiteY23" fmla="*/ 1011959 h 1011959"/>
              <a:gd name="connsiteX24" fmla="*/ 1378993 w 5838825"/>
              <a:gd name="connsiteY24" fmla="*/ 1011959 h 1011959"/>
              <a:gd name="connsiteX25" fmla="*/ 993888 w 5838825"/>
              <a:gd name="connsiteY25" fmla="*/ 1011959 h 1011959"/>
              <a:gd name="connsiteX26" fmla="*/ 168663 w 5838825"/>
              <a:gd name="connsiteY26" fmla="*/ 1011959 h 1011959"/>
              <a:gd name="connsiteX27" fmla="*/ 0 w 5838825"/>
              <a:gd name="connsiteY27" fmla="*/ 843296 h 1011959"/>
              <a:gd name="connsiteX28" fmla="*/ 0 w 5838825"/>
              <a:gd name="connsiteY28" fmla="*/ 519472 h 1011959"/>
              <a:gd name="connsiteX29" fmla="*/ 0 w 5838825"/>
              <a:gd name="connsiteY29" fmla="*/ 168663 h 101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38825" h="1011959" fill="none" extrusionOk="0">
                <a:moveTo>
                  <a:pt x="0" y="168663"/>
                </a:moveTo>
                <a:cubicBezTo>
                  <a:pt x="5187" y="77123"/>
                  <a:pt x="58843" y="-3870"/>
                  <a:pt x="168663" y="0"/>
                </a:cubicBezTo>
                <a:cubicBezTo>
                  <a:pt x="437976" y="-27414"/>
                  <a:pt x="517254" y="42737"/>
                  <a:pt x="718813" y="0"/>
                </a:cubicBezTo>
                <a:cubicBezTo>
                  <a:pt x="920372" y="-42737"/>
                  <a:pt x="918886" y="25346"/>
                  <a:pt x="1103918" y="0"/>
                </a:cubicBezTo>
                <a:cubicBezTo>
                  <a:pt x="1288951" y="-25346"/>
                  <a:pt x="1381763" y="38808"/>
                  <a:pt x="1599053" y="0"/>
                </a:cubicBezTo>
                <a:cubicBezTo>
                  <a:pt x="1816344" y="-38808"/>
                  <a:pt x="1882788" y="49450"/>
                  <a:pt x="2149203" y="0"/>
                </a:cubicBezTo>
                <a:cubicBezTo>
                  <a:pt x="2415618" y="-49450"/>
                  <a:pt x="2405390" y="28380"/>
                  <a:pt x="2589323" y="0"/>
                </a:cubicBezTo>
                <a:cubicBezTo>
                  <a:pt x="2773256" y="-28380"/>
                  <a:pt x="3092350" y="48331"/>
                  <a:pt x="3249502" y="0"/>
                </a:cubicBezTo>
                <a:cubicBezTo>
                  <a:pt x="3406654" y="-48331"/>
                  <a:pt x="3590208" y="77482"/>
                  <a:pt x="3909682" y="0"/>
                </a:cubicBezTo>
                <a:cubicBezTo>
                  <a:pt x="4229156" y="-77482"/>
                  <a:pt x="4156687" y="2644"/>
                  <a:pt x="4349802" y="0"/>
                </a:cubicBezTo>
                <a:cubicBezTo>
                  <a:pt x="4542917" y="-2644"/>
                  <a:pt x="4622303" y="32221"/>
                  <a:pt x="4734907" y="0"/>
                </a:cubicBezTo>
                <a:cubicBezTo>
                  <a:pt x="4847511" y="-32221"/>
                  <a:pt x="4946643" y="44774"/>
                  <a:pt x="5120012" y="0"/>
                </a:cubicBezTo>
                <a:cubicBezTo>
                  <a:pt x="5293381" y="-44774"/>
                  <a:pt x="5497334" y="4083"/>
                  <a:pt x="5670162" y="0"/>
                </a:cubicBezTo>
                <a:cubicBezTo>
                  <a:pt x="5782574" y="5487"/>
                  <a:pt x="5815034" y="82330"/>
                  <a:pt x="5838825" y="168663"/>
                </a:cubicBezTo>
                <a:cubicBezTo>
                  <a:pt x="5855917" y="281666"/>
                  <a:pt x="5806140" y="384418"/>
                  <a:pt x="5838825" y="499233"/>
                </a:cubicBezTo>
                <a:cubicBezTo>
                  <a:pt x="5871510" y="614048"/>
                  <a:pt x="5825143" y="711180"/>
                  <a:pt x="5838825" y="843296"/>
                </a:cubicBezTo>
                <a:cubicBezTo>
                  <a:pt x="5820588" y="930856"/>
                  <a:pt x="5764843" y="1023422"/>
                  <a:pt x="5670162" y="1011959"/>
                </a:cubicBezTo>
                <a:cubicBezTo>
                  <a:pt x="5447156" y="1017566"/>
                  <a:pt x="5289756" y="957453"/>
                  <a:pt x="5120012" y="1011959"/>
                </a:cubicBezTo>
                <a:cubicBezTo>
                  <a:pt x="4950268" y="1066465"/>
                  <a:pt x="4909289" y="980667"/>
                  <a:pt x="4734907" y="1011959"/>
                </a:cubicBezTo>
                <a:cubicBezTo>
                  <a:pt x="4560525" y="1043251"/>
                  <a:pt x="4377763" y="1011789"/>
                  <a:pt x="4184757" y="1011959"/>
                </a:cubicBezTo>
                <a:cubicBezTo>
                  <a:pt x="3991751" y="1012129"/>
                  <a:pt x="3771671" y="1010559"/>
                  <a:pt x="3579592" y="1011959"/>
                </a:cubicBezTo>
                <a:cubicBezTo>
                  <a:pt x="3387514" y="1013359"/>
                  <a:pt x="3118880" y="991131"/>
                  <a:pt x="2974427" y="1011959"/>
                </a:cubicBezTo>
                <a:cubicBezTo>
                  <a:pt x="2829975" y="1032787"/>
                  <a:pt x="2667545" y="1005988"/>
                  <a:pt x="2424278" y="1011959"/>
                </a:cubicBezTo>
                <a:cubicBezTo>
                  <a:pt x="2181011" y="1017930"/>
                  <a:pt x="2055147" y="958627"/>
                  <a:pt x="1929143" y="1011959"/>
                </a:cubicBezTo>
                <a:cubicBezTo>
                  <a:pt x="1803140" y="1065291"/>
                  <a:pt x="1597618" y="947139"/>
                  <a:pt x="1378993" y="1011959"/>
                </a:cubicBezTo>
                <a:cubicBezTo>
                  <a:pt x="1160368" y="1076779"/>
                  <a:pt x="1102118" y="977054"/>
                  <a:pt x="993888" y="1011959"/>
                </a:cubicBezTo>
                <a:cubicBezTo>
                  <a:pt x="885659" y="1046864"/>
                  <a:pt x="422547" y="926163"/>
                  <a:pt x="168663" y="1011959"/>
                </a:cubicBezTo>
                <a:cubicBezTo>
                  <a:pt x="56308" y="1024525"/>
                  <a:pt x="-1608" y="954987"/>
                  <a:pt x="0" y="843296"/>
                </a:cubicBezTo>
                <a:cubicBezTo>
                  <a:pt x="-731" y="748508"/>
                  <a:pt x="1044" y="651349"/>
                  <a:pt x="0" y="519472"/>
                </a:cubicBezTo>
                <a:cubicBezTo>
                  <a:pt x="-1044" y="387595"/>
                  <a:pt x="19004" y="285747"/>
                  <a:pt x="0" y="168663"/>
                </a:cubicBezTo>
                <a:close/>
              </a:path>
              <a:path w="5838825" h="1011959" stroke="0" extrusionOk="0">
                <a:moveTo>
                  <a:pt x="0" y="168663"/>
                </a:moveTo>
                <a:cubicBezTo>
                  <a:pt x="-768" y="78009"/>
                  <a:pt x="54512" y="4021"/>
                  <a:pt x="168663" y="0"/>
                </a:cubicBezTo>
                <a:cubicBezTo>
                  <a:pt x="381204" y="-33144"/>
                  <a:pt x="471237" y="3375"/>
                  <a:pt x="608783" y="0"/>
                </a:cubicBezTo>
                <a:cubicBezTo>
                  <a:pt x="746329" y="-3375"/>
                  <a:pt x="848914" y="28682"/>
                  <a:pt x="1048903" y="0"/>
                </a:cubicBezTo>
                <a:cubicBezTo>
                  <a:pt x="1248892" y="-28682"/>
                  <a:pt x="1434454" y="43226"/>
                  <a:pt x="1544038" y="0"/>
                </a:cubicBezTo>
                <a:cubicBezTo>
                  <a:pt x="1653622" y="-43226"/>
                  <a:pt x="1967030" y="33252"/>
                  <a:pt x="2204218" y="0"/>
                </a:cubicBezTo>
                <a:cubicBezTo>
                  <a:pt x="2441406" y="-33252"/>
                  <a:pt x="2568836" y="42646"/>
                  <a:pt x="2864398" y="0"/>
                </a:cubicBezTo>
                <a:cubicBezTo>
                  <a:pt x="3159960" y="-42646"/>
                  <a:pt x="3091711" y="15795"/>
                  <a:pt x="3304517" y="0"/>
                </a:cubicBezTo>
                <a:cubicBezTo>
                  <a:pt x="3517323" y="-15795"/>
                  <a:pt x="3740396" y="29288"/>
                  <a:pt x="3964697" y="0"/>
                </a:cubicBezTo>
                <a:cubicBezTo>
                  <a:pt x="4188998" y="-29288"/>
                  <a:pt x="4216823" y="9585"/>
                  <a:pt x="4349802" y="0"/>
                </a:cubicBezTo>
                <a:cubicBezTo>
                  <a:pt x="4482781" y="-9585"/>
                  <a:pt x="4573378" y="29963"/>
                  <a:pt x="4789922" y="0"/>
                </a:cubicBezTo>
                <a:cubicBezTo>
                  <a:pt x="5006466" y="-29963"/>
                  <a:pt x="5357574" y="20310"/>
                  <a:pt x="5670162" y="0"/>
                </a:cubicBezTo>
                <a:cubicBezTo>
                  <a:pt x="5770150" y="795"/>
                  <a:pt x="5847304" y="99368"/>
                  <a:pt x="5838825" y="168663"/>
                </a:cubicBezTo>
                <a:cubicBezTo>
                  <a:pt x="5847258" y="272215"/>
                  <a:pt x="5822906" y="339758"/>
                  <a:pt x="5838825" y="485741"/>
                </a:cubicBezTo>
                <a:cubicBezTo>
                  <a:pt x="5854744" y="631724"/>
                  <a:pt x="5836729" y="724225"/>
                  <a:pt x="5838825" y="843296"/>
                </a:cubicBezTo>
                <a:cubicBezTo>
                  <a:pt x="5861795" y="943414"/>
                  <a:pt x="5768611" y="1026800"/>
                  <a:pt x="5670162" y="1011959"/>
                </a:cubicBezTo>
                <a:cubicBezTo>
                  <a:pt x="5502988" y="1013355"/>
                  <a:pt x="5382343" y="989033"/>
                  <a:pt x="5285057" y="1011959"/>
                </a:cubicBezTo>
                <a:cubicBezTo>
                  <a:pt x="5187772" y="1034885"/>
                  <a:pt x="4866189" y="975099"/>
                  <a:pt x="4734907" y="1011959"/>
                </a:cubicBezTo>
                <a:cubicBezTo>
                  <a:pt x="4603625" y="1048819"/>
                  <a:pt x="4413350" y="987530"/>
                  <a:pt x="4184757" y="1011959"/>
                </a:cubicBezTo>
                <a:cubicBezTo>
                  <a:pt x="3956164" y="1036388"/>
                  <a:pt x="3800804" y="992989"/>
                  <a:pt x="3579592" y="1011959"/>
                </a:cubicBezTo>
                <a:cubicBezTo>
                  <a:pt x="3358381" y="1030929"/>
                  <a:pt x="3303317" y="1000162"/>
                  <a:pt x="3084457" y="1011959"/>
                </a:cubicBezTo>
                <a:cubicBezTo>
                  <a:pt x="2865598" y="1023756"/>
                  <a:pt x="2776546" y="971110"/>
                  <a:pt x="2699353" y="1011959"/>
                </a:cubicBezTo>
                <a:cubicBezTo>
                  <a:pt x="2622160" y="1052808"/>
                  <a:pt x="2447899" y="996508"/>
                  <a:pt x="2314248" y="1011959"/>
                </a:cubicBezTo>
                <a:cubicBezTo>
                  <a:pt x="2180597" y="1027410"/>
                  <a:pt x="1808009" y="1004010"/>
                  <a:pt x="1654068" y="1011959"/>
                </a:cubicBezTo>
                <a:cubicBezTo>
                  <a:pt x="1500127" y="1019908"/>
                  <a:pt x="1403517" y="952971"/>
                  <a:pt x="1158933" y="1011959"/>
                </a:cubicBezTo>
                <a:cubicBezTo>
                  <a:pt x="914350" y="1070947"/>
                  <a:pt x="426714" y="899878"/>
                  <a:pt x="168663" y="1011959"/>
                </a:cubicBezTo>
                <a:cubicBezTo>
                  <a:pt x="80325" y="1016415"/>
                  <a:pt x="12168" y="921611"/>
                  <a:pt x="0" y="843296"/>
                </a:cubicBezTo>
                <a:cubicBezTo>
                  <a:pt x="-12482" y="765463"/>
                  <a:pt x="11215" y="580745"/>
                  <a:pt x="0" y="505980"/>
                </a:cubicBezTo>
                <a:cubicBezTo>
                  <a:pt x="-11215" y="431215"/>
                  <a:pt x="25247" y="256144"/>
                  <a:pt x="0" y="168663"/>
                </a:cubicBezTo>
                <a:close/>
              </a:path>
            </a:pathLst>
          </a:custGeom>
          <a:ln w="57150">
            <a:extLst>
              <a:ext uri="{C807C97D-BFC1-408E-A445-0C87EB9F89A2}">
                <ask:lineSketchStyleProp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vi-VN" sz="2800" b="1" dirty="0">
                <a:solidFill>
                  <a:srgbClr val="FF0000"/>
                </a:solidFill>
                <a:latin typeface="Times New Roman" panose="02020603050405020304" pitchFamily="18" charset="0"/>
                <a:cs typeface="Times New Roman" panose="02020603050405020304" pitchFamily="18" charset="0"/>
              </a:rPr>
              <a:t>Bánh xe hình </a:t>
            </a:r>
            <a:r>
              <a:rPr lang="en-US" sz="2800" b="1" dirty="0" err="1">
                <a:solidFill>
                  <a:srgbClr val="FF0000"/>
                </a:solidFill>
                <a:latin typeface="Times New Roman" panose="02020603050405020304" pitchFamily="18" charset="0"/>
                <a:cs typeface="Times New Roman" panose="02020603050405020304" pitchFamily="18" charset="0"/>
              </a:rPr>
              <a:t>tròn</a:t>
            </a:r>
            <a:r>
              <a:rPr lang="vi-VN" sz="28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c</a:t>
            </a:r>
            <a:r>
              <a:rPr lang="vi-VN" sz="2800" b="1" dirty="0">
                <a:solidFill>
                  <a:srgbClr val="FF0000"/>
                </a:solidFill>
                <a:latin typeface="Times New Roman" panose="02020603050405020304" pitchFamily="18" charset="0"/>
                <a:cs typeface="Times New Roman" panose="02020603050405020304" pitchFamily="18" charset="0"/>
              </a:rPr>
              <a:t>ó 2 màu đỏ và trắng, đường kính bánh là 4</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cm.</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6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CCEABC4-2144-4297-89DE-03C7C5038E5B}"/>
              </a:ext>
            </a:extLst>
          </p:cNvPr>
          <p:cNvSpPr/>
          <p:nvPr/>
        </p:nvSpPr>
        <p:spPr>
          <a:xfrm>
            <a:off x="2035277" y="625376"/>
            <a:ext cx="7585353" cy="2946499"/>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4" name="TextBox 3">
            <a:extLst>
              <a:ext uri="{FF2B5EF4-FFF2-40B4-BE49-F238E27FC236}">
                <a16:creationId xmlns:a16="http://schemas.microsoft.com/office/drawing/2014/main" id="{CB93535F-361C-4258-8DE3-9C8116B89651}"/>
              </a:ext>
            </a:extLst>
          </p:cNvPr>
          <p:cNvSpPr txBox="1"/>
          <p:nvPr/>
        </p:nvSpPr>
        <p:spPr>
          <a:xfrm>
            <a:off x="2680828" y="1548368"/>
            <a:ext cx="6625097" cy="1569660"/>
          </a:xfrm>
          <a:prstGeom prst="rect">
            <a:avLst/>
          </a:prstGeom>
          <a:noFill/>
        </p:spPr>
        <p:txBody>
          <a:bodyPr wrap="square" rtlCol="0">
            <a:spAutoFit/>
          </a:bodyPr>
          <a:lstStyle/>
          <a:p>
            <a:pPr lvl="0" algn="ctr"/>
            <a:r>
              <a:rPr lang="vi-VN" sz="3200" b="1" dirty="0">
                <a:solidFill>
                  <a:srgbClr val="002060"/>
                </a:solidFill>
                <a:latin typeface="Times New Roman" panose="02020603050405020304" pitchFamily="18" charset="0"/>
                <a:cs typeface="Times New Roman" panose="02020603050405020304" pitchFamily="18" charset="0"/>
              </a:rPr>
              <a:t>Vì sao khoảng cách giữa 2 bánh ở trục bánh xe là 14 cm nhưng phải chiều dài que là 18</a:t>
            </a:r>
            <a:r>
              <a:rPr lang="en-US" sz="3200" b="1" dirty="0">
                <a:solidFill>
                  <a:srgbClr val="002060"/>
                </a:solidFill>
                <a:latin typeface="Times New Roman" panose="02020603050405020304" pitchFamily="18" charset="0"/>
                <a:cs typeface="Times New Roman" panose="02020603050405020304" pitchFamily="18" charset="0"/>
              </a:rPr>
              <a:t> </a:t>
            </a:r>
            <a:r>
              <a:rPr lang="vi-VN" sz="3200" b="1" dirty="0">
                <a:solidFill>
                  <a:srgbClr val="002060"/>
                </a:solidFill>
                <a:latin typeface="Times New Roman" panose="02020603050405020304" pitchFamily="18" charset="0"/>
                <a:cs typeface="Times New Roman" panose="02020603050405020304" pitchFamily="18" charset="0"/>
              </a:rPr>
              <a:t>cm? </a:t>
            </a:r>
            <a:endPar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18BAF40A-E2BC-4164-95B2-D3CF4E88D0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68114" y="2743200"/>
            <a:ext cx="1913382" cy="4114800"/>
          </a:xfrm>
          <a:prstGeom prst="rect">
            <a:avLst/>
          </a:prstGeom>
        </p:spPr>
      </p:pic>
      <p:grpSp>
        <p:nvGrpSpPr>
          <p:cNvPr id="2" name="Group 1">
            <a:extLst>
              <a:ext uri="{FF2B5EF4-FFF2-40B4-BE49-F238E27FC236}">
                <a16:creationId xmlns:a16="http://schemas.microsoft.com/office/drawing/2014/main" id="{D00FD633-B3DA-4552-AB29-FC8F3C538A10}"/>
              </a:ext>
            </a:extLst>
          </p:cNvPr>
          <p:cNvGrpSpPr/>
          <p:nvPr/>
        </p:nvGrpSpPr>
        <p:grpSpPr>
          <a:xfrm>
            <a:off x="1323975" y="4200525"/>
            <a:ext cx="8601074" cy="1384995"/>
            <a:chOff x="704849" y="171450"/>
            <a:chExt cx="10772775" cy="958986"/>
          </a:xfrm>
        </p:grpSpPr>
        <p:sp>
          <p:nvSpPr>
            <p:cNvPr id="6" name="Rectangle: Rounded Corners 5">
              <a:extLst>
                <a:ext uri="{FF2B5EF4-FFF2-40B4-BE49-F238E27FC236}">
                  <a16:creationId xmlns:a16="http://schemas.microsoft.com/office/drawing/2014/main" id="{1EF87431-084B-4051-8A2B-EE3D0F03001C}"/>
                </a:ext>
              </a:extLst>
            </p:cNvPr>
            <p:cNvSpPr/>
            <p:nvPr/>
          </p:nvSpPr>
          <p:spPr>
            <a:xfrm>
              <a:off x="704849" y="190500"/>
              <a:ext cx="10772775" cy="933450"/>
            </a:xfrm>
            <a:prstGeom prst="roundRect">
              <a:avLst/>
            </a:prstGeom>
            <a:solidFill>
              <a:srgbClr val="FFFF00"/>
            </a:solidFill>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7" name="TextBox 6">
              <a:extLst>
                <a:ext uri="{FF2B5EF4-FFF2-40B4-BE49-F238E27FC236}">
                  <a16:creationId xmlns:a16="http://schemas.microsoft.com/office/drawing/2014/main" id="{D8A1D9EA-5046-4888-AF1B-CB289B95CAAA}"/>
                </a:ext>
              </a:extLst>
            </p:cNvPr>
            <p:cNvSpPr txBox="1"/>
            <p:nvPr/>
          </p:nvSpPr>
          <p:spPr>
            <a:xfrm>
              <a:off x="942975" y="171450"/>
              <a:ext cx="10334625" cy="9589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mj-lt"/>
                  <a:ea typeface="+mn-ea"/>
                  <a:cs typeface="Calibri" panose="020F0502020204030204" pitchFamily="34" charset="0"/>
                </a:rPr>
                <a:t>   Vì ở trục bánh xe cần làm dư ra để bánh xe có thể chuyển động được, không bị văng ra ngoài khi đang chuyển động.</a:t>
              </a:r>
              <a:endParaRPr kumimoji="0" lang="en-US" sz="2800" b="1" i="0" u="none" strike="noStrike" kern="1200" cap="none" spc="0" normalizeH="0" baseline="0" noProof="0" dirty="0">
                <a:ln>
                  <a:noFill/>
                </a:ln>
                <a:solidFill>
                  <a:srgbClr val="002060"/>
                </a:solidFill>
                <a:effectLst/>
                <a:uLnTx/>
                <a:uFillTx/>
                <a:latin typeface="+mj-lt"/>
                <a:ea typeface="+mn-ea"/>
                <a:cs typeface="Calibri" panose="020F0502020204030204" pitchFamily="34" charset="0"/>
              </a:endParaRPr>
            </a:p>
          </p:txBody>
        </p:sp>
      </p:grpSp>
    </p:spTree>
    <p:extLst>
      <p:ext uri="{BB962C8B-B14F-4D97-AF65-F5344CB8AC3E}">
        <p14:creationId xmlns:p14="http://schemas.microsoft.com/office/powerpoint/2010/main" val="126818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2441645" y="2693951"/>
            <a:ext cx="695568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b) </a:t>
            </a:r>
            <a:r>
              <a:rPr kumimoji="0" lang="en-US" altLang="zh-CN" sz="5400" b="1" i="0" u="none" strike="noStrike" kern="1200" cap="none" spc="0" normalizeH="0" baseline="0" noProof="0" dirty="0" err="1">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Vật</a:t>
            </a:r>
            <a:r>
              <a:rPr kumimoji="0" lang="en-US" altLang="zh-CN" sz="5400" b="1" i="0" u="none" strike="noStrike" kern="1200" cap="none" spc="0" normalizeH="0" noProof="0" dirty="0">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liệu</a:t>
            </a:r>
            <a:r>
              <a:rPr kumimoji="0" lang="en-US" altLang="zh-CN" sz="5400" b="1" i="0" u="none" strike="noStrike" kern="1200" cap="none" spc="0" normalizeH="0" noProof="0" dirty="0">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và</a:t>
            </a:r>
            <a:r>
              <a:rPr kumimoji="0" lang="en-US" altLang="zh-CN" sz="5400" b="1" i="0" u="none" strike="noStrike" kern="1200" cap="none" spc="0" normalizeH="0" noProof="0" dirty="0">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dụng</a:t>
            </a:r>
            <a:r>
              <a:rPr kumimoji="0" lang="en-US" altLang="zh-CN" sz="5400" b="1" i="0" u="none" strike="noStrike" kern="1200" cap="none" spc="0" normalizeH="0" noProof="0" dirty="0">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cụ</a:t>
            </a:r>
            <a:endParaRPr kumimoji="0" lang="zh-CN" altLang="en-US" sz="5400" b="1" i="0" u="none" strike="noStrike" kern="1200" cap="none" spc="0" normalizeH="0" baseline="0" noProof="0" dirty="0">
              <a:ln>
                <a:noFill/>
              </a:ln>
              <a:solidFill>
                <a:srgbClr val="394A73"/>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spTree>
    <p:extLst>
      <p:ext uri="{BB962C8B-B14F-4D97-AF65-F5344CB8AC3E}">
        <p14:creationId xmlns:p14="http://schemas.microsoft.com/office/powerpoint/2010/main" val="96245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07BB2B-B6FD-4393-9EA5-6D0EF37BEF85}"/>
              </a:ext>
            </a:extLst>
          </p:cNvPr>
          <p:cNvPicPr>
            <a:picLocks noChangeAspect="1"/>
          </p:cNvPicPr>
          <p:nvPr/>
        </p:nvPicPr>
        <p:blipFill>
          <a:blip r:embed="rId2"/>
          <a:stretch>
            <a:fillRect/>
          </a:stretch>
        </p:blipFill>
        <p:spPr>
          <a:xfrm>
            <a:off x="3062287" y="814387"/>
            <a:ext cx="6029325" cy="5400675"/>
          </a:xfrm>
          <a:prstGeom prst="rect">
            <a:avLst/>
          </a:prstGeom>
        </p:spPr>
      </p:pic>
    </p:spTree>
    <p:extLst>
      <p:ext uri="{BB962C8B-B14F-4D97-AF65-F5344CB8AC3E}">
        <p14:creationId xmlns:p14="http://schemas.microsoft.com/office/powerpoint/2010/main" val="156235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00FD633-B3DA-4552-AB29-FC8F3C538A10}"/>
              </a:ext>
            </a:extLst>
          </p:cNvPr>
          <p:cNvGrpSpPr/>
          <p:nvPr/>
        </p:nvGrpSpPr>
        <p:grpSpPr>
          <a:xfrm>
            <a:off x="980803" y="596808"/>
            <a:ext cx="10382249" cy="1047750"/>
            <a:chOff x="704849" y="171450"/>
            <a:chExt cx="10772775" cy="952500"/>
          </a:xfrm>
        </p:grpSpPr>
        <p:sp>
          <p:nvSpPr>
            <p:cNvPr id="6" name="Rectangle: Rounded Corners 5">
              <a:extLst>
                <a:ext uri="{FF2B5EF4-FFF2-40B4-BE49-F238E27FC236}">
                  <a16:creationId xmlns:a16="http://schemas.microsoft.com/office/drawing/2014/main" id="{1EF87431-084B-4051-8A2B-EE3D0F03001C}"/>
                </a:ext>
              </a:extLst>
            </p:cNvPr>
            <p:cNvSpPr/>
            <p:nvPr/>
          </p:nvSpPr>
          <p:spPr>
            <a:xfrm>
              <a:off x="704849" y="190500"/>
              <a:ext cx="10772775" cy="933450"/>
            </a:xfrm>
            <a:prstGeom prst="roundRect">
              <a:avLst/>
            </a:prstGeom>
            <a:solidFill>
              <a:srgbClr val="FFFF00"/>
            </a:solidFill>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7" name="TextBox 6">
              <a:extLst>
                <a:ext uri="{FF2B5EF4-FFF2-40B4-BE49-F238E27FC236}">
                  <a16:creationId xmlns:a16="http://schemas.microsoft.com/office/drawing/2014/main" id="{D8A1D9EA-5046-4888-AF1B-CB289B95CAAA}"/>
                </a:ext>
              </a:extLst>
            </p:cNvPr>
            <p:cNvSpPr txBox="1"/>
            <p:nvPr/>
          </p:nvSpPr>
          <p:spPr>
            <a:xfrm>
              <a:off x="942975" y="171450"/>
              <a:ext cx="10334625" cy="8673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Em hãy lựa chọn các vật liệu, dụng cụ trong Hình 4 để làm xe đồ chơi và lập bảng theo gợi ý dưới đây</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pic>
        <p:nvPicPr>
          <p:cNvPr id="9" name="Picture 8">
            <a:extLst>
              <a:ext uri="{FF2B5EF4-FFF2-40B4-BE49-F238E27FC236}">
                <a16:creationId xmlns:a16="http://schemas.microsoft.com/office/drawing/2014/main" id="{134ED380-8E5F-40ED-8985-FE7283B9F3F6}"/>
              </a:ext>
            </a:extLst>
          </p:cNvPr>
          <p:cNvPicPr>
            <a:picLocks noChangeAspect="1"/>
          </p:cNvPicPr>
          <p:nvPr/>
        </p:nvPicPr>
        <p:blipFill>
          <a:blip r:embed="rId2"/>
          <a:stretch>
            <a:fillRect/>
          </a:stretch>
        </p:blipFill>
        <p:spPr>
          <a:xfrm>
            <a:off x="1590674" y="1738312"/>
            <a:ext cx="8643841" cy="3548063"/>
          </a:xfrm>
          <a:prstGeom prst="rect">
            <a:avLst/>
          </a:prstGeom>
        </p:spPr>
      </p:pic>
    </p:spTree>
    <p:extLst>
      <p:ext uri="{BB962C8B-B14F-4D97-AF65-F5344CB8AC3E}">
        <p14:creationId xmlns:p14="http://schemas.microsoft.com/office/powerpoint/2010/main" val="398741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8">
            <a:extLst>
              <a:ext uri="{FF2B5EF4-FFF2-40B4-BE49-F238E27FC236}">
                <a16:creationId xmlns:a16="http://schemas.microsoft.com/office/drawing/2014/main" id="{E4A68963-EC45-426F-99F1-5885BC7359CA}"/>
              </a:ext>
            </a:extLst>
          </p:cNvPr>
          <p:cNvPicPr>
            <a:picLocks noChangeAspect="1"/>
          </p:cNvPicPr>
          <p:nvPr/>
        </p:nvPicPr>
        <p:blipFill rotWithShape="1">
          <a:blip r:embed="rId2">
            <a:extLst>
              <a:ext uri="{28A0092B-C50C-407E-A947-70E740481C1C}">
                <a14:useLocalDpi xmlns:a14="http://schemas.microsoft.com/office/drawing/2010/main" val="0"/>
              </a:ext>
            </a:extLst>
          </a:blip>
          <a:srcRect l="3184" t="3087" r="3274" b="11043"/>
          <a:stretch/>
        </p:blipFill>
        <p:spPr>
          <a:xfrm flipV="1">
            <a:off x="23037" y="-100368"/>
            <a:ext cx="12145925" cy="5161163"/>
          </a:xfrm>
          <a:prstGeom prst="roundRect">
            <a:avLst/>
          </a:prstGeom>
        </p:spPr>
      </p:pic>
      <p:sp>
        <p:nvSpPr>
          <p:cNvPr id="4" name="Rectangle: Rounded Corners 8">
            <a:extLst>
              <a:ext uri="{FF2B5EF4-FFF2-40B4-BE49-F238E27FC236}">
                <a16:creationId xmlns:a16="http://schemas.microsoft.com/office/drawing/2014/main" id="{F0E1F660-F5A9-4F3E-9366-E5FB8D52F76A}"/>
              </a:ext>
            </a:extLst>
          </p:cNvPr>
          <p:cNvSpPr/>
          <p:nvPr/>
        </p:nvSpPr>
        <p:spPr>
          <a:xfrm>
            <a:off x="485307" y="347204"/>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solidFill>
            <a:schemeClr val="bg1">
              <a:alpha val="63000"/>
            </a:schemeClr>
          </a:solidFill>
          <a:ln w="38100">
            <a:noFill/>
            <a:extLst>
              <a:ext uri="{C807C97D-BFC1-408E-A445-0C87EB9F89A2}">
                <ask:lineSketchStyleProps xmlns:ask="http://schemas.microsoft.com/office/drawing/2018/sketchyshape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srgbClr val="FFC000">
                  <a:lumMod val="75000"/>
                </a:srgbClr>
              </a:solidFill>
              <a:effectLst/>
              <a:uLnTx/>
              <a:uFillTx/>
              <a:latin typeface="等线"/>
              <a:ea typeface="+mn-ea"/>
              <a:cs typeface="+mn-cs"/>
            </a:endParaRPr>
          </a:p>
        </p:txBody>
      </p:sp>
      <p:grpSp>
        <p:nvGrpSpPr>
          <p:cNvPr id="5" name="Group 4">
            <a:extLst>
              <a:ext uri="{FF2B5EF4-FFF2-40B4-BE49-F238E27FC236}">
                <a16:creationId xmlns:a16="http://schemas.microsoft.com/office/drawing/2014/main" id="{E538401D-F0E4-4F6D-8F01-B6F666F60317}"/>
              </a:ext>
            </a:extLst>
          </p:cNvPr>
          <p:cNvGrpSpPr/>
          <p:nvPr/>
        </p:nvGrpSpPr>
        <p:grpSpPr>
          <a:xfrm>
            <a:off x="10440889" y="4927199"/>
            <a:ext cx="1587501" cy="1866900"/>
            <a:chOff x="1841500" y="4386263"/>
            <a:chExt cx="1587501" cy="1866900"/>
          </a:xfrm>
        </p:grpSpPr>
        <p:sp>
          <p:nvSpPr>
            <p:cNvPr id="6" name="Freeform 485">
              <a:extLst>
                <a:ext uri="{FF2B5EF4-FFF2-40B4-BE49-F238E27FC236}">
                  <a16:creationId xmlns:a16="http://schemas.microsoft.com/office/drawing/2014/main" id="{B88E24A4-E60C-44E9-9DF8-EFEB7C29354C}"/>
                </a:ext>
              </a:extLst>
            </p:cNvPr>
            <p:cNvSpPr>
              <a:spLocks/>
            </p:cNvSpPr>
            <p:nvPr/>
          </p:nvSpPr>
          <p:spPr bwMode="auto">
            <a:xfrm>
              <a:off x="2106613" y="5711825"/>
              <a:ext cx="989013" cy="541338"/>
            </a:xfrm>
            <a:custGeom>
              <a:avLst/>
              <a:gdLst>
                <a:gd name="T0" fmla="*/ 4802 w 4805"/>
                <a:gd name="T1" fmla="*/ 1976 h 2633"/>
                <a:gd name="T2" fmla="*/ 4215 w 4805"/>
                <a:gd name="T3" fmla="*/ 2577 h 2633"/>
                <a:gd name="T4" fmla="*/ 1919 w 4805"/>
                <a:gd name="T5" fmla="*/ 2610 h 2633"/>
                <a:gd name="T6" fmla="*/ 624 w 4805"/>
                <a:gd name="T7" fmla="*/ 2628 h 2633"/>
                <a:gd name="T8" fmla="*/ 21 w 4805"/>
                <a:gd name="T9" fmla="*/ 2040 h 2633"/>
                <a:gd name="T10" fmla="*/ 9 w 4805"/>
                <a:gd name="T11" fmla="*/ 900 h 2633"/>
                <a:gd name="T12" fmla="*/ 2 w 4805"/>
                <a:gd name="T13" fmla="*/ 231 h 2633"/>
                <a:gd name="T14" fmla="*/ 0 w 4805"/>
                <a:gd name="T15" fmla="*/ 69 h 2633"/>
                <a:gd name="T16" fmla="*/ 371 w 4805"/>
                <a:gd name="T17" fmla="*/ 64 h 2633"/>
                <a:gd name="T18" fmla="*/ 1065 w 4805"/>
                <a:gd name="T19" fmla="*/ 54 h 2633"/>
                <a:gd name="T20" fmla="*/ 1809 w 4805"/>
                <a:gd name="T21" fmla="*/ 43 h 2633"/>
                <a:gd name="T22" fmla="*/ 1987 w 4805"/>
                <a:gd name="T23" fmla="*/ 40 h 2633"/>
                <a:gd name="T24" fmla="*/ 2109 w 4805"/>
                <a:gd name="T25" fmla="*/ 38 h 2633"/>
                <a:gd name="T26" fmla="*/ 2201 w 4805"/>
                <a:gd name="T27" fmla="*/ 37 h 2633"/>
                <a:gd name="T28" fmla="*/ 2235 w 4805"/>
                <a:gd name="T29" fmla="*/ 37 h 2633"/>
                <a:gd name="T30" fmla="*/ 2378 w 4805"/>
                <a:gd name="T31" fmla="*/ 34 h 2633"/>
                <a:gd name="T32" fmla="*/ 2430 w 4805"/>
                <a:gd name="T33" fmla="*/ 34 h 2633"/>
                <a:gd name="T34" fmla="*/ 2550 w 4805"/>
                <a:gd name="T35" fmla="*/ 32 h 2633"/>
                <a:gd name="T36" fmla="*/ 2816 w 4805"/>
                <a:gd name="T37" fmla="*/ 28 h 2633"/>
                <a:gd name="T38" fmla="*/ 2944 w 4805"/>
                <a:gd name="T39" fmla="*/ 26 h 2633"/>
                <a:gd name="T40" fmla="*/ 4380 w 4805"/>
                <a:gd name="T41" fmla="*/ 6 h 2633"/>
                <a:gd name="T42" fmla="*/ 4380 w 4805"/>
                <a:gd name="T43" fmla="*/ 6 h 2633"/>
                <a:gd name="T44" fmla="*/ 4749 w 4805"/>
                <a:gd name="T45" fmla="*/ 0 h 2633"/>
                <a:gd name="T46" fmla="*/ 4753 w 4805"/>
                <a:gd name="T47" fmla="*/ 182 h 2633"/>
                <a:gd name="T48" fmla="*/ 4801 w 4805"/>
                <a:gd name="T49" fmla="*/ 1966 h 2633"/>
                <a:gd name="T50" fmla="*/ 4802 w 4805"/>
                <a:gd name="T51" fmla="*/ 1976 h 2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5" h="2633">
                  <a:moveTo>
                    <a:pt x="4802" y="1976"/>
                  </a:moveTo>
                  <a:cubicBezTo>
                    <a:pt x="4805" y="2303"/>
                    <a:pt x="4544" y="2572"/>
                    <a:pt x="4215" y="2577"/>
                  </a:cubicBezTo>
                  <a:cubicBezTo>
                    <a:pt x="3450" y="2588"/>
                    <a:pt x="2685" y="2599"/>
                    <a:pt x="1919" y="2610"/>
                  </a:cubicBezTo>
                  <a:cubicBezTo>
                    <a:pt x="1488" y="2616"/>
                    <a:pt x="1056" y="2622"/>
                    <a:pt x="624" y="2628"/>
                  </a:cubicBezTo>
                  <a:cubicBezTo>
                    <a:pt x="295" y="2633"/>
                    <a:pt x="24" y="2369"/>
                    <a:pt x="21" y="2040"/>
                  </a:cubicBezTo>
                  <a:cubicBezTo>
                    <a:pt x="17" y="1660"/>
                    <a:pt x="13" y="1280"/>
                    <a:pt x="9" y="900"/>
                  </a:cubicBezTo>
                  <a:cubicBezTo>
                    <a:pt x="6" y="677"/>
                    <a:pt x="4" y="454"/>
                    <a:pt x="2" y="231"/>
                  </a:cubicBezTo>
                  <a:cubicBezTo>
                    <a:pt x="1" y="177"/>
                    <a:pt x="0" y="123"/>
                    <a:pt x="0" y="69"/>
                  </a:cubicBezTo>
                  <a:cubicBezTo>
                    <a:pt x="124" y="67"/>
                    <a:pt x="247" y="66"/>
                    <a:pt x="371" y="64"/>
                  </a:cubicBezTo>
                  <a:cubicBezTo>
                    <a:pt x="602" y="60"/>
                    <a:pt x="834" y="57"/>
                    <a:pt x="1065" y="54"/>
                  </a:cubicBezTo>
                  <a:cubicBezTo>
                    <a:pt x="1313" y="50"/>
                    <a:pt x="1561" y="46"/>
                    <a:pt x="1809" y="43"/>
                  </a:cubicBezTo>
                  <a:cubicBezTo>
                    <a:pt x="1869" y="42"/>
                    <a:pt x="1928" y="41"/>
                    <a:pt x="1987" y="40"/>
                  </a:cubicBezTo>
                  <a:cubicBezTo>
                    <a:pt x="2028" y="40"/>
                    <a:pt x="2068" y="39"/>
                    <a:pt x="2109" y="38"/>
                  </a:cubicBezTo>
                  <a:cubicBezTo>
                    <a:pt x="2140" y="38"/>
                    <a:pt x="2170" y="38"/>
                    <a:pt x="2201" y="37"/>
                  </a:cubicBezTo>
                  <a:cubicBezTo>
                    <a:pt x="2212" y="37"/>
                    <a:pt x="2224" y="37"/>
                    <a:pt x="2235" y="37"/>
                  </a:cubicBezTo>
                  <a:cubicBezTo>
                    <a:pt x="2283" y="36"/>
                    <a:pt x="2330" y="35"/>
                    <a:pt x="2378" y="34"/>
                  </a:cubicBezTo>
                  <a:cubicBezTo>
                    <a:pt x="2395" y="34"/>
                    <a:pt x="2413" y="34"/>
                    <a:pt x="2430" y="34"/>
                  </a:cubicBezTo>
                  <a:cubicBezTo>
                    <a:pt x="2470" y="33"/>
                    <a:pt x="2510" y="33"/>
                    <a:pt x="2550" y="32"/>
                  </a:cubicBezTo>
                  <a:cubicBezTo>
                    <a:pt x="2639" y="31"/>
                    <a:pt x="2727" y="29"/>
                    <a:pt x="2816" y="28"/>
                  </a:cubicBezTo>
                  <a:cubicBezTo>
                    <a:pt x="2859" y="28"/>
                    <a:pt x="2902" y="27"/>
                    <a:pt x="2944" y="26"/>
                  </a:cubicBezTo>
                  <a:cubicBezTo>
                    <a:pt x="3423" y="19"/>
                    <a:pt x="3901" y="12"/>
                    <a:pt x="4380" y="6"/>
                  </a:cubicBezTo>
                  <a:lnTo>
                    <a:pt x="4380" y="6"/>
                  </a:lnTo>
                  <a:cubicBezTo>
                    <a:pt x="4503" y="4"/>
                    <a:pt x="4626" y="2"/>
                    <a:pt x="4749" y="0"/>
                  </a:cubicBezTo>
                  <a:cubicBezTo>
                    <a:pt x="4750" y="61"/>
                    <a:pt x="4752" y="122"/>
                    <a:pt x="4753" y="182"/>
                  </a:cubicBezTo>
                  <a:cubicBezTo>
                    <a:pt x="4770" y="777"/>
                    <a:pt x="4786" y="1371"/>
                    <a:pt x="4801" y="1966"/>
                  </a:cubicBezTo>
                  <a:cubicBezTo>
                    <a:pt x="4802" y="1969"/>
                    <a:pt x="4802" y="1972"/>
                    <a:pt x="4802" y="1976"/>
                  </a:cubicBezTo>
                  <a:close/>
                </a:path>
              </a:pathLst>
            </a:custGeom>
            <a:solidFill>
              <a:srgbClr val="F9E5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486">
              <a:extLst>
                <a:ext uri="{FF2B5EF4-FFF2-40B4-BE49-F238E27FC236}">
                  <a16:creationId xmlns:a16="http://schemas.microsoft.com/office/drawing/2014/main" id="{9EE8DD19-4F9D-4D6C-B28E-36E946FF93B1}"/>
                </a:ext>
              </a:extLst>
            </p:cNvPr>
            <p:cNvSpPr>
              <a:spLocks/>
            </p:cNvSpPr>
            <p:nvPr/>
          </p:nvSpPr>
          <p:spPr bwMode="auto">
            <a:xfrm>
              <a:off x="2106613" y="5722938"/>
              <a:ext cx="987425" cy="530225"/>
            </a:xfrm>
            <a:custGeom>
              <a:avLst/>
              <a:gdLst>
                <a:gd name="T0" fmla="*/ 616 w 4802"/>
                <a:gd name="T1" fmla="*/ 2574 h 2574"/>
                <a:gd name="T2" fmla="*/ 21 w 4802"/>
                <a:gd name="T3" fmla="*/ 1986 h 2574"/>
                <a:gd name="T4" fmla="*/ 9 w 4802"/>
                <a:gd name="T5" fmla="*/ 846 h 2574"/>
                <a:gd name="T6" fmla="*/ 2 w 4802"/>
                <a:gd name="T7" fmla="*/ 177 h 2574"/>
                <a:gd name="T8" fmla="*/ 0 w 4802"/>
                <a:gd name="T9" fmla="*/ 15 h 2574"/>
                <a:gd name="T10" fmla="*/ 371 w 4802"/>
                <a:gd name="T11" fmla="*/ 10 h 2574"/>
                <a:gd name="T12" fmla="*/ 1065 w 4802"/>
                <a:gd name="T13" fmla="*/ 0 h 2574"/>
                <a:gd name="T14" fmla="*/ 1093 w 4802"/>
                <a:gd name="T15" fmla="*/ 222 h 2574"/>
                <a:gd name="T16" fmla="*/ 1164 w 4802"/>
                <a:gd name="T17" fmla="*/ 501 h 2574"/>
                <a:gd name="T18" fmla="*/ 1291 w 4802"/>
                <a:gd name="T19" fmla="*/ 799 h 2574"/>
                <a:gd name="T20" fmla="*/ 3787 w 4802"/>
                <a:gd name="T21" fmla="*/ 2047 h 2574"/>
                <a:gd name="T22" fmla="*/ 4802 w 4802"/>
                <a:gd name="T23" fmla="*/ 1922 h 2574"/>
                <a:gd name="T24" fmla="*/ 4802 w 4802"/>
                <a:gd name="T25" fmla="*/ 1928 h 2574"/>
                <a:gd name="T26" fmla="*/ 4215 w 4802"/>
                <a:gd name="T27" fmla="*/ 2523 h 2574"/>
                <a:gd name="T28" fmla="*/ 1919 w 4802"/>
                <a:gd name="T29" fmla="*/ 2556 h 2574"/>
                <a:gd name="T30" fmla="*/ 624 w 4802"/>
                <a:gd name="T31" fmla="*/ 2574 h 2574"/>
                <a:gd name="T32" fmla="*/ 616 w 4802"/>
                <a:gd name="T33" fmla="*/ 2574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02" h="2574">
                  <a:moveTo>
                    <a:pt x="616" y="2574"/>
                  </a:moveTo>
                  <a:cubicBezTo>
                    <a:pt x="290" y="2574"/>
                    <a:pt x="24" y="2312"/>
                    <a:pt x="21" y="1986"/>
                  </a:cubicBezTo>
                  <a:cubicBezTo>
                    <a:pt x="17" y="1606"/>
                    <a:pt x="13" y="1226"/>
                    <a:pt x="9" y="846"/>
                  </a:cubicBezTo>
                  <a:cubicBezTo>
                    <a:pt x="6" y="623"/>
                    <a:pt x="4" y="400"/>
                    <a:pt x="2" y="177"/>
                  </a:cubicBezTo>
                  <a:cubicBezTo>
                    <a:pt x="1" y="123"/>
                    <a:pt x="0" y="69"/>
                    <a:pt x="0" y="15"/>
                  </a:cubicBezTo>
                  <a:cubicBezTo>
                    <a:pt x="124" y="13"/>
                    <a:pt x="247" y="12"/>
                    <a:pt x="371" y="10"/>
                  </a:cubicBezTo>
                  <a:cubicBezTo>
                    <a:pt x="602" y="6"/>
                    <a:pt x="834" y="3"/>
                    <a:pt x="1065" y="0"/>
                  </a:cubicBezTo>
                  <a:cubicBezTo>
                    <a:pt x="1070" y="72"/>
                    <a:pt x="1079" y="147"/>
                    <a:pt x="1093" y="222"/>
                  </a:cubicBezTo>
                  <a:cubicBezTo>
                    <a:pt x="1110" y="314"/>
                    <a:pt x="1133" y="408"/>
                    <a:pt x="1164" y="501"/>
                  </a:cubicBezTo>
                  <a:cubicBezTo>
                    <a:pt x="1197" y="601"/>
                    <a:pt x="1239" y="700"/>
                    <a:pt x="1291" y="799"/>
                  </a:cubicBezTo>
                  <a:cubicBezTo>
                    <a:pt x="1701" y="1563"/>
                    <a:pt x="2653" y="2047"/>
                    <a:pt x="3787" y="2047"/>
                  </a:cubicBezTo>
                  <a:cubicBezTo>
                    <a:pt x="4113" y="2047"/>
                    <a:pt x="4454" y="2007"/>
                    <a:pt x="4802" y="1922"/>
                  </a:cubicBezTo>
                  <a:cubicBezTo>
                    <a:pt x="4802" y="1924"/>
                    <a:pt x="4802" y="1926"/>
                    <a:pt x="4802" y="1928"/>
                  </a:cubicBezTo>
                  <a:cubicBezTo>
                    <a:pt x="4802" y="2252"/>
                    <a:pt x="4542" y="2518"/>
                    <a:pt x="4215" y="2523"/>
                  </a:cubicBezTo>
                  <a:cubicBezTo>
                    <a:pt x="3450" y="2534"/>
                    <a:pt x="2685" y="2545"/>
                    <a:pt x="1919" y="2556"/>
                  </a:cubicBezTo>
                  <a:cubicBezTo>
                    <a:pt x="1488" y="2562"/>
                    <a:pt x="1056" y="2568"/>
                    <a:pt x="624" y="2574"/>
                  </a:cubicBezTo>
                  <a:cubicBezTo>
                    <a:pt x="621" y="2574"/>
                    <a:pt x="618" y="2574"/>
                    <a:pt x="616" y="2574"/>
                  </a:cubicBezTo>
                </a:path>
              </a:pathLst>
            </a:custGeom>
            <a:solidFill>
              <a:srgbClr val="ECD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487">
              <a:extLst>
                <a:ext uri="{FF2B5EF4-FFF2-40B4-BE49-F238E27FC236}">
                  <a16:creationId xmlns:a16="http://schemas.microsoft.com/office/drawing/2014/main" id="{01F67C7E-6ACE-4B7F-A2CF-2902C91B25A1}"/>
                </a:ext>
              </a:extLst>
            </p:cNvPr>
            <p:cNvSpPr>
              <a:spLocks/>
            </p:cNvSpPr>
            <p:nvPr/>
          </p:nvSpPr>
          <p:spPr bwMode="auto">
            <a:xfrm>
              <a:off x="2054225" y="5576888"/>
              <a:ext cx="1065213" cy="266700"/>
            </a:xfrm>
            <a:custGeom>
              <a:avLst/>
              <a:gdLst>
                <a:gd name="T0" fmla="*/ 5142 w 5174"/>
                <a:gd name="T1" fmla="*/ 585 h 1299"/>
                <a:gd name="T2" fmla="*/ 2645 w 5174"/>
                <a:gd name="T3" fmla="*/ 1264 h 1299"/>
                <a:gd name="T4" fmla="*/ 118 w 5174"/>
                <a:gd name="T5" fmla="*/ 713 h 1299"/>
                <a:gd name="T6" fmla="*/ 2614 w 5174"/>
                <a:gd name="T7" fmla="*/ 35 h 1299"/>
                <a:gd name="T8" fmla="*/ 5142 w 5174"/>
                <a:gd name="T9" fmla="*/ 585 h 1299"/>
              </a:gdLst>
              <a:ahLst/>
              <a:cxnLst>
                <a:cxn ang="0">
                  <a:pos x="T0" y="T1"/>
                </a:cxn>
                <a:cxn ang="0">
                  <a:pos x="T2" y="T3"/>
                </a:cxn>
                <a:cxn ang="0">
                  <a:pos x="T4" y="T5"/>
                </a:cxn>
                <a:cxn ang="0">
                  <a:pos x="T6" y="T7"/>
                </a:cxn>
                <a:cxn ang="0">
                  <a:pos x="T8" y="T9"/>
                </a:cxn>
              </a:cxnLst>
              <a:rect l="0" t="0" r="r" b="b"/>
              <a:pathLst>
                <a:path w="5174" h="1299">
                  <a:moveTo>
                    <a:pt x="5142" y="585"/>
                  </a:moveTo>
                  <a:cubicBezTo>
                    <a:pt x="5174" y="1035"/>
                    <a:pt x="4033" y="1228"/>
                    <a:pt x="2645" y="1264"/>
                  </a:cubicBezTo>
                  <a:cubicBezTo>
                    <a:pt x="1258" y="1299"/>
                    <a:pt x="185" y="1046"/>
                    <a:pt x="118" y="713"/>
                  </a:cubicBezTo>
                  <a:cubicBezTo>
                    <a:pt x="0" y="131"/>
                    <a:pt x="1227" y="70"/>
                    <a:pt x="2614" y="35"/>
                  </a:cubicBezTo>
                  <a:cubicBezTo>
                    <a:pt x="4002" y="0"/>
                    <a:pt x="5102" y="33"/>
                    <a:pt x="5142" y="585"/>
                  </a:cubicBezTo>
                </a:path>
              </a:pathLst>
            </a:custGeom>
            <a:solidFill>
              <a:srgbClr val="FFE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488">
              <a:extLst>
                <a:ext uri="{FF2B5EF4-FFF2-40B4-BE49-F238E27FC236}">
                  <a16:creationId xmlns:a16="http://schemas.microsoft.com/office/drawing/2014/main" id="{7D3E8066-BFE9-4ED4-A230-81E9562E8C92}"/>
                </a:ext>
              </a:extLst>
            </p:cNvPr>
            <p:cNvSpPr>
              <a:spLocks/>
            </p:cNvSpPr>
            <p:nvPr/>
          </p:nvSpPr>
          <p:spPr bwMode="auto">
            <a:xfrm>
              <a:off x="2149475" y="5602288"/>
              <a:ext cx="873125" cy="184150"/>
            </a:xfrm>
            <a:custGeom>
              <a:avLst/>
              <a:gdLst>
                <a:gd name="T0" fmla="*/ 4185 w 4247"/>
                <a:gd name="T1" fmla="*/ 532 h 897"/>
                <a:gd name="T2" fmla="*/ 2180 w 4247"/>
                <a:gd name="T3" fmla="*/ 872 h 897"/>
                <a:gd name="T4" fmla="*/ 150 w 4247"/>
                <a:gd name="T5" fmla="*/ 583 h 897"/>
                <a:gd name="T6" fmla="*/ 94 w 4247"/>
                <a:gd name="T7" fmla="*/ 503 h 897"/>
                <a:gd name="T8" fmla="*/ 2158 w 4247"/>
                <a:gd name="T9" fmla="*/ 29 h 897"/>
                <a:gd name="T10" fmla="*/ 4243 w 4247"/>
                <a:gd name="T11" fmla="*/ 398 h 897"/>
                <a:gd name="T12" fmla="*/ 4185 w 4247"/>
                <a:gd name="T13" fmla="*/ 532 h 897"/>
              </a:gdLst>
              <a:ahLst/>
              <a:cxnLst>
                <a:cxn ang="0">
                  <a:pos x="T0" y="T1"/>
                </a:cxn>
                <a:cxn ang="0">
                  <a:pos x="T2" y="T3"/>
                </a:cxn>
                <a:cxn ang="0">
                  <a:pos x="T4" y="T5"/>
                </a:cxn>
                <a:cxn ang="0">
                  <a:pos x="T6" y="T7"/>
                </a:cxn>
                <a:cxn ang="0">
                  <a:pos x="T8" y="T9"/>
                </a:cxn>
                <a:cxn ang="0">
                  <a:pos x="T10" y="T11"/>
                </a:cxn>
                <a:cxn ang="0">
                  <a:pos x="T12" y="T13"/>
                </a:cxn>
              </a:cxnLst>
              <a:rect l="0" t="0" r="r" b="b"/>
              <a:pathLst>
                <a:path w="4247" h="897">
                  <a:moveTo>
                    <a:pt x="4185" y="532"/>
                  </a:moveTo>
                  <a:cubicBezTo>
                    <a:pt x="3964" y="747"/>
                    <a:pt x="3144" y="847"/>
                    <a:pt x="2180" y="872"/>
                  </a:cubicBezTo>
                  <a:cubicBezTo>
                    <a:pt x="1172" y="897"/>
                    <a:pt x="367" y="769"/>
                    <a:pt x="150" y="583"/>
                  </a:cubicBezTo>
                  <a:cubicBezTo>
                    <a:pt x="120" y="557"/>
                    <a:pt x="101" y="531"/>
                    <a:pt x="94" y="503"/>
                  </a:cubicBezTo>
                  <a:cubicBezTo>
                    <a:pt x="0" y="105"/>
                    <a:pt x="1013" y="59"/>
                    <a:pt x="2158" y="29"/>
                  </a:cubicBezTo>
                  <a:cubicBezTo>
                    <a:pt x="3304" y="0"/>
                    <a:pt x="4213" y="19"/>
                    <a:pt x="4243" y="398"/>
                  </a:cubicBezTo>
                  <a:cubicBezTo>
                    <a:pt x="4247" y="447"/>
                    <a:pt x="4227" y="491"/>
                    <a:pt x="4185" y="532"/>
                  </a:cubicBezTo>
                </a:path>
              </a:pathLst>
            </a:custGeom>
            <a:solidFill>
              <a:srgbClr val="F4D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489">
              <a:extLst>
                <a:ext uri="{FF2B5EF4-FFF2-40B4-BE49-F238E27FC236}">
                  <a16:creationId xmlns:a16="http://schemas.microsoft.com/office/drawing/2014/main" id="{A0C0F38B-BF09-4A38-BC70-75F526E8B529}"/>
                </a:ext>
              </a:extLst>
            </p:cNvPr>
            <p:cNvSpPr>
              <a:spLocks/>
            </p:cNvSpPr>
            <p:nvPr/>
          </p:nvSpPr>
          <p:spPr bwMode="auto">
            <a:xfrm>
              <a:off x="2179638" y="5661025"/>
              <a:ext cx="830263" cy="120650"/>
            </a:xfrm>
            <a:custGeom>
              <a:avLst/>
              <a:gdLst>
                <a:gd name="T0" fmla="*/ 4035 w 4035"/>
                <a:gd name="T1" fmla="*/ 245 h 588"/>
                <a:gd name="T2" fmla="*/ 2485 w 4035"/>
                <a:gd name="T3" fmla="*/ 567 h 588"/>
                <a:gd name="T4" fmla="*/ 2350 w 4035"/>
                <a:gd name="T5" fmla="*/ 573 h 588"/>
                <a:gd name="T6" fmla="*/ 2243 w 4035"/>
                <a:gd name="T7" fmla="*/ 578 h 588"/>
                <a:gd name="T8" fmla="*/ 2118 w 4035"/>
                <a:gd name="T9" fmla="*/ 582 h 588"/>
                <a:gd name="T10" fmla="*/ 2042 w 4035"/>
                <a:gd name="T11" fmla="*/ 584 h 588"/>
                <a:gd name="T12" fmla="*/ 2030 w 4035"/>
                <a:gd name="T13" fmla="*/ 585 h 588"/>
                <a:gd name="T14" fmla="*/ 1988 w 4035"/>
                <a:gd name="T15" fmla="*/ 586 h 588"/>
                <a:gd name="T16" fmla="*/ 1861 w 4035"/>
                <a:gd name="T17" fmla="*/ 588 h 588"/>
                <a:gd name="T18" fmla="*/ 1858 w 4035"/>
                <a:gd name="T19" fmla="*/ 588 h 588"/>
                <a:gd name="T20" fmla="*/ 1675 w 4035"/>
                <a:gd name="T21" fmla="*/ 588 h 588"/>
                <a:gd name="T22" fmla="*/ 1492 w 4035"/>
                <a:gd name="T23" fmla="*/ 584 h 588"/>
                <a:gd name="T24" fmla="*/ 0 w 4035"/>
                <a:gd name="T25" fmla="*/ 296 h 588"/>
                <a:gd name="T26" fmla="*/ 1430 w 4035"/>
                <a:gd name="T27" fmla="*/ 28 h 588"/>
                <a:gd name="T28" fmla="*/ 1602 w 4035"/>
                <a:gd name="T29" fmla="*/ 21 h 588"/>
                <a:gd name="T30" fmla="*/ 1659 w 4035"/>
                <a:gd name="T31" fmla="*/ 19 h 588"/>
                <a:gd name="T32" fmla="*/ 1779 w 4035"/>
                <a:gd name="T33" fmla="*/ 16 h 588"/>
                <a:gd name="T34" fmla="*/ 1832 w 4035"/>
                <a:gd name="T35" fmla="*/ 14 h 588"/>
                <a:gd name="T36" fmla="*/ 2004 w 4035"/>
                <a:gd name="T37" fmla="*/ 10 h 588"/>
                <a:gd name="T38" fmla="*/ 2008 w 4035"/>
                <a:gd name="T39" fmla="*/ 9 h 588"/>
                <a:gd name="T40" fmla="*/ 2049 w 4035"/>
                <a:gd name="T41" fmla="*/ 8 h 588"/>
                <a:gd name="T42" fmla="*/ 2163 w 4035"/>
                <a:gd name="T43" fmla="*/ 6 h 588"/>
                <a:gd name="T44" fmla="*/ 2577 w 4035"/>
                <a:gd name="T45" fmla="*/ 0 h 588"/>
                <a:gd name="T46" fmla="*/ 2700 w 4035"/>
                <a:gd name="T47" fmla="*/ 0 h 588"/>
                <a:gd name="T48" fmla="*/ 2700 w 4035"/>
                <a:gd name="T49" fmla="*/ 0 h 588"/>
                <a:gd name="T50" fmla="*/ 4035 w 4035"/>
                <a:gd name="T51" fmla="*/ 245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35" h="588">
                  <a:moveTo>
                    <a:pt x="4035" y="245"/>
                  </a:moveTo>
                  <a:cubicBezTo>
                    <a:pt x="3850" y="425"/>
                    <a:pt x="3244" y="525"/>
                    <a:pt x="2485" y="567"/>
                  </a:cubicBezTo>
                  <a:cubicBezTo>
                    <a:pt x="2441" y="569"/>
                    <a:pt x="2396" y="571"/>
                    <a:pt x="2350" y="573"/>
                  </a:cubicBezTo>
                  <a:cubicBezTo>
                    <a:pt x="2315" y="575"/>
                    <a:pt x="2279" y="577"/>
                    <a:pt x="2243" y="578"/>
                  </a:cubicBezTo>
                  <a:cubicBezTo>
                    <a:pt x="2202" y="580"/>
                    <a:pt x="2160" y="581"/>
                    <a:pt x="2118" y="582"/>
                  </a:cubicBezTo>
                  <a:cubicBezTo>
                    <a:pt x="2093" y="583"/>
                    <a:pt x="2067" y="584"/>
                    <a:pt x="2042" y="584"/>
                  </a:cubicBezTo>
                  <a:cubicBezTo>
                    <a:pt x="2038" y="585"/>
                    <a:pt x="2034" y="585"/>
                    <a:pt x="2030" y="585"/>
                  </a:cubicBezTo>
                  <a:cubicBezTo>
                    <a:pt x="2016" y="585"/>
                    <a:pt x="2002" y="585"/>
                    <a:pt x="1988" y="586"/>
                  </a:cubicBezTo>
                  <a:cubicBezTo>
                    <a:pt x="1945" y="587"/>
                    <a:pt x="1903" y="587"/>
                    <a:pt x="1861" y="588"/>
                  </a:cubicBezTo>
                  <a:lnTo>
                    <a:pt x="1858" y="588"/>
                  </a:lnTo>
                  <a:cubicBezTo>
                    <a:pt x="1796" y="588"/>
                    <a:pt x="1735" y="588"/>
                    <a:pt x="1675" y="588"/>
                  </a:cubicBezTo>
                  <a:cubicBezTo>
                    <a:pt x="1613" y="587"/>
                    <a:pt x="1552" y="586"/>
                    <a:pt x="1492" y="584"/>
                  </a:cubicBezTo>
                  <a:cubicBezTo>
                    <a:pt x="744" y="561"/>
                    <a:pt x="176" y="448"/>
                    <a:pt x="0" y="296"/>
                  </a:cubicBezTo>
                  <a:cubicBezTo>
                    <a:pt x="180" y="117"/>
                    <a:pt x="743" y="57"/>
                    <a:pt x="1430" y="28"/>
                  </a:cubicBezTo>
                  <a:cubicBezTo>
                    <a:pt x="1487" y="25"/>
                    <a:pt x="1544" y="23"/>
                    <a:pt x="1602" y="21"/>
                  </a:cubicBezTo>
                  <a:cubicBezTo>
                    <a:pt x="1621" y="21"/>
                    <a:pt x="1640" y="20"/>
                    <a:pt x="1659" y="19"/>
                  </a:cubicBezTo>
                  <a:cubicBezTo>
                    <a:pt x="1698" y="18"/>
                    <a:pt x="1738" y="17"/>
                    <a:pt x="1779" y="16"/>
                  </a:cubicBezTo>
                  <a:cubicBezTo>
                    <a:pt x="1796" y="15"/>
                    <a:pt x="1814" y="15"/>
                    <a:pt x="1832" y="14"/>
                  </a:cubicBezTo>
                  <a:cubicBezTo>
                    <a:pt x="1888" y="12"/>
                    <a:pt x="1946" y="11"/>
                    <a:pt x="2004" y="10"/>
                  </a:cubicBezTo>
                  <a:cubicBezTo>
                    <a:pt x="2005" y="10"/>
                    <a:pt x="2007" y="9"/>
                    <a:pt x="2008" y="9"/>
                  </a:cubicBezTo>
                  <a:cubicBezTo>
                    <a:pt x="2022" y="9"/>
                    <a:pt x="2036" y="9"/>
                    <a:pt x="2049" y="8"/>
                  </a:cubicBezTo>
                  <a:cubicBezTo>
                    <a:pt x="2087" y="7"/>
                    <a:pt x="2125" y="7"/>
                    <a:pt x="2163" y="6"/>
                  </a:cubicBezTo>
                  <a:cubicBezTo>
                    <a:pt x="2306" y="3"/>
                    <a:pt x="2444" y="1"/>
                    <a:pt x="2577" y="0"/>
                  </a:cubicBezTo>
                  <a:cubicBezTo>
                    <a:pt x="2618" y="0"/>
                    <a:pt x="2659" y="0"/>
                    <a:pt x="2700" y="0"/>
                  </a:cubicBezTo>
                  <a:lnTo>
                    <a:pt x="2700" y="0"/>
                  </a:lnTo>
                  <a:cubicBezTo>
                    <a:pt x="3365" y="4"/>
                    <a:pt x="3870" y="56"/>
                    <a:pt x="4035" y="245"/>
                  </a:cubicBezTo>
                </a:path>
              </a:pathLst>
            </a:custGeom>
            <a:solidFill>
              <a:srgbClr val="7C6C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490">
              <a:extLst>
                <a:ext uri="{FF2B5EF4-FFF2-40B4-BE49-F238E27FC236}">
                  <a16:creationId xmlns:a16="http://schemas.microsoft.com/office/drawing/2014/main" id="{A9945366-1174-43F6-9571-AEB59802DE2D}"/>
                </a:ext>
              </a:extLst>
            </p:cNvPr>
            <p:cNvSpPr>
              <a:spLocks/>
            </p:cNvSpPr>
            <p:nvPr/>
          </p:nvSpPr>
          <p:spPr bwMode="auto">
            <a:xfrm>
              <a:off x="2663825" y="5164138"/>
              <a:ext cx="495300" cy="614363"/>
            </a:xfrm>
            <a:custGeom>
              <a:avLst/>
              <a:gdLst>
                <a:gd name="T0" fmla="*/ 2415 w 2415"/>
                <a:gd name="T1" fmla="*/ 427 h 2993"/>
                <a:gd name="T2" fmla="*/ 350 w 2415"/>
                <a:gd name="T3" fmla="*/ 2420 h 2993"/>
                <a:gd name="T4" fmla="*/ 350 w 2415"/>
                <a:gd name="T5" fmla="*/ 2420 h 2993"/>
                <a:gd name="T6" fmla="*/ 135 w 2415"/>
                <a:gd name="T7" fmla="*/ 2987 h 2993"/>
                <a:gd name="T8" fmla="*/ 0 w 2415"/>
                <a:gd name="T9" fmla="*/ 2993 h 2993"/>
                <a:gd name="T10" fmla="*/ 227 w 2415"/>
                <a:gd name="T11" fmla="*/ 2420 h 2993"/>
                <a:gd name="T12" fmla="*/ 2287 w 2415"/>
                <a:gd name="T13" fmla="*/ 331 h 2993"/>
                <a:gd name="T14" fmla="*/ 2415 w 2415"/>
                <a:gd name="T15" fmla="*/ 427 h 29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5" h="2993">
                  <a:moveTo>
                    <a:pt x="2415" y="427"/>
                  </a:moveTo>
                  <a:cubicBezTo>
                    <a:pt x="2398" y="420"/>
                    <a:pt x="1353" y="0"/>
                    <a:pt x="350" y="2420"/>
                  </a:cubicBezTo>
                  <a:lnTo>
                    <a:pt x="350" y="2420"/>
                  </a:lnTo>
                  <a:cubicBezTo>
                    <a:pt x="278" y="2594"/>
                    <a:pt x="206" y="2782"/>
                    <a:pt x="135" y="2987"/>
                  </a:cubicBezTo>
                  <a:cubicBezTo>
                    <a:pt x="91" y="2989"/>
                    <a:pt x="46" y="2991"/>
                    <a:pt x="0" y="2993"/>
                  </a:cubicBezTo>
                  <a:cubicBezTo>
                    <a:pt x="46" y="2866"/>
                    <a:pt x="122" y="2662"/>
                    <a:pt x="227" y="2420"/>
                  </a:cubicBezTo>
                  <a:cubicBezTo>
                    <a:pt x="604" y="1552"/>
                    <a:pt x="1344" y="213"/>
                    <a:pt x="2287" y="331"/>
                  </a:cubicBezTo>
                  <a:lnTo>
                    <a:pt x="2415" y="427"/>
                  </a:ln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Freeform 491">
              <a:extLst>
                <a:ext uri="{FF2B5EF4-FFF2-40B4-BE49-F238E27FC236}">
                  <a16:creationId xmlns:a16="http://schemas.microsoft.com/office/drawing/2014/main" id="{8764D447-4190-4610-A17D-1D9ACED88E5B}"/>
                </a:ext>
              </a:extLst>
            </p:cNvPr>
            <p:cNvSpPr>
              <a:spLocks/>
            </p:cNvSpPr>
            <p:nvPr/>
          </p:nvSpPr>
          <p:spPr bwMode="auto">
            <a:xfrm>
              <a:off x="2133600" y="4811713"/>
              <a:ext cx="466725" cy="969963"/>
            </a:xfrm>
            <a:custGeom>
              <a:avLst/>
              <a:gdLst>
                <a:gd name="T0" fmla="*/ 2265 w 2265"/>
                <a:gd name="T1" fmla="*/ 4718 h 4722"/>
                <a:gd name="T2" fmla="*/ 2253 w 2265"/>
                <a:gd name="T3" fmla="*/ 4719 h 4722"/>
                <a:gd name="T4" fmla="*/ 2211 w 2265"/>
                <a:gd name="T5" fmla="*/ 4720 h 4722"/>
                <a:gd name="T6" fmla="*/ 2084 w 2265"/>
                <a:gd name="T7" fmla="*/ 4722 h 4722"/>
                <a:gd name="T8" fmla="*/ 2065 w 2265"/>
                <a:gd name="T9" fmla="*/ 4311 h 4722"/>
                <a:gd name="T10" fmla="*/ 2055 w 2265"/>
                <a:gd name="T11" fmla="*/ 4148 h 4722"/>
                <a:gd name="T12" fmla="*/ 1767 w 2265"/>
                <a:gd name="T13" fmla="*/ 2244 h 4722"/>
                <a:gd name="T14" fmla="*/ 1767 w 2265"/>
                <a:gd name="T15" fmla="*/ 2244 h 4722"/>
                <a:gd name="T16" fmla="*/ 1668 w 2265"/>
                <a:gd name="T17" fmla="*/ 1905 h 4722"/>
                <a:gd name="T18" fmla="*/ 1668 w 2265"/>
                <a:gd name="T19" fmla="*/ 1904 h 4722"/>
                <a:gd name="T20" fmla="*/ 0 w 2265"/>
                <a:gd name="T21" fmla="*/ 111 h 4722"/>
                <a:gd name="T22" fmla="*/ 220 w 2265"/>
                <a:gd name="T23" fmla="*/ 33 h 4722"/>
                <a:gd name="T24" fmla="*/ 1711 w 2265"/>
                <a:gd name="T25" fmla="*/ 1632 h 4722"/>
                <a:gd name="T26" fmla="*/ 1711 w 2265"/>
                <a:gd name="T27" fmla="*/ 1632 h 4722"/>
                <a:gd name="T28" fmla="*/ 1802 w 2265"/>
                <a:gd name="T29" fmla="*/ 1893 h 4722"/>
                <a:gd name="T30" fmla="*/ 2227 w 2265"/>
                <a:gd name="T31" fmla="*/ 4144 h 4722"/>
                <a:gd name="T32" fmla="*/ 2265 w 2265"/>
                <a:gd name="T33" fmla="*/ 4718 h 4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5" h="4722">
                  <a:moveTo>
                    <a:pt x="2265" y="4718"/>
                  </a:moveTo>
                  <a:cubicBezTo>
                    <a:pt x="2261" y="4719"/>
                    <a:pt x="2257" y="4719"/>
                    <a:pt x="2253" y="4719"/>
                  </a:cubicBezTo>
                  <a:cubicBezTo>
                    <a:pt x="2239" y="4719"/>
                    <a:pt x="2225" y="4719"/>
                    <a:pt x="2211" y="4720"/>
                  </a:cubicBezTo>
                  <a:cubicBezTo>
                    <a:pt x="2168" y="4721"/>
                    <a:pt x="2126" y="4721"/>
                    <a:pt x="2084" y="4722"/>
                  </a:cubicBezTo>
                  <a:cubicBezTo>
                    <a:pt x="2079" y="4580"/>
                    <a:pt x="2073" y="4444"/>
                    <a:pt x="2065" y="4311"/>
                  </a:cubicBezTo>
                  <a:cubicBezTo>
                    <a:pt x="2062" y="4256"/>
                    <a:pt x="2058" y="4202"/>
                    <a:pt x="2055" y="4148"/>
                  </a:cubicBezTo>
                  <a:cubicBezTo>
                    <a:pt x="2001" y="3375"/>
                    <a:pt x="1899" y="2750"/>
                    <a:pt x="1767" y="2244"/>
                  </a:cubicBezTo>
                  <a:lnTo>
                    <a:pt x="1767" y="2244"/>
                  </a:lnTo>
                  <a:cubicBezTo>
                    <a:pt x="1735" y="2124"/>
                    <a:pt x="1703" y="2011"/>
                    <a:pt x="1668" y="1905"/>
                  </a:cubicBezTo>
                  <a:lnTo>
                    <a:pt x="1668" y="1904"/>
                  </a:lnTo>
                  <a:cubicBezTo>
                    <a:pt x="1056" y="0"/>
                    <a:pt x="0" y="111"/>
                    <a:pt x="0" y="111"/>
                  </a:cubicBezTo>
                  <a:lnTo>
                    <a:pt x="220" y="33"/>
                  </a:lnTo>
                  <a:cubicBezTo>
                    <a:pt x="940" y="157"/>
                    <a:pt x="1407" y="827"/>
                    <a:pt x="1711" y="1632"/>
                  </a:cubicBezTo>
                  <a:lnTo>
                    <a:pt x="1711" y="1632"/>
                  </a:lnTo>
                  <a:cubicBezTo>
                    <a:pt x="1743" y="1717"/>
                    <a:pt x="1773" y="1805"/>
                    <a:pt x="1802" y="1893"/>
                  </a:cubicBezTo>
                  <a:cubicBezTo>
                    <a:pt x="2057" y="2677"/>
                    <a:pt x="2173" y="3542"/>
                    <a:pt x="2227" y="4144"/>
                  </a:cubicBezTo>
                  <a:cubicBezTo>
                    <a:pt x="2248" y="4385"/>
                    <a:pt x="2259" y="4585"/>
                    <a:pt x="2265" y="4718"/>
                  </a:cubicBezTo>
                </a:path>
              </a:pathLst>
            </a:custGeom>
            <a:solidFill>
              <a:srgbClr val="104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Freeform 492">
              <a:extLst>
                <a:ext uri="{FF2B5EF4-FFF2-40B4-BE49-F238E27FC236}">
                  <a16:creationId xmlns:a16="http://schemas.microsoft.com/office/drawing/2014/main" id="{82F5C295-6A72-448E-BECA-1DB20DB2467B}"/>
                </a:ext>
              </a:extLst>
            </p:cNvPr>
            <p:cNvSpPr>
              <a:spLocks/>
            </p:cNvSpPr>
            <p:nvPr/>
          </p:nvSpPr>
          <p:spPr bwMode="auto">
            <a:xfrm>
              <a:off x="2462213" y="4765675"/>
              <a:ext cx="314325" cy="1016000"/>
            </a:xfrm>
            <a:custGeom>
              <a:avLst/>
              <a:gdLst>
                <a:gd name="T0" fmla="*/ 174 w 1532"/>
                <a:gd name="T1" fmla="*/ 2469 h 4947"/>
                <a:gd name="T2" fmla="*/ 184 w 1532"/>
                <a:gd name="T3" fmla="*/ 3867 h 4947"/>
                <a:gd name="T4" fmla="*/ 212 w 1532"/>
                <a:gd name="T5" fmla="*/ 4185 h 4947"/>
                <a:gd name="T6" fmla="*/ 232 w 1532"/>
                <a:gd name="T7" fmla="*/ 4380 h 4947"/>
                <a:gd name="T8" fmla="*/ 305 w 1532"/>
                <a:gd name="T9" fmla="*/ 4947 h 4947"/>
                <a:gd name="T10" fmla="*/ 122 w 1532"/>
                <a:gd name="T11" fmla="*/ 4943 h 4947"/>
                <a:gd name="T12" fmla="*/ 60 w 1532"/>
                <a:gd name="T13" fmla="*/ 4387 h 4947"/>
                <a:gd name="T14" fmla="*/ 18 w 1532"/>
                <a:gd name="T15" fmla="*/ 3754 h 4947"/>
                <a:gd name="T16" fmla="*/ 10 w 1532"/>
                <a:gd name="T17" fmla="*/ 3531 h 4947"/>
                <a:gd name="T18" fmla="*/ 75 w 1532"/>
                <a:gd name="T19" fmla="*/ 2130 h 4947"/>
                <a:gd name="T20" fmla="*/ 118 w 1532"/>
                <a:gd name="T21" fmla="*/ 1857 h 4947"/>
                <a:gd name="T22" fmla="*/ 1303 w 1532"/>
                <a:gd name="T23" fmla="*/ 0 h 4947"/>
                <a:gd name="T24" fmla="*/ 1532 w 1532"/>
                <a:gd name="T25" fmla="*/ 38 h 4947"/>
                <a:gd name="T26" fmla="*/ 209 w 1532"/>
                <a:gd name="T27" fmla="*/ 2118 h 4947"/>
                <a:gd name="T28" fmla="*/ 174 w 1532"/>
                <a:gd name="T29" fmla="*/ 2469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2" h="4947">
                  <a:moveTo>
                    <a:pt x="174" y="2469"/>
                  </a:moveTo>
                  <a:cubicBezTo>
                    <a:pt x="144" y="2867"/>
                    <a:pt x="144" y="3329"/>
                    <a:pt x="184" y="3867"/>
                  </a:cubicBezTo>
                  <a:cubicBezTo>
                    <a:pt x="192" y="3970"/>
                    <a:pt x="201" y="4076"/>
                    <a:pt x="212" y="4185"/>
                  </a:cubicBezTo>
                  <a:cubicBezTo>
                    <a:pt x="218" y="4249"/>
                    <a:pt x="225" y="4314"/>
                    <a:pt x="232" y="4380"/>
                  </a:cubicBezTo>
                  <a:cubicBezTo>
                    <a:pt x="252" y="4561"/>
                    <a:pt x="277" y="4750"/>
                    <a:pt x="305" y="4947"/>
                  </a:cubicBezTo>
                  <a:cubicBezTo>
                    <a:pt x="243" y="4946"/>
                    <a:pt x="182" y="4945"/>
                    <a:pt x="122" y="4943"/>
                  </a:cubicBezTo>
                  <a:cubicBezTo>
                    <a:pt x="104" y="4808"/>
                    <a:pt x="81" y="4617"/>
                    <a:pt x="60" y="4387"/>
                  </a:cubicBezTo>
                  <a:cubicBezTo>
                    <a:pt x="43" y="4198"/>
                    <a:pt x="28" y="3984"/>
                    <a:pt x="18" y="3754"/>
                  </a:cubicBezTo>
                  <a:cubicBezTo>
                    <a:pt x="15" y="3681"/>
                    <a:pt x="12" y="3607"/>
                    <a:pt x="10" y="3531"/>
                  </a:cubicBezTo>
                  <a:cubicBezTo>
                    <a:pt x="0" y="3088"/>
                    <a:pt x="13" y="2600"/>
                    <a:pt x="75" y="2130"/>
                  </a:cubicBezTo>
                  <a:cubicBezTo>
                    <a:pt x="87" y="2038"/>
                    <a:pt x="101" y="1947"/>
                    <a:pt x="118" y="1857"/>
                  </a:cubicBezTo>
                  <a:cubicBezTo>
                    <a:pt x="271" y="1003"/>
                    <a:pt x="611" y="253"/>
                    <a:pt x="1303" y="0"/>
                  </a:cubicBezTo>
                  <a:lnTo>
                    <a:pt x="1532" y="38"/>
                  </a:lnTo>
                  <a:cubicBezTo>
                    <a:pt x="1532" y="38"/>
                    <a:pt x="467" y="117"/>
                    <a:pt x="209" y="2118"/>
                  </a:cubicBezTo>
                  <a:cubicBezTo>
                    <a:pt x="195" y="2229"/>
                    <a:pt x="183" y="2346"/>
                    <a:pt x="174" y="2469"/>
                  </a:cubicBezTo>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Freeform 493">
              <a:extLst>
                <a:ext uri="{FF2B5EF4-FFF2-40B4-BE49-F238E27FC236}">
                  <a16:creationId xmlns:a16="http://schemas.microsoft.com/office/drawing/2014/main" id="{E5E61C34-1227-4714-90DE-537FA53D8FA8}"/>
                </a:ext>
              </a:extLst>
            </p:cNvPr>
            <p:cNvSpPr>
              <a:spLocks/>
            </p:cNvSpPr>
            <p:nvPr/>
          </p:nvSpPr>
          <p:spPr bwMode="auto">
            <a:xfrm>
              <a:off x="2108200" y="5181600"/>
              <a:ext cx="481013" cy="600075"/>
            </a:xfrm>
            <a:custGeom>
              <a:avLst/>
              <a:gdLst>
                <a:gd name="T0" fmla="*/ 2340 w 2340"/>
                <a:gd name="T1" fmla="*/ 2922 h 2924"/>
                <a:gd name="T2" fmla="*/ 2213 w 2340"/>
                <a:gd name="T3" fmla="*/ 2924 h 2924"/>
                <a:gd name="T4" fmla="*/ 2210 w 2340"/>
                <a:gd name="T5" fmla="*/ 2924 h 2924"/>
                <a:gd name="T6" fmla="*/ 2011 w 2340"/>
                <a:gd name="T7" fmla="*/ 2355 h 2924"/>
                <a:gd name="T8" fmla="*/ 1934 w 2340"/>
                <a:gd name="T9" fmla="*/ 2162 h 2924"/>
                <a:gd name="T10" fmla="*/ 1934 w 2340"/>
                <a:gd name="T11" fmla="*/ 2162 h 2924"/>
                <a:gd name="T12" fmla="*/ 1740 w 2340"/>
                <a:gd name="T13" fmla="*/ 1731 h 2924"/>
                <a:gd name="T14" fmla="*/ 0 w 2340"/>
                <a:gd name="T15" fmla="*/ 309 h 2924"/>
                <a:gd name="T16" fmla="*/ 130 w 2340"/>
                <a:gd name="T17" fmla="*/ 217 h 2924"/>
                <a:gd name="T18" fmla="*/ 1732 w 2340"/>
                <a:gd name="T19" fmla="*/ 1508 h 2924"/>
                <a:gd name="T20" fmla="*/ 1732 w 2340"/>
                <a:gd name="T21" fmla="*/ 1508 h 2924"/>
                <a:gd name="T22" fmla="*/ 1906 w 2340"/>
                <a:gd name="T23" fmla="*/ 1844 h 2924"/>
                <a:gd name="T24" fmla="*/ 1906 w 2340"/>
                <a:gd name="T25" fmla="*/ 1844 h 2924"/>
                <a:gd name="T26" fmla="*/ 2131 w 2340"/>
                <a:gd name="T27" fmla="*/ 2352 h 2924"/>
                <a:gd name="T28" fmla="*/ 2194 w 2340"/>
                <a:gd name="T29" fmla="*/ 2513 h 2924"/>
                <a:gd name="T30" fmla="*/ 2340 w 2340"/>
                <a:gd name="T31" fmla="*/ 2922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0" h="2924">
                  <a:moveTo>
                    <a:pt x="2340" y="2922"/>
                  </a:moveTo>
                  <a:cubicBezTo>
                    <a:pt x="2297" y="2923"/>
                    <a:pt x="2255" y="2923"/>
                    <a:pt x="2213" y="2924"/>
                  </a:cubicBezTo>
                  <a:lnTo>
                    <a:pt x="2210" y="2924"/>
                  </a:lnTo>
                  <a:cubicBezTo>
                    <a:pt x="2144" y="2719"/>
                    <a:pt x="2078" y="2530"/>
                    <a:pt x="2011" y="2355"/>
                  </a:cubicBezTo>
                  <a:cubicBezTo>
                    <a:pt x="1985" y="2289"/>
                    <a:pt x="1959" y="2224"/>
                    <a:pt x="1934" y="2162"/>
                  </a:cubicBezTo>
                  <a:lnTo>
                    <a:pt x="1934" y="2162"/>
                  </a:lnTo>
                  <a:cubicBezTo>
                    <a:pt x="1869" y="2006"/>
                    <a:pt x="1805" y="1862"/>
                    <a:pt x="1740" y="1731"/>
                  </a:cubicBezTo>
                  <a:cubicBezTo>
                    <a:pt x="889" y="0"/>
                    <a:pt x="33" y="297"/>
                    <a:pt x="0" y="309"/>
                  </a:cubicBezTo>
                  <a:lnTo>
                    <a:pt x="130" y="217"/>
                  </a:lnTo>
                  <a:cubicBezTo>
                    <a:pt x="797" y="151"/>
                    <a:pt x="1344" y="807"/>
                    <a:pt x="1732" y="1508"/>
                  </a:cubicBezTo>
                  <a:lnTo>
                    <a:pt x="1732" y="1508"/>
                  </a:lnTo>
                  <a:cubicBezTo>
                    <a:pt x="1794" y="1620"/>
                    <a:pt x="1852" y="1733"/>
                    <a:pt x="1906" y="1844"/>
                  </a:cubicBezTo>
                  <a:lnTo>
                    <a:pt x="1906" y="1844"/>
                  </a:lnTo>
                  <a:cubicBezTo>
                    <a:pt x="1992" y="2021"/>
                    <a:pt x="2067" y="2194"/>
                    <a:pt x="2131" y="2352"/>
                  </a:cubicBezTo>
                  <a:cubicBezTo>
                    <a:pt x="2153" y="2407"/>
                    <a:pt x="2174" y="2461"/>
                    <a:pt x="2194" y="2513"/>
                  </a:cubicBezTo>
                  <a:cubicBezTo>
                    <a:pt x="2258" y="2680"/>
                    <a:pt x="2307" y="2822"/>
                    <a:pt x="2340" y="2922"/>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Freeform 494">
              <a:extLst>
                <a:ext uri="{FF2B5EF4-FFF2-40B4-BE49-F238E27FC236}">
                  <a16:creationId xmlns:a16="http://schemas.microsoft.com/office/drawing/2014/main" id="{2C9704DE-B52A-464F-A779-EDCE9D300F1D}"/>
                </a:ext>
              </a:extLst>
            </p:cNvPr>
            <p:cNvSpPr>
              <a:spLocks/>
            </p:cNvSpPr>
            <p:nvPr/>
          </p:nvSpPr>
          <p:spPr bwMode="auto">
            <a:xfrm>
              <a:off x="2563813" y="5087938"/>
              <a:ext cx="236538" cy="693738"/>
            </a:xfrm>
            <a:custGeom>
              <a:avLst/>
              <a:gdLst>
                <a:gd name="T0" fmla="*/ 297 w 1149"/>
                <a:gd name="T1" fmla="*/ 2797 h 3373"/>
                <a:gd name="T2" fmla="*/ 377 w 1149"/>
                <a:gd name="T3" fmla="*/ 3369 h 3373"/>
                <a:gd name="T4" fmla="*/ 252 w 1149"/>
                <a:gd name="T5" fmla="*/ 3373 h 3373"/>
                <a:gd name="T6" fmla="*/ 183 w 1149"/>
                <a:gd name="T7" fmla="*/ 2799 h 3373"/>
                <a:gd name="T8" fmla="*/ 990 w 1149"/>
                <a:gd name="T9" fmla="*/ 0 h 3373"/>
                <a:gd name="T10" fmla="*/ 1149 w 1149"/>
                <a:gd name="T11" fmla="*/ 21 h 3373"/>
                <a:gd name="T12" fmla="*/ 297 w 1149"/>
                <a:gd name="T13" fmla="*/ 2797 h 3373"/>
              </a:gdLst>
              <a:ahLst/>
              <a:cxnLst>
                <a:cxn ang="0">
                  <a:pos x="T0" y="T1"/>
                </a:cxn>
                <a:cxn ang="0">
                  <a:pos x="T2" y="T3"/>
                </a:cxn>
                <a:cxn ang="0">
                  <a:pos x="T4" y="T5"/>
                </a:cxn>
                <a:cxn ang="0">
                  <a:pos x="T6" y="T7"/>
                </a:cxn>
                <a:cxn ang="0">
                  <a:pos x="T8" y="T9"/>
                </a:cxn>
                <a:cxn ang="0">
                  <a:pos x="T10" y="T11"/>
                </a:cxn>
                <a:cxn ang="0">
                  <a:pos x="T12" y="T13"/>
                </a:cxn>
              </a:cxnLst>
              <a:rect l="0" t="0" r="r" b="b"/>
              <a:pathLst>
                <a:path w="1149" h="3373">
                  <a:moveTo>
                    <a:pt x="297" y="2797"/>
                  </a:moveTo>
                  <a:cubicBezTo>
                    <a:pt x="317" y="2976"/>
                    <a:pt x="343" y="3166"/>
                    <a:pt x="377" y="3369"/>
                  </a:cubicBezTo>
                  <a:cubicBezTo>
                    <a:pt x="336" y="3371"/>
                    <a:pt x="294" y="3372"/>
                    <a:pt x="252" y="3373"/>
                  </a:cubicBezTo>
                  <a:cubicBezTo>
                    <a:pt x="231" y="3235"/>
                    <a:pt x="204" y="3035"/>
                    <a:pt x="183" y="2799"/>
                  </a:cubicBezTo>
                  <a:cubicBezTo>
                    <a:pt x="99" y="1855"/>
                    <a:pt x="113" y="345"/>
                    <a:pt x="990" y="0"/>
                  </a:cubicBezTo>
                  <a:lnTo>
                    <a:pt x="1149" y="21"/>
                  </a:lnTo>
                  <a:cubicBezTo>
                    <a:pt x="1149" y="21"/>
                    <a:pt x="0" y="136"/>
                    <a:pt x="297" y="2797"/>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Freeform 495">
              <a:extLst>
                <a:ext uri="{FF2B5EF4-FFF2-40B4-BE49-F238E27FC236}">
                  <a16:creationId xmlns:a16="http://schemas.microsoft.com/office/drawing/2014/main" id="{1C54E48A-FE07-4EAC-A8E0-12B7D3D52657}"/>
                </a:ext>
              </a:extLst>
            </p:cNvPr>
            <p:cNvSpPr>
              <a:spLocks/>
            </p:cNvSpPr>
            <p:nvPr/>
          </p:nvSpPr>
          <p:spPr bwMode="auto">
            <a:xfrm>
              <a:off x="2984500" y="4968875"/>
              <a:ext cx="393700" cy="836613"/>
            </a:xfrm>
            <a:custGeom>
              <a:avLst/>
              <a:gdLst>
                <a:gd name="T0" fmla="*/ 1220 w 1914"/>
                <a:gd name="T1" fmla="*/ 1340 h 4067"/>
                <a:gd name="T2" fmla="*/ 1793 w 1914"/>
                <a:gd name="T3" fmla="*/ 957 h 4067"/>
                <a:gd name="T4" fmla="*/ 1812 w 1914"/>
                <a:gd name="T5" fmla="*/ 1379 h 4067"/>
                <a:gd name="T6" fmla="*/ 1871 w 1914"/>
                <a:gd name="T7" fmla="*/ 1666 h 4067"/>
                <a:gd name="T8" fmla="*/ 1638 w 1914"/>
                <a:gd name="T9" fmla="*/ 2359 h 4067"/>
                <a:gd name="T10" fmla="*/ 1502 w 1914"/>
                <a:gd name="T11" fmla="*/ 2676 h 4067"/>
                <a:gd name="T12" fmla="*/ 814 w 1914"/>
                <a:gd name="T13" fmla="*/ 4067 h 4067"/>
                <a:gd name="T14" fmla="*/ 761 w 1914"/>
                <a:gd name="T15" fmla="*/ 3130 h 4067"/>
                <a:gd name="T16" fmla="*/ 220 w 1914"/>
                <a:gd name="T17" fmla="*/ 1690 h 4067"/>
                <a:gd name="T18" fmla="*/ 1220 w 1914"/>
                <a:gd name="T19" fmla="*/ 1340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4" h="4067">
                  <a:moveTo>
                    <a:pt x="1220" y="1340"/>
                  </a:moveTo>
                  <a:cubicBezTo>
                    <a:pt x="889" y="475"/>
                    <a:pt x="1459" y="250"/>
                    <a:pt x="1793" y="957"/>
                  </a:cubicBezTo>
                  <a:cubicBezTo>
                    <a:pt x="1822" y="1079"/>
                    <a:pt x="1774" y="1135"/>
                    <a:pt x="1812" y="1379"/>
                  </a:cubicBezTo>
                  <a:cubicBezTo>
                    <a:pt x="1837" y="1542"/>
                    <a:pt x="1862" y="1542"/>
                    <a:pt x="1871" y="1666"/>
                  </a:cubicBezTo>
                  <a:cubicBezTo>
                    <a:pt x="1914" y="2057"/>
                    <a:pt x="1757" y="2079"/>
                    <a:pt x="1638" y="2359"/>
                  </a:cubicBezTo>
                  <a:cubicBezTo>
                    <a:pt x="1660" y="2525"/>
                    <a:pt x="1648" y="2598"/>
                    <a:pt x="1502" y="2676"/>
                  </a:cubicBezTo>
                  <a:cubicBezTo>
                    <a:pt x="1195" y="3155"/>
                    <a:pt x="1693" y="3215"/>
                    <a:pt x="814" y="4067"/>
                  </a:cubicBezTo>
                  <a:cubicBezTo>
                    <a:pt x="1047" y="3495"/>
                    <a:pt x="906" y="3502"/>
                    <a:pt x="761" y="3130"/>
                  </a:cubicBezTo>
                  <a:cubicBezTo>
                    <a:pt x="795" y="2409"/>
                    <a:pt x="433" y="2494"/>
                    <a:pt x="220" y="1690"/>
                  </a:cubicBezTo>
                  <a:cubicBezTo>
                    <a:pt x="0" y="704"/>
                    <a:pt x="833" y="0"/>
                    <a:pt x="1220" y="1340"/>
                  </a:cubicBezTo>
                  <a:close/>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Freeform 496">
              <a:extLst>
                <a:ext uri="{FF2B5EF4-FFF2-40B4-BE49-F238E27FC236}">
                  <a16:creationId xmlns:a16="http://schemas.microsoft.com/office/drawing/2014/main" id="{F0B49615-A10D-4579-B93A-5310842E86D3}"/>
                </a:ext>
              </a:extLst>
            </p:cNvPr>
            <p:cNvSpPr>
              <a:spLocks/>
            </p:cNvSpPr>
            <p:nvPr/>
          </p:nvSpPr>
          <p:spPr bwMode="auto">
            <a:xfrm>
              <a:off x="2913063" y="4833938"/>
              <a:ext cx="515938" cy="911225"/>
            </a:xfrm>
            <a:custGeom>
              <a:avLst/>
              <a:gdLst>
                <a:gd name="T0" fmla="*/ 2229 w 2513"/>
                <a:gd name="T1" fmla="*/ 2317 h 4430"/>
                <a:gd name="T2" fmla="*/ 2160 w 2513"/>
                <a:gd name="T3" fmla="*/ 2706 h 4430"/>
                <a:gd name="T4" fmla="*/ 1758 w 2513"/>
                <a:gd name="T5" fmla="*/ 4430 h 4430"/>
                <a:gd name="T6" fmla="*/ 1455 w 2513"/>
                <a:gd name="T7" fmla="*/ 3404 h 4430"/>
                <a:gd name="T8" fmla="*/ 992 w 2513"/>
                <a:gd name="T9" fmla="*/ 2605 h 4430"/>
                <a:gd name="T10" fmla="*/ 478 w 2513"/>
                <a:gd name="T11" fmla="*/ 1943 h 4430"/>
                <a:gd name="T12" fmla="*/ 1388 w 2513"/>
                <a:gd name="T13" fmla="*/ 1113 h 4430"/>
                <a:gd name="T14" fmla="*/ 2035 w 2513"/>
                <a:gd name="T15" fmla="*/ 719 h 4430"/>
                <a:gd name="T16" fmla="*/ 2087 w 2513"/>
                <a:gd name="T17" fmla="*/ 912 h 4430"/>
                <a:gd name="T18" fmla="*/ 2166 w 2513"/>
                <a:gd name="T19" fmla="*/ 1183 h 4430"/>
                <a:gd name="T20" fmla="*/ 2306 w 2513"/>
                <a:gd name="T21" fmla="*/ 1487 h 4430"/>
                <a:gd name="T22" fmla="*/ 2229 w 2513"/>
                <a:gd name="T23" fmla="*/ 2317 h 4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3" h="4430">
                  <a:moveTo>
                    <a:pt x="2229" y="2317"/>
                  </a:moveTo>
                  <a:cubicBezTo>
                    <a:pt x="2297" y="2497"/>
                    <a:pt x="2302" y="2581"/>
                    <a:pt x="2160" y="2706"/>
                  </a:cubicBezTo>
                  <a:cubicBezTo>
                    <a:pt x="1943" y="3318"/>
                    <a:pt x="2513" y="3255"/>
                    <a:pt x="1758" y="4430"/>
                  </a:cubicBezTo>
                  <a:cubicBezTo>
                    <a:pt x="1868" y="3734"/>
                    <a:pt x="1712" y="3779"/>
                    <a:pt x="1455" y="3404"/>
                  </a:cubicBezTo>
                  <a:cubicBezTo>
                    <a:pt x="1367" y="2932"/>
                    <a:pt x="1202" y="2799"/>
                    <a:pt x="992" y="2605"/>
                  </a:cubicBezTo>
                  <a:cubicBezTo>
                    <a:pt x="840" y="2465"/>
                    <a:pt x="665" y="2294"/>
                    <a:pt x="478" y="1943"/>
                  </a:cubicBezTo>
                  <a:cubicBezTo>
                    <a:pt x="0" y="953"/>
                    <a:pt x="651" y="0"/>
                    <a:pt x="1388" y="1113"/>
                  </a:cubicBezTo>
                  <a:cubicBezTo>
                    <a:pt x="987" y="367"/>
                    <a:pt x="1519" y="70"/>
                    <a:pt x="2035" y="719"/>
                  </a:cubicBezTo>
                  <a:cubicBezTo>
                    <a:pt x="2069" y="786"/>
                    <a:pt x="2074" y="839"/>
                    <a:pt x="2087" y="912"/>
                  </a:cubicBezTo>
                  <a:cubicBezTo>
                    <a:pt x="2098" y="978"/>
                    <a:pt x="2116" y="1060"/>
                    <a:pt x="2166" y="1183"/>
                  </a:cubicBezTo>
                  <a:cubicBezTo>
                    <a:pt x="2236" y="1358"/>
                    <a:pt x="2264" y="1351"/>
                    <a:pt x="2306" y="1487"/>
                  </a:cubicBezTo>
                  <a:cubicBezTo>
                    <a:pt x="2456" y="1910"/>
                    <a:pt x="2288" y="1975"/>
                    <a:pt x="2229" y="2317"/>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Freeform 497">
              <a:extLst>
                <a:ext uri="{FF2B5EF4-FFF2-40B4-BE49-F238E27FC236}">
                  <a16:creationId xmlns:a16="http://schemas.microsoft.com/office/drawing/2014/main" id="{BC9A2EC0-DEA6-4CC9-88D5-BD9DE80AA9B7}"/>
                </a:ext>
              </a:extLst>
            </p:cNvPr>
            <p:cNvSpPr>
              <a:spLocks/>
            </p:cNvSpPr>
            <p:nvPr/>
          </p:nvSpPr>
          <p:spPr bwMode="auto">
            <a:xfrm>
              <a:off x="1971675" y="4999038"/>
              <a:ext cx="561975" cy="758825"/>
            </a:xfrm>
            <a:custGeom>
              <a:avLst/>
              <a:gdLst>
                <a:gd name="T0" fmla="*/ 1110 w 2734"/>
                <a:gd name="T1" fmla="*/ 1070 h 3689"/>
                <a:gd name="T2" fmla="*/ 1942 w 2734"/>
                <a:gd name="T3" fmla="*/ 1742 h 3689"/>
                <a:gd name="T4" fmla="*/ 1645 w 2734"/>
                <a:gd name="T5" fmla="*/ 2051 h 3689"/>
                <a:gd name="T6" fmla="*/ 1426 w 2734"/>
                <a:gd name="T7" fmla="*/ 2269 h 3689"/>
                <a:gd name="T8" fmla="*/ 1324 w 2734"/>
                <a:gd name="T9" fmla="*/ 2510 h 3689"/>
                <a:gd name="T10" fmla="*/ 987 w 2734"/>
                <a:gd name="T11" fmla="*/ 2761 h 3689"/>
                <a:gd name="T12" fmla="*/ 896 w 2734"/>
                <a:gd name="T13" fmla="*/ 2898 h 3689"/>
                <a:gd name="T14" fmla="*/ 483 w 2734"/>
                <a:gd name="T15" fmla="*/ 3289 h 3689"/>
                <a:gd name="T16" fmla="*/ 68 w 2734"/>
                <a:gd name="T17" fmla="*/ 3689 h 3689"/>
                <a:gd name="T18" fmla="*/ 250 w 2734"/>
                <a:gd name="T19" fmla="*/ 3054 h 3689"/>
                <a:gd name="T20" fmla="*/ 357 w 2734"/>
                <a:gd name="T21" fmla="*/ 2567 h 3689"/>
                <a:gd name="T22" fmla="*/ 338 w 2734"/>
                <a:gd name="T23" fmla="*/ 2139 h 3689"/>
                <a:gd name="T24" fmla="*/ 360 w 2734"/>
                <a:gd name="T25" fmla="*/ 1409 h 3689"/>
                <a:gd name="T26" fmla="*/ 394 w 2734"/>
                <a:gd name="T27" fmla="*/ 892 h 3689"/>
                <a:gd name="T28" fmla="*/ 1110 w 2734"/>
                <a:gd name="T29" fmla="*/ 107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4" h="3689">
                  <a:moveTo>
                    <a:pt x="1110" y="1070"/>
                  </a:moveTo>
                  <a:cubicBezTo>
                    <a:pt x="1651" y="343"/>
                    <a:pt x="2734" y="1158"/>
                    <a:pt x="1942" y="1742"/>
                  </a:cubicBezTo>
                  <a:cubicBezTo>
                    <a:pt x="1718" y="1754"/>
                    <a:pt x="1830" y="1980"/>
                    <a:pt x="1645" y="2051"/>
                  </a:cubicBezTo>
                  <a:cubicBezTo>
                    <a:pt x="1404" y="2128"/>
                    <a:pt x="1513" y="2137"/>
                    <a:pt x="1426" y="2269"/>
                  </a:cubicBezTo>
                  <a:cubicBezTo>
                    <a:pt x="1193" y="2296"/>
                    <a:pt x="1250" y="2320"/>
                    <a:pt x="1324" y="2510"/>
                  </a:cubicBezTo>
                  <a:cubicBezTo>
                    <a:pt x="1331" y="2691"/>
                    <a:pt x="1147" y="2799"/>
                    <a:pt x="987" y="2761"/>
                  </a:cubicBezTo>
                  <a:cubicBezTo>
                    <a:pt x="935" y="2787"/>
                    <a:pt x="961" y="2854"/>
                    <a:pt x="896" y="2898"/>
                  </a:cubicBezTo>
                  <a:cubicBezTo>
                    <a:pt x="665" y="2957"/>
                    <a:pt x="636" y="3094"/>
                    <a:pt x="483" y="3289"/>
                  </a:cubicBezTo>
                  <a:cubicBezTo>
                    <a:pt x="329" y="3400"/>
                    <a:pt x="203" y="3471"/>
                    <a:pt x="68" y="3689"/>
                  </a:cubicBezTo>
                  <a:cubicBezTo>
                    <a:pt x="0" y="3347"/>
                    <a:pt x="169" y="3331"/>
                    <a:pt x="250" y="3054"/>
                  </a:cubicBezTo>
                  <a:cubicBezTo>
                    <a:pt x="292" y="2774"/>
                    <a:pt x="172" y="2772"/>
                    <a:pt x="357" y="2567"/>
                  </a:cubicBezTo>
                  <a:cubicBezTo>
                    <a:pt x="321" y="2459"/>
                    <a:pt x="231" y="2262"/>
                    <a:pt x="338" y="2139"/>
                  </a:cubicBezTo>
                  <a:cubicBezTo>
                    <a:pt x="355" y="1895"/>
                    <a:pt x="149" y="1795"/>
                    <a:pt x="360" y="1409"/>
                  </a:cubicBezTo>
                  <a:cubicBezTo>
                    <a:pt x="546" y="1239"/>
                    <a:pt x="444" y="1107"/>
                    <a:pt x="394" y="892"/>
                  </a:cubicBezTo>
                  <a:cubicBezTo>
                    <a:pt x="270" y="0"/>
                    <a:pt x="1431" y="390"/>
                    <a:pt x="1110" y="1070"/>
                  </a:cubicBezTo>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Freeform 498">
              <a:extLst>
                <a:ext uri="{FF2B5EF4-FFF2-40B4-BE49-F238E27FC236}">
                  <a16:creationId xmlns:a16="http://schemas.microsoft.com/office/drawing/2014/main" id="{08DA2280-C6CC-44EF-8DD5-E16F814DB19C}"/>
                </a:ext>
              </a:extLst>
            </p:cNvPr>
            <p:cNvSpPr>
              <a:spLocks/>
            </p:cNvSpPr>
            <p:nvPr/>
          </p:nvSpPr>
          <p:spPr bwMode="auto">
            <a:xfrm>
              <a:off x="1919288" y="4879975"/>
              <a:ext cx="534988" cy="831850"/>
            </a:xfrm>
            <a:custGeom>
              <a:avLst/>
              <a:gdLst>
                <a:gd name="T0" fmla="*/ 2503 w 2601"/>
                <a:gd name="T1" fmla="*/ 1399 h 4049"/>
                <a:gd name="T2" fmla="*/ 2383 w 2601"/>
                <a:gd name="T3" fmla="*/ 1664 h 4049"/>
                <a:gd name="T4" fmla="*/ 2181 w 2601"/>
                <a:gd name="T5" fmla="*/ 1858 h 4049"/>
                <a:gd name="T6" fmla="*/ 2112 w 2601"/>
                <a:gd name="T7" fmla="*/ 1867 h 4049"/>
                <a:gd name="T8" fmla="*/ 1844 w 2601"/>
                <a:gd name="T9" fmla="*/ 2206 h 4049"/>
                <a:gd name="T10" fmla="*/ 1596 w 2601"/>
                <a:gd name="T11" fmla="*/ 2450 h 4049"/>
                <a:gd name="T12" fmla="*/ 1472 w 2601"/>
                <a:gd name="T13" fmla="*/ 2731 h 4049"/>
                <a:gd name="T14" fmla="*/ 1094 w 2601"/>
                <a:gd name="T15" fmla="*/ 3007 h 4049"/>
                <a:gd name="T16" fmla="*/ 988 w 2601"/>
                <a:gd name="T17" fmla="*/ 3163 h 4049"/>
                <a:gd name="T18" fmla="*/ 521 w 2601"/>
                <a:gd name="T19" fmla="*/ 3601 h 4049"/>
                <a:gd name="T20" fmla="*/ 52 w 2601"/>
                <a:gd name="T21" fmla="*/ 4049 h 4049"/>
                <a:gd name="T22" fmla="*/ 287 w 2601"/>
                <a:gd name="T23" fmla="*/ 3304 h 4049"/>
                <a:gd name="T24" fmla="*/ 432 w 2601"/>
                <a:gd name="T25" fmla="*/ 2731 h 4049"/>
                <a:gd name="T26" fmla="*/ 439 w 2601"/>
                <a:gd name="T27" fmla="*/ 2220 h 4049"/>
                <a:gd name="T28" fmla="*/ 507 w 2601"/>
                <a:gd name="T29" fmla="*/ 1350 h 4049"/>
                <a:gd name="T30" fmla="*/ 556 w 2601"/>
                <a:gd name="T31" fmla="*/ 1301 h 4049"/>
                <a:gd name="T32" fmla="*/ 556 w 2601"/>
                <a:gd name="T33" fmla="*/ 1301 h 4049"/>
                <a:gd name="T34" fmla="*/ 577 w 2601"/>
                <a:gd name="T35" fmla="*/ 736 h 4049"/>
                <a:gd name="T36" fmla="*/ 632 w 2601"/>
                <a:gd name="T37" fmla="*/ 329 h 4049"/>
                <a:gd name="T38" fmla="*/ 1360 w 2601"/>
                <a:gd name="T39" fmla="*/ 460 h 4049"/>
                <a:gd name="T40" fmla="*/ 1332 w 2601"/>
                <a:gd name="T41" fmla="*/ 998 h 4049"/>
                <a:gd name="T42" fmla="*/ 2503 w 2601"/>
                <a:gd name="T43" fmla="*/ 1399 h 4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1" h="4049">
                  <a:moveTo>
                    <a:pt x="2503" y="1399"/>
                  </a:moveTo>
                  <a:cubicBezTo>
                    <a:pt x="2487" y="1487"/>
                    <a:pt x="2449" y="1577"/>
                    <a:pt x="2383" y="1664"/>
                  </a:cubicBezTo>
                  <a:cubicBezTo>
                    <a:pt x="2333" y="1731"/>
                    <a:pt x="2266" y="1796"/>
                    <a:pt x="2181" y="1858"/>
                  </a:cubicBezTo>
                  <a:cubicBezTo>
                    <a:pt x="2154" y="1857"/>
                    <a:pt x="2131" y="1861"/>
                    <a:pt x="2112" y="1867"/>
                  </a:cubicBezTo>
                  <a:cubicBezTo>
                    <a:pt x="1960" y="1917"/>
                    <a:pt x="2024" y="2142"/>
                    <a:pt x="1844" y="2206"/>
                  </a:cubicBezTo>
                  <a:cubicBezTo>
                    <a:pt x="1581" y="2281"/>
                    <a:pt x="1697" y="2299"/>
                    <a:pt x="1596" y="2450"/>
                  </a:cubicBezTo>
                  <a:cubicBezTo>
                    <a:pt x="1344" y="2466"/>
                    <a:pt x="1404" y="2499"/>
                    <a:pt x="1472" y="2731"/>
                  </a:cubicBezTo>
                  <a:cubicBezTo>
                    <a:pt x="1468" y="2947"/>
                    <a:pt x="1264" y="3062"/>
                    <a:pt x="1094" y="3007"/>
                  </a:cubicBezTo>
                  <a:cubicBezTo>
                    <a:pt x="1037" y="3034"/>
                    <a:pt x="1061" y="3115"/>
                    <a:pt x="988" y="3163"/>
                  </a:cubicBezTo>
                  <a:cubicBezTo>
                    <a:pt x="737" y="3218"/>
                    <a:pt x="697" y="3379"/>
                    <a:pt x="521" y="3601"/>
                  </a:cubicBezTo>
                  <a:cubicBezTo>
                    <a:pt x="350" y="3722"/>
                    <a:pt x="210" y="3798"/>
                    <a:pt x="52" y="4049"/>
                  </a:cubicBezTo>
                  <a:cubicBezTo>
                    <a:pt x="0" y="3636"/>
                    <a:pt x="182" y="3628"/>
                    <a:pt x="287" y="3304"/>
                  </a:cubicBezTo>
                  <a:cubicBezTo>
                    <a:pt x="349" y="2973"/>
                    <a:pt x="220" y="2962"/>
                    <a:pt x="432" y="2731"/>
                  </a:cubicBezTo>
                  <a:cubicBezTo>
                    <a:pt x="400" y="2600"/>
                    <a:pt x="316" y="2358"/>
                    <a:pt x="439" y="2220"/>
                  </a:cubicBezTo>
                  <a:cubicBezTo>
                    <a:pt x="471" y="1929"/>
                    <a:pt x="257" y="1796"/>
                    <a:pt x="507" y="1350"/>
                  </a:cubicBezTo>
                  <a:cubicBezTo>
                    <a:pt x="526" y="1334"/>
                    <a:pt x="542" y="1317"/>
                    <a:pt x="556" y="1301"/>
                  </a:cubicBezTo>
                  <a:lnTo>
                    <a:pt x="556" y="1301"/>
                  </a:lnTo>
                  <a:cubicBezTo>
                    <a:pt x="700" y="1132"/>
                    <a:pt x="613" y="974"/>
                    <a:pt x="577" y="736"/>
                  </a:cubicBezTo>
                  <a:cubicBezTo>
                    <a:pt x="564" y="558"/>
                    <a:pt x="587" y="424"/>
                    <a:pt x="632" y="329"/>
                  </a:cubicBezTo>
                  <a:cubicBezTo>
                    <a:pt x="790" y="0"/>
                    <a:pt x="1217" y="131"/>
                    <a:pt x="1360" y="460"/>
                  </a:cubicBezTo>
                  <a:cubicBezTo>
                    <a:pt x="1425" y="607"/>
                    <a:pt x="1432" y="795"/>
                    <a:pt x="1332" y="998"/>
                  </a:cubicBezTo>
                  <a:cubicBezTo>
                    <a:pt x="1819" y="353"/>
                    <a:pt x="2601" y="846"/>
                    <a:pt x="2503" y="1399"/>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Freeform 499">
              <a:extLst>
                <a:ext uri="{FF2B5EF4-FFF2-40B4-BE49-F238E27FC236}">
                  <a16:creationId xmlns:a16="http://schemas.microsoft.com/office/drawing/2014/main" id="{78CB711F-835A-4334-ADFE-07C1781848C1}"/>
                </a:ext>
              </a:extLst>
            </p:cNvPr>
            <p:cNvSpPr>
              <a:spLocks/>
            </p:cNvSpPr>
            <p:nvPr/>
          </p:nvSpPr>
          <p:spPr bwMode="auto">
            <a:xfrm>
              <a:off x="2520950" y="4941888"/>
              <a:ext cx="427038" cy="712788"/>
            </a:xfrm>
            <a:custGeom>
              <a:avLst/>
              <a:gdLst>
                <a:gd name="T0" fmla="*/ 1009 w 2074"/>
                <a:gd name="T1" fmla="*/ 723 h 3464"/>
                <a:gd name="T2" fmla="*/ 880 w 2074"/>
                <a:gd name="T3" fmla="*/ 202 h 3464"/>
                <a:gd name="T4" fmla="*/ 163 w 2074"/>
                <a:gd name="T5" fmla="*/ 373 h 3464"/>
                <a:gd name="T6" fmla="*/ 184 w 2074"/>
                <a:gd name="T7" fmla="*/ 625 h 3464"/>
                <a:gd name="T8" fmla="*/ 10 w 2074"/>
                <a:gd name="T9" fmla="*/ 861 h 3464"/>
                <a:gd name="T10" fmla="*/ 62 w 2074"/>
                <a:gd name="T11" fmla="*/ 1107 h 3464"/>
                <a:gd name="T12" fmla="*/ 32 w 2074"/>
                <a:gd name="T13" fmla="*/ 1447 h 3464"/>
                <a:gd name="T14" fmla="*/ 775 w 2074"/>
                <a:gd name="T15" fmla="*/ 2390 h 3464"/>
                <a:gd name="T16" fmla="*/ 1063 w 2074"/>
                <a:gd name="T17" fmla="*/ 2579 h 3464"/>
                <a:gd name="T18" fmla="*/ 1225 w 2074"/>
                <a:gd name="T19" fmla="*/ 2893 h 3464"/>
                <a:gd name="T20" fmla="*/ 2056 w 2074"/>
                <a:gd name="T21" fmla="*/ 3464 h 3464"/>
                <a:gd name="T22" fmla="*/ 1959 w 2074"/>
                <a:gd name="T23" fmla="*/ 2862 h 3464"/>
                <a:gd name="T24" fmla="*/ 1836 w 2074"/>
                <a:gd name="T25" fmla="*/ 2508 h 3464"/>
                <a:gd name="T26" fmla="*/ 1843 w 2074"/>
                <a:gd name="T27" fmla="*/ 2244 h 3464"/>
                <a:gd name="T28" fmla="*/ 1758 w 2074"/>
                <a:gd name="T29" fmla="*/ 1874 h 3464"/>
                <a:gd name="T30" fmla="*/ 1839 w 2074"/>
                <a:gd name="T31" fmla="*/ 1442 h 3464"/>
                <a:gd name="T32" fmla="*/ 1580 w 2074"/>
                <a:gd name="T33" fmla="*/ 605 h 3464"/>
                <a:gd name="T34" fmla="*/ 1009 w 2074"/>
                <a:gd name="T35" fmla="*/ 723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74" h="3464">
                  <a:moveTo>
                    <a:pt x="1009" y="723"/>
                  </a:moveTo>
                  <a:cubicBezTo>
                    <a:pt x="1066" y="522"/>
                    <a:pt x="1017" y="314"/>
                    <a:pt x="880" y="202"/>
                  </a:cubicBezTo>
                  <a:cubicBezTo>
                    <a:pt x="633" y="0"/>
                    <a:pt x="204" y="200"/>
                    <a:pt x="163" y="373"/>
                  </a:cubicBezTo>
                  <a:cubicBezTo>
                    <a:pt x="144" y="455"/>
                    <a:pt x="217" y="507"/>
                    <a:pt x="184" y="625"/>
                  </a:cubicBezTo>
                  <a:cubicBezTo>
                    <a:pt x="155" y="730"/>
                    <a:pt x="19" y="771"/>
                    <a:pt x="10" y="861"/>
                  </a:cubicBezTo>
                  <a:cubicBezTo>
                    <a:pt x="0" y="951"/>
                    <a:pt x="21" y="1012"/>
                    <a:pt x="62" y="1107"/>
                  </a:cubicBezTo>
                  <a:cubicBezTo>
                    <a:pt x="133" y="1271"/>
                    <a:pt x="40" y="1264"/>
                    <a:pt x="32" y="1447"/>
                  </a:cubicBezTo>
                  <a:cubicBezTo>
                    <a:pt x="18" y="1785"/>
                    <a:pt x="460" y="2237"/>
                    <a:pt x="775" y="2390"/>
                  </a:cubicBezTo>
                  <a:cubicBezTo>
                    <a:pt x="854" y="2428"/>
                    <a:pt x="962" y="2467"/>
                    <a:pt x="1063" y="2579"/>
                  </a:cubicBezTo>
                  <a:cubicBezTo>
                    <a:pt x="1176" y="2704"/>
                    <a:pt x="1207" y="2838"/>
                    <a:pt x="1225" y="2893"/>
                  </a:cubicBezTo>
                  <a:cubicBezTo>
                    <a:pt x="1280" y="3062"/>
                    <a:pt x="1467" y="3277"/>
                    <a:pt x="2056" y="3464"/>
                  </a:cubicBezTo>
                  <a:cubicBezTo>
                    <a:pt x="2074" y="3179"/>
                    <a:pt x="2016" y="2986"/>
                    <a:pt x="1959" y="2862"/>
                  </a:cubicBezTo>
                  <a:cubicBezTo>
                    <a:pt x="1914" y="2764"/>
                    <a:pt x="1850" y="2669"/>
                    <a:pt x="1836" y="2508"/>
                  </a:cubicBezTo>
                  <a:cubicBezTo>
                    <a:pt x="1825" y="2394"/>
                    <a:pt x="1852" y="2376"/>
                    <a:pt x="1843" y="2244"/>
                  </a:cubicBezTo>
                  <a:cubicBezTo>
                    <a:pt x="1832" y="2063"/>
                    <a:pt x="1777" y="2012"/>
                    <a:pt x="1758" y="1874"/>
                  </a:cubicBezTo>
                  <a:cubicBezTo>
                    <a:pt x="1734" y="1694"/>
                    <a:pt x="1805" y="1624"/>
                    <a:pt x="1839" y="1442"/>
                  </a:cubicBezTo>
                  <a:cubicBezTo>
                    <a:pt x="1889" y="1166"/>
                    <a:pt x="1834" y="727"/>
                    <a:pt x="1580" y="605"/>
                  </a:cubicBezTo>
                  <a:cubicBezTo>
                    <a:pt x="1353" y="497"/>
                    <a:pt x="1062" y="687"/>
                    <a:pt x="1009" y="723"/>
                  </a:cubicBezTo>
                </a:path>
              </a:pathLst>
            </a:custGeom>
            <a:solidFill>
              <a:srgbClr val="5F8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Freeform 500">
              <a:extLst>
                <a:ext uri="{FF2B5EF4-FFF2-40B4-BE49-F238E27FC236}">
                  <a16:creationId xmlns:a16="http://schemas.microsoft.com/office/drawing/2014/main" id="{2824C060-E13A-4ED4-9CB3-85A2C761E427}"/>
                </a:ext>
              </a:extLst>
            </p:cNvPr>
            <p:cNvSpPr>
              <a:spLocks/>
            </p:cNvSpPr>
            <p:nvPr/>
          </p:nvSpPr>
          <p:spPr bwMode="auto">
            <a:xfrm>
              <a:off x="2725738" y="5097463"/>
              <a:ext cx="142875" cy="454025"/>
            </a:xfrm>
            <a:custGeom>
              <a:avLst/>
              <a:gdLst>
                <a:gd name="T0" fmla="*/ 695 w 695"/>
                <a:gd name="T1" fmla="*/ 2211 h 2211"/>
                <a:gd name="T2" fmla="*/ 140 w 695"/>
                <a:gd name="T3" fmla="*/ 960 h 2211"/>
                <a:gd name="T4" fmla="*/ 11 w 695"/>
                <a:gd name="T5" fmla="*/ 0 h 2211"/>
                <a:gd name="T6" fmla="*/ 43 w 695"/>
                <a:gd name="T7" fmla="*/ 694 h 2211"/>
                <a:gd name="T8" fmla="*/ 695 w 695"/>
                <a:gd name="T9" fmla="*/ 2211 h 2211"/>
              </a:gdLst>
              <a:ahLst/>
              <a:cxnLst>
                <a:cxn ang="0">
                  <a:pos x="T0" y="T1"/>
                </a:cxn>
                <a:cxn ang="0">
                  <a:pos x="T2" y="T3"/>
                </a:cxn>
                <a:cxn ang="0">
                  <a:pos x="T4" y="T5"/>
                </a:cxn>
                <a:cxn ang="0">
                  <a:pos x="T6" y="T7"/>
                </a:cxn>
                <a:cxn ang="0">
                  <a:pos x="T8" y="T9"/>
                </a:cxn>
              </a:cxnLst>
              <a:rect l="0" t="0" r="r" b="b"/>
              <a:pathLst>
                <a:path w="695" h="2211">
                  <a:moveTo>
                    <a:pt x="695" y="2211"/>
                  </a:moveTo>
                  <a:cubicBezTo>
                    <a:pt x="516" y="1903"/>
                    <a:pt x="282" y="1500"/>
                    <a:pt x="140" y="960"/>
                  </a:cubicBezTo>
                  <a:cubicBezTo>
                    <a:pt x="49" y="614"/>
                    <a:pt x="33" y="273"/>
                    <a:pt x="11" y="0"/>
                  </a:cubicBezTo>
                  <a:cubicBezTo>
                    <a:pt x="0" y="202"/>
                    <a:pt x="5" y="437"/>
                    <a:pt x="43" y="694"/>
                  </a:cubicBezTo>
                  <a:cubicBezTo>
                    <a:pt x="153" y="1425"/>
                    <a:pt x="481" y="1936"/>
                    <a:pt x="695" y="221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Freeform 501">
              <a:extLst>
                <a:ext uri="{FF2B5EF4-FFF2-40B4-BE49-F238E27FC236}">
                  <a16:creationId xmlns:a16="http://schemas.microsoft.com/office/drawing/2014/main" id="{16ECBD22-DB74-4FA7-9C47-134DB917016E}"/>
                </a:ext>
              </a:extLst>
            </p:cNvPr>
            <p:cNvSpPr>
              <a:spLocks/>
            </p:cNvSpPr>
            <p:nvPr/>
          </p:nvSpPr>
          <p:spPr bwMode="auto">
            <a:xfrm>
              <a:off x="2730500" y="5167313"/>
              <a:ext cx="131763" cy="47625"/>
            </a:xfrm>
            <a:custGeom>
              <a:avLst/>
              <a:gdLst>
                <a:gd name="T0" fmla="*/ 0 w 641"/>
                <a:gd name="T1" fmla="*/ 2 h 230"/>
                <a:gd name="T2" fmla="*/ 392 w 641"/>
                <a:gd name="T3" fmla="*/ 103 h 230"/>
                <a:gd name="T4" fmla="*/ 641 w 641"/>
                <a:gd name="T5" fmla="*/ 230 h 230"/>
                <a:gd name="T6" fmla="*/ 472 w 641"/>
                <a:gd name="T7" fmla="*/ 116 h 230"/>
                <a:gd name="T8" fmla="*/ 0 w 641"/>
                <a:gd name="T9" fmla="*/ 2 h 230"/>
              </a:gdLst>
              <a:ahLst/>
              <a:cxnLst>
                <a:cxn ang="0">
                  <a:pos x="T0" y="T1"/>
                </a:cxn>
                <a:cxn ang="0">
                  <a:pos x="T2" y="T3"/>
                </a:cxn>
                <a:cxn ang="0">
                  <a:pos x="T4" y="T5"/>
                </a:cxn>
                <a:cxn ang="0">
                  <a:pos x="T6" y="T7"/>
                </a:cxn>
                <a:cxn ang="0">
                  <a:pos x="T8" y="T9"/>
                </a:cxn>
              </a:cxnLst>
              <a:rect l="0" t="0" r="r" b="b"/>
              <a:pathLst>
                <a:path w="641" h="230">
                  <a:moveTo>
                    <a:pt x="0" y="2"/>
                  </a:moveTo>
                  <a:cubicBezTo>
                    <a:pt x="103" y="14"/>
                    <a:pt x="239" y="41"/>
                    <a:pt x="392" y="103"/>
                  </a:cubicBezTo>
                  <a:cubicBezTo>
                    <a:pt x="489" y="142"/>
                    <a:pt x="573" y="188"/>
                    <a:pt x="641" y="230"/>
                  </a:cubicBezTo>
                  <a:cubicBezTo>
                    <a:pt x="595" y="192"/>
                    <a:pt x="539" y="152"/>
                    <a:pt x="472" y="116"/>
                  </a:cubicBezTo>
                  <a:cubicBezTo>
                    <a:pt x="280" y="13"/>
                    <a:pt x="102" y="0"/>
                    <a:pt x="0" y="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Freeform 502">
              <a:extLst>
                <a:ext uri="{FF2B5EF4-FFF2-40B4-BE49-F238E27FC236}">
                  <a16:creationId xmlns:a16="http://schemas.microsoft.com/office/drawing/2014/main" id="{79FB2FD8-6847-41F9-8335-D805A9A1F9F3}"/>
                </a:ext>
              </a:extLst>
            </p:cNvPr>
            <p:cNvSpPr>
              <a:spLocks/>
            </p:cNvSpPr>
            <p:nvPr/>
          </p:nvSpPr>
          <p:spPr bwMode="auto">
            <a:xfrm>
              <a:off x="2749550" y="5287963"/>
              <a:ext cx="107950" cy="103188"/>
            </a:xfrm>
            <a:custGeom>
              <a:avLst/>
              <a:gdLst>
                <a:gd name="T0" fmla="*/ 0 w 527"/>
                <a:gd name="T1" fmla="*/ 0 h 504"/>
                <a:gd name="T2" fmla="*/ 336 w 527"/>
                <a:gd name="T3" fmla="*/ 269 h 504"/>
                <a:gd name="T4" fmla="*/ 527 w 527"/>
                <a:gd name="T5" fmla="*/ 504 h 504"/>
                <a:gd name="T6" fmla="*/ 408 w 527"/>
                <a:gd name="T7" fmla="*/ 317 h 504"/>
                <a:gd name="T8" fmla="*/ 0 w 527"/>
                <a:gd name="T9" fmla="*/ 0 h 504"/>
              </a:gdLst>
              <a:ahLst/>
              <a:cxnLst>
                <a:cxn ang="0">
                  <a:pos x="T0" y="T1"/>
                </a:cxn>
                <a:cxn ang="0">
                  <a:pos x="T2" y="T3"/>
                </a:cxn>
                <a:cxn ang="0">
                  <a:pos x="T4" y="T5"/>
                </a:cxn>
                <a:cxn ang="0">
                  <a:pos x="T6" y="T7"/>
                </a:cxn>
                <a:cxn ang="0">
                  <a:pos x="T8" y="T9"/>
                </a:cxn>
              </a:cxnLst>
              <a:rect l="0" t="0" r="r" b="b"/>
              <a:pathLst>
                <a:path w="527" h="504">
                  <a:moveTo>
                    <a:pt x="0" y="0"/>
                  </a:moveTo>
                  <a:cubicBezTo>
                    <a:pt x="94" y="57"/>
                    <a:pt x="214" y="142"/>
                    <a:pt x="336" y="269"/>
                  </a:cubicBezTo>
                  <a:cubicBezTo>
                    <a:pt x="415" y="351"/>
                    <a:pt x="478" y="432"/>
                    <a:pt x="527" y="504"/>
                  </a:cubicBezTo>
                  <a:cubicBezTo>
                    <a:pt x="497" y="446"/>
                    <a:pt x="459" y="382"/>
                    <a:pt x="408" y="317"/>
                  </a:cubicBezTo>
                  <a:cubicBezTo>
                    <a:pt x="263" y="131"/>
                    <a:pt x="98" y="42"/>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 name="Freeform 503">
              <a:extLst>
                <a:ext uri="{FF2B5EF4-FFF2-40B4-BE49-F238E27FC236}">
                  <a16:creationId xmlns:a16="http://schemas.microsoft.com/office/drawing/2014/main" id="{756BCB53-511F-4771-82BA-538134772D3A}"/>
                </a:ext>
              </a:extLst>
            </p:cNvPr>
            <p:cNvSpPr>
              <a:spLocks/>
            </p:cNvSpPr>
            <p:nvPr/>
          </p:nvSpPr>
          <p:spPr bwMode="auto">
            <a:xfrm>
              <a:off x="2708275" y="5267325"/>
              <a:ext cx="33338" cy="136525"/>
            </a:xfrm>
            <a:custGeom>
              <a:avLst/>
              <a:gdLst>
                <a:gd name="T0" fmla="*/ 29 w 159"/>
                <a:gd name="T1" fmla="*/ 662 h 662"/>
                <a:gd name="T2" fmla="*/ 71 w 159"/>
                <a:gd name="T3" fmla="*/ 266 h 662"/>
                <a:gd name="T4" fmla="*/ 159 w 159"/>
                <a:gd name="T5" fmla="*/ 0 h 662"/>
                <a:gd name="T6" fmla="*/ 73 w 159"/>
                <a:gd name="T7" fmla="*/ 187 h 662"/>
                <a:gd name="T8" fmla="*/ 29 w 159"/>
                <a:gd name="T9" fmla="*/ 662 h 662"/>
              </a:gdLst>
              <a:ahLst/>
              <a:cxnLst>
                <a:cxn ang="0">
                  <a:pos x="T0" y="T1"/>
                </a:cxn>
                <a:cxn ang="0">
                  <a:pos x="T2" y="T3"/>
                </a:cxn>
                <a:cxn ang="0">
                  <a:pos x="T4" y="T5"/>
                </a:cxn>
                <a:cxn ang="0">
                  <a:pos x="T6" y="T7"/>
                </a:cxn>
                <a:cxn ang="0">
                  <a:pos x="T8" y="T9"/>
                </a:cxn>
              </a:cxnLst>
              <a:rect l="0" t="0" r="r" b="b"/>
              <a:pathLst>
                <a:path w="159" h="662">
                  <a:moveTo>
                    <a:pt x="29" y="662"/>
                  </a:moveTo>
                  <a:cubicBezTo>
                    <a:pt x="26" y="560"/>
                    <a:pt x="33" y="424"/>
                    <a:pt x="71" y="266"/>
                  </a:cubicBezTo>
                  <a:cubicBezTo>
                    <a:pt x="96" y="164"/>
                    <a:pt x="128" y="75"/>
                    <a:pt x="159" y="0"/>
                  </a:cubicBezTo>
                  <a:cubicBezTo>
                    <a:pt x="129" y="52"/>
                    <a:pt x="98" y="115"/>
                    <a:pt x="73" y="187"/>
                  </a:cubicBezTo>
                  <a:cubicBezTo>
                    <a:pt x="0" y="392"/>
                    <a:pt x="13" y="565"/>
                    <a:pt x="29" y="66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 name="Freeform 504">
              <a:extLst>
                <a:ext uri="{FF2B5EF4-FFF2-40B4-BE49-F238E27FC236}">
                  <a16:creationId xmlns:a16="http://schemas.microsoft.com/office/drawing/2014/main" id="{CB9A4651-69E4-4780-8B91-F92D520B069C}"/>
                </a:ext>
              </a:extLst>
            </p:cNvPr>
            <p:cNvSpPr>
              <a:spLocks/>
            </p:cNvSpPr>
            <p:nvPr/>
          </p:nvSpPr>
          <p:spPr bwMode="auto">
            <a:xfrm>
              <a:off x="2776538" y="5421313"/>
              <a:ext cx="17463" cy="104775"/>
            </a:xfrm>
            <a:custGeom>
              <a:avLst/>
              <a:gdLst>
                <a:gd name="T0" fmla="*/ 46 w 86"/>
                <a:gd name="T1" fmla="*/ 514 h 514"/>
                <a:gd name="T2" fmla="*/ 43 w 86"/>
                <a:gd name="T3" fmla="*/ 209 h 514"/>
                <a:gd name="T4" fmla="*/ 86 w 86"/>
                <a:gd name="T5" fmla="*/ 0 h 514"/>
                <a:gd name="T6" fmla="*/ 37 w 86"/>
                <a:gd name="T7" fmla="*/ 149 h 514"/>
                <a:gd name="T8" fmla="*/ 46 w 86"/>
                <a:gd name="T9" fmla="*/ 514 h 514"/>
              </a:gdLst>
              <a:ahLst/>
              <a:cxnLst>
                <a:cxn ang="0">
                  <a:pos x="T0" y="T1"/>
                </a:cxn>
                <a:cxn ang="0">
                  <a:pos x="T2" y="T3"/>
                </a:cxn>
                <a:cxn ang="0">
                  <a:pos x="T4" y="T5"/>
                </a:cxn>
                <a:cxn ang="0">
                  <a:pos x="T6" y="T7"/>
                </a:cxn>
                <a:cxn ang="0">
                  <a:pos x="T8" y="T9"/>
                </a:cxn>
              </a:cxnLst>
              <a:rect l="0" t="0" r="r" b="b"/>
              <a:pathLst>
                <a:path w="86" h="514">
                  <a:moveTo>
                    <a:pt x="46" y="514"/>
                  </a:moveTo>
                  <a:cubicBezTo>
                    <a:pt x="35" y="437"/>
                    <a:pt x="28" y="333"/>
                    <a:pt x="43" y="209"/>
                  </a:cubicBezTo>
                  <a:cubicBezTo>
                    <a:pt x="52" y="130"/>
                    <a:pt x="68" y="59"/>
                    <a:pt x="86" y="0"/>
                  </a:cubicBezTo>
                  <a:cubicBezTo>
                    <a:pt x="67" y="42"/>
                    <a:pt x="49" y="92"/>
                    <a:pt x="37" y="149"/>
                  </a:cubicBezTo>
                  <a:cubicBezTo>
                    <a:pt x="0" y="311"/>
                    <a:pt x="25" y="441"/>
                    <a:pt x="46" y="514"/>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 name="Freeform 505">
              <a:extLst>
                <a:ext uri="{FF2B5EF4-FFF2-40B4-BE49-F238E27FC236}">
                  <a16:creationId xmlns:a16="http://schemas.microsoft.com/office/drawing/2014/main" id="{835E4A29-7763-47FF-8DD3-7FBBB628257A}"/>
                </a:ext>
              </a:extLst>
            </p:cNvPr>
            <p:cNvSpPr>
              <a:spLocks/>
            </p:cNvSpPr>
            <p:nvPr/>
          </p:nvSpPr>
          <p:spPr bwMode="auto">
            <a:xfrm>
              <a:off x="2628900" y="5143500"/>
              <a:ext cx="103188" cy="169863"/>
            </a:xfrm>
            <a:custGeom>
              <a:avLst/>
              <a:gdLst>
                <a:gd name="T0" fmla="*/ 0 w 499"/>
                <a:gd name="T1" fmla="*/ 825 h 825"/>
                <a:gd name="T2" fmla="*/ 250 w 499"/>
                <a:gd name="T3" fmla="*/ 313 h 825"/>
                <a:gd name="T4" fmla="*/ 499 w 499"/>
                <a:gd name="T5" fmla="*/ 0 h 825"/>
                <a:gd name="T6" fmla="*/ 291 w 499"/>
                <a:gd name="T7" fmla="*/ 207 h 825"/>
                <a:gd name="T8" fmla="*/ 0 w 499"/>
                <a:gd name="T9" fmla="*/ 825 h 825"/>
              </a:gdLst>
              <a:ahLst/>
              <a:cxnLst>
                <a:cxn ang="0">
                  <a:pos x="T0" y="T1"/>
                </a:cxn>
                <a:cxn ang="0">
                  <a:pos x="T2" y="T3"/>
                </a:cxn>
                <a:cxn ang="0">
                  <a:pos x="T4" y="T5"/>
                </a:cxn>
                <a:cxn ang="0">
                  <a:pos x="T6" y="T7"/>
                </a:cxn>
                <a:cxn ang="0">
                  <a:pos x="T8" y="T9"/>
                </a:cxn>
              </a:cxnLst>
              <a:rect l="0" t="0" r="r" b="b"/>
              <a:pathLst>
                <a:path w="499" h="825">
                  <a:moveTo>
                    <a:pt x="0" y="825"/>
                  </a:moveTo>
                  <a:cubicBezTo>
                    <a:pt x="46" y="687"/>
                    <a:pt x="121" y="508"/>
                    <a:pt x="250" y="313"/>
                  </a:cubicBezTo>
                  <a:cubicBezTo>
                    <a:pt x="333" y="188"/>
                    <a:pt x="420" y="84"/>
                    <a:pt x="499" y="0"/>
                  </a:cubicBezTo>
                  <a:cubicBezTo>
                    <a:pt x="433" y="55"/>
                    <a:pt x="360" y="123"/>
                    <a:pt x="291" y="207"/>
                  </a:cubicBezTo>
                  <a:cubicBezTo>
                    <a:pt x="93" y="448"/>
                    <a:pt x="26" y="686"/>
                    <a:pt x="0" y="825"/>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Freeform 506">
              <a:extLst>
                <a:ext uri="{FF2B5EF4-FFF2-40B4-BE49-F238E27FC236}">
                  <a16:creationId xmlns:a16="http://schemas.microsoft.com/office/drawing/2014/main" id="{073DACE0-0908-4E29-A34F-E1A8A26F2586}"/>
                </a:ext>
              </a:extLst>
            </p:cNvPr>
            <p:cNvSpPr>
              <a:spLocks/>
            </p:cNvSpPr>
            <p:nvPr/>
          </p:nvSpPr>
          <p:spPr bwMode="auto">
            <a:xfrm>
              <a:off x="3197225" y="5067300"/>
              <a:ext cx="125413" cy="461963"/>
            </a:xfrm>
            <a:custGeom>
              <a:avLst/>
              <a:gdLst>
                <a:gd name="T0" fmla="*/ 546 w 608"/>
                <a:gd name="T1" fmla="*/ 2249 h 2249"/>
                <a:gd name="T2" fmla="*/ 381 w 608"/>
                <a:gd name="T3" fmla="*/ 891 h 2249"/>
                <a:gd name="T4" fmla="*/ 0 w 608"/>
                <a:gd name="T5" fmla="*/ 0 h 2249"/>
                <a:gd name="T6" fmla="*/ 328 w 608"/>
                <a:gd name="T7" fmla="*/ 612 h 2249"/>
                <a:gd name="T8" fmla="*/ 546 w 608"/>
                <a:gd name="T9" fmla="*/ 2249 h 2249"/>
              </a:gdLst>
              <a:ahLst/>
              <a:cxnLst>
                <a:cxn ang="0">
                  <a:pos x="T0" y="T1"/>
                </a:cxn>
                <a:cxn ang="0">
                  <a:pos x="T2" y="T3"/>
                </a:cxn>
                <a:cxn ang="0">
                  <a:pos x="T4" y="T5"/>
                </a:cxn>
                <a:cxn ang="0">
                  <a:pos x="T6" y="T7"/>
                </a:cxn>
                <a:cxn ang="0">
                  <a:pos x="T8" y="T9"/>
                </a:cxn>
              </a:cxnLst>
              <a:rect l="0" t="0" r="r" b="b"/>
              <a:pathLst>
                <a:path w="608" h="2249">
                  <a:moveTo>
                    <a:pt x="546" y="2249"/>
                  </a:moveTo>
                  <a:cubicBezTo>
                    <a:pt x="542" y="1893"/>
                    <a:pt x="536" y="1427"/>
                    <a:pt x="381" y="891"/>
                  </a:cubicBezTo>
                  <a:cubicBezTo>
                    <a:pt x="282" y="547"/>
                    <a:pt x="121" y="246"/>
                    <a:pt x="0" y="0"/>
                  </a:cubicBezTo>
                  <a:cubicBezTo>
                    <a:pt x="113" y="168"/>
                    <a:pt x="230" y="372"/>
                    <a:pt x="328" y="612"/>
                  </a:cubicBezTo>
                  <a:cubicBezTo>
                    <a:pt x="608" y="1297"/>
                    <a:pt x="588" y="1903"/>
                    <a:pt x="546" y="2249"/>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 name="Freeform 507">
              <a:extLst>
                <a:ext uri="{FF2B5EF4-FFF2-40B4-BE49-F238E27FC236}">
                  <a16:creationId xmlns:a16="http://schemas.microsoft.com/office/drawing/2014/main" id="{97247CE4-04DF-4531-9BA5-C305C8532068}"/>
                </a:ext>
              </a:extLst>
            </p:cNvPr>
            <p:cNvSpPr>
              <a:spLocks/>
            </p:cNvSpPr>
            <p:nvPr/>
          </p:nvSpPr>
          <p:spPr bwMode="auto">
            <a:xfrm>
              <a:off x="3143250" y="5129213"/>
              <a:ext cx="88900" cy="107950"/>
            </a:xfrm>
            <a:custGeom>
              <a:avLst/>
              <a:gdLst>
                <a:gd name="T0" fmla="*/ 433 w 433"/>
                <a:gd name="T1" fmla="*/ 0 h 525"/>
                <a:gd name="T2" fmla="*/ 148 w 433"/>
                <a:gd name="T3" fmla="*/ 287 h 525"/>
                <a:gd name="T4" fmla="*/ 0 w 433"/>
                <a:gd name="T5" fmla="*/ 525 h 525"/>
                <a:gd name="T6" fmla="*/ 86 w 433"/>
                <a:gd name="T7" fmla="*/ 340 h 525"/>
                <a:gd name="T8" fmla="*/ 433 w 433"/>
                <a:gd name="T9" fmla="*/ 0 h 525"/>
              </a:gdLst>
              <a:ahLst/>
              <a:cxnLst>
                <a:cxn ang="0">
                  <a:pos x="T0" y="T1"/>
                </a:cxn>
                <a:cxn ang="0">
                  <a:pos x="T2" y="T3"/>
                </a:cxn>
                <a:cxn ang="0">
                  <a:pos x="T4" y="T5"/>
                </a:cxn>
                <a:cxn ang="0">
                  <a:pos x="T6" y="T7"/>
                </a:cxn>
                <a:cxn ang="0">
                  <a:pos x="T8" y="T9"/>
                </a:cxn>
              </a:cxnLst>
              <a:rect l="0" t="0" r="r" b="b"/>
              <a:pathLst>
                <a:path w="433" h="525">
                  <a:moveTo>
                    <a:pt x="433" y="0"/>
                  </a:moveTo>
                  <a:cubicBezTo>
                    <a:pt x="350" y="63"/>
                    <a:pt x="248" y="156"/>
                    <a:pt x="148" y="287"/>
                  </a:cubicBezTo>
                  <a:cubicBezTo>
                    <a:pt x="85" y="371"/>
                    <a:pt x="37" y="453"/>
                    <a:pt x="0" y="525"/>
                  </a:cubicBezTo>
                  <a:cubicBezTo>
                    <a:pt x="20" y="469"/>
                    <a:pt x="47" y="405"/>
                    <a:pt x="86" y="340"/>
                  </a:cubicBezTo>
                  <a:cubicBezTo>
                    <a:pt x="198" y="153"/>
                    <a:pt x="345" y="51"/>
                    <a:pt x="433"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 name="Freeform 508">
              <a:extLst>
                <a:ext uri="{FF2B5EF4-FFF2-40B4-BE49-F238E27FC236}">
                  <a16:creationId xmlns:a16="http://schemas.microsoft.com/office/drawing/2014/main" id="{F88C8788-BE42-4538-94C9-02BDA77E2709}"/>
                </a:ext>
              </a:extLst>
            </p:cNvPr>
            <p:cNvSpPr>
              <a:spLocks/>
            </p:cNvSpPr>
            <p:nvPr/>
          </p:nvSpPr>
          <p:spPr bwMode="auto">
            <a:xfrm>
              <a:off x="3203575" y="5222875"/>
              <a:ext cx="66675" cy="134938"/>
            </a:xfrm>
            <a:custGeom>
              <a:avLst/>
              <a:gdLst>
                <a:gd name="T0" fmla="*/ 320 w 320"/>
                <a:gd name="T1" fmla="*/ 0 h 654"/>
                <a:gd name="T2" fmla="*/ 98 w 320"/>
                <a:gd name="T3" fmla="*/ 368 h 654"/>
                <a:gd name="T4" fmla="*/ 0 w 320"/>
                <a:gd name="T5" fmla="*/ 654 h 654"/>
                <a:gd name="T6" fmla="*/ 47 w 320"/>
                <a:gd name="T7" fmla="*/ 438 h 654"/>
                <a:gd name="T8" fmla="*/ 320 w 320"/>
                <a:gd name="T9" fmla="*/ 0 h 654"/>
              </a:gdLst>
              <a:ahLst/>
              <a:cxnLst>
                <a:cxn ang="0">
                  <a:pos x="T0" y="T1"/>
                </a:cxn>
                <a:cxn ang="0">
                  <a:pos x="T2" y="T3"/>
                </a:cxn>
                <a:cxn ang="0">
                  <a:pos x="T4" y="T5"/>
                </a:cxn>
                <a:cxn ang="0">
                  <a:pos x="T6" y="T7"/>
                </a:cxn>
                <a:cxn ang="0">
                  <a:pos x="T8" y="T9"/>
                </a:cxn>
              </a:cxnLst>
              <a:rect l="0" t="0" r="r" b="b"/>
              <a:pathLst>
                <a:path w="320" h="654">
                  <a:moveTo>
                    <a:pt x="320" y="0"/>
                  </a:moveTo>
                  <a:cubicBezTo>
                    <a:pt x="251" y="85"/>
                    <a:pt x="169" y="207"/>
                    <a:pt x="98" y="368"/>
                  </a:cubicBezTo>
                  <a:cubicBezTo>
                    <a:pt x="52" y="472"/>
                    <a:pt x="22" y="570"/>
                    <a:pt x="0" y="654"/>
                  </a:cubicBezTo>
                  <a:cubicBezTo>
                    <a:pt x="8" y="590"/>
                    <a:pt x="22" y="516"/>
                    <a:pt x="47" y="438"/>
                  </a:cubicBezTo>
                  <a:cubicBezTo>
                    <a:pt x="119" y="213"/>
                    <a:pt x="243" y="73"/>
                    <a:pt x="32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 name="Freeform 509">
              <a:extLst>
                <a:ext uri="{FF2B5EF4-FFF2-40B4-BE49-F238E27FC236}">
                  <a16:creationId xmlns:a16="http://schemas.microsoft.com/office/drawing/2014/main" id="{5749F81D-1163-4CBC-B9EA-6E51442F834B}"/>
                </a:ext>
              </a:extLst>
            </p:cNvPr>
            <p:cNvSpPr>
              <a:spLocks/>
            </p:cNvSpPr>
            <p:nvPr/>
          </p:nvSpPr>
          <p:spPr bwMode="auto">
            <a:xfrm>
              <a:off x="3273425" y="5219700"/>
              <a:ext cx="92075" cy="103188"/>
            </a:xfrm>
            <a:custGeom>
              <a:avLst/>
              <a:gdLst>
                <a:gd name="T0" fmla="*/ 451 w 451"/>
                <a:gd name="T1" fmla="*/ 501 h 501"/>
                <a:gd name="T2" fmla="*/ 212 w 451"/>
                <a:gd name="T3" fmla="*/ 182 h 501"/>
                <a:gd name="T4" fmla="*/ 0 w 451"/>
                <a:gd name="T5" fmla="*/ 0 h 501"/>
                <a:gd name="T6" fmla="*/ 170 w 451"/>
                <a:gd name="T7" fmla="*/ 115 h 501"/>
                <a:gd name="T8" fmla="*/ 451 w 451"/>
                <a:gd name="T9" fmla="*/ 501 h 501"/>
              </a:gdLst>
              <a:ahLst/>
              <a:cxnLst>
                <a:cxn ang="0">
                  <a:pos x="T0" y="T1"/>
                </a:cxn>
                <a:cxn ang="0">
                  <a:pos x="T2" y="T3"/>
                </a:cxn>
                <a:cxn ang="0">
                  <a:pos x="T4" y="T5"/>
                </a:cxn>
                <a:cxn ang="0">
                  <a:pos x="T6" y="T7"/>
                </a:cxn>
                <a:cxn ang="0">
                  <a:pos x="T8" y="T9"/>
                </a:cxn>
              </a:cxnLst>
              <a:rect l="0" t="0" r="r" b="b"/>
              <a:pathLst>
                <a:path w="451" h="501">
                  <a:moveTo>
                    <a:pt x="451" y="501"/>
                  </a:moveTo>
                  <a:cubicBezTo>
                    <a:pt x="401" y="412"/>
                    <a:pt x="326" y="299"/>
                    <a:pt x="212" y="182"/>
                  </a:cubicBezTo>
                  <a:cubicBezTo>
                    <a:pt x="139" y="107"/>
                    <a:pt x="65" y="47"/>
                    <a:pt x="0" y="0"/>
                  </a:cubicBezTo>
                  <a:cubicBezTo>
                    <a:pt x="53" y="28"/>
                    <a:pt x="111" y="66"/>
                    <a:pt x="170" y="115"/>
                  </a:cubicBezTo>
                  <a:cubicBezTo>
                    <a:pt x="337" y="254"/>
                    <a:pt x="415" y="409"/>
                    <a:pt x="451" y="50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 name="Freeform 510">
              <a:extLst>
                <a:ext uri="{FF2B5EF4-FFF2-40B4-BE49-F238E27FC236}">
                  <a16:creationId xmlns:a16="http://schemas.microsoft.com/office/drawing/2014/main" id="{CEFCA493-B494-4162-A10D-D21427519B69}"/>
                </a:ext>
              </a:extLst>
            </p:cNvPr>
            <p:cNvSpPr>
              <a:spLocks/>
            </p:cNvSpPr>
            <p:nvPr/>
          </p:nvSpPr>
          <p:spPr bwMode="auto">
            <a:xfrm>
              <a:off x="3268663" y="5380038"/>
              <a:ext cx="36513" cy="98425"/>
            </a:xfrm>
            <a:custGeom>
              <a:avLst/>
              <a:gdLst>
                <a:gd name="T0" fmla="*/ 0 w 180"/>
                <a:gd name="T1" fmla="*/ 483 h 483"/>
                <a:gd name="T2" fmla="*/ 81 w 180"/>
                <a:gd name="T3" fmla="*/ 189 h 483"/>
                <a:gd name="T4" fmla="*/ 180 w 180"/>
                <a:gd name="T5" fmla="*/ 0 h 483"/>
                <a:gd name="T6" fmla="*/ 92 w 180"/>
                <a:gd name="T7" fmla="*/ 130 h 483"/>
                <a:gd name="T8" fmla="*/ 0 w 180"/>
                <a:gd name="T9" fmla="*/ 483 h 483"/>
              </a:gdLst>
              <a:ahLst/>
              <a:cxnLst>
                <a:cxn ang="0">
                  <a:pos x="T0" y="T1"/>
                </a:cxn>
                <a:cxn ang="0">
                  <a:pos x="T2" y="T3"/>
                </a:cxn>
                <a:cxn ang="0">
                  <a:pos x="T4" y="T5"/>
                </a:cxn>
                <a:cxn ang="0">
                  <a:pos x="T6" y="T7"/>
                </a:cxn>
                <a:cxn ang="0">
                  <a:pos x="T8" y="T9"/>
                </a:cxn>
              </a:cxnLst>
              <a:rect l="0" t="0" r="r" b="b"/>
              <a:pathLst>
                <a:path w="180" h="483">
                  <a:moveTo>
                    <a:pt x="0" y="483"/>
                  </a:moveTo>
                  <a:cubicBezTo>
                    <a:pt x="11" y="406"/>
                    <a:pt x="33" y="304"/>
                    <a:pt x="81" y="189"/>
                  </a:cubicBezTo>
                  <a:cubicBezTo>
                    <a:pt x="112" y="116"/>
                    <a:pt x="147" y="52"/>
                    <a:pt x="180" y="0"/>
                  </a:cubicBezTo>
                  <a:cubicBezTo>
                    <a:pt x="151" y="35"/>
                    <a:pt x="120" y="79"/>
                    <a:pt x="92" y="130"/>
                  </a:cubicBezTo>
                  <a:cubicBezTo>
                    <a:pt x="12" y="276"/>
                    <a:pt x="0" y="408"/>
                    <a:pt x="0" y="48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Freeform 511">
              <a:extLst>
                <a:ext uri="{FF2B5EF4-FFF2-40B4-BE49-F238E27FC236}">
                  <a16:creationId xmlns:a16="http://schemas.microsoft.com/office/drawing/2014/main" id="{7196DC23-D6B5-4BFC-BE7E-31AAFEEDB7CF}"/>
                </a:ext>
              </a:extLst>
            </p:cNvPr>
            <p:cNvSpPr>
              <a:spLocks/>
            </p:cNvSpPr>
            <p:nvPr/>
          </p:nvSpPr>
          <p:spPr bwMode="auto">
            <a:xfrm>
              <a:off x="3217863" y="5108575"/>
              <a:ext cx="146050" cy="77788"/>
            </a:xfrm>
            <a:custGeom>
              <a:avLst/>
              <a:gdLst>
                <a:gd name="T0" fmla="*/ 707 w 707"/>
                <a:gd name="T1" fmla="*/ 376 h 376"/>
                <a:gd name="T2" fmla="*/ 310 w 707"/>
                <a:gd name="T3" fmla="*/ 118 h 376"/>
                <a:gd name="T4" fmla="*/ 0 w 707"/>
                <a:gd name="T5" fmla="*/ 0 h 376"/>
                <a:gd name="T6" fmla="*/ 236 w 707"/>
                <a:gd name="T7" fmla="*/ 60 h 376"/>
                <a:gd name="T8" fmla="*/ 707 w 707"/>
                <a:gd name="T9" fmla="*/ 376 h 376"/>
              </a:gdLst>
              <a:ahLst/>
              <a:cxnLst>
                <a:cxn ang="0">
                  <a:pos x="T0" y="T1"/>
                </a:cxn>
                <a:cxn ang="0">
                  <a:pos x="T2" y="T3"/>
                </a:cxn>
                <a:cxn ang="0">
                  <a:pos x="T4" y="T5"/>
                </a:cxn>
                <a:cxn ang="0">
                  <a:pos x="T6" y="T7"/>
                </a:cxn>
                <a:cxn ang="0">
                  <a:pos x="T8" y="T9"/>
                </a:cxn>
              </a:cxnLst>
              <a:rect l="0" t="0" r="r" b="b"/>
              <a:pathLst>
                <a:path w="707" h="376">
                  <a:moveTo>
                    <a:pt x="707" y="376"/>
                  </a:moveTo>
                  <a:cubicBezTo>
                    <a:pt x="615" y="297"/>
                    <a:pt x="485" y="202"/>
                    <a:pt x="310" y="118"/>
                  </a:cubicBezTo>
                  <a:cubicBezTo>
                    <a:pt x="198" y="64"/>
                    <a:pt x="92" y="27"/>
                    <a:pt x="0" y="0"/>
                  </a:cubicBezTo>
                  <a:cubicBezTo>
                    <a:pt x="70" y="11"/>
                    <a:pt x="151" y="29"/>
                    <a:pt x="236" y="60"/>
                  </a:cubicBezTo>
                  <a:cubicBezTo>
                    <a:pt x="479" y="147"/>
                    <a:pt x="629" y="288"/>
                    <a:pt x="707" y="376"/>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Freeform 512">
              <a:extLst>
                <a:ext uri="{FF2B5EF4-FFF2-40B4-BE49-F238E27FC236}">
                  <a16:creationId xmlns:a16="http://schemas.microsoft.com/office/drawing/2014/main" id="{AC35DDA3-D946-445D-BC35-5B6D738A9AA8}"/>
                </a:ext>
              </a:extLst>
            </p:cNvPr>
            <p:cNvSpPr>
              <a:spLocks/>
            </p:cNvSpPr>
            <p:nvPr/>
          </p:nvSpPr>
          <p:spPr bwMode="auto">
            <a:xfrm>
              <a:off x="2024063" y="5097463"/>
              <a:ext cx="168275" cy="446088"/>
            </a:xfrm>
            <a:custGeom>
              <a:avLst/>
              <a:gdLst>
                <a:gd name="T0" fmla="*/ 0 w 822"/>
                <a:gd name="T1" fmla="*/ 2163 h 2163"/>
                <a:gd name="T2" fmla="*/ 404 w 822"/>
                <a:gd name="T3" fmla="*/ 765 h 2163"/>
                <a:gd name="T4" fmla="*/ 822 w 822"/>
                <a:gd name="T5" fmla="*/ 0 h 2163"/>
                <a:gd name="T6" fmla="*/ 490 w 822"/>
                <a:gd name="T7" fmla="*/ 492 h 2163"/>
                <a:gd name="T8" fmla="*/ 0 w 822"/>
                <a:gd name="T9" fmla="*/ 2163 h 2163"/>
              </a:gdLst>
              <a:ahLst/>
              <a:cxnLst>
                <a:cxn ang="0">
                  <a:pos x="T0" y="T1"/>
                </a:cxn>
                <a:cxn ang="0">
                  <a:pos x="T2" y="T3"/>
                </a:cxn>
                <a:cxn ang="0">
                  <a:pos x="T4" y="T5"/>
                </a:cxn>
                <a:cxn ang="0">
                  <a:pos x="T6" y="T7"/>
                </a:cxn>
                <a:cxn ang="0">
                  <a:pos x="T8" y="T9"/>
                </a:cxn>
              </a:cxnLst>
              <a:rect l="0" t="0" r="r" b="b"/>
              <a:pathLst>
                <a:path w="822" h="2163">
                  <a:moveTo>
                    <a:pt x="0" y="2163"/>
                  </a:moveTo>
                  <a:cubicBezTo>
                    <a:pt x="73" y="1815"/>
                    <a:pt x="148" y="1261"/>
                    <a:pt x="404" y="765"/>
                  </a:cubicBezTo>
                  <a:cubicBezTo>
                    <a:pt x="568" y="446"/>
                    <a:pt x="667" y="230"/>
                    <a:pt x="822" y="0"/>
                  </a:cubicBezTo>
                  <a:cubicBezTo>
                    <a:pt x="679" y="142"/>
                    <a:pt x="633" y="275"/>
                    <a:pt x="490" y="492"/>
                  </a:cubicBezTo>
                  <a:cubicBezTo>
                    <a:pt x="82" y="1109"/>
                    <a:pt x="26" y="1816"/>
                    <a:pt x="0" y="216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 name="Freeform 513">
              <a:extLst>
                <a:ext uri="{FF2B5EF4-FFF2-40B4-BE49-F238E27FC236}">
                  <a16:creationId xmlns:a16="http://schemas.microsoft.com/office/drawing/2014/main" id="{A275A25D-4E98-40C2-8865-D3FF59FA3B20}"/>
                </a:ext>
              </a:extLst>
            </p:cNvPr>
            <p:cNvSpPr>
              <a:spLocks/>
            </p:cNvSpPr>
            <p:nvPr/>
          </p:nvSpPr>
          <p:spPr bwMode="auto">
            <a:xfrm>
              <a:off x="2149475" y="5157788"/>
              <a:ext cx="85725" cy="111125"/>
            </a:xfrm>
            <a:custGeom>
              <a:avLst/>
              <a:gdLst>
                <a:gd name="T0" fmla="*/ 0 w 416"/>
                <a:gd name="T1" fmla="*/ 0 h 539"/>
                <a:gd name="T2" fmla="*/ 275 w 416"/>
                <a:gd name="T3" fmla="*/ 297 h 539"/>
                <a:gd name="T4" fmla="*/ 416 w 416"/>
                <a:gd name="T5" fmla="*/ 539 h 539"/>
                <a:gd name="T6" fmla="*/ 335 w 416"/>
                <a:gd name="T7" fmla="*/ 351 h 539"/>
                <a:gd name="T8" fmla="*/ 0 w 416"/>
                <a:gd name="T9" fmla="*/ 0 h 539"/>
              </a:gdLst>
              <a:ahLst/>
              <a:cxnLst>
                <a:cxn ang="0">
                  <a:pos x="T0" y="T1"/>
                </a:cxn>
                <a:cxn ang="0">
                  <a:pos x="T2" y="T3"/>
                </a:cxn>
                <a:cxn ang="0">
                  <a:pos x="T4" y="T5"/>
                </a:cxn>
                <a:cxn ang="0">
                  <a:pos x="T6" y="T7"/>
                </a:cxn>
                <a:cxn ang="0">
                  <a:pos x="T8" y="T9"/>
                </a:cxn>
              </a:cxnLst>
              <a:rect l="0" t="0" r="r" b="b"/>
              <a:pathLst>
                <a:path w="416" h="539">
                  <a:moveTo>
                    <a:pt x="0" y="0"/>
                  </a:moveTo>
                  <a:cubicBezTo>
                    <a:pt x="81" y="66"/>
                    <a:pt x="180" y="163"/>
                    <a:pt x="275" y="297"/>
                  </a:cubicBezTo>
                  <a:cubicBezTo>
                    <a:pt x="336" y="383"/>
                    <a:pt x="382" y="466"/>
                    <a:pt x="416" y="539"/>
                  </a:cubicBezTo>
                  <a:cubicBezTo>
                    <a:pt x="398" y="482"/>
                    <a:pt x="372" y="418"/>
                    <a:pt x="335" y="351"/>
                  </a:cubicBezTo>
                  <a:cubicBezTo>
                    <a:pt x="230" y="161"/>
                    <a:pt x="87" y="54"/>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 name="Freeform 514">
              <a:extLst>
                <a:ext uri="{FF2B5EF4-FFF2-40B4-BE49-F238E27FC236}">
                  <a16:creationId xmlns:a16="http://schemas.microsoft.com/office/drawing/2014/main" id="{42D2F92E-CB25-437D-8F79-F4AAB4D35E18}"/>
                </a:ext>
              </a:extLst>
            </p:cNvPr>
            <p:cNvSpPr>
              <a:spLocks/>
            </p:cNvSpPr>
            <p:nvPr/>
          </p:nvSpPr>
          <p:spPr bwMode="auto">
            <a:xfrm>
              <a:off x="2033588" y="4946650"/>
              <a:ext cx="401638" cy="317500"/>
            </a:xfrm>
            <a:custGeom>
              <a:avLst/>
              <a:gdLst>
                <a:gd name="T0" fmla="*/ 1556 w 1955"/>
                <a:gd name="T1" fmla="*/ 1538 h 1538"/>
                <a:gd name="T2" fmla="*/ 711 w 1955"/>
                <a:gd name="T3" fmla="*/ 830 h 1538"/>
                <a:gd name="T4" fmla="*/ 774 w 1955"/>
                <a:gd name="T5" fmla="*/ 733 h 1538"/>
                <a:gd name="T6" fmla="*/ 691 w 1955"/>
                <a:gd name="T7" fmla="*/ 826 h 1538"/>
                <a:gd name="T8" fmla="*/ 512 w 1955"/>
                <a:gd name="T9" fmla="*/ 808 h 1538"/>
                <a:gd name="T10" fmla="*/ 410 w 1955"/>
                <a:gd name="T11" fmla="*/ 814 h 1538"/>
                <a:gd name="T12" fmla="*/ 0 w 1955"/>
                <a:gd name="T13" fmla="*/ 972 h 1538"/>
                <a:gd name="T14" fmla="*/ 80 w 1955"/>
                <a:gd name="T15" fmla="*/ 759 h 1538"/>
                <a:gd name="T16" fmla="*/ 21 w 1955"/>
                <a:gd name="T17" fmla="*/ 407 h 1538"/>
                <a:gd name="T18" fmla="*/ 17 w 1955"/>
                <a:gd name="T19" fmla="*/ 313 h 1538"/>
                <a:gd name="T20" fmla="*/ 76 w 1955"/>
                <a:gd name="T21" fmla="*/ 0 h 1538"/>
                <a:gd name="T22" fmla="*/ 804 w 1955"/>
                <a:gd name="T23" fmla="*/ 131 h 1538"/>
                <a:gd name="T24" fmla="*/ 852 w 1955"/>
                <a:gd name="T25" fmla="*/ 362 h 1538"/>
                <a:gd name="T26" fmla="*/ 776 w 1955"/>
                <a:gd name="T27" fmla="*/ 669 h 1538"/>
                <a:gd name="T28" fmla="*/ 776 w 1955"/>
                <a:gd name="T29" fmla="*/ 669 h 1538"/>
                <a:gd name="T30" fmla="*/ 776 w 1955"/>
                <a:gd name="T31" fmla="*/ 669 h 1538"/>
                <a:gd name="T32" fmla="*/ 1324 w 1955"/>
                <a:gd name="T33" fmla="*/ 363 h 1538"/>
                <a:gd name="T34" fmla="*/ 1955 w 1955"/>
                <a:gd name="T35" fmla="*/ 974 h 1538"/>
                <a:gd name="T36" fmla="*/ 1947 w 1955"/>
                <a:gd name="T37" fmla="*/ 1070 h 1538"/>
                <a:gd name="T38" fmla="*/ 1947 w 1955"/>
                <a:gd name="T39" fmla="*/ 1070 h 1538"/>
                <a:gd name="T40" fmla="*/ 1827 w 1955"/>
                <a:gd name="T41" fmla="*/ 1335 h 1538"/>
                <a:gd name="T42" fmla="*/ 1827 w 1955"/>
                <a:gd name="T43" fmla="*/ 1335 h 1538"/>
                <a:gd name="T44" fmla="*/ 1625 w 1955"/>
                <a:gd name="T45" fmla="*/ 1529 h 1538"/>
                <a:gd name="T46" fmla="*/ 1624 w 1955"/>
                <a:gd name="T47" fmla="*/ 1529 h 1538"/>
                <a:gd name="T48" fmla="*/ 1556 w 1955"/>
                <a:gd name="T49" fmla="*/ 1538 h 1538"/>
                <a:gd name="T50" fmla="*/ 1556 w 1955"/>
                <a:gd name="T51" fmla="*/ 153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5" h="1538">
                  <a:moveTo>
                    <a:pt x="1556" y="1538"/>
                  </a:moveTo>
                  <a:cubicBezTo>
                    <a:pt x="1366" y="1159"/>
                    <a:pt x="1046" y="904"/>
                    <a:pt x="711" y="830"/>
                  </a:cubicBezTo>
                  <a:cubicBezTo>
                    <a:pt x="731" y="798"/>
                    <a:pt x="752" y="765"/>
                    <a:pt x="774" y="733"/>
                  </a:cubicBezTo>
                  <a:cubicBezTo>
                    <a:pt x="742" y="764"/>
                    <a:pt x="716" y="795"/>
                    <a:pt x="691" y="826"/>
                  </a:cubicBezTo>
                  <a:cubicBezTo>
                    <a:pt x="632" y="814"/>
                    <a:pt x="572" y="808"/>
                    <a:pt x="512" y="808"/>
                  </a:cubicBezTo>
                  <a:cubicBezTo>
                    <a:pt x="478" y="808"/>
                    <a:pt x="444" y="810"/>
                    <a:pt x="410" y="814"/>
                  </a:cubicBezTo>
                  <a:cubicBezTo>
                    <a:pt x="247" y="834"/>
                    <a:pt x="109" y="898"/>
                    <a:pt x="0" y="972"/>
                  </a:cubicBezTo>
                  <a:cubicBezTo>
                    <a:pt x="61" y="901"/>
                    <a:pt x="80" y="832"/>
                    <a:pt x="80" y="759"/>
                  </a:cubicBezTo>
                  <a:cubicBezTo>
                    <a:pt x="80" y="657"/>
                    <a:pt x="42" y="545"/>
                    <a:pt x="21" y="407"/>
                  </a:cubicBezTo>
                  <a:cubicBezTo>
                    <a:pt x="18" y="374"/>
                    <a:pt x="17" y="343"/>
                    <a:pt x="17" y="313"/>
                  </a:cubicBezTo>
                  <a:cubicBezTo>
                    <a:pt x="17" y="181"/>
                    <a:pt x="39" y="78"/>
                    <a:pt x="76" y="0"/>
                  </a:cubicBezTo>
                  <a:cubicBezTo>
                    <a:pt x="319" y="44"/>
                    <a:pt x="562" y="87"/>
                    <a:pt x="804" y="131"/>
                  </a:cubicBezTo>
                  <a:cubicBezTo>
                    <a:pt x="834" y="200"/>
                    <a:pt x="852" y="278"/>
                    <a:pt x="852" y="362"/>
                  </a:cubicBezTo>
                  <a:cubicBezTo>
                    <a:pt x="852" y="457"/>
                    <a:pt x="829" y="561"/>
                    <a:pt x="776" y="669"/>
                  </a:cubicBezTo>
                  <a:lnTo>
                    <a:pt x="776" y="669"/>
                  </a:lnTo>
                  <a:lnTo>
                    <a:pt x="776" y="669"/>
                  </a:lnTo>
                  <a:cubicBezTo>
                    <a:pt x="941" y="451"/>
                    <a:pt x="1138" y="363"/>
                    <a:pt x="1324" y="363"/>
                  </a:cubicBezTo>
                  <a:cubicBezTo>
                    <a:pt x="1658" y="363"/>
                    <a:pt x="1955" y="647"/>
                    <a:pt x="1955" y="974"/>
                  </a:cubicBezTo>
                  <a:cubicBezTo>
                    <a:pt x="1955" y="1006"/>
                    <a:pt x="1952" y="1038"/>
                    <a:pt x="1947" y="1070"/>
                  </a:cubicBezTo>
                  <a:lnTo>
                    <a:pt x="1947" y="1070"/>
                  </a:lnTo>
                  <a:cubicBezTo>
                    <a:pt x="1907" y="1158"/>
                    <a:pt x="1867" y="1247"/>
                    <a:pt x="1827" y="1335"/>
                  </a:cubicBezTo>
                  <a:lnTo>
                    <a:pt x="1827" y="1335"/>
                  </a:lnTo>
                  <a:cubicBezTo>
                    <a:pt x="1777" y="1402"/>
                    <a:pt x="1710" y="1467"/>
                    <a:pt x="1625" y="1529"/>
                  </a:cubicBezTo>
                  <a:lnTo>
                    <a:pt x="1624" y="1529"/>
                  </a:lnTo>
                  <a:cubicBezTo>
                    <a:pt x="1597" y="1529"/>
                    <a:pt x="1575" y="1532"/>
                    <a:pt x="1556" y="1538"/>
                  </a:cubicBezTo>
                  <a:lnTo>
                    <a:pt x="1556" y="1538"/>
                  </a:lnTo>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 name="Freeform 515">
              <a:extLst>
                <a:ext uri="{FF2B5EF4-FFF2-40B4-BE49-F238E27FC236}">
                  <a16:creationId xmlns:a16="http://schemas.microsoft.com/office/drawing/2014/main" id="{469F1854-2F5A-4046-82BB-DE292FCC44FC}"/>
                </a:ext>
              </a:extLst>
            </p:cNvPr>
            <p:cNvSpPr>
              <a:spLocks/>
            </p:cNvSpPr>
            <p:nvPr/>
          </p:nvSpPr>
          <p:spPr bwMode="auto">
            <a:xfrm>
              <a:off x="2174875" y="5097463"/>
              <a:ext cx="17463" cy="20638"/>
            </a:xfrm>
            <a:custGeom>
              <a:avLst/>
              <a:gdLst>
                <a:gd name="T0" fmla="*/ 20 w 83"/>
                <a:gd name="T1" fmla="*/ 97 h 97"/>
                <a:gd name="T2" fmla="*/ 0 w 83"/>
                <a:gd name="T3" fmla="*/ 93 h 97"/>
                <a:gd name="T4" fmla="*/ 83 w 83"/>
                <a:gd name="T5" fmla="*/ 0 h 97"/>
                <a:gd name="T6" fmla="*/ 20 w 83"/>
                <a:gd name="T7" fmla="*/ 97 h 97"/>
              </a:gdLst>
              <a:ahLst/>
              <a:cxnLst>
                <a:cxn ang="0">
                  <a:pos x="T0" y="T1"/>
                </a:cxn>
                <a:cxn ang="0">
                  <a:pos x="T2" y="T3"/>
                </a:cxn>
                <a:cxn ang="0">
                  <a:pos x="T4" y="T5"/>
                </a:cxn>
                <a:cxn ang="0">
                  <a:pos x="T6" y="T7"/>
                </a:cxn>
              </a:cxnLst>
              <a:rect l="0" t="0" r="r" b="b"/>
              <a:pathLst>
                <a:path w="83" h="97">
                  <a:moveTo>
                    <a:pt x="20" y="97"/>
                  </a:moveTo>
                  <a:cubicBezTo>
                    <a:pt x="13" y="96"/>
                    <a:pt x="7" y="94"/>
                    <a:pt x="0" y="93"/>
                  </a:cubicBezTo>
                  <a:cubicBezTo>
                    <a:pt x="25" y="62"/>
                    <a:pt x="51" y="31"/>
                    <a:pt x="83" y="0"/>
                  </a:cubicBezTo>
                  <a:cubicBezTo>
                    <a:pt x="61" y="32"/>
                    <a:pt x="40" y="65"/>
                    <a:pt x="20" y="97"/>
                  </a:cubicBezTo>
                  <a:close/>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 name="Freeform 516">
              <a:extLst>
                <a:ext uri="{FF2B5EF4-FFF2-40B4-BE49-F238E27FC236}">
                  <a16:creationId xmlns:a16="http://schemas.microsoft.com/office/drawing/2014/main" id="{2A0F730E-3A9D-4124-B1D7-7EA49AC7C55F}"/>
                </a:ext>
              </a:extLst>
            </p:cNvPr>
            <p:cNvSpPr>
              <a:spLocks/>
            </p:cNvSpPr>
            <p:nvPr/>
          </p:nvSpPr>
          <p:spPr bwMode="auto">
            <a:xfrm>
              <a:off x="2109788" y="5251450"/>
              <a:ext cx="60325" cy="136525"/>
            </a:xfrm>
            <a:custGeom>
              <a:avLst/>
              <a:gdLst>
                <a:gd name="T0" fmla="*/ 0 w 298"/>
                <a:gd name="T1" fmla="*/ 0 h 665"/>
                <a:gd name="T2" fmla="*/ 210 w 298"/>
                <a:gd name="T3" fmla="*/ 376 h 665"/>
                <a:gd name="T4" fmla="*/ 298 w 298"/>
                <a:gd name="T5" fmla="*/ 665 h 665"/>
                <a:gd name="T6" fmla="*/ 259 w 298"/>
                <a:gd name="T7" fmla="*/ 446 h 665"/>
                <a:gd name="T8" fmla="*/ 0 w 298"/>
                <a:gd name="T9" fmla="*/ 0 h 665"/>
              </a:gdLst>
              <a:ahLst/>
              <a:cxnLst>
                <a:cxn ang="0">
                  <a:pos x="T0" y="T1"/>
                </a:cxn>
                <a:cxn ang="0">
                  <a:pos x="T2" y="T3"/>
                </a:cxn>
                <a:cxn ang="0">
                  <a:pos x="T4" y="T5"/>
                </a:cxn>
                <a:cxn ang="0">
                  <a:pos x="T6" y="T7"/>
                </a:cxn>
                <a:cxn ang="0">
                  <a:pos x="T8" y="T9"/>
                </a:cxn>
              </a:cxnLst>
              <a:rect l="0" t="0" r="r" b="b"/>
              <a:pathLst>
                <a:path w="298" h="665">
                  <a:moveTo>
                    <a:pt x="0" y="0"/>
                  </a:moveTo>
                  <a:cubicBezTo>
                    <a:pt x="66" y="88"/>
                    <a:pt x="145" y="212"/>
                    <a:pt x="210" y="376"/>
                  </a:cubicBezTo>
                  <a:cubicBezTo>
                    <a:pt x="252" y="481"/>
                    <a:pt x="280" y="579"/>
                    <a:pt x="298" y="665"/>
                  </a:cubicBezTo>
                  <a:cubicBezTo>
                    <a:pt x="293" y="600"/>
                    <a:pt x="281" y="526"/>
                    <a:pt x="259" y="446"/>
                  </a:cubicBezTo>
                  <a:cubicBezTo>
                    <a:pt x="194" y="220"/>
                    <a:pt x="75" y="75"/>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 name="Freeform 517">
              <a:extLst>
                <a:ext uri="{FF2B5EF4-FFF2-40B4-BE49-F238E27FC236}">
                  <a16:creationId xmlns:a16="http://schemas.microsoft.com/office/drawing/2014/main" id="{CBCB2A39-3C7A-446C-9151-3DEF63F83F57}"/>
                </a:ext>
              </a:extLst>
            </p:cNvPr>
            <p:cNvSpPr>
              <a:spLocks/>
            </p:cNvSpPr>
            <p:nvPr/>
          </p:nvSpPr>
          <p:spPr bwMode="auto">
            <a:xfrm>
              <a:off x="2020888" y="5216525"/>
              <a:ext cx="95250" cy="100013"/>
            </a:xfrm>
            <a:custGeom>
              <a:avLst/>
              <a:gdLst>
                <a:gd name="T0" fmla="*/ 0 w 467"/>
                <a:gd name="T1" fmla="*/ 487 h 487"/>
                <a:gd name="T2" fmla="*/ 249 w 467"/>
                <a:gd name="T3" fmla="*/ 176 h 487"/>
                <a:gd name="T4" fmla="*/ 467 w 467"/>
                <a:gd name="T5" fmla="*/ 0 h 487"/>
                <a:gd name="T6" fmla="*/ 293 w 467"/>
                <a:gd name="T7" fmla="*/ 110 h 487"/>
                <a:gd name="T8" fmla="*/ 0 w 467"/>
                <a:gd name="T9" fmla="*/ 487 h 487"/>
              </a:gdLst>
              <a:ahLst/>
              <a:cxnLst>
                <a:cxn ang="0">
                  <a:pos x="T0" y="T1"/>
                </a:cxn>
                <a:cxn ang="0">
                  <a:pos x="T2" y="T3"/>
                </a:cxn>
                <a:cxn ang="0">
                  <a:pos x="T4" y="T5"/>
                </a:cxn>
                <a:cxn ang="0">
                  <a:pos x="T6" y="T7"/>
                </a:cxn>
                <a:cxn ang="0">
                  <a:pos x="T8" y="T9"/>
                </a:cxn>
              </a:cxnLst>
              <a:rect l="0" t="0" r="r" b="b"/>
              <a:pathLst>
                <a:path w="467" h="487">
                  <a:moveTo>
                    <a:pt x="0" y="487"/>
                  </a:moveTo>
                  <a:cubicBezTo>
                    <a:pt x="52" y="400"/>
                    <a:pt x="131" y="289"/>
                    <a:pt x="249" y="176"/>
                  </a:cubicBezTo>
                  <a:cubicBezTo>
                    <a:pt x="325" y="104"/>
                    <a:pt x="400" y="46"/>
                    <a:pt x="467" y="0"/>
                  </a:cubicBezTo>
                  <a:cubicBezTo>
                    <a:pt x="413" y="28"/>
                    <a:pt x="353" y="63"/>
                    <a:pt x="293" y="110"/>
                  </a:cubicBezTo>
                  <a:cubicBezTo>
                    <a:pt x="121" y="244"/>
                    <a:pt x="39" y="396"/>
                    <a:pt x="0" y="48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 name="Freeform 518">
              <a:extLst>
                <a:ext uri="{FF2B5EF4-FFF2-40B4-BE49-F238E27FC236}">
                  <a16:creationId xmlns:a16="http://schemas.microsoft.com/office/drawing/2014/main" id="{11A8BACB-CF20-4E63-B3EE-C7740083CA34}"/>
                </a:ext>
              </a:extLst>
            </p:cNvPr>
            <p:cNvSpPr>
              <a:spLocks/>
            </p:cNvSpPr>
            <p:nvPr/>
          </p:nvSpPr>
          <p:spPr bwMode="auto">
            <a:xfrm>
              <a:off x="2068513" y="5407025"/>
              <a:ext cx="34925" cy="100013"/>
            </a:xfrm>
            <a:custGeom>
              <a:avLst/>
              <a:gdLst>
                <a:gd name="T0" fmla="*/ 164 w 167"/>
                <a:gd name="T1" fmla="*/ 489 h 489"/>
                <a:gd name="T2" fmla="*/ 93 w 167"/>
                <a:gd name="T3" fmla="*/ 193 h 489"/>
                <a:gd name="T4" fmla="*/ 0 w 167"/>
                <a:gd name="T5" fmla="*/ 0 h 489"/>
                <a:gd name="T6" fmla="*/ 84 w 167"/>
                <a:gd name="T7" fmla="*/ 133 h 489"/>
                <a:gd name="T8" fmla="*/ 164 w 167"/>
                <a:gd name="T9" fmla="*/ 489 h 489"/>
              </a:gdLst>
              <a:ahLst/>
              <a:cxnLst>
                <a:cxn ang="0">
                  <a:pos x="T0" y="T1"/>
                </a:cxn>
                <a:cxn ang="0">
                  <a:pos x="T2" y="T3"/>
                </a:cxn>
                <a:cxn ang="0">
                  <a:pos x="T4" y="T5"/>
                </a:cxn>
                <a:cxn ang="0">
                  <a:pos x="T6" y="T7"/>
                </a:cxn>
                <a:cxn ang="0">
                  <a:pos x="T8" y="T9"/>
                </a:cxn>
              </a:cxnLst>
              <a:rect l="0" t="0" r="r" b="b"/>
              <a:pathLst>
                <a:path w="167" h="489">
                  <a:moveTo>
                    <a:pt x="164" y="489"/>
                  </a:moveTo>
                  <a:cubicBezTo>
                    <a:pt x="156" y="411"/>
                    <a:pt x="137" y="309"/>
                    <a:pt x="93" y="193"/>
                  </a:cubicBezTo>
                  <a:cubicBezTo>
                    <a:pt x="64" y="118"/>
                    <a:pt x="31" y="53"/>
                    <a:pt x="0" y="0"/>
                  </a:cubicBezTo>
                  <a:cubicBezTo>
                    <a:pt x="28" y="36"/>
                    <a:pt x="58" y="81"/>
                    <a:pt x="84" y="133"/>
                  </a:cubicBezTo>
                  <a:cubicBezTo>
                    <a:pt x="159" y="281"/>
                    <a:pt x="167" y="413"/>
                    <a:pt x="164" y="48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 name="Freeform 519">
              <a:extLst>
                <a:ext uri="{FF2B5EF4-FFF2-40B4-BE49-F238E27FC236}">
                  <a16:creationId xmlns:a16="http://schemas.microsoft.com/office/drawing/2014/main" id="{CB5565BE-ACB6-4EE3-9170-3EECA6E0C5F7}"/>
                </a:ext>
              </a:extLst>
            </p:cNvPr>
            <p:cNvSpPr>
              <a:spLocks/>
            </p:cNvSpPr>
            <p:nvPr/>
          </p:nvSpPr>
          <p:spPr bwMode="auto">
            <a:xfrm>
              <a:off x="2017713" y="5137150"/>
              <a:ext cx="147638" cy="73025"/>
            </a:xfrm>
            <a:custGeom>
              <a:avLst/>
              <a:gdLst>
                <a:gd name="T0" fmla="*/ 0 w 719"/>
                <a:gd name="T1" fmla="*/ 353 h 353"/>
                <a:gd name="T2" fmla="*/ 405 w 719"/>
                <a:gd name="T3" fmla="*/ 107 h 353"/>
                <a:gd name="T4" fmla="*/ 719 w 719"/>
                <a:gd name="T5" fmla="*/ 0 h 353"/>
                <a:gd name="T6" fmla="*/ 481 w 719"/>
                <a:gd name="T7" fmla="*/ 52 h 353"/>
                <a:gd name="T8" fmla="*/ 0 w 719"/>
                <a:gd name="T9" fmla="*/ 353 h 353"/>
              </a:gdLst>
              <a:ahLst/>
              <a:cxnLst>
                <a:cxn ang="0">
                  <a:pos x="T0" y="T1"/>
                </a:cxn>
                <a:cxn ang="0">
                  <a:pos x="T2" y="T3"/>
                </a:cxn>
                <a:cxn ang="0">
                  <a:pos x="T4" y="T5"/>
                </a:cxn>
                <a:cxn ang="0">
                  <a:pos x="T6" y="T7"/>
                </a:cxn>
                <a:cxn ang="0">
                  <a:pos x="T8" y="T9"/>
                </a:cxn>
              </a:cxnLst>
              <a:rect l="0" t="0" r="r" b="b"/>
              <a:pathLst>
                <a:path w="719" h="353">
                  <a:moveTo>
                    <a:pt x="0" y="353"/>
                  </a:moveTo>
                  <a:cubicBezTo>
                    <a:pt x="94" y="277"/>
                    <a:pt x="227" y="186"/>
                    <a:pt x="405" y="107"/>
                  </a:cubicBezTo>
                  <a:cubicBezTo>
                    <a:pt x="519" y="57"/>
                    <a:pt x="626" y="23"/>
                    <a:pt x="719" y="0"/>
                  </a:cubicBezTo>
                  <a:cubicBezTo>
                    <a:pt x="648" y="9"/>
                    <a:pt x="567" y="24"/>
                    <a:pt x="481" y="52"/>
                  </a:cubicBezTo>
                  <a:cubicBezTo>
                    <a:pt x="234" y="131"/>
                    <a:pt x="80" y="267"/>
                    <a:pt x="0" y="35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 name="Oval 520">
              <a:extLst>
                <a:ext uri="{FF2B5EF4-FFF2-40B4-BE49-F238E27FC236}">
                  <a16:creationId xmlns:a16="http://schemas.microsoft.com/office/drawing/2014/main" id="{A669BA74-B0C3-4D50-849C-47FE42D2A0E7}"/>
                </a:ext>
              </a:extLst>
            </p:cNvPr>
            <p:cNvSpPr>
              <a:spLocks noChangeArrowheads="1"/>
            </p:cNvSpPr>
            <p:nvPr/>
          </p:nvSpPr>
          <p:spPr bwMode="auto">
            <a:xfrm>
              <a:off x="3084513" y="5087938"/>
              <a:ext cx="33338" cy="476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 name="Freeform 521">
              <a:extLst>
                <a:ext uri="{FF2B5EF4-FFF2-40B4-BE49-F238E27FC236}">
                  <a16:creationId xmlns:a16="http://schemas.microsoft.com/office/drawing/2014/main" id="{4A48C2D6-22A1-4317-A091-A365E6006ED3}"/>
                </a:ext>
              </a:extLst>
            </p:cNvPr>
            <p:cNvSpPr>
              <a:spLocks/>
            </p:cNvSpPr>
            <p:nvPr/>
          </p:nvSpPr>
          <p:spPr bwMode="auto">
            <a:xfrm>
              <a:off x="3257550" y="5033963"/>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 name="Freeform 522">
              <a:extLst>
                <a:ext uri="{FF2B5EF4-FFF2-40B4-BE49-F238E27FC236}">
                  <a16:creationId xmlns:a16="http://schemas.microsoft.com/office/drawing/2014/main" id="{01AD604B-68CE-44B1-AEAA-C2368272843A}"/>
                </a:ext>
              </a:extLst>
            </p:cNvPr>
            <p:cNvSpPr>
              <a:spLocks/>
            </p:cNvSpPr>
            <p:nvPr/>
          </p:nvSpPr>
          <p:spPr bwMode="auto">
            <a:xfrm>
              <a:off x="3317875" y="5318125"/>
              <a:ext cx="46038" cy="39688"/>
            </a:xfrm>
            <a:custGeom>
              <a:avLst/>
              <a:gdLst>
                <a:gd name="T0" fmla="*/ 156 w 228"/>
                <a:gd name="T1" fmla="*/ 33 h 193"/>
                <a:gd name="T2" fmla="*/ 205 w 228"/>
                <a:gd name="T3" fmla="*/ 157 h 193"/>
                <a:gd name="T4" fmla="*/ 72 w 228"/>
                <a:gd name="T5" fmla="*/ 159 h 193"/>
                <a:gd name="T6" fmla="*/ 23 w 228"/>
                <a:gd name="T7" fmla="*/ 35 h 193"/>
                <a:gd name="T8" fmla="*/ 156 w 228"/>
                <a:gd name="T9" fmla="*/ 33 h 193"/>
              </a:gdLst>
              <a:ahLst/>
              <a:cxnLst>
                <a:cxn ang="0">
                  <a:pos x="T0" y="T1"/>
                </a:cxn>
                <a:cxn ang="0">
                  <a:pos x="T2" y="T3"/>
                </a:cxn>
                <a:cxn ang="0">
                  <a:pos x="T4" y="T5"/>
                </a:cxn>
                <a:cxn ang="0">
                  <a:pos x="T6" y="T7"/>
                </a:cxn>
                <a:cxn ang="0">
                  <a:pos x="T8" y="T9"/>
                </a:cxn>
              </a:cxnLst>
              <a:rect l="0" t="0" r="r" b="b"/>
              <a:pathLst>
                <a:path w="228" h="193">
                  <a:moveTo>
                    <a:pt x="156" y="33"/>
                  </a:moveTo>
                  <a:cubicBezTo>
                    <a:pt x="206" y="67"/>
                    <a:pt x="228" y="122"/>
                    <a:pt x="205" y="157"/>
                  </a:cubicBezTo>
                  <a:cubicBezTo>
                    <a:pt x="182" y="192"/>
                    <a:pt x="122" y="193"/>
                    <a:pt x="72" y="159"/>
                  </a:cubicBezTo>
                  <a:cubicBezTo>
                    <a:pt x="22" y="126"/>
                    <a:pt x="0" y="70"/>
                    <a:pt x="23" y="35"/>
                  </a:cubicBezTo>
                  <a:cubicBezTo>
                    <a:pt x="46" y="1"/>
                    <a:pt x="106" y="0"/>
                    <a:pt x="156" y="3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 name="Freeform 523">
              <a:extLst>
                <a:ext uri="{FF2B5EF4-FFF2-40B4-BE49-F238E27FC236}">
                  <a16:creationId xmlns:a16="http://schemas.microsoft.com/office/drawing/2014/main" id="{9B5AE87B-AD87-4BF8-A298-F62F59C41D1F}"/>
                </a:ext>
              </a:extLst>
            </p:cNvPr>
            <p:cNvSpPr>
              <a:spLocks/>
            </p:cNvSpPr>
            <p:nvPr/>
          </p:nvSpPr>
          <p:spPr bwMode="auto">
            <a:xfrm>
              <a:off x="2824163" y="5554663"/>
              <a:ext cx="47625" cy="39688"/>
            </a:xfrm>
            <a:custGeom>
              <a:avLst/>
              <a:gdLst>
                <a:gd name="T0" fmla="*/ 157 w 229"/>
                <a:gd name="T1" fmla="*/ 34 h 193"/>
                <a:gd name="T2" fmla="*/ 206 w 229"/>
                <a:gd name="T3" fmla="*/ 158 h 193"/>
                <a:gd name="T4" fmla="*/ 73 w 229"/>
                <a:gd name="T5" fmla="*/ 160 h 193"/>
                <a:gd name="T6" fmla="*/ 24 w 229"/>
                <a:gd name="T7" fmla="*/ 36 h 193"/>
                <a:gd name="T8" fmla="*/ 157 w 229"/>
                <a:gd name="T9" fmla="*/ 34 h 193"/>
              </a:gdLst>
              <a:ahLst/>
              <a:cxnLst>
                <a:cxn ang="0">
                  <a:pos x="T0" y="T1"/>
                </a:cxn>
                <a:cxn ang="0">
                  <a:pos x="T2" y="T3"/>
                </a:cxn>
                <a:cxn ang="0">
                  <a:pos x="T4" y="T5"/>
                </a:cxn>
                <a:cxn ang="0">
                  <a:pos x="T6" y="T7"/>
                </a:cxn>
                <a:cxn ang="0">
                  <a:pos x="T8" y="T9"/>
                </a:cxn>
              </a:cxnLst>
              <a:rect l="0" t="0" r="r" b="b"/>
              <a:pathLst>
                <a:path w="229" h="193">
                  <a:moveTo>
                    <a:pt x="157" y="34"/>
                  </a:moveTo>
                  <a:cubicBezTo>
                    <a:pt x="207" y="67"/>
                    <a:pt x="229" y="123"/>
                    <a:pt x="206" y="158"/>
                  </a:cubicBezTo>
                  <a:cubicBezTo>
                    <a:pt x="183" y="192"/>
                    <a:pt x="123" y="193"/>
                    <a:pt x="73" y="160"/>
                  </a:cubicBezTo>
                  <a:cubicBezTo>
                    <a:pt x="22" y="126"/>
                    <a:pt x="0" y="71"/>
                    <a:pt x="24" y="36"/>
                  </a:cubicBezTo>
                  <a:cubicBezTo>
                    <a:pt x="47" y="1"/>
                    <a:pt x="107"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 name="Oval 524">
              <a:extLst>
                <a:ext uri="{FF2B5EF4-FFF2-40B4-BE49-F238E27FC236}">
                  <a16:creationId xmlns:a16="http://schemas.microsoft.com/office/drawing/2014/main" id="{99BB124B-9499-452C-A0CD-F2580FB101A0}"/>
                </a:ext>
              </a:extLst>
            </p:cNvPr>
            <p:cNvSpPr>
              <a:spLocks noChangeArrowheads="1"/>
            </p:cNvSpPr>
            <p:nvPr/>
          </p:nvSpPr>
          <p:spPr bwMode="auto">
            <a:xfrm>
              <a:off x="2830513" y="5418138"/>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 name="Oval 525">
              <a:extLst>
                <a:ext uri="{FF2B5EF4-FFF2-40B4-BE49-F238E27FC236}">
                  <a16:creationId xmlns:a16="http://schemas.microsoft.com/office/drawing/2014/main" id="{545B9471-817D-4359-A8DB-418AA87D4E9D}"/>
                </a:ext>
              </a:extLst>
            </p:cNvPr>
            <p:cNvSpPr>
              <a:spLocks noChangeArrowheads="1"/>
            </p:cNvSpPr>
            <p:nvPr/>
          </p:nvSpPr>
          <p:spPr bwMode="auto">
            <a:xfrm>
              <a:off x="2146300" y="5416550"/>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7" name="Freeform 526">
              <a:extLst>
                <a:ext uri="{FF2B5EF4-FFF2-40B4-BE49-F238E27FC236}">
                  <a16:creationId xmlns:a16="http://schemas.microsoft.com/office/drawing/2014/main" id="{F245A916-19FC-46E7-9603-24D72126A62F}"/>
                </a:ext>
              </a:extLst>
            </p:cNvPr>
            <p:cNvSpPr>
              <a:spLocks/>
            </p:cNvSpPr>
            <p:nvPr/>
          </p:nvSpPr>
          <p:spPr bwMode="auto">
            <a:xfrm>
              <a:off x="2627313" y="5038725"/>
              <a:ext cx="46038"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7"/>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8" name="Freeform 527">
              <a:extLst>
                <a:ext uri="{FF2B5EF4-FFF2-40B4-BE49-F238E27FC236}">
                  <a16:creationId xmlns:a16="http://schemas.microsoft.com/office/drawing/2014/main" id="{208C8828-BCED-4DF4-9275-C388E2BDB70A}"/>
                </a:ext>
              </a:extLst>
            </p:cNvPr>
            <p:cNvSpPr>
              <a:spLocks/>
            </p:cNvSpPr>
            <p:nvPr/>
          </p:nvSpPr>
          <p:spPr bwMode="auto">
            <a:xfrm>
              <a:off x="2143125" y="5248275"/>
              <a:ext cx="47625" cy="39688"/>
            </a:xfrm>
            <a:custGeom>
              <a:avLst/>
              <a:gdLst>
                <a:gd name="T0" fmla="*/ 156 w 229"/>
                <a:gd name="T1" fmla="*/ 34 h 193"/>
                <a:gd name="T2" fmla="*/ 205 w 229"/>
                <a:gd name="T3" fmla="*/ 158 h 193"/>
                <a:gd name="T4" fmla="*/ 72 w 229"/>
                <a:gd name="T5" fmla="*/ 160 h 193"/>
                <a:gd name="T6" fmla="*/ 23 w 229"/>
                <a:gd name="T7" fmla="*/ 36 h 193"/>
                <a:gd name="T8" fmla="*/ 156 w 229"/>
                <a:gd name="T9" fmla="*/ 34 h 193"/>
              </a:gdLst>
              <a:ahLst/>
              <a:cxnLst>
                <a:cxn ang="0">
                  <a:pos x="T0" y="T1"/>
                </a:cxn>
                <a:cxn ang="0">
                  <a:pos x="T2" y="T3"/>
                </a:cxn>
                <a:cxn ang="0">
                  <a:pos x="T4" y="T5"/>
                </a:cxn>
                <a:cxn ang="0">
                  <a:pos x="T6" y="T7"/>
                </a:cxn>
                <a:cxn ang="0">
                  <a:pos x="T8" y="T9"/>
                </a:cxn>
              </a:cxnLst>
              <a:rect l="0" t="0" r="r" b="b"/>
              <a:pathLst>
                <a:path w="229" h="193">
                  <a:moveTo>
                    <a:pt x="156" y="34"/>
                  </a:moveTo>
                  <a:cubicBezTo>
                    <a:pt x="207" y="67"/>
                    <a:pt x="229" y="123"/>
                    <a:pt x="205" y="158"/>
                  </a:cubicBezTo>
                  <a:cubicBezTo>
                    <a:pt x="182" y="192"/>
                    <a:pt x="122" y="193"/>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9" name="Freeform 528">
              <a:extLst>
                <a:ext uri="{FF2B5EF4-FFF2-40B4-BE49-F238E27FC236}">
                  <a16:creationId xmlns:a16="http://schemas.microsoft.com/office/drawing/2014/main" id="{369FAC35-C3F1-48D8-80BB-81321ED5BD48}"/>
                </a:ext>
              </a:extLst>
            </p:cNvPr>
            <p:cNvSpPr>
              <a:spLocks/>
            </p:cNvSpPr>
            <p:nvPr/>
          </p:nvSpPr>
          <p:spPr bwMode="auto">
            <a:xfrm>
              <a:off x="2259013" y="5092700"/>
              <a:ext cx="46038" cy="39688"/>
            </a:xfrm>
            <a:custGeom>
              <a:avLst/>
              <a:gdLst>
                <a:gd name="T0" fmla="*/ 157 w 229"/>
                <a:gd name="T1" fmla="*/ 34 h 194"/>
                <a:gd name="T2" fmla="*/ 206 w 229"/>
                <a:gd name="T3" fmla="*/ 158 h 194"/>
                <a:gd name="T4" fmla="*/ 73 w 229"/>
                <a:gd name="T5" fmla="*/ 160 h 194"/>
                <a:gd name="T6" fmla="*/ 24 w 229"/>
                <a:gd name="T7" fmla="*/ 36 h 194"/>
                <a:gd name="T8" fmla="*/ 157 w 229"/>
                <a:gd name="T9" fmla="*/ 34 h 194"/>
              </a:gdLst>
              <a:ahLst/>
              <a:cxnLst>
                <a:cxn ang="0">
                  <a:pos x="T0" y="T1"/>
                </a:cxn>
                <a:cxn ang="0">
                  <a:pos x="T2" y="T3"/>
                </a:cxn>
                <a:cxn ang="0">
                  <a:pos x="T4" y="T5"/>
                </a:cxn>
                <a:cxn ang="0">
                  <a:pos x="T6" y="T7"/>
                </a:cxn>
                <a:cxn ang="0">
                  <a:pos x="T8" y="T9"/>
                </a:cxn>
              </a:cxnLst>
              <a:rect l="0" t="0" r="r" b="b"/>
              <a:pathLst>
                <a:path w="229" h="194">
                  <a:moveTo>
                    <a:pt x="157" y="34"/>
                  </a:moveTo>
                  <a:cubicBezTo>
                    <a:pt x="207" y="68"/>
                    <a:pt x="229" y="123"/>
                    <a:pt x="206" y="158"/>
                  </a:cubicBezTo>
                  <a:cubicBezTo>
                    <a:pt x="182" y="193"/>
                    <a:pt x="123" y="194"/>
                    <a:pt x="73" y="160"/>
                  </a:cubicBezTo>
                  <a:cubicBezTo>
                    <a:pt x="22" y="127"/>
                    <a:pt x="0" y="71"/>
                    <a:pt x="24" y="36"/>
                  </a:cubicBezTo>
                  <a:cubicBezTo>
                    <a:pt x="47" y="1"/>
                    <a:pt x="106"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0" name="Oval 529">
              <a:extLst>
                <a:ext uri="{FF2B5EF4-FFF2-40B4-BE49-F238E27FC236}">
                  <a16:creationId xmlns:a16="http://schemas.microsoft.com/office/drawing/2014/main" id="{5A4C5C1C-7890-455A-8816-71DA115D1A8E}"/>
                </a:ext>
              </a:extLst>
            </p:cNvPr>
            <p:cNvSpPr>
              <a:spLocks noChangeArrowheads="1"/>
            </p:cNvSpPr>
            <p:nvPr/>
          </p:nvSpPr>
          <p:spPr bwMode="auto">
            <a:xfrm>
              <a:off x="3065463" y="520382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1" name="Oval 530">
              <a:extLst>
                <a:ext uri="{FF2B5EF4-FFF2-40B4-BE49-F238E27FC236}">
                  <a16:creationId xmlns:a16="http://schemas.microsoft.com/office/drawing/2014/main" id="{73B8209E-1770-477C-9A4D-B6B2B28A1053}"/>
                </a:ext>
              </a:extLst>
            </p:cNvPr>
            <p:cNvSpPr>
              <a:spLocks noChangeArrowheads="1"/>
            </p:cNvSpPr>
            <p:nvPr/>
          </p:nvSpPr>
          <p:spPr bwMode="auto">
            <a:xfrm>
              <a:off x="3021013" y="5145088"/>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2" name="Oval 531">
              <a:extLst>
                <a:ext uri="{FF2B5EF4-FFF2-40B4-BE49-F238E27FC236}">
                  <a16:creationId xmlns:a16="http://schemas.microsoft.com/office/drawing/2014/main" id="{3CDABED8-411B-433A-AA63-C4DE93EB2E9F}"/>
                </a:ext>
              </a:extLst>
            </p:cNvPr>
            <p:cNvSpPr>
              <a:spLocks noChangeArrowheads="1"/>
            </p:cNvSpPr>
            <p:nvPr/>
          </p:nvSpPr>
          <p:spPr bwMode="auto">
            <a:xfrm>
              <a:off x="2557463" y="51482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3" name="Oval 532">
              <a:extLst>
                <a:ext uri="{FF2B5EF4-FFF2-40B4-BE49-F238E27FC236}">
                  <a16:creationId xmlns:a16="http://schemas.microsoft.com/office/drawing/2014/main" id="{195F99B9-58F3-4F85-BEFA-8A3F22AF4FC9}"/>
                </a:ext>
              </a:extLst>
            </p:cNvPr>
            <p:cNvSpPr>
              <a:spLocks noChangeArrowheads="1"/>
            </p:cNvSpPr>
            <p:nvPr/>
          </p:nvSpPr>
          <p:spPr bwMode="auto">
            <a:xfrm>
              <a:off x="2274888" y="5278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4" name="Oval 533">
              <a:extLst>
                <a:ext uri="{FF2B5EF4-FFF2-40B4-BE49-F238E27FC236}">
                  <a16:creationId xmlns:a16="http://schemas.microsoft.com/office/drawing/2014/main" id="{97922C95-47D0-4970-8409-08EA4E2AB64D}"/>
                </a:ext>
              </a:extLst>
            </p:cNvPr>
            <p:cNvSpPr>
              <a:spLocks noChangeArrowheads="1"/>
            </p:cNvSpPr>
            <p:nvPr/>
          </p:nvSpPr>
          <p:spPr bwMode="auto">
            <a:xfrm>
              <a:off x="2644775" y="534670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5" name="Oval 534">
              <a:extLst>
                <a:ext uri="{FF2B5EF4-FFF2-40B4-BE49-F238E27FC236}">
                  <a16:creationId xmlns:a16="http://schemas.microsoft.com/office/drawing/2014/main" id="{955D9829-C2F2-49F6-8048-F7449ABE8ED0}"/>
                </a:ext>
              </a:extLst>
            </p:cNvPr>
            <p:cNvSpPr>
              <a:spLocks noChangeArrowheads="1"/>
            </p:cNvSpPr>
            <p:nvPr/>
          </p:nvSpPr>
          <p:spPr bwMode="auto">
            <a:xfrm>
              <a:off x="2814638" y="510857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6" name="Oval 535">
              <a:extLst>
                <a:ext uri="{FF2B5EF4-FFF2-40B4-BE49-F238E27FC236}">
                  <a16:creationId xmlns:a16="http://schemas.microsoft.com/office/drawing/2014/main" id="{1E24F016-36CB-4489-8CAC-67D5FF9855DC}"/>
                </a:ext>
              </a:extLst>
            </p:cNvPr>
            <p:cNvSpPr>
              <a:spLocks noChangeArrowheads="1"/>
            </p:cNvSpPr>
            <p:nvPr/>
          </p:nvSpPr>
          <p:spPr bwMode="auto">
            <a:xfrm>
              <a:off x="2001838" y="5568950"/>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 name="Oval 536">
              <a:extLst>
                <a:ext uri="{FF2B5EF4-FFF2-40B4-BE49-F238E27FC236}">
                  <a16:creationId xmlns:a16="http://schemas.microsoft.com/office/drawing/2014/main" id="{6206B8EF-C963-4F2F-8667-EEA37B96154C}"/>
                </a:ext>
              </a:extLst>
            </p:cNvPr>
            <p:cNvSpPr>
              <a:spLocks noChangeArrowheads="1"/>
            </p:cNvSpPr>
            <p:nvPr/>
          </p:nvSpPr>
          <p:spPr bwMode="auto">
            <a:xfrm>
              <a:off x="2019300" y="53514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8" name="Oval 537">
              <a:extLst>
                <a:ext uri="{FF2B5EF4-FFF2-40B4-BE49-F238E27FC236}">
                  <a16:creationId xmlns:a16="http://schemas.microsoft.com/office/drawing/2014/main" id="{C555E9E2-4F77-4BBC-A012-695B56BCB301}"/>
                </a:ext>
              </a:extLst>
            </p:cNvPr>
            <p:cNvSpPr>
              <a:spLocks noChangeArrowheads="1"/>
            </p:cNvSpPr>
            <p:nvPr/>
          </p:nvSpPr>
          <p:spPr bwMode="auto">
            <a:xfrm>
              <a:off x="3148013" y="53403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9" name="Oval 538">
              <a:extLst>
                <a:ext uri="{FF2B5EF4-FFF2-40B4-BE49-F238E27FC236}">
                  <a16:creationId xmlns:a16="http://schemas.microsoft.com/office/drawing/2014/main" id="{6348B1FC-B667-4133-AA35-479D3D262E33}"/>
                </a:ext>
              </a:extLst>
            </p:cNvPr>
            <p:cNvSpPr>
              <a:spLocks noChangeArrowheads="1"/>
            </p:cNvSpPr>
            <p:nvPr/>
          </p:nvSpPr>
          <p:spPr bwMode="auto">
            <a:xfrm>
              <a:off x="3179763" y="5237163"/>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0" name="Oval 539">
              <a:extLst>
                <a:ext uri="{FF2B5EF4-FFF2-40B4-BE49-F238E27FC236}">
                  <a16:creationId xmlns:a16="http://schemas.microsoft.com/office/drawing/2014/main" id="{C2382743-58BF-4B0D-AEDF-7A6CAB7E96E5}"/>
                </a:ext>
              </a:extLst>
            </p:cNvPr>
            <p:cNvSpPr>
              <a:spLocks noChangeArrowheads="1"/>
            </p:cNvSpPr>
            <p:nvPr/>
          </p:nvSpPr>
          <p:spPr bwMode="auto">
            <a:xfrm>
              <a:off x="3290888" y="5183188"/>
              <a:ext cx="28575" cy="142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1" name="Oval 540">
              <a:extLst>
                <a:ext uri="{FF2B5EF4-FFF2-40B4-BE49-F238E27FC236}">
                  <a16:creationId xmlns:a16="http://schemas.microsoft.com/office/drawing/2014/main" id="{A3AAF149-7959-4017-8666-1386F1E9450C}"/>
                </a:ext>
              </a:extLst>
            </p:cNvPr>
            <p:cNvSpPr>
              <a:spLocks noChangeArrowheads="1"/>
            </p:cNvSpPr>
            <p:nvPr/>
          </p:nvSpPr>
          <p:spPr bwMode="auto">
            <a:xfrm>
              <a:off x="2765425" y="5222875"/>
              <a:ext cx="2857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2" name="Freeform 541">
              <a:extLst>
                <a:ext uri="{FF2B5EF4-FFF2-40B4-BE49-F238E27FC236}">
                  <a16:creationId xmlns:a16="http://schemas.microsoft.com/office/drawing/2014/main" id="{C25603EF-5C23-4E7B-A158-96540208E373}"/>
                </a:ext>
              </a:extLst>
            </p:cNvPr>
            <p:cNvSpPr>
              <a:spLocks/>
            </p:cNvSpPr>
            <p:nvPr/>
          </p:nvSpPr>
          <p:spPr bwMode="auto">
            <a:xfrm>
              <a:off x="3259138" y="5529263"/>
              <a:ext cx="19050" cy="30163"/>
            </a:xfrm>
            <a:custGeom>
              <a:avLst/>
              <a:gdLst>
                <a:gd name="T0" fmla="*/ 68 w 93"/>
                <a:gd name="T1" fmla="*/ 6 h 146"/>
                <a:gd name="T2" fmla="*/ 82 w 93"/>
                <a:gd name="T3" fmla="*/ 84 h 146"/>
                <a:gd name="T4" fmla="*/ 25 w 93"/>
                <a:gd name="T5" fmla="*/ 140 h 146"/>
                <a:gd name="T6" fmla="*/ 11 w 93"/>
                <a:gd name="T7" fmla="*/ 62 h 146"/>
                <a:gd name="T8" fmla="*/ 68 w 93"/>
                <a:gd name="T9" fmla="*/ 6 h 146"/>
              </a:gdLst>
              <a:ahLst/>
              <a:cxnLst>
                <a:cxn ang="0">
                  <a:pos x="T0" y="T1"/>
                </a:cxn>
                <a:cxn ang="0">
                  <a:pos x="T2" y="T3"/>
                </a:cxn>
                <a:cxn ang="0">
                  <a:pos x="T4" y="T5"/>
                </a:cxn>
                <a:cxn ang="0">
                  <a:pos x="T6" y="T7"/>
                </a:cxn>
                <a:cxn ang="0">
                  <a:pos x="T8" y="T9"/>
                </a:cxn>
              </a:cxnLst>
              <a:rect l="0" t="0" r="r" b="b"/>
              <a:pathLst>
                <a:path w="93" h="146">
                  <a:moveTo>
                    <a:pt x="68" y="6"/>
                  </a:moveTo>
                  <a:cubicBezTo>
                    <a:pt x="87" y="12"/>
                    <a:pt x="93" y="47"/>
                    <a:pt x="82" y="84"/>
                  </a:cubicBezTo>
                  <a:cubicBezTo>
                    <a:pt x="70" y="121"/>
                    <a:pt x="45" y="146"/>
                    <a:pt x="25" y="140"/>
                  </a:cubicBezTo>
                  <a:cubicBezTo>
                    <a:pt x="6" y="134"/>
                    <a:pt x="0" y="99"/>
                    <a:pt x="11" y="62"/>
                  </a:cubicBezTo>
                  <a:cubicBezTo>
                    <a:pt x="23" y="25"/>
                    <a:pt x="48" y="0"/>
                    <a:pt x="68" y="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 name="Freeform 542">
              <a:extLst>
                <a:ext uri="{FF2B5EF4-FFF2-40B4-BE49-F238E27FC236}">
                  <a16:creationId xmlns:a16="http://schemas.microsoft.com/office/drawing/2014/main" id="{D1A3416A-D2AB-4086-AE45-4120F6DDA19C}"/>
                </a:ext>
              </a:extLst>
            </p:cNvPr>
            <p:cNvSpPr>
              <a:spLocks/>
            </p:cNvSpPr>
            <p:nvPr/>
          </p:nvSpPr>
          <p:spPr bwMode="auto">
            <a:xfrm>
              <a:off x="3227388" y="5373688"/>
              <a:ext cx="20638" cy="28575"/>
            </a:xfrm>
            <a:custGeom>
              <a:avLst/>
              <a:gdLst>
                <a:gd name="T0" fmla="*/ 88 w 106"/>
                <a:gd name="T1" fmla="*/ 10 h 142"/>
                <a:gd name="T2" fmla="*/ 85 w 106"/>
                <a:gd name="T3" fmla="*/ 89 h 142"/>
                <a:gd name="T4" fmla="*/ 18 w 106"/>
                <a:gd name="T5" fmla="*/ 131 h 142"/>
                <a:gd name="T6" fmla="*/ 21 w 106"/>
                <a:gd name="T7" fmla="*/ 52 h 142"/>
                <a:gd name="T8" fmla="*/ 88 w 106"/>
                <a:gd name="T9" fmla="*/ 10 h 142"/>
              </a:gdLst>
              <a:ahLst/>
              <a:cxnLst>
                <a:cxn ang="0">
                  <a:pos x="T0" y="T1"/>
                </a:cxn>
                <a:cxn ang="0">
                  <a:pos x="T2" y="T3"/>
                </a:cxn>
                <a:cxn ang="0">
                  <a:pos x="T4" y="T5"/>
                </a:cxn>
                <a:cxn ang="0">
                  <a:pos x="T6" y="T7"/>
                </a:cxn>
                <a:cxn ang="0">
                  <a:pos x="T8" y="T9"/>
                </a:cxn>
              </a:cxnLst>
              <a:rect l="0" t="0" r="r" b="b"/>
              <a:pathLst>
                <a:path w="106" h="142">
                  <a:moveTo>
                    <a:pt x="88" y="10"/>
                  </a:moveTo>
                  <a:cubicBezTo>
                    <a:pt x="106" y="20"/>
                    <a:pt x="105" y="56"/>
                    <a:pt x="85" y="89"/>
                  </a:cubicBezTo>
                  <a:cubicBezTo>
                    <a:pt x="66" y="123"/>
                    <a:pt x="36" y="142"/>
                    <a:pt x="18" y="131"/>
                  </a:cubicBezTo>
                  <a:cubicBezTo>
                    <a:pt x="0" y="121"/>
                    <a:pt x="2" y="86"/>
                    <a:pt x="21" y="52"/>
                  </a:cubicBezTo>
                  <a:cubicBezTo>
                    <a:pt x="41" y="19"/>
                    <a:pt x="71" y="0"/>
                    <a:pt x="88" y="10"/>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4" name="Freeform 543">
              <a:extLst>
                <a:ext uri="{FF2B5EF4-FFF2-40B4-BE49-F238E27FC236}">
                  <a16:creationId xmlns:a16="http://schemas.microsoft.com/office/drawing/2014/main" id="{290A9D46-02CB-464E-8268-61A7B8B45333}"/>
                </a:ext>
              </a:extLst>
            </p:cNvPr>
            <p:cNvSpPr>
              <a:spLocks/>
            </p:cNvSpPr>
            <p:nvPr/>
          </p:nvSpPr>
          <p:spPr bwMode="auto">
            <a:xfrm>
              <a:off x="1841500" y="4578350"/>
              <a:ext cx="701675" cy="569913"/>
            </a:xfrm>
            <a:custGeom>
              <a:avLst/>
              <a:gdLst>
                <a:gd name="T0" fmla="*/ 2050 w 3410"/>
                <a:gd name="T1" fmla="*/ 838 h 2770"/>
                <a:gd name="T2" fmla="*/ 2028 w 3410"/>
                <a:gd name="T3" fmla="*/ 122 h 2770"/>
                <a:gd name="T4" fmla="*/ 1662 w 3410"/>
                <a:gd name="T5" fmla="*/ 351 h 2770"/>
                <a:gd name="T6" fmla="*/ 1385 w 3410"/>
                <a:gd name="T7" fmla="*/ 466 h 2770"/>
                <a:gd name="T8" fmla="*/ 942 w 3410"/>
                <a:gd name="T9" fmla="*/ 1068 h 2770"/>
                <a:gd name="T10" fmla="*/ 756 w 3410"/>
                <a:gd name="T11" fmla="*/ 1370 h 2770"/>
                <a:gd name="T12" fmla="*/ 0 w 3410"/>
                <a:gd name="T13" fmla="*/ 2770 h 2770"/>
                <a:gd name="T14" fmla="*/ 819 w 3410"/>
                <a:gd name="T15" fmla="*/ 2273 h 2770"/>
                <a:gd name="T16" fmla="*/ 2356 w 3410"/>
                <a:gd name="T17" fmla="*/ 1904 h 2770"/>
                <a:gd name="T18" fmla="*/ 2050 w 3410"/>
                <a:gd name="T19" fmla="*/ 838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0" h="2770">
                  <a:moveTo>
                    <a:pt x="2050" y="838"/>
                  </a:moveTo>
                  <a:cubicBezTo>
                    <a:pt x="2977" y="622"/>
                    <a:pt x="2824" y="0"/>
                    <a:pt x="2028" y="122"/>
                  </a:cubicBezTo>
                  <a:cubicBezTo>
                    <a:pt x="1908" y="167"/>
                    <a:pt x="1890" y="242"/>
                    <a:pt x="1662" y="351"/>
                  </a:cubicBezTo>
                  <a:cubicBezTo>
                    <a:pt x="1510" y="424"/>
                    <a:pt x="1495" y="401"/>
                    <a:pt x="1385" y="466"/>
                  </a:cubicBezTo>
                  <a:cubicBezTo>
                    <a:pt x="1030" y="656"/>
                    <a:pt x="1106" y="804"/>
                    <a:pt x="942" y="1068"/>
                  </a:cubicBezTo>
                  <a:cubicBezTo>
                    <a:pt x="788" y="1146"/>
                    <a:pt x="735" y="1199"/>
                    <a:pt x="756" y="1370"/>
                  </a:cubicBezTo>
                  <a:cubicBezTo>
                    <a:pt x="538" y="1912"/>
                    <a:pt x="188" y="1518"/>
                    <a:pt x="0" y="2770"/>
                  </a:cubicBezTo>
                  <a:cubicBezTo>
                    <a:pt x="341" y="2237"/>
                    <a:pt x="420" y="2363"/>
                    <a:pt x="819" y="2273"/>
                  </a:cubicBezTo>
                  <a:cubicBezTo>
                    <a:pt x="1406" y="1825"/>
                    <a:pt x="1552" y="2187"/>
                    <a:pt x="2356" y="1904"/>
                  </a:cubicBezTo>
                  <a:cubicBezTo>
                    <a:pt x="3318" y="1521"/>
                    <a:pt x="3410" y="395"/>
                    <a:pt x="2050" y="838"/>
                  </a:cubicBezTo>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5" name="Freeform 544">
              <a:extLst>
                <a:ext uri="{FF2B5EF4-FFF2-40B4-BE49-F238E27FC236}">
                  <a16:creationId xmlns:a16="http://schemas.microsoft.com/office/drawing/2014/main" id="{94417666-CC52-4105-BAB2-F718F068246E}"/>
                </a:ext>
              </a:extLst>
            </p:cNvPr>
            <p:cNvSpPr>
              <a:spLocks/>
            </p:cNvSpPr>
            <p:nvPr/>
          </p:nvSpPr>
          <p:spPr bwMode="auto">
            <a:xfrm>
              <a:off x="1938338" y="4751388"/>
              <a:ext cx="331788" cy="269875"/>
            </a:xfrm>
            <a:custGeom>
              <a:avLst/>
              <a:gdLst>
                <a:gd name="T0" fmla="*/ 0 w 1617"/>
                <a:gd name="T1" fmla="*/ 1313 h 1313"/>
                <a:gd name="T2" fmla="*/ 859 w 1617"/>
                <a:gd name="T3" fmla="*/ 430 h 1313"/>
                <a:gd name="T4" fmla="*/ 1617 w 1617"/>
                <a:gd name="T5" fmla="*/ 0 h 1313"/>
                <a:gd name="T6" fmla="*/ 1049 w 1617"/>
                <a:gd name="T7" fmla="*/ 259 h 1313"/>
                <a:gd name="T8" fmla="*/ 0 w 1617"/>
                <a:gd name="T9" fmla="*/ 1313 h 1313"/>
              </a:gdLst>
              <a:ahLst/>
              <a:cxnLst>
                <a:cxn ang="0">
                  <a:pos x="T0" y="T1"/>
                </a:cxn>
                <a:cxn ang="0">
                  <a:pos x="T2" y="T3"/>
                </a:cxn>
                <a:cxn ang="0">
                  <a:pos x="T4" y="T5"/>
                </a:cxn>
                <a:cxn ang="0">
                  <a:pos x="T6" y="T7"/>
                </a:cxn>
                <a:cxn ang="0">
                  <a:pos x="T8" y="T9"/>
                </a:cxn>
              </a:cxnLst>
              <a:rect l="0" t="0" r="r" b="b"/>
              <a:pathLst>
                <a:path w="1617" h="1313">
                  <a:moveTo>
                    <a:pt x="0" y="1313"/>
                  </a:moveTo>
                  <a:cubicBezTo>
                    <a:pt x="197" y="1060"/>
                    <a:pt x="455" y="730"/>
                    <a:pt x="859" y="430"/>
                  </a:cubicBezTo>
                  <a:cubicBezTo>
                    <a:pt x="1118" y="237"/>
                    <a:pt x="1397" y="110"/>
                    <a:pt x="1617" y="0"/>
                  </a:cubicBezTo>
                  <a:cubicBezTo>
                    <a:pt x="1445" y="58"/>
                    <a:pt x="1250" y="141"/>
                    <a:pt x="1049" y="259"/>
                  </a:cubicBezTo>
                  <a:cubicBezTo>
                    <a:pt x="475" y="597"/>
                    <a:pt x="158" y="1042"/>
                    <a:pt x="0" y="131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6" name="Freeform 545">
              <a:extLst>
                <a:ext uri="{FF2B5EF4-FFF2-40B4-BE49-F238E27FC236}">
                  <a16:creationId xmlns:a16="http://schemas.microsoft.com/office/drawing/2014/main" id="{62C3B9AB-AE5A-4BF4-A234-50D794194330}"/>
                </a:ext>
              </a:extLst>
            </p:cNvPr>
            <p:cNvSpPr>
              <a:spLocks/>
            </p:cNvSpPr>
            <p:nvPr/>
          </p:nvSpPr>
          <p:spPr bwMode="auto">
            <a:xfrm>
              <a:off x="2206625" y="4781550"/>
              <a:ext cx="23813" cy="171450"/>
            </a:xfrm>
            <a:custGeom>
              <a:avLst/>
              <a:gdLst>
                <a:gd name="T0" fmla="*/ 0 w 115"/>
                <a:gd name="T1" fmla="*/ 0 h 829"/>
                <a:gd name="T2" fmla="*/ 64 w 115"/>
                <a:gd name="T3" fmla="*/ 490 h 829"/>
                <a:gd name="T4" fmla="*/ 33 w 115"/>
                <a:gd name="T5" fmla="*/ 829 h 829"/>
                <a:gd name="T6" fmla="*/ 86 w 115"/>
                <a:gd name="T7" fmla="*/ 586 h 829"/>
                <a:gd name="T8" fmla="*/ 0 w 115"/>
                <a:gd name="T9" fmla="*/ 0 h 829"/>
              </a:gdLst>
              <a:ahLst/>
              <a:cxnLst>
                <a:cxn ang="0">
                  <a:pos x="T0" y="T1"/>
                </a:cxn>
                <a:cxn ang="0">
                  <a:pos x="T2" y="T3"/>
                </a:cxn>
                <a:cxn ang="0">
                  <a:pos x="T4" y="T5"/>
                </a:cxn>
                <a:cxn ang="0">
                  <a:pos x="T6" y="T7"/>
                </a:cxn>
                <a:cxn ang="0">
                  <a:pos x="T8" y="T9"/>
                </a:cxn>
              </a:cxnLst>
              <a:rect l="0" t="0" r="r" b="b"/>
              <a:pathLst>
                <a:path w="115" h="829">
                  <a:moveTo>
                    <a:pt x="0" y="0"/>
                  </a:moveTo>
                  <a:cubicBezTo>
                    <a:pt x="33" y="123"/>
                    <a:pt x="65" y="289"/>
                    <a:pt x="64" y="490"/>
                  </a:cubicBezTo>
                  <a:cubicBezTo>
                    <a:pt x="64" y="618"/>
                    <a:pt x="50" y="733"/>
                    <a:pt x="33" y="829"/>
                  </a:cubicBezTo>
                  <a:cubicBezTo>
                    <a:pt x="55" y="760"/>
                    <a:pt x="75" y="678"/>
                    <a:pt x="86" y="586"/>
                  </a:cubicBezTo>
                  <a:cubicBezTo>
                    <a:pt x="115" y="322"/>
                    <a:pt x="49" y="115"/>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7" name="Freeform 546">
              <a:extLst>
                <a:ext uri="{FF2B5EF4-FFF2-40B4-BE49-F238E27FC236}">
                  <a16:creationId xmlns:a16="http://schemas.microsoft.com/office/drawing/2014/main" id="{646955B8-0BBD-46A8-A05D-13C32C4872D4}"/>
                </a:ext>
              </a:extLst>
            </p:cNvPr>
            <p:cNvSpPr>
              <a:spLocks/>
            </p:cNvSpPr>
            <p:nvPr/>
          </p:nvSpPr>
          <p:spPr bwMode="auto">
            <a:xfrm>
              <a:off x="2249488" y="4760913"/>
              <a:ext cx="74613" cy="152400"/>
            </a:xfrm>
            <a:custGeom>
              <a:avLst/>
              <a:gdLst>
                <a:gd name="T0" fmla="*/ 0 w 365"/>
                <a:gd name="T1" fmla="*/ 0 h 745"/>
                <a:gd name="T2" fmla="*/ 256 w 365"/>
                <a:gd name="T3" fmla="*/ 422 h 745"/>
                <a:gd name="T4" fmla="*/ 365 w 365"/>
                <a:gd name="T5" fmla="*/ 745 h 745"/>
                <a:gd name="T6" fmla="*/ 315 w 365"/>
                <a:gd name="T7" fmla="*/ 501 h 745"/>
                <a:gd name="T8" fmla="*/ 0 w 365"/>
                <a:gd name="T9" fmla="*/ 0 h 745"/>
              </a:gdLst>
              <a:ahLst/>
              <a:cxnLst>
                <a:cxn ang="0">
                  <a:pos x="T0" y="T1"/>
                </a:cxn>
                <a:cxn ang="0">
                  <a:pos x="T2" y="T3"/>
                </a:cxn>
                <a:cxn ang="0">
                  <a:pos x="T4" y="T5"/>
                </a:cxn>
                <a:cxn ang="0">
                  <a:pos x="T6" y="T7"/>
                </a:cxn>
                <a:cxn ang="0">
                  <a:pos x="T8" y="T9"/>
                </a:cxn>
              </a:cxnLst>
              <a:rect l="0" t="0" r="r" b="b"/>
              <a:pathLst>
                <a:path w="365" h="745">
                  <a:moveTo>
                    <a:pt x="0" y="0"/>
                  </a:moveTo>
                  <a:cubicBezTo>
                    <a:pt x="80" y="99"/>
                    <a:pt x="176" y="238"/>
                    <a:pt x="256" y="422"/>
                  </a:cubicBezTo>
                  <a:cubicBezTo>
                    <a:pt x="308" y="540"/>
                    <a:pt x="342" y="650"/>
                    <a:pt x="365" y="745"/>
                  </a:cubicBezTo>
                  <a:cubicBezTo>
                    <a:pt x="357" y="673"/>
                    <a:pt x="343" y="590"/>
                    <a:pt x="315" y="501"/>
                  </a:cubicBezTo>
                  <a:cubicBezTo>
                    <a:pt x="235" y="248"/>
                    <a:pt x="91" y="8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8" name="Freeform 547">
              <a:extLst>
                <a:ext uri="{FF2B5EF4-FFF2-40B4-BE49-F238E27FC236}">
                  <a16:creationId xmlns:a16="http://schemas.microsoft.com/office/drawing/2014/main" id="{872AB583-5EC0-46D5-8D4C-282C00C87ED9}"/>
                </a:ext>
              </a:extLst>
            </p:cNvPr>
            <p:cNvSpPr>
              <a:spLocks/>
            </p:cNvSpPr>
            <p:nvPr/>
          </p:nvSpPr>
          <p:spPr bwMode="auto">
            <a:xfrm>
              <a:off x="2065338" y="4829175"/>
              <a:ext cx="55563" cy="138113"/>
            </a:xfrm>
            <a:custGeom>
              <a:avLst/>
              <a:gdLst>
                <a:gd name="T0" fmla="*/ 271 w 271"/>
                <a:gd name="T1" fmla="*/ 0 h 677"/>
                <a:gd name="T2" fmla="*/ 146 w 271"/>
                <a:gd name="T3" fmla="*/ 413 h 677"/>
                <a:gd name="T4" fmla="*/ 0 w 271"/>
                <a:gd name="T5" fmla="*/ 677 h 677"/>
                <a:gd name="T6" fmla="*/ 129 w 271"/>
                <a:gd name="T7" fmla="*/ 496 h 677"/>
                <a:gd name="T8" fmla="*/ 271 w 271"/>
                <a:gd name="T9" fmla="*/ 0 h 677"/>
              </a:gdLst>
              <a:ahLst/>
              <a:cxnLst>
                <a:cxn ang="0">
                  <a:pos x="T0" y="T1"/>
                </a:cxn>
                <a:cxn ang="0">
                  <a:pos x="T2" y="T3"/>
                </a:cxn>
                <a:cxn ang="0">
                  <a:pos x="T4" y="T5"/>
                </a:cxn>
                <a:cxn ang="0">
                  <a:pos x="T6" y="T7"/>
                </a:cxn>
                <a:cxn ang="0">
                  <a:pos x="T8" y="T9"/>
                </a:cxn>
              </a:cxnLst>
              <a:rect l="0" t="0" r="r" b="b"/>
              <a:pathLst>
                <a:path w="271" h="677">
                  <a:moveTo>
                    <a:pt x="271" y="0"/>
                  </a:moveTo>
                  <a:cubicBezTo>
                    <a:pt x="253" y="109"/>
                    <a:pt x="219" y="252"/>
                    <a:pt x="146" y="413"/>
                  </a:cubicBezTo>
                  <a:cubicBezTo>
                    <a:pt x="100" y="516"/>
                    <a:pt x="48" y="604"/>
                    <a:pt x="0" y="677"/>
                  </a:cubicBezTo>
                  <a:cubicBezTo>
                    <a:pt x="42" y="628"/>
                    <a:pt x="88" y="568"/>
                    <a:pt x="129" y="496"/>
                  </a:cubicBezTo>
                  <a:cubicBezTo>
                    <a:pt x="247" y="293"/>
                    <a:pt x="268" y="107"/>
                    <a:pt x="271"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9" name="Freeform 548">
              <a:extLst>
                <a:ext uri="{FF2B5EF4-FFF2-40B4-BE49-F238E27FC236}">
                  <a16:creationId xmlns:a16="http://schemas.microsoft.com/office/drawing/2014/main" id="{5259E0CB-829D-4B4B-93D3-7CD8DBE50329}"/>
                </a:ext>
              </a:extLst>
            </p:cNvPr>
            <p:cNvSpPr>
              <a:spLocks/>
            </p:cNvSpPr>
            <p:nvPr/>
          </p:nvSpPr>
          <p:spPr bwMode="auto">
            <a:xfrm>
              <a:off x="2022475" y="4803775"/>
              <a:ext cx="134938" cy="28575"/>
            </a:xfrm>
            <a:custGeom>
              <a:avLst/>
              <a:gdLst>
                <a:gd name="T0" fmla="*/ 0 w 663"/>
                <a:gd name="T1" fmla="*/ 140 h 140"/>
                <a:gd name="T2" fmla="*/ 384 w 663"/>
                <a:gd name="T3" fmla="*/ 31 h 140"/>
                <a:gd name="T4" fmla="*/ 663 w 663"/>
                <a:gd name="T5" fmla="*/ 14 h 140"/>
                <a:gd name="T6" fmla="*/ 458 w 663"/>
                <a:gd name="T7" fmla="*/ 3 h 140"/>
                <a:gd name="T8" fmla="*/ 0 w 663"/>
                <a:gd name="T9" fmla="*/ 140 h 140"/>
              </a:gdLst>
              <a:ahLst/>
              <a:cxnLst>
                <a:cxn ang="0">
                  <a:pos x="T0" y="T1"/>
                </a:cxn>
                <a:cxn ang="0">
                  <a:pos x="T2" y="T3"/>
                </a:cxn>
                <a:cxn ang="0">
                  <a:pos x="T4" y="T5"/>
                </a:cxn>
                <a:cxn ang="0">
                  <a:pos x="T6" y="T7"/>
                </a:cxn>
                <a:cxn ang="0">
                  <a:pos x="T8" y="T9"/>
                </a:cxn>
              </a:cxnLst>
              <a:rect l="0" t="0" r="r" b="b"/>
              <a:pathLst>
                <a:path w="663" h="140">
                  <a:moveTo>
                    <a:pt x="0" y="140"/>
                  </a:moveTo>
                  <a:cubicBezTo>
                    <a:pt x="94" y="100"/>
                    <a:pt x="222" y="55"/>
                    <a:pt x="384" y="31"/>
                  </a:cubicBezTo>
                  <a:cubicBezTo>
                    <a:pt x="487" y="16"/>
                    <a:pt x="582" y="13"/>
                    <a:pt x="663" y="14"/>
                  </a:cubicBezTo>
                  <a:cubicBezTo>
                    <a:pt x="603" y="5"/>
                    <a:pt x="534" y="0"/>
                    <a:pt x="458" y="3"/>
                  </a:cubicBezTo>
                  <a:cubicBezTo>
                    <a:pt x="240" y="13"/>
                    <a:pt x="85" y="89"/>
                    <a:pt x="0" y="1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0" name="Freeform 549">
              <a:extLst>
                <a:ext uri="{FF2B5EF4-FFF2-40B4-BE49-F238E27FC236}">
                  <a16:creationId xmlns:a16="http://schemas.microsoft.com/office/drawing/2014/main" id="{B7E056AB-37E0-420D-A209-81F5B4D0F57E}"/>
                </a:ext>
              </a:extLst>
            </p:cNvPr>
            <p:cNvSpPr>
              <a:spLocks/>
            </p:cNvSpPr>
            <p:nvPr/>
          </p:nvSpPr>
          <p:spPr bwMode="auto">
            <a:xfrm>
              <a:off x="1927225" y="4921250"/>
              <a:ext cx="95250" cy="47625"/>
            </a:xfrm>
            <a:custGeom>
              <a:avLst/>
              <a:gdLst>
                <a:gd name="T0" fmla="*/ 0 w 457"/>
                <a:gd name="T1" fmla="*/ 237 h 237"/>
                <a:gd name="T2" fmla="*/ 257 w 457"/>
                <a:gd name="T3" fmla="*/ 74 h 237"/>
                <a:gd name="T4" fmla="*/ 457 w 457"/>
                <a:gd name="T5" fmla="*/ 0 h 237"/>
                <a:gd name="T6" fmla="*/ 305 w 457"/>
                <a:gd name="T7" fmla="*/ 37 h 237"/>
                <a:gd name="T8" fmla="*/ 0 w 457"/>
                <a:gd name="T9" fmla="*/ 237 h 237"/>
              </a:gdLst>
              <a:ahLst/>
              <a:cxnLst>
                <a:cxn ang="0">
                  <a:pos x="T0" y="T1"/>
                </a:cxn>
                <a:cxn ang="0">
                  <a:pos x="T2" y="T3"/>
                </a:cxn>
                <a:cxn ang="0">
                  <a:pos x="T4" y="T5"/>
                </a:cxn>
                <a:cxn ang="0">
                  <a:pos x="T6" y="T7"/>
                </a:cxn>
                <a:cxn ang="0">
                  <a:pos x="T8" y="T9"/>
                </a:cxn>
              </a:cxnLst>
              <a:rect l="0" t="0" r="r" b="b"/>
              <a:pathLst>
                <a:path w="457" h="237">
                  <a:moveTo>
                    <a:pt x="0" y="237"/>
                  </a:moveTo>
                  <a:cubicBezTo>
                    <a:pt x="59" y="187"/>
                    <a:pt x="144" y="127"/>
                    <a:pt x="257" y="74"/>
                  </a:cubicBezTo>
                  <a:cubicBezTo>
                    <a:pt x="329" y="40"/>
                    <a:pt x="398" y="16"/>
                    <a:pt x="457" y="0"/>
                  </a:cubicBezTo>
                  <a:cubicBezTo>
                    <a:pt x="412" y="6"/>
                    <a:pt x="360" y="18"/>
                    <a:pt x="305" y="37"/>
                  </a:cubicBezTo>
                  <a:cubicBezTo>
                    <a:pt x="148" y="91"/>
                    <a:pt x="50" y="181"/>
                    <a:pt x="0" y="23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 name="Freeform 550">
              <a:extLst>
                <a:ext uri="{FF2B5EF4-FFF2-40B4-BE49-F238E27FC236}">
                  <a16:creationId xmlns:a16="http://schemas.microsoft.com/office/drawing/2014/main" id="{CEB716F1-530D-42E3-9B07-A7645BEDA38F}"/>
                </a:ext>
              </a:extLst>
            </p:cNvPr>
            <p:cNvSpPr>
              <a:spLocks/>
            </p:cNvSpPr>
            <p:nvPr/>
          </p:nvSpPr>
          <p:spPr bwMode="auto">
            <a:xfrm>
              <a:off x="2081213" y="4740275"/>
              <a:ext cx="146050" cy="31750"/>
            </a:xfrm>
            <a:custGeom>
              <a:avLst/>
              <a:gdLst>
                <a:gd name="T0" fmla="*/ 0 w 710"/>
                <a:gd name="T1" fmla="*/ 40 h 156"/>
                <a:gd name="T2" fmla="*/ 424 w 710"/>
                <a:gd name="T3" fmla="*/ 72 h 156"/>
                <a:gd name="T4" fmla="*/ 710 w 710"/>
                <a:gd name="T5" fmla="*/ 156 h 156"/>
                <a:gd name="T6" fmla="*/ 509 w 710"/>
                <a:gd name="T7" fmla="*/ 70 h 156"/>
                <a:gd name="T8" fmla="*/ 0 w 710"/>
                <a:gd name="T9" fmla="*/ 40 h 156"/>
              </a:gdLst>
              <a:ahLst/>
              <a:cxnLst>
                <a:cxn ang="0">
                  <a:pos x="T0" y="T1"/>
                </a:cxn>
                <a:cxn ang="0">
                  <a:pos x="T2" y="T3"/>
                </a:cxn>
                <a:cxn ang="0">
                  <a:pos x="T4" y="T5"/>
                </a:cxn>
                <a:cxn ang="0">
                  <a:pos x="T6" y="T7"/>
                </a:cxn>
                <a:cxn ang="0">
                  <a:pos x="T8" y="T9"/>
                </a:cxn>
              </a:cxnLst>
              <a:rect l="0" t="0" r="r" b="b"/>
              <a:pathLst>
                <a:path w="710" h="156">
                  <a:moveTo>
                    <a:pt x="0" y="40"/>
                  </a:moveTo>
                  <a:cubicBezTo>
                    <a:pt x="109" y="34"/>
                    <a:pt x="254" y="36"/>
                    <a:pt x="424" y="72"/>
                  </a:cubicBezTo>
                  <a:cubicBezTo>
                    <a:pt x="534" y="94"/>
                    <a:pt x="630" y="125"/>
                    <a:pt x="710" y="156"/>
                  </a:cubicBezTo>
                  <a:cubicBezTo>
                    <a:pt x="654" y="126"/>
                    <a:pt x="587" y="95"/>
                    <a:pt x="509" y="70"/>
                  </a:cubicBezTo>
                  <a:cubicBezTo>
                    <a:pt x="287" y="0"/>
                    <a:pt x="103" y="20"/>
                    <a:pt x="0" y="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2" name="Freeform 551">
              <a:extLst>
                <a:ext uri="{FF2B5EF4-FFF2-40B4-BE49-F238E27FC236}">
                  <a16:creationId xmlns:a16="http://schemas.microsoft.com/office/drawing/2014/main" id="{A7FC58BB-BDCB-4C54-8C10-27558FF1D4C6}"/>
                </a:ext>
              </a:extLst>
            </p:cNvPr>
            <p:cNvSpPr>
              <a:spLocks/>
            </p:cNvSpPr>
            <p:nvPr/>
          </p:nvSpPr>
          <p:spPr bwMode="auto">
            <a:xfrm>
              <a:off x="2257425" y="4645025"/>
              <a:ext cx="49213" cy="41275"/>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2"/>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3" name="Freeform 552">
              <a:extLst>
                <a:ext uri="{FF2B5EF4-FFF2-40B4-BE49-F238E27FC236}">
                  <a16:creationId xmlns:a16="http://schemas.microsoft.com/office/drawing/2014/main" id="{C2F93645-1F7F-4C6F-8728-6C4F97719A65}"/>
                </a:ext>
              </a:extLst>
            </p:cNvPr>
            <p:cNvSpPr>
              <a:spLocks/>
            </p:cNvSpPr>
            <p:nvPr/>
          </p:nvSpPr>
          <p:spPr bwMode="auto">
            <a:xfrm>
              <a:off x="2349500" y="4808538"/>
              <a:ext cx="47625"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4" name="Oval 553">
              <a:extLst>
                <a:ext uri="{FF2B5EF4-FFF2-40B4-BE49-F238E27FC236}">
                  <a16:creationId xmlns:a16="http://schemas.microsoft.com/office/drawing/2014/main" id="{7C73C037-C9E3-456E-841C-231A06220605}"/>
                </a:ext>
              </a:extLst>
            </p:cNvPr>
            <p:cNvSpPr>
              <a:spLocks noChangeArrowheads="1"/>
            </p:cNvSpPr>
            <p:nvPr/>
          </p:nvSpPr>
          <p:spPr bwMode="auto">
            <a:xfrm>
              <a:off x="2422525" y="4808538"/>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5" name="Oval 554">
              <a:extLst>
                <a:ext uri="{FF2B5EF4-FFF2-40B4-BE49-F238E27FC236}">
                  <a16:creationId xmlns:a16="http://schemas.microsoft.com/office/drawing/2014/main" id="{365933DD-808F-4BA9-BEE1-EA4CFF913F40}"/>
                </a:ext>
              </a:extLst>
            </p:cNvPr>
            <p:cNvSpPr>
              <a:spLocks noChangeArrowheads="1"/>
            </p:cNvSpPr>
            <p:nvPr/>
          </p:nvSpPr>
          <p:spPr bwMode="auto">
            <a:xfrm>
              <a:off x="2179638" y="48831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6" name="Oval 555">
              <a:extLst>
                <a:ext uri="{FF2B5EF4-FFF2-40B4-BE49-F238E27FC236}">
                  <a16:creationId xmlns:a16="http://schemas.microsoft.com/office/drawing/2014/main" id="{B5515A36-4075-4152-AC7A-19652ECE27A1}"/>
                </a:ext>
              </a:extLst>
            </p:cNvPr>
            <p:cNvSpPr>
              <a:spLocks noChangeArrowheads="1"/>
            </p:cNvSpPr>
            <p:nvPr/>
          </p:nvSpPr>
          <p:spPr bwMode="auto">
            <a:xfrm>
              <a:off x="2090738" y="477202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7" name="Oval 556">
              <a:extLst>
                <a:ext uri="{FF2B5EF4-FFF2-40B4-BE49-F238E27FC236}">
                  <a16:creationId xmlns:a16="http://schemas.microsoft.com/office/drawing/2014/main" id="{6C18D168-290D-4354-B463-E2765CEE1799}"/>
                </a:ext>
              </a:extLst>
            </p:cNvPr>
            <p:cNvSpPr>
              <a:spLocks noChangeArrowheads="1"/>
            </p:cNvSpPr>
            <p:nvPr/>
          </p:nvSpPr>
          <p:spPr bwMode="auto">
            <a:xfrm>
              <a:off x="2001838" y="499427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8" name="Oval 557">
              <a:extLst>
                <a:ext uri="{FF2B5EF4-FFF2-40B4-BE49-F238E27FC236}">
                  <a16:creationId xmlns:a16="http://schemas.microsoft.com/office/drawing/2014/main" id="{EA462FD0-7AA9-40D6-9E94-974A2EBA71BF}"/>
                </a:ext>
              </a:extLst>
            </p:cNvPr>
            <p:cNvSpPr>
              <a:spLocks noChangeArrowheads="1"/>
            </p:cNvSpPr>
            <p:nvPr/>
          </p:nvSpPr>
          <p:spPr bwMode="auto">
            <a:xfrm>
              <a:off x="1890713" y="5010150"/>
              <a:ext cx="2222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9" name="Freeform 558">
              <a:extLst>
                <a:ext uri="{FF2B5EF4-FFF2-40B4-BE49-F238E27FC236}">
                  <a16:creationId xmlns:a16="http://schemas.microsoft.com/office/drawing/2014/main" id="{F54DCFF5-4A7F-4025-B4D6-87B9FF82E3A7}"/>
                </a:ext>
              </a:extLst>
            </p:cNvPr>
            <p:cNvSpPr>
              <a:spLocks noEditPoints="1"/>
            </p:cNvSpPr>
            <p:nvPr/>
          </p:nvSpPr>
          <p:spPr bwMode="auto">
            <a:xfrm>
              <a:off x="2976563" y="4908550"/>
              <a:ext cx="365125" cy="461963"/>
            </a:xfrm>
            <a:custGeom>
              <a:avLst/>
              <a:gdLst>
                <a:gd name="T0" fmla="*/ 677 w 1772"/>
                <a:gd name="T1" fmla="*/ 2243 h 2243"/>
                <a:gd name="T2" fmla="*/ 163 w 1772"/>
                <a:gd name="T3" fmla="*/ 1581 h 2243"/>
                <a:gd name="T4" fmla="*/ 0 w 1772"/>
                <a:gd name="T5" fmla="*/ 908 h 2243"/>
                <a:gd name="T6" fmla="*/ 427 w 1772"/>
                <a:gd name="T7" fmla="*/ 251 h 2243"/>
                <a:gd name="T8" fmla="*/ 1073 w 1772"/>
                <a:gd name="T9" fmla="*/ 751 h 2243"/>
                <a:gd name="T10" fmla="*/ 1073 w 1772"/>
                <a:gd name="T11" fmla="*/ 751 h 2243"/>
                <a:gd name="T12" fmla="*/ 1073 w 1772"/>
                <a:gd name="T13" fmla="*/ 751 h 2243"/>
                <a:gd name="T14" fmla="*/ 932 w 1772"/>
                <a:gd name="T15" fmla="*/ 290 h 2243"/>
                <a:gd name="T16" fmla="*/ 1175 w 1772"/>
                <a:gd name="T17" fmla="*/ 0 h 2243"/>
                <a:gd name="T18" fmla="*/ 1720 w 1772"/>
                <a:gd name="T19" fmla="*/ 357 h 2243"/>
                <a:gd name="T20" fmla="*/ 1772 w 1772"/>
                <a:gd name="T21" fmla="*/ 550 h 2243"/>
                <a:gd name="T22" fmla="*/ 1528 w 1772"/>
                <a:gd name="T23" fmla="*/ 647 h 2243"/>
                <a:gd name="T24" fmla="*/ 1526 w 1772"/>
                <a:gd name="T25" fmla="*/ 646 h 2243"/>
                <a:gd name="T26" fmla="*/ 1447 w 1772"/>
                <a:gd name="T27" fmla="*/ 620 h 2243"/>
                <a:gd name="T28" fmla="*/ 1385 w 1772"/>
                <a:gd name="T29" fmla="*/ 648 h 2243"/>
                <a:gd name="T30" fmla="*/ 1387 w 1772"/>
                <a:gd name="T31" fmla="*/ 725 h 2243"/>
                <a:gd name="T32" fmla="*/ 1162 w 1772"/>
                <a:gd name="T33" fmla="*/ 894 h 2243"/>
                <a:gd name="T34" fmla="*/ 1159 w 1772"/>
                <a:gd name="T35" fmla="*/ 896 h 2243"/>
                <a:gd name="T36" fmla="*/ 1153 w 1772"/>
                <a:gd name="T37" fmla="*/ 901 h 2243"/>
                <a:gd name="T38" fmla="*/ 1070 w 1772"/>
                <a:gd name="T39" fmla="*/ 772 h 2243"/>
                <a:gd name="T40" fmla="*/ 1140 w 1772"/>
                <a:gd name="T41" fmla="*/ 913 h 2243"/>
                <a:gd name="T42" fmla="*/ 898 w 1772"/>
                <a:gd name="T43" fmla="*/ 1206 h 2243"/>
                <a:gd name="T44" fmla="*/ 677 w 1772"/>
                <a:gd name="T45" fmla="*/ 2243 h 2243"/>
                <a:gd name="T46" fmla="*/ 487 w 1772"/>
                <a:gd name="T47" fmla="*/ 1433 h 2243"/>
                <a:gd name="T48" fmla="*/ 429 w 1772"/>
                <a:gd name="T49" fmla="*/ 1491 h 2243"/>
                <a:gd name="T50" fmla="*/ 487 w 1772"/>
                <a:gd name="T51" fmla="*/ 1550 h 2243"/>
                <a:gd name="T52" fmla="*/ 546 w 1772"/>
                <a:gd name="T53" fmla="*/ 1491 h 2243"/>
                <a:gd name="T54" fmla="*/ 487 w 1772"/>
                <a:gd name="T55" fmla="*/ 1433 h 2243"/>
                <a:gd name="T56" fmla="*/ 275 w 1772"/>
                <a:gd name="T57" fmla="*/ 1152 h 2243"/>
                <a:gd name="T58" fmla="*/ 216 w 1772"/>
                <a:gd name="T59" fmla="*/ 1211 h 2243"/>
                <a:gd name="T60" fmla="*/ 275 w 1772"/>
                <a:gd name="T61" fmla="*/ 1270 h 2243"/>
                <a:gd name="T62" fmla="*/ 333 w 1772"/>
                <a:gd name="T63" fmla="*/ 1211 h 2243"/>
                <a:gd name="T64" fmla="*/ 275 w 1772"/>
                <a:gd name="T65" fmla="*/ 1152 h 2243"/>
                <a:gd name="T66" fmla="*/ 601 w 1772"/>
                <a:gd name="T67" fmla="*/ 870 h 2243"/>
                <a:gd name="T68" fmla="*/ 521 w 1772"/>
                <a:gd name="T69" fmla="*/ 986 h 2243"/>
                <a:gd name="T70" fmla="*/ 601 w 1772"/>
                <a:gd name="T71" fmla="*/ 1102 h 2243"/>
                <a:gd name="T72" fmla="*/ 682 w 1772"/>
                <a:gd name="T73" fmla="*/ 986 h 2243"/>
                <a:gd name="T74" fmla="*/ 601 w 1772"/>
                <a:gd name="T75" fmla="*/ 87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2" h="2243">
                  <a:moveTo>
                    <a:pt x="677" y="2243"/>
                  </a:moveTo>
                  <a:cubicBezTo>
                    <a:pt x="525" y="2103"/>
                    <a:pt x="350" y="1932"/>
                    <a:pt x="163" y="1581"/>
                  </a:cubicBezTo>
                  <a:cubicBezTo>
                    <a:pt x="49" y="1346"/>
                    <a:pt x="0" y="1112"/>
                    <a:pt x="0" y="908"/>
                  </a:cubicBezTo>
                  <a:cubicBezTo>
                    <a:pt x="0" y="529"/>
                    <a:pt x="172" y="251"/>
                    <a:pt x="427" y="251"/>
                  </a:cubicBezTo>
                  <a:cubicBezTo>
                    <a:pt x="611" y="251"/>
                    <a:pt x="838" y="395"/>
                    <a:pt x="1073" y="751"/>
                  </a:cubicBezTo>
                  <a:lnTo>
                    <a:pt x="1073" y="751"/>
                  </a:lnTo>
                  <a:lnTo>
                    <a:pt x="1073" y="751"/>
                  </a:lnTo>
                  <a:cubicBezTo>
                    <a:pt x="975" y="568"/>
                    <a:pt x="933" y="412"/>
                    <a:pt x="932" y="290"/>
                  </a:cubicBezTo>
                  <a:cubicBezTo>
                    <a:pt x="932" y="105"/>
                    <a:pt x="1030" y="0"/>
                    <a:pt x="1175" y="0"/>
                  </a:cubicBezTo>
                  <a:cubicBezTo>
                    <a:pt x="1324" y="0"/>
                    <a:pt x="1523" y="110"/>
                    <a:pt x="1720" y="357"/>
                  </a:cubicBezTo>
                  <a:cubicBezTo>
                    <a:pt x="1754" y="424"/>
                    <a:pt x="1759" y="477"/>
                    <a:pt x="1772" y="550"/>
                  </a:cubicBezTo>
                  <a:cubicBezTo>
                    <a:pt x="1701" y="572"/>
                    <a:pt x="1618" y="603"/>
                    <a:pt x="1528" y="647"/>
                  </a:cubicBezTo>
                  <a:cubicBezTo>
                    <a:pt x="1528" y="647"/>
                    <a:pt x="1527" y="646"/>
                    <a:pt x="1526" y="646"/>
                  </a:cubicBezTo>
                  <a:cubicBezTo>
                    <a:pt x="1500" y="629"/>
                    <a:pt x="1472" y="620"/>
                    <a:pt x="1447" y="620"/>
                  </a:cubicBezTo>
                  <a:cubicBezTo>
                    <a:pt x="1420" y="620"/>
                    <a:pt x="1398" y="630"/>
                    <a:pt x="1385" y="648"/>
                  </a:cubicBezTo>
                  <a:cubicBezTo>
                    <a:pt x="1371" y="670"/>
                    <a:pt x="1372" y="698"/>
                    <a:pt x="1387" y="725"/>
                  </a:cubicBezTo>
                  <a:cubicBezTo>
                    <a:pt x="1312" y="772"/>
                    <a:pt x="1235" y="827"/>
                    <a:pt x="1162" y="894"/>
                  </a:cubicBezTo>
                  <a:lnTo>
                    <a:pt x="1159" y="896"/>
                  </a:lnTo>
                  <a:cubicBezTo>
                    <a:pt x="1157" y="898"/>
                    <a:pt x="1155" y="900"/>
                    <a:pt x="1153" y="901"/>
                  </a:cubicBezTo>
                  <a:cubicBezTo>
                    <a:pt x="1126" y="856"/>
                    <a:pt x="1098" y="813"/>
                    <a:pt x="1070" y="772"/>
                  </a:cubicBezTo>
                  <a:cubicBezTo>
                    <a:pt x="1092" y="818"/>
                    <a:pt x="1116" y="865"/>
                    <a:pt x="1140" y="913"/>
                  </a:cubicBezTo>
                  <a:cubicBezTo>
                    <a:pt x="1054" y="994"/>
                    <a:pt x="971" y="1091"/>
                    <a:pt x="898" y="1206"/>
                  </a:cubicBezTo>
                  <a:cubicBezTo>
                    <a:pt x="659" y="1583"/>
                    <a:pt x="643" y="1971"/>
                    <a:pt x="677" y="2243"/>
                  </a:cubicBezTo>
                  <a:moveTo>
                    <a:pt x="487" y="1433"/>
                  </a:moveTo>
                  <a:cubicBezTo>
                    <a:pt x="455" y="1433"/>
                    <a:pt x="429" y="1459"/>
                    <a:pt x="429" y="1491"/>
                  </a:cubicBezTo>
                  <a:cubicBezTo>
                    <a:pt x="429" y="1524"/>
                    <a:pt x="455" y="1550"/>
                    <a:pt x="487" y="1550"/>
                  </a:cubicBezTo>
                  <a:cubicBezTo>
                    <a:pt x="520" y="1550"/>
                    <a:pt x="546" y="1524"/>
                    <a:pt x="546" y="1491"/>
                  </a:cubicBezTo>
                  <a:cubicBezTo>
                    <a:pt x="546" y="1459"/>
                    <a:pt x="520" y="1433"/>
                    <a:pt x="487" y="1433"/>
                  </a:cubicBezTo>
                  <a:close/>
                  <a:moveTo>
                    <a:pt x="275" y="1152"/>
                  </a:moveTo>
                  <a:cubicBezTo>
                    <a:pt x="242" y="1152"/>
                    <a:pt x="216" y="1179"/>
                    <a:pt x="216" y="1211"/>
                  </a:cubicBezTo>
                  <a:cubicBezTo>
                    <a:pt x="216" y="1243"/>
                    <a:pt x="242" y="1270"/>
                    <a:pt x="275" y="1270"/>
                  </a:cubicBezTo>
                  <a:cubicBezTo>
                    <a:pt x="307" y="1270"/>
                    <a:pt x="333" y="1243"/>
                    <a:pt x="333" y="1211"/>
                  </a:cubicBezTo>
                  <a:cubicBezTo>
                    <a:pt x="333" y="1179"/>
                    <a:pt x="307" y="1152"/>
                    <a:pt x="275" y="1152"/>
                  </a:cubicBezTo>
                  <a:close/>
                  <a:moveTo>
                    <a:pt x="601" y="870"/>
                  </a:moveTo>
                  <a:cubicBezTo>
                    <a:pt x="557" y="870"/>
                    <a:pt x="521" y="922"/>
                    <a:pt x="521" y="986"/>
                  </a:cubicBezTo>
                  <a:cubicBezTo>
                    <a:pt x="521" y="1050"/>
                    <a:pt x="557" y="1102"/>
                    <a:pt x="601" y="1102"/>
                  </a:cubicBezTo>
                  <a:cubicBezTo>
                    <a:pt x="646" y="1102"/>
                    <a:pt x="682" y="1050"/>
                    <a:pt x="682" y="986"/>
                  </a:cubicBezTo>
                  <a:cubicBezTo>
                    <a:pt x="682" y="922"/>
                    <a:pt x="646" y="870"/>
                    <a:pt x="601" y="870"/>
                  </a:cubicBezTo>
                  <a:close/>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0" name="Freeform 559">
              <a:extLst>
                <a:ext uri="{FF2B5EF4-FFF2-40B4-BE49-F238E27FC236}">
                  <a16:creationId xmlns:a16="http://schemas.microsoft.com/office/drawing/2014/main" id="{6F2B524F-BE4A-4012-8F47-17060F6B6383}"/>
                </a:ext>
              </a:extLst>
            </p:cNvPr>
            <p:cNvSpPr>
              <a:spLocks/>
            </p:cNvSpPr>
            <p:nvPr/>
          </p:nvSpPr>
          <p:spPr bwMode="auto">
            <a:xfrm>
              <a:off x="3197225" y="5067300"/>
              <a:ext cx="17463" cy="28575"/>
            </a:xfrm>
            <a:custGeom>
              <a:avLst/>
              <a:gdLst>
                <a:gd name="T0" fmla="*/ 70 w 83"/>
                <a:gd name="T1" fmla="*/ 141 h 141"/>
                <a:gd name="T2" fmla="*/ 0 w 83"/>
                <a:gd name="T3" fmla="*/ 0 h 141"/>
                <a:gd name="T4" fmla="*/ 83 w 83"/>
                <a:gd name="T5" fmla="*/ 129 h 141"/>
                <a:gd name="T6" fmla="*/ 70 w 83"/>
                <a:gd name="T7" fmla="*/ 141 h 141"/>
              </a:gdLst>
              <a:ahLst/>
              <a:cxnLst>
                <a:cxn ang="0">
                  <a:pos x="T0" y="T1"/>
                </a:cxn>
                <a:cxn ang="0">
                  <a:pos x="T2" y="T3"/>
                </a:cxn>
                <a:cxn ang="0">
                  <a:pos x="T4" y="T5"/>
                </a:cxn>
                <a:cxn ang="0">
                  <a:pos x="T6" y="T7"/>
                </a:cxn>
              </a:cxnLst>
              <a:rect l="0" t="0" r="r" b="b"/>
              <a:pathLst>
                <a:path w="83" h="141">
                  <a:moveTo>
                    <a:pt x="70" y="141"/>
                  </a:moveTo>
                  <a:cubicBezTo>
                    <a:pt x="46" y="93"/>
                    <a:pt x="22" y="46"/>
                    <a:pt x="0" y="0"/>
                  </a:cubicBezTo>
                  <a:cubicBezTo>
                    <a:pt x="28" y="41"/>
                    <a:pt x="56" y="84"/>
                    <a:pt x="83" y="129"/>
                  </a:cubicBezTo>
                  <a:cubicBezTo>
                    <a:pt x="79" y="133"/>
                    <a:pt x="75" y="137"/>
                    <a:pt x="70" y="141"/>
                  </a:cubicBezTo>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1" name="Oval 560">
              <a:extLst>
                <a:ext uri="{FF2B5EF4-FFF2-40B4-BE49-F238E27FC236}">
                  <a16:creationId xmlns:a16="http://schemas.microsoft.com/office/drawing/2014/main" id="{B7B100FC-D147-49BD-BA2F-C6EE98C5DE9A}"/>
                </a:ext>
              </a:extLst>
            </p:cNvPr>
            <p:cNvSpPr>
              <a:spLocks noChangeArrowheads="1"/>
            </p:cNvSpPr>
            <p:nvPr/>
          </p:nvSpPr>
          <p:spPr bwMode="auto">
            <a:xfrm>
              <a:off x="3084513" y="5087938"/>
              <a:ext cx="33338" cy="47625"/>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2" name="Freeform 561">
              <a:extLst>
                <a:ext uri="{FF2B5EF4-FFF2-40B4-BE49-F238E27FC236}">
                  <a16:creationId xmlns:a16="http://schemas.microsoft.com/office/drawing/2014/main" id="{29FDC375-D64C-4A60-AADF-C3E64BC8F189}"/>
                </a:ext>
              </a:extLst>
            </p:cNvPr>
            <p:cNvSpPr>
              <a:spLocks/>
            </p:cNvSpPr>
            <p:nvPr/>
          </p:nvSpPr>
          <p:spPr bwMode="auto">
            <a:xfrm>
              <a:off x="3259138" y="5035550"/>
              <a:ext cx="31750" cy="22225"/>
            </a:xfrm>
            <a:custGeom>
              <a:avLst/>
              <a:gdLst>
                <a:gd name="T0" fmla="*/ 16 w 157"/>
                <a:gd name="T1" fmla="*/ 105 h 105"/>
                <a:gd name="T2" fmla="*/ 14 w 157"/>
                <a:gd name="T3" fmla="*/ 28 h 105"/>
                <a:gd name="T4" fmla="*/ 76 w 157"/>
                <a:gd name="T5" fmla="*/ 0 h 105"/>
                <a:gd name="T6" fmla="*/ 155 w 157"/>
                <a:gd name="T7" fmla="*/ 26 h 105"/>
                <a:gd name="T8" fmla="*/ 157 w 157"/>
                <a:gd name="T9" fmla="*/ 27 h 105"/>
                <a:gd name="T10" fmla="*/ 16 w 157"/>
                <a:gd name="T11" fmla="*/ 105 h 105"/>
              </a:gdLst>
              <a:ahLst/>
              <a:cxnLst>
                <a:cxn ang="0">
                  <a:pos x="T0" y="T1"/>
                </a:cxn>
                <a:cxn ang="0">
                  <a:pos x="T2" y="T3"/>
                </a:cxn>
                <a:cxn ang="0">
                  <a:pos x="T4" y="T5"/>
                </a:cxn>
                <a:cxn ang="0">
                  <a:pos x="T6" y="T7"/>
                </a:cxn>
                <a:cxn ang="0">
                  <a:pos x="T8" y="T9"/>
                </a:cxn>
                <a:cxn ang="0">
                  <a:pos x="T10" y="T11"/>
                </a:cxn>
              </a:cxnLst>
              <a:rect l="0" t="0" r="r" b="b"/>
              <a:pathLst>
                <a:path w="157" h="105">
                  <a:moveTo>
                    <a:pt x="16" y="105"/>
                  </a:moveTo>
                  <a:cubicBezTo>
                    <a:pt x="1" y="78"/>
                    <a:pt x="0" y="50"/>
                    <a:pt x="14" y="28"/>
                  </a:cubicBezTo>
                  <a:cubicBezTo>
                    <a:pt x="27" y="10"/>
                    <a:pt x="49" y="0"/>
                    <a:pt x="76" y="0"/>
                  </a:cubicBezTo>
                  <a:cubicBezTo>
                    <a:pt x="101" y="0"/>
                    <a:pt x="129" y="9"/>
                    <a:pt x="155" y="26"/>
                  </a:cubicBezTo>
                  <a:cubicBezTo>
                    <a:pt x="156" y="26"/>
                    <a:pt x="157" y="27"/>
                    <a:pt x="157" y="27"/>
                  </a:cubicBezTo>
                  <a:cubicBezTo>
                    <a:pt x="111" y="50"/>
                    <a:pt x="64" y="76"/>
                    <a:pt x="16" y="105"/>
                  </a:cubicBezTo>
                </a:path>
              </a:pathLst>
            </a:cu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3" name="Oval 562">
              <a:extLst>
                <a:ext uri="{FF2B5EF4-FFF2-40B4-BE49-F238E27FC236}">
                  <a16:creationId xmlns:a16="http://schemas.microsoft.com/office/drawing/2014/main" id="{C783A2F1-FD66-4B09-98F6-7AC2A788A005}"/>
                </a:ext>
              </a:extLst>
            </p:cNvPr>
            <p:cNvSpPr>
              <a:spLocks noChangeArrowheads="1"/>
            </p:cNvSpPr>
            <p:nvPr/>
          </p:nvSpPr>
          <p:spPr bwMode="auto">
            <a:xfrm>
              <a:off x="3065463" y="5203825"/>
              <a:ext cx="23813" cy="23813"/>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4" name="Oval 563">
              <a:extLst>
                <a:ext uri="{FF2B5EF4-FFF2-40B4-BE49-F238E27FC236}">
                  <a16:creationId xmlns:a16="http://schemas.microsoft.com/office/drawing/2014/main" id="{62460F1A-85EA-4B36-B6BB-C7D1ED02A6BC}"/>
                </a:ext>
              </a:extLst>
            </p:cNvPr>
            <p:cNvSpPr>
              <a:spLocks noChangeArrowheads="1"/>
            </p:cNvSpPr>
            <p:nvPr/>
          </p:nvSpPr>
          <p:spPr bwMode="auto">
            <a:xfrm>
              <a:off x="3021013" y="5145088"/>
              <a:ext cx="25400" cy="25400"/>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5" name="Freeform 564">
              <a:extLst>
                <a:ext uri="{FF2B5EF4-FFF2-40B4-BE49-F238E27FC236}">
                  <a16:creationId xmlns:a16="http://schemas.microsoft.com/office/drawing/2014/main" id="{393658A6-E206-4741-906F-F72C1BC59D99}"/>
                </a:ext>
              </a:extLst>
            </p:cNvPr>
            <p:cNvSpPr>
              <a:spLocks/>
            </p:cNvSpPr>
            <p:nvPr/>
          </p:nvSpPr>
          <p:spPr bwMode="auto">
            <a:xfrm>
              <a:off x="2433638" y="4386263"/>
              <a:ext cx="644525" cy="661988"/>
            </a:xfrm>
            <a:custGeom>
              <a:avLst/>
              <a:gdLst>
                <a:gd name="T0" fmla="*/ 1156 w 3128"/>
                <a:gd name="T1" fmla="*/ 1539 h 3222"/>
                <a:gd name="T2" fmla="*/ 1966 w 3128"/>
                <a:gd name="T3" fmla="*/ 913 h 3222"/>
                <a:gd name="T4" fmla="*/ 2151 w 3128"/>
                <a:gd name="T5" fmla="*/ 1279 h 3222"/>
                <a:gd name="T6" fmla="*/ 2307 w 3128"/>
                <a:gd name="T7" fmla="*/ 1499 h 3222"/>
                <a:gd name="T8" fmla="*/ 2394 w 3128"/>
                <a:gd name="T9" fmla="*/ 1618 h 3222"/>
                <a:gd name="T10" fmla="*/ 2675 w 3128"/>
                <a:gd name="T11" fmla="*/ 2220 h 3222"/>
                <a:gd name="T12" fmla="*/ 3128 w 3128"/>
                <a:gd name="T13" fmla="*/ 3222 h 3222"/>
                <a:gd name="T14" fmla="*/ 2630 w 3128"/>
                <a:gd name="T15" fmla="*/ 2882 h 3222"/>
                <a:gd name="T16" fmla="*/ 2240 w 3128"/>
                <a:gd name="T17" fmla="*/ 2652 h 3222"/>
                <a:gd name="T18" fmla="*/ 1866 w 3128"/>
                <a:gd name="T19" fmla="*/ 2559 h 3222"/>
                <a:gd name="T20" fmla="*/ 804 w 3128"/>
                <a:gd name="T21" fmla="*/ 2181 h 3222"/>
                <a:gd name="T22" fmla="*/ 1156 w 3128"/>
                <a:gd name="T23" fmla="*/ 1539 h 3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8" h="3222">
                  <a:moveTo>
                    <a:pt x="1156" y="1539"/>
                  </a:moveTo>
                  <a:cubicBezTo>
                    <a:pt x="679" y="830"/>
                    <a:pt x="1682" y="0"/>
                    <a:pt x="1966" y="913"/>
                  </a:cubicBezTo>
                  <a:cubicBezTo>
                    <a:pt x="1915" y="1132"/>
                    <a:pt x="2110" y="1092"/>
                    <a:pt x="2151" y="1279"/>
                  </a:cubicBezTo>
                  <a:cubicBezTo>
                    <a:pt x="2185" y="1435"/>
                    <a:pt x="2217" y="1381"/>
                    <a:pt x="2307" y="1499"/>
                  </a:cubicBezTo>
                  <a:cubicBezTo>
                    <a:pt x="2307" y="1499"/>
                    <a:pt x="2300" y="1600"/>
                    <a:pt x="2394" y="1618"/>
                  </a:cubicBezTo>
                  <a:cubicBezTo>
                    <a:pt x="2681" y="1693"/>
                    <a:pt x="2524" y="2078"/>
                    <a:pt x="2675" y="2220"/>
                  </a:cubicBezTo>
                  <a:cubicBezTo>
                    <a:pt x="2738" y="2596"/>
                    <a:pt x="2944" y="2848"/>
                    <a:pt x="3128" y="3222"/>
                  </a:cubicBezTo>
                  <a:cubicBezTo>
                    <a:pt x="2814" y="3199"/>
                    <a:pt x="2846" y="3032"/>
                    <a:pt x="2630" y="2882"/>
                  </a:cubicBezTo>
                  <a:cubicBezTo>
                    <a:pt x="2400" y="2768"/>
                    <a:pt x="2365" y="2884"/>
                    <a:pt x="2240" y="2652"/>
                  </a:cubicBezTo>
                  <a:cubicBezTo>
                    <a:pt x="2137" y="2658"/>
                    <a:pt x="1941" y="2694"/>
                    <a:pt x="1866" y="2559"/>
                  </a:cubicBezTo>
                  <a:cubicBezTo>
                    <a:pt x="1313" y="2642"/>
                    <a:pt x="1302" y="2127"/>
                    <a:pt x="804" y="2181"/>
                  </a:cubicBezTo>
                  <a:cubicBezTo>
                    <a:pt x="0" y="2068"/>
                    <a:pt x="658" y="1054"/>
                    <a:pt x="1156" y="1539"/>
                  </a:cubicBezTo>
                  <a:close/>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6" name="Freeform 565">
              <a:extLst>
                <a:ext uri="{FF2B5EF4-FFF2-40B4-BE49-F238E27FC236}">
                  <a16:creationId xmlns:a16="http://schemas.microsoft.com/office/drawing/2014/main" id="{B35C77F2-7DF8-486F-B13B-2E77CF0442AE}"/>
                </a:ext>
              </a:extLst>
            </p:cNvPr>
            <p:cNvSpPr>
              <a:spLocks/>
            </p:cNvSpPr>
            <p:nvPr/>
          </p:nvSpPr>
          <p:spPr bwMode="auto">
            <a:xfrm>
              <a:off x="2673350" y="4703763"/>
              <a:ext cx="330200" cy="273050"/>
            </a:xfrm>
            <a:custGeom>
              <a:avLst/>
              <a:gdLst>
                <a:gd name="T0" fmla="*/ 1604 w 1604"/>
                <a:gd name="T1" fmla="*/ 1329 h 1329"/>
                <a:gd name="T2" fmla="*/ 754 w 1604"/>
                <a:gd name="T3" fmla="*/ 438 h 1329"/>
                <a:gd name="T4" fmla="*/ 0 w 1604"/>
                <a:gd name="T5" fmla="*/ 0 h 1329"/>
                <a:gd name="T6" fmla="*/ 566 w 1604"/>
                <a:gd name="T7" fmla="*/ 265 h 1329"/>
                <a:gd name="T8" fmla="*/ 1604 w 1604"/>
                <a:gd name="T9" fmla="*/ 1329 h 1329"/>
              </a:gdLst>
              <a:ahLst/>
              <a:cxnLst>
                <a:cxn ang="0">
                  <a:pos x="T0" y="T1"/>
                </a:cxn>
                <a:cxn ang="0">
                  <a:pos x="T2" y="T3"/>
                </a:cxn>
                <a:cxn ang="0">
                  <a:pos x="T4" y="T5"/>
                </a:cxn>
                <a:cxn ang="0">
                  <a:pos x="T6" y="T7"/>
                </a:cxn>
                <a:cxn ang="0">
                  <a:pos x="T8" y="T9"/>
                </a:cxn>
              </a:cxnLst>
              <a:rect l="0" t="0" r="r" b="b"/>
              <a:pathLst>
                <a:path w="1604" h="1329">
                  <a:moveTo>
                    <a:pt x="1604" y="1329"/>
                  </a:moveTo>
                  <a:cubicBezTo>
                    <a:pt x="1410" y="1075"/>
                    <a:pt x="1155" y="742"/>
                    <a:pt x="754" y="438"/>
                  </a:cubicBezTo>
                  <a:cubicBezTo>
                    <a:pt x="497" y="243"/>
                    <a:pt x="219" y="112"/>
                    <a:pt x="0" y="0"/>
                  </a:cubicBezTo>
                  <a:cubicBezTo>
                    <a:pt x="172" y="60"/>
                    <a:pt x="366" y="145"/>
                    <a:pt x="566" y="265"/>
                  </a:cubicBezTo>
                  <a:cubicBezTo>
                    <a:pt x="1137" y="609"/>
                    <a:pt x="1449" y="1057"/>
                    <a:pt x="1604" y="132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7" name="Freeform 566">
              <a:extLst>
                <a:ext uri="{FF2B5EF4-FFF2-40B4-BE49-F238E27FC236}">
                  <a16:creationId xmlns:a16="http://schemas.microsoft.com/office/drawing/2014/main" id="{917894F9-312F-4BBD-81A3-DBB71DBF0B1E}"/>
                </a:ext>
              </a:extLst>
            </p:cNvPr>
            <p:cNvSpPr>
              <a:spLocks/>
            </p:cNvSpPr>
            <p:nvPr/>
          </p:nvSpPr>
          <p:spPr bwMode="auto">
            <a:xfrm>
              <a:off x="2713038" y="4729163"/>
              <a:ext cx="20638" cy="139700"/>
            </a:xfrm>
            <a:custGeom>
              <a:avLst/>
              <a:gdLst>
                <a:gd name="T0" fmla="*/ 97 w 97"/>
                <a:gd name="T1" fmla="*/ 0 h 680"/>
                <a:gd name="T2" fmla="*/ 41 w 97"/>
                <a:gd name="T3" fmla="*/ 401 h 680"/>
                <a:gd name="T4" fmla="*/ 64 w 97"/>
                <a:gd name="T5" fmla="*/ 680 h 680"/>
                <a:gd name="T6" fmla="*/ 22 w 97"/>
                <a:gd name="T7" fmla="*/ 480 h 680"/>
                <a:gd name="T8" fmla="*/ 97 w 97"/>
                <a:gd name="T9" fmla="*/ 0 h 680"/>
              </a:gdLst>
              <a:ahLst/>
              <a:cxnLst>
                <a:cxn ang="0">
                  <a:pos x="T0" y="T1"/>
                </a:cxn>
                <a:cxn ang="0">
                  <a:pos x="T2" y="T3"/>
                </a:cxn>
                <a:cxn ang="0">
                  <a:pos x="T4" y="T5"/>
                </a:cxn>
                <a:cxn ang="0">
                  <a:pos x="T6" y="T7"/>
                </a:cxn>
                <a:cxn ang="0">
                  <a:pos x="T8" y="T9"/>
                </a:cxn>
              </a:cxnLst>
              <a:rect l="0" t="0" r="r" b="b"/>
              <a:pathLst>
                <a:path w="97" h="680">
                  <a:moveTo>
                    <a:pt x="97" y="0"/>
                  </a:moveTo>
                  <a:cubicBezTo>
                    <a:pt x="69" y="101"/>
                    <a:pt x="42" y="237"/>
                    <a:pt x="41" y="401"/>
                  </a:cubicBezTo>
                  <a:cubicBezTo>
                    <a:pt x="40" y="506"/>
                    <a:pt x="50" y="601"/>
                    <a:pt x="64" y="680"/>
                  </a:cubicBezTo>
                  <a:cubicBezTo>
                    <a:pt x="46" y="623"/>
                    <a:pt x="30" y="556"/>
                    <a:pt x="22" y="480"/>
                  </a:cubicBezTo>
                  <a:cubicBezTo>
                    <a:pt x="0" y="263"/>
                    <a:pt x="56" y="94"/>
                    <a:pt x="97"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8" name="Freeform 567">
              <a:extLst>
                <a:ext uri="{FF2B5EF4-FFF2-40B4-BE49-F238E27FC236}">
                  <a16:creationId xmlns:a16="http://schemas.microsoft.com/office/drawing/2014/main" id="{FE1F21C6-BADD-473C-A5F5-34DCEE358FBE}"/>
                </a:ext>
              </a:extLst>
            </p:cNvPr>
            <p:cNvSpPr>
              <a:spLocks/>
            </p:cNvSpPr>
            <p:nvPr/>
          </p:nvSpPr>
          <p:spPr bwMode="auto">
            <a:xfrm>
              <a:off x="2822575" y="4783138"/>
              <a:ext cx="53975" cy="138113"/>
            </a:xfrm>
            <a:custGeom>
              <a:avLst/>
              <a:gdLst>
                <a:gd name="T0" fmla="*/ 0 w 264"/>
                <a:gd name="T1" fmla="*/ 0 h 679"/>
                <a:gd name="T2" fmla="*/ 120 w 264"/>
                <a:gd name="T3" fmla="*/ 413 h 679"/>
                <a:gd name="T4" fmla="*/ 264 w 264"/>
                <a:gd name="T5" fmla="*/ 679 h 679"/>
                <a:gd name="T6" fmla="*/ 137 w 264"/>
                <a:gd name="T7" fmla="*/ 498 h 679"/>
                <a:gd name="T8" fmla="*/ 0 w 264"/>
                <a:gd name="T9" fmla="*/ 0 h 679"/>
              </a:gdLst>
              <a:ahLst/>
              <a:cxnLst>
                <a:cxn ang="0">
                  <a:pos x="T0" y="T1"/>
                </a:cxn>
                <a:cxn ang="0">
                  <a:pos x="T2" y="T3"/>
                </a:cxn>
                <a:cxn ang="0">
                  <a:pos x="T4" y="T5"/>
                </a:cxn>
                <a:cxn ang="0">
                  <a:pos x="T6" y="T7"/>
                </a:cxn>
                <a:cxn ang="0">
                  <a:pos x="T8" y="T9"/>
                </a:cxn>
              </a:cxnLst>
              <a:rect l="0" t="0" r="r" b="b"/>
              <a:pathLst>
                <a:path w="264" h="679">
                  <a:moveTo>
                    <a:pt x="0" y="0"/>
                  </a:moveTo>
                  <a:cubicBezTo>
                    <a:pt x="16" y="109"/>
                    <a:pt x="50" y="252"/>
                    <a:pt x="120" y="413"/>
                  </a:cubicBezTo>
                  <a:cubicBezTo>
                    <a:pt x="166" y="517"/>
                    <a:pt x="217" y="606"/>
                    <a:pt x="264" y="679"/>
                  </a:cubicBezTo>
                  <a:cubicBezTo>
                    <a:pt x="222" y="630"/>
                    <a:pt x="177" y="569"/>
                    <a:pt x="137" y="498"/>
                  </a:cubicBezTo>
                  <a:cubicBezTo>
                    <a:pt x="21" y="293"/>
                    <a:pt x="2" y="10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9" name="Freeform 568">
              <a:extLst>
                <a:ext uri="{FF2B5EF4-FFF2-40B4-BE49-F238E27FC236}">
                  <a16:creationId xmlns:a16="http://schemas.microsoft.com/office/drawing/2014/main" id="{5193EAD3-CA19-4434-9645-978719080EDC}"/>
                </a:ext>
              </a:extLst>
            </p:cNvPr>
            <p:cNvSpPr>
              <a:spLocks/>
            </p:cNvSpPr>
            <p:nvPr/>
          </p:nvSpPr>
          <p:spPr bwMode="auto">
            <a:xfrm>
              <a:off x="2786063" y="4756150"/>
              <a:ext cx="134938" cy="30163"/>
            </a:xfrm>
            <a:custGeom>
              <a:avLst/>
              <a:gdLst>
                <a:gd name="T0" fmla="*/ 661 w 661"/>
                <a:gd name="T1" fmla="*/ 146 h 146"/>
                <a:gd name="T2" fmla="*/ 279 w 661"/>
                <a:gd name="T3" fmla="*/ 33 h 146"/>
                <a:gd name="T4" fmla="*/ 0 w 661"/>
                <a:gd name="T5" fmla="*/ 13 h 146"/>
                <a:gd name="T6" fmla="*/ 205 w 661"/>
                <a:gd name="T7" fmla="*/ 4 h 146"/>
                <a:gd name="T8" fmla="*/ 661 w 661"/>
                <a:gd name="T9" fmla="*/ 146 h 146"/>
              </a:gdLst>
              <a:ahLst/>
              <a:cxnLst>
                <a:cxn ang="0">
                  <a:pos x="T0" y="T1"/>
                </a:cxn>
                <a:cxn ang="0">
                  <a:pos x="T2" y="T3"/>
                </a:cxn>
                <a:cxn ang="0">
                  <a:pos x="T4" y="T5"/>
                </a:cxn>
                <a:cxn ang="0">
                  <a:pos x="T6" y="T7"/>
                </a:cxn>
                <a:cxn ang="0">
                  <a:pos x="T8" y="T9"/>
                </a:cxn>
              </a:cxnLst>
              <a:rect l="0" t="0" r="r" b="b"/>
              <a:pathLst>
                <a:path w="661" h="146">
                  <a:moveTo>
                    <a:pt x="661" y="146"/>
                  </a:moveTo>
                  <a:cubicBezTo>
                    <a:pt x="569" y="104"/>
                    <a:pt x="440" y="59"/>
                    <a:pt x="279" y="33"/>
                  </a:cubicBezTo>
                  <a:cubicBezTo>
                    <a:pt x="176" y="17"/>
                    <a:pt x="81" y="12"/>
                    <a:pt x="0" y="13"/>
                  </a:cubicBezTo>
                  <a:cubicBezTo>
                    <a:pt x="60" y="5"/>
                    <a:pt x="129" y="0"/>
                    <a:pt x="205" y="4"/>
                  </a:cubicBezTo>
                  <a:cubicBezTo>
                    <a:pt x="423" y="16"/>
                    <a:pt x="578" y="94"/>
                    <a:pt x="661" y="146"/>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0" name="Freeform 569">
              <a:extLst>
                <a:ext uri="{FF2B5EF4-FFF2-40B4-BE49-F238E27FC236}">
                  <a16:creationId xmlns:a16="http://schemas.microsoft.com/office/drawing/2014/main" id="{7CB85586-7898-457E-9E10-043B4F2723B3}"/>
                </a:ext>
              </a:extLst>
            </p:cNvPr>
            <p:cNvSpPr>
              <a:spLocks/>
            </p:cNvSpPr>
            <p:nvPr/>
          </p:nvSpPr>
          <p:spPr bwMode="auto">
            <a:xfrm>
              <a:off x="2873375" y="4829175"/>
              <a:ext cx="100013" cy="31750"/>
            </a:xfrm>
            <a:custGeom>
              <a:avLst/>
              <a:gdLst>
                <a:gd name="T0" fmla="*/ 490 w 490"/>
                <a:gd name="T1" fmla="*/ 161 h 161"/>
                <a:gd name="T2" fmla="*/ 210 w 490"/>
                <a:gd name="T3" fmla="*/ 41 h 161"/>
                <a:gd name="T4" fmla="*/ 0 w 490"/>
                <a:gd name="T5" fmla="*/ 1 h 161"/>
                <a:gd name="T6" fmla="*/ 156 w 490"/>
                <a:gd name="T7" fmla="*/ 13 h 161"/>
                <a:gd name="T8" fmla="*/ 490 w 490"/>
                <a:gd name="T9" fmla="*/ 161 h 161"/>
              </a:gdLst>
              <a:ahLst/>
              <a:cxnLst>
                <a:cxn ang="0">
                  <a:pos x="T0" y="T1"/>
                </a:cxn>
                <a:cxn ang="0">
                  <a:pos x="T2" y="T3"/>
                </a:cxn>
                <a:cxn ang="0">
                  <a:pos x="T4" y="T5"/>
                </a:cxn>
                <a:cxn ang="0">
                  <a:pos x="T6" y="T7"/>
                </a:cxn>
                <a:cxn ang="0">
                  <a:pos x="T8" y="T9"/>
                </a:cxn>
              </a:cxnLst>
              <a:rect l="0" t="0" r="r" b="b"/>
              <a:pathLst>
                <a:path w="490" h="161">
                  <a:moveTo>
                    <a:pt x="490" y="161"/>
                  </a:moveTo>
                  <a:cubicBezTo>
                    <a:pt x="423" y="121"/>
                    <a:pt x="330" y="75"/>
                    <a:pt x="210" y="41"/>
                  </a:cubicBezTo>
                  <a:cubicBezTo>
                    <a:pt x="133" y="20"/>
                    <a:pt x="61" y="8"/>
                    <a:pt x="0" y="1"/>
                  </a:cubicBezTo>
                  <a:cubicBezTo>
                    <a:pt x="46" y="0"/>
                    <a:pt x="99" y="3"/>
                    <a:pt x="156" y="13"/>
                  </a:cubicBezTo>
                  <a:cubicBezTo>
                    <a:pt x="320" y="41"/>
                    <a:pt x="431" y="114"/>
                    <a:pt x="490" y="16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1" name="Freeform 570">
              <a:extLst>
                <a:ext uri="{FF2B5EF4-FFF2-40B4-BE49-F238E27FC236}">
                  <a16:creationId xmlns:a16="http://schemas.microsoft.com/office/drawing/2014/main" id="{E3695EA4-11AE-4276-8D43-DEDFEA5BDDB6}"/>
                </a:ext>
              </a:extLst>
            </p:cNvPr>
            <p:cNvSpPr>
              <a:spLocks/>
            </p:cNvSpPr>
            <p:nvPr/>
          </p:nvSpPr>
          <p:spPr bwMode="auto">
            <a:xfrm>
              <a:off x="2717800" y="4694238"/>
              <a:ext cx="146050" cy="30163"/>
            </a:xfrm>
            <a:custGeom>
              <a:avLst/>
              <a:gdLst>
                <a:gd name="T0" fmla="*/ 712 w 712"/>
                <a:gd name="T1" fmla="*/ 43 h 152"/>
                <a:gd name="T2" fmla="*/ 287 w 712"/>
                <a:gd name="T3" fmla="*/ 70 h 152"/>
                <a:gd name="T4" fmla="*/ 0 w 712"/>
                <a:gd name="T5" fmla="*/ 152 h 152"/>
                <a:gd name="T6" fmla="*/ 203 w 712"/>
                <a:gd name="T7" fmla="*/ 68 h 152"/>
                <a:gd name="T8" fmla="*/ 712 w 712"/>
                <a:gd name="T9" fmla="*/ 43 h 152"/>
              </a:gdLst>
              <a:ahLst/>
              <a:cxnLst>
                <a:cxn ang="0">
                  <a:pos x="T0" y="T1"/>
                </a:cxn>
                <a:cxn ang="0">
                  <a:pos x="T2" y="T3"/>
                </a:cxn>
                <a:cxn ang="0">
                  <a:pos x="T4" y="T5"/>
                </a:cxn>
                <a:cxn ang="0">
                  <a:pos x="T6" y="T7"/>
                </a:cxn>
                <a:cxn ang="0">
                  <a:pos x="T8" y="T9"/>
                </a:cxn>
              </a:cxnLst>
              <a:rect l="0" t="0" r="r" b="b"/>
              <a:pathLst>
                <a:path w="712" h="152">
                  <a:moveTo>
                    <a:pt x="712" y="43"/>
                  </a:moveTo>
                  <a:cubicBezTo>
                    <a:pt x="603" y="35"/>
                    <a:pt x="458" y="36"/>
                    <a:pt x="287" y="70"/>
                  </a:cubicBezTo>
                  <a:cubicBezTo>
                    <a:pt x="177" y="91"/>
                    <a:pt x="81" y="121"/>
                    <a:pt x="0" y="152"/>
                  </a:cubicBezTo>
                  <a:cubicBezTo>
                    <a:pt x="57" y="122"/>
                    <a:pt x="125" y="92"/>
                    <a:pt x="203" y="68"/>
                  </a:cubicBezTo>
                  <a:cubicBezTo>
                    <a:pt x="425" y="0"/>
                    <a:pt x="609" y="21"/>
                    <a:pt x="712" y="4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2" name="Freeform 571">
              <a:extLst>
                <a:ext uri="{FF2B5EF4-FFF2-40B4-BE49-F238E27FC236}">
                  <a16:creationId xmlns:a16="http://schemas.microsoft.com/office/drawing/2014/main" id="{E2AD1C3B-A893-4CD0-8F93-63786A2227E4}"/>
                </a:ext>
              </a:extLst>
            </p:cNvPr>
            <p:cNvSpPr>
              <a:spLocks/>
            </p:cNvSpPr>
            <p:nvPr/>
          </p:nvSpPr>
          <p:spPr bwMode="auto">
            <a:xfrm>
              <a:off x="2692400" y="4600575"/>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19" y="72"/>
                    <a:pt x="243" y="131"/>
                    <a:pt x="218" y="168"/>
                  </a:cubicBezTo>
                  <a:cubicBezTo>
                    <a:pt x="193" y="204"/>
                    <a:pt x="130" y="206"/>
                    <a:pt x="77" y="170"/>
                  </a:cubicBezTo>
                  <a:cubicBezTo>
                    <a:pt x="23" y="134"/>
                    <a:pt x="0" y="75"/>
                    <a:pt x="25" y="38"/>
                  </a:cubicBezTo>
                  <a:cubicBezTo>
                    <a:pt x="49"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3" name="Freeform 572">
              <a:extLst>
                <a:ext uri="{FF2B5EF4-FFF2-40B4-BE49-F238E27FC236}">
                  <a16:creationId xmlns:a16="http://schemas.microsoft.com/office/drawing/2014/main" id="{A4083669-08B1-466A-A0DC-ECCCF2BB9D2C}"/>
                </a:ext>
              </a:extLst>
            </p:cNvPr>
            <p:cNvSpPr>
              <a:spLocks/>
            </p:cNvSpPr>
            <p:nvPr/>
          </p:nvSpPr>
          <p:spPr bwMode="auto">
            <a:xfrm>
              <a:off x="2760663" y="4800600"/>
              <a:ext cx="33338" cy="46038"/>
            </a:xfrm>
            <a:custGeom>
              <a:avLst/>
              <a:gdLst>
                <a:gd name="T0" fmla="*/ 158 w 165"/>
                <a:gd name="T1" fmla="*/ 105 h 228"/>
                <a:gd name="T2" fmla="*/ 96 w 165"/>
                <a:gd name="T3" fmla="*/ 223 h 228"/>
                <a:gd name="T4" fmla="*/ 7 w 165"/>
                <a:gd name="T5" fmla="*/ 123 h 228"/>
                <a:gd name="T6" fmla="*/ 70 w 165"/>
                <a:gd name="T7" fmla="*/ 5 h 228"/>
                <a:gd name="T8" fmla="*/ 158 w 165"/>
                <a:gd name="T9" fmla="*/ 105 h 228"/>
              </a:gdLst>
              <a:ahLst/>
              <a:cxnLst>
                <a:cxn ang="0">
                  <a:pos x="T0" y="T1"/>
                </a:cxn>
                <a:cxn ang="0">
                  <a:pos x="T2" y="T3"/>
                </a:cxn>
                <a:cxn ang="0">
                  <a:pos x="T4" y="T5"/>
                </a:cxn>
                <a:cxn ang="0">
                  <a:pos x="T6" y="T7"/>
                </a:cxn>
                <a:cxn ang="0">
                  <a:pos x="T8" y="T9"/>
                </a:cxn>
              </a:cxnLst>
              <a:rect l="0" t="0" r="r" b="b"/>
              <a:pathLst>
                <a:path w="165" h="228">
                  <a:moveTo>
                    <a:pt x="158" y="105"/>
                  </a:moveTo>
                  <a:cubicBezTo>
                    <a:pt x="165" y="165"/>
                    <a:pt x="137" y="218"/>
                    <a:pt x="96" y="223"/>
                  </a:cubicBezTo>
                  <a:cubicBezTo>
                    <a:pt x="54" y="228"/>
                    <a:pt x="15" y="183"/>
                    <a:pt x="7" y="123"/>
                  </a:cubicBezTo>
                  <a:cubicBezTo>
                    <a:pt x="0" y="63"/>
                    <a:pt x="28" y="10"/>
                    <a:pt x="70" y="5"/>
                  </a:cubicBezTo>
                  <a:cubicBezTo>
                    <a:pt x="111" y="0"/>
                    <a:pt x="151" y="45"/>
                    <a:pt x="158" y="105"/>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4" name="Freeform 573">
              <a:extLst>
                <a:ext uri="{FF2B5EF4-FFF2-40B4-BE49-F238E27FC236}">
                  <a16:creationId xmlns:a16="http://schemas.microsoft.com/office/drawing/2014/main" id="{DC4627AF-EF90-4650-BEB3-5BECC1E4E50E}"/>
                </a:ext>
              </a:extLst>
            </p:cNvPr>
            <p:cNvSpPr>
              <a:spLocks/>
            </p:cNvSpPr>
            <p:nvPr/>
          </p:nvSpPr>
          <p:spPr bwMode="auto">
            <a:xfrm>
              <a:off x="2871788" y="4714875"/>
              <a:ext cx="26988" cy="38100"/>
            </a:xfrm>
            <a:custGeom>
              <a:avLst/>
              <a:gdLst>
                <a:gd name="T0" fmla="*/ 126 w 131"/>
                <a:gd name="T1" fmla="*/ 83 h 181"/>
                <a:gd name="T2" fmla="*/ 76 w 131"/>
                <a:gd name="T3" fmla="*/ 177 h 181"/>
                <a:gd name="T4" fmla="*/ 6 w 131"/>
                <a:gd name="T5" fmla="*/ 98 h 181"/>
                <a:gd name="T6" fmla="*/ 55 w 131"/>
                <a:gd name="T7" fmla="*/ 4 h 181"/>
                <a:gd name="T8" fmla="*/ 126 w 131"/>
                <a:gd name="T9" fmla="*/ 83 h 181"/>
              </a:gdLst>
              <a:ahLst/>
              <a:cxnLst>
                <a:cxn ang="0">
                  <a:pos x="T0" y="T1"/>
                </a:cxn>
                <a:cxn ang="0">
                  <a:pos x="T2" y="T3"/>
                </a:cxn>
                <a:cxn ang="0">
                  <a:pos x="T4" y="T5"/>
                </a:cxn>
                <a:cxn ang="0">
                  <a:pos x="T6" y="T7"/>
                </a:cxn>
                <a:cxn ang="0">
                  <a:pos x="T8" y="T9"/>
                </a:cxn>
              </a:cxnLst>
              <a:rect l="0" t="0" r="r" b="b"/>
              <a:pathLst>
                <a:path w="131" h="181">
                  <a:moveTo>
                    <a:pt x="126" y="83"/>
                  </a:moveTo>
                  <a:cubicBezTo>
                    <a:pt x="131" y="131"/>
                    <a:pt x="109" y="173"/>
                    <a:pt x="76" y="177"/>
                  </a:cubicBezTo>
                  <a:cubicBezTo>
                    <a:pt x="43" y="181"/>
                    <a:pt x="12" y="145"/>
                    <a:pt x="6" y="98"/>
                  </a:cubicBezTo>
                  <a:cubicBezTo>
                    <a:pt x="0" y="50"/>
                    <a:pt x="22" y="8"/>
                    <a:pt x="55" y="4"/>
                  </a:cubicBezTo>
                  <a:cubicBezTo>
                    <a:pt x="88" y="0"/>
                    <a:pt x="120" y="36"/>
                    <a:pt x="126" y="8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5" name="Oval 574">
              <a:extLst>
                <a:ext uri="{FF2B5EF4-FFF2-40B4-BE49-F238E27FC236}">
                  <a16:creationId xmlns:a16="http://schemas.microsoft.com/office/drawing/2014/main" id="{29131B6D-36B8-463A-ABFA-414CBFC7C70A}"/>
                </a:ext>
              </a:extLst>
            </p:cNvPr>
            <p:cNvSpPr>
              <a:spLocks noChangeArrowheads="1"/>
            </p:cNvSpPr>
            <p:nvPr/>
          </p:nvSpPr>
          <p:spPr bwMode="auto">
            <a:xfrm>
              <a:off x="2651125" y="4770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6" name="Oval 575">
              <a:extLst>
                <a:ext uri="{FF2B5EF4-FFF2-40B4-BE49-F238E27FC236}">
                  <a16:creationId xmlns:a16="http://schemas.microsoft.com/office/drawing/2014/main" id="{6312F18D-2AEF-49E5-9AB5-1C5583E9B299}"/>
                </a:ext>
              </a:extLst>
            </p:cNvPr>
            <p:cNvSpPr>
              <a:spLocks noChangeArrowheads="1"/>
            </p:cNvSpPr>
            <p:nvPr/>
          </p:nvSpPr>
          <p:spPr bwMode="auto">
            <a:xfrm>
              <a:off x="2838450" y="46418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7" name="Oval 576">
              <a:extLst>
                <a:ext uri="{FF2B5EF4-FFF2-40B4-BE49-F238E27FC236}">
                  <a16:creationId xmlns:a16="http://schemas.microsoft.com/office/drawing/2014/main" id="{11994375-45A5-4881-ADE6-A1BD465B9893}"/>
                </a:ext>
              </a:extLst>
            </p:cNvPr>
            <p:cNvSpPr>
              <a:spLocks noChangeArrowheads="1"/>
            </p:cNvSpPr>
            <p:nvPr/>
          </p:nvSpPr>
          <p:spPr bwMode="auto">
            <a:xfrm>
              <a:off x="2957513" y="48847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8" name="Freeform 577">
              <a:extLst>
                <a:ext uri="{FF2B5EF4-FFF2-40B4-BE49-F238E27FC236}">
                  <a16:creationId xmlns:a16="http://schemas.microsoft.com/office/drawing/2014/main" id="{53F4AD93-421B-4485-ADD9-62F8F82F386C}"/>
                </a:ext>
              </a:extLst>
            </p:cNvPr>
            <p:cNvSpPr>
              <a:spLocks/>
            </p:cNvSpPr>
            <p:nvPr/>
          </p:nvSpPr>
          <p:spPr bwMode="auto">
            <a:xfrm>
              <a:off x="2109788" y="5897563"/>
              <a:ext cx="392113" cy="355600"/>
            </a:xfrm>
            <a:custGeom>
              <a:avLst/>
              <a:gdLst>
                <a:gd name="T0" fmla="*/ 1910 w 1910"/>
                <a:gd name="T1" fmla="*/ 1710 h 1733"/>
                <a:gd name="T2" fmla="*/ 615 w 1910"/>
                <a:gd name="T3" fmla="*/ 1728 h 1733"/>
                <a:gd name="T4" fmla="*/ 12 w 1910"/>
                <a:gd name="T5" fmla="*/ 1140 h 1733"/>
                <a:gd name="T6" fmla="*/ 0 w 1910"/>
                <a:gd name="T7" fmla="*/ 0 h 1733"/>
                <a:gd name="T8" fmla="*/ 661 w 1910"/>
                <a:gd name="T9" fmla="*/ 975 h 1733"/>
                <a:gd name="T10" fmla="*/ 1910 w 1910"/>
                <a:gd name="T11" fmla="*/ 1710 h 1733"/>
              </a:gdLst>
              <a:ahLst/>
              <a:cxnLst>
                <a:cxn ang="0">
                  <a:pos x="T0" y="T1"/>
                </a:cxn>
                <a:cxn ang="0">
                  <a:pos x="T2" y="T3"/>
                </a:cxn>
                <a:cxn ang="0">
                  <a:pos x="T4" y="T5"/>
                </a:cxn>
                <a:cxn ang="0">
                  <a:pos x="T6" y="T7"/>
                </a:cxn>
                <a:cxn ang="0">
                  <a:pos x="T8" y="T9"/>
                </a:cxn>
                <a:cxn ang="0">
                  <a:pos x="T10" y="T11"/>
                </a:cxn>
              </a:cxnLst>
              <a:rect l="0" t="0" r="r" b="b"/>
              <a:pathLst>
                <a:path w="1910" h="1733">
                  <a:moveTo>
                    <a:pt x="1910" y="1710"/>
                  </a:moveTo>
                  <a:cubicBezTo>
                    <a:pt x="1479" y="1716"/>
                    <a:pt x="1047" y="1722"/>
                    <a:pt x="615" y="1728"/>
                  </a:cubicBezTo>
                  <a:cubicBezTo>
                    <a:pt x="286" y="1733"/>
                    <a:pt x="15" y="1469"/>
                    <a:pt x="12" y="1140"/>
                  </a:cubicBezTo>
                  <a:cubicBezTo>
                    <a:pt x="8" y="760"/>
                    <a:pt x="4" y="380"/>
                    <a:pt x="0" y="0"/>
                  </a:cubicBezTo>
                  <a:cubicBezTo>
                    <a:pt x="124" y="292"/>
                    <a:pt x="327" y="647"/>
                    <a:pt x="661" y="975"/>
                  </a:cubicBezTo>
                  <a:cubicBezTo>
                    <a:pt x="1065" y="1372"/>
                    <a:pt x="1517" y="1590"/>
                    <a:pt x="1910" y="1710"/>
                  </a:cubicBezTo>
                </a:path>
              </a:pathLst>
            </a:custGeom>
            <a:solidFill>
              <a:srgbClr val="E0B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00" name="Rectangle: Rounded Corners 8">
            <a:extLst>
              <a:ext uri="{FF2B5EF4-FFF2-40B4-BE49-F238E27FC236}">
                <a16:creationId xmlns:a16="http://schemas.microsoft.com/office/drawing/2014/main" id="{7EB919D9-6EC4-4CC5-92C7-82BF18CF52D1}"/>
              </a:ext>
            </a:extLst>
          </p:cNvPr>
          <p:cNvSpPr/>
          <p:nvPr/>
        </p:nvSpPr>
        <p:spPr>
          <a:xfrm>
            <a:off x="248278" y="1837251"/>
            <a:ext cx="3315585" cy="2912886"/>
          </a:xfrm>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1833" y="151146"/>
                  <a:pt x="85393" y="-24722"/>
                  <a:pt x="142070" y="0"/>
                </a:cubicBezTo>
                <a:cubicBezTo>
                  <a:pt x="1273481" y="122742"/>
                  <a:pt x="2464241" y="-86072"/>
                  <a:pt x="3173514" y="0"/>
                </a:cubicBezTo>
                <a:cubicBezTo>
                  <a:pt x="3213821" y="-7479"/>
                  <a:pt x="3327139" y="116422"/>
                  <a:pt x="3315585" y="291579"/>
                </a:cubicBezTo>
                <a:cubicBezTo>
                  <a:pt x="3348085" y="1278919"/>
                  <a:pt x="3427299" y="1714569"/>
                  <a:pt x="3315585" y="2621306"/>
                </a:cubicBezTo>
                <a:cubicBezTo>
                  <a:pt x="3301130" y="2804918"/>
                  <a:pt x="3277709" y="2911792"/>
                  <a:pt x="3173514" y="2912886"/>
                </a:cubicBezTo>
                <a:cubicBezTo>
                  <a:pt x="2666465" y="2841655"/>
                  <a:pt x="1523658" y="2878130"/>
                  <a:pt x="142070" y="2912886"/>
                </a:cubicBezTo>
                <a:cubicBezTo>
                  <a:pt x="57359" y="2859084"/>
                  <a:pt x="487" y="2810515"/>
                  <a:pt x="0" y="2621306"/>
                </a:cubicBezTo>
                <a:cubicBezTo>
                  <a:pt x="-165819" y="1512771"/>
                  <a:pt x="201731" y="986414"/>
                  <a:pt x="0" y="291579"/>
                </a:cubicBezTo>
                <a:close/>
              </a:path>
              <a:path w="3315585" h="2912886" stroke="0" extrusionOk="0">
                <a:moveTo>
                  <a:pt x="0" y="291579"/>
                </a:moveTo>
                <a:cubicBezTo>
                  <a:pt x="-6628" y="114153"/>
                  <a:pt x="76848" y="-4259"/>
                  <a:pt x="142070" y="0"/>
                </a:cubicBezTo>
                <a:cubicBezTo>
                  <a:pt x="1111805" y="-177420"/>
                  <a:pt x="1635654" y="169710"/>
                  <a:pt x="3173514" y="0"/>
                </a:cubicBezTo>
                <a:cubicBezTo>
                  <a:pt x="3221917" y="-2891"/>
                  <a:pt x="3314315" y="174448"/>
                  <a:pt x="3315585" y="291579"/>
                </a:cubicBezTo>
                <a:cubicBezTo>
                  <a:pt x="3565838" y="992229"/>
                  <a:pt x="3487437" y="1867061"/>
                  <a:pt x="3315585" y="2621306"/>
                </a:cubicBezTo>
                <a:cubicBezTo>
                  <a:pt x="3329472" y="2807082"/>
                  <a:pt x="3243906" y="2909709"/>
                  <a:pt x="3173514" y="2912886"/>
                </a:cubicBezTo>
                <a:cubicBezTo>
                  <a:pt x="1945541" y="2865881"/>
                  <a:pt x="474432" y="2867096"/>
                  <a:pt x="142070" y="2912886"/>
                </a:cubicBezTo>
                <a:cubicBezTo>
                  <a:pt x="64072" y="2875370"/>
                  <a:pt x="-14163" y="2745331"/>
                  <a:pt x="0" y="2621306"/>
                </a:cubicBezTo>
                <a:cubicBezTo>
                  <a:pt x="-123361" y="1792501"/>
                  <a:pt x="-85121" y="1236917"/>
                  <a:pt x="0" y="291579"/>
                </a:cubicBezTo>
                <a:close/>
              </a:path>
              <a:path w="3315585" h="2912886" fill="none" stroke="0" extrusionOk="0">
                <a:moveTo>
                  <a:pt x="0" y="291579"/>
                </a:moveTo>
                <a:cubicBezTo>
                  <a:pt x="-2579" y="130898"/>
                  <a:pt x="73068" y="-10265"/>
                  <a:pt x="142070" y="0"/>
                </a:cubicBezTo>
                <a:cubicBezTo>
                  <a:pt x="1116234" y="186765"/>
                  <a:pt x="2408303" y="79088"/>
                  <a:pt x="3173514" y="0"/>
                </a:cubicBezTo>
                <a:cubicBezTo>
                  <a:pt x="3255279" y="10336"/>
                  <a:pt x="3339424" y="129597"/>
                  <a:pt x="3315585" y="291579"/>
                </a:cubicBezTo>
                <a:cubicBezTo>
                  <a:pt x="3318562" y="1354216"/>
                  <a:pt x="3409899" y="1666777"/>
                  <a:pt x="3315585" y="2621306"/>
                </a:cubicBezTo>
                <a:cubicBezTo>
                  <a:pt x="3303222" y="2811904"/>
                  <a:pt x="3253959" y="2889061"/>
                  <a:pt x="3173514" y="2912886"/>
                </a:cubicBezTo>
                <a:cubicBezTo>
                  <a:pt x="2302949" y="2775088"/>
                  <a:pt x="1675886" y="2768988"/>
                  <a:pt x="142070" y="2912886"/>
                </a:cubicBezTo>
                <a:cubicBezTo>
                  <a:pt x="59718" y="2881277"/>
                  <a:pt x="19314" y="2794055"/>
                  <a:pt x="0" y="2621306"/>
                </a:cubicBezTo>
                <a:cubicBezTo>
                  <a:pt x="16998" y="1815183"/>
                  <a:pt x="-15026" y="1104130"/>
                  <a:pt x="0" y="291579"/>
                </a:cubicBezTo>
                <a:close/>
              </a:path>
              <a:path w="3315585" h="2912886" fill="none" stroke="0" extrusionOk="0">
                <a:moveTo>
                  <a:pt x="0" y="291579"/>
                </a:moveTo>
                <a:cubicBezTo>
                  <a:pt x="613" y="138754"/>
                  <a:pt x="88329" y="-13516"/>
                  <a:pt x="142070" y="0"/>
                </a:cubicBezTo>
                <a:cubicBezTo>
                  <a:pt x="1132244" y="156188"/>
                  <a:pt x="2456540" y="-44639"/>
                  <a:pt x="3173514" y="0"/>
                </a:cubicBezTo>
                <a:cubicBezTo>
                  <a:pt x="3225196" y="-4958"/>
                  <a:pt x="3329333" y="123546"/>
                  <a:pt x="3315585" y="291579"/>
                </a:cubicBezTo>
                <a:cubicBezTo>
                  <a:pt x="3332337" y="1349866"/>
                  <a:pt x="3437186" y="1702660"/>
                  <a:pt x="3315585" y="2621306"/>
                </a:cubicBezTo>
                <a:cubicBezTo>
                  <a:pt x="3299151" y="2808947"/>
                  <a:pt x="3254780" y="2902650"/>
                  <a:pt x="3173514" y="2912886"/>
                </a:cubicBezTo>
                <a:cubicBezTo>
                  <a:pt x="2483264" y="2773327"/>
                  <a:pt x="1604606" y="2770508"/>
                  <a:pt x="142070" y="2912886"/>
                </a:cubicBezTo>
                <a:cubicBezTo>
                  <a:pt x="53097" y="2854220"/>
                  <a:pt x="4376" y="2799292"/>
                  <a:pt x="0" y="2621306"/>
                </a:cubicBezTo>
                <a:cubicBezTo>
                  <a:pt x="-190167" y="1668841"/>
                  <a:pt x="146629" y="1037685"/>
                  <a:pt x="0" y="291579"/>
                </a:cubicBezTo>
                <a:close/>
              </a:path>
            </a:pathLst>
          </a:custGeom>
          <a:solidFill>
            <a:schemeClr val="accent6">
              <a:lumMod val="60000"/>
              <a:lumOff val="40000"/>
            </a:schemeClr>
          </a:solidFill>
          <a:ln w="38100">
            <a:solidFill>
              <a:srgbClr val="002060"/>
            </a:solidFill>
            <a:extLst>
              <a:ext uri="{C807C97D-BFC1-408E-A445-0C87EB9F89A2}">
                <ask:lineSketchStyleProps xmlns:ask="http://schemas.microsoft.com/office/drawing/2018/sketchyshapes" sd="3694780287">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968" y="142506"/>
                          <a:pt x="79795" y="-20601"/>
                          <a:pt x="142070" y="0"/>
                        </a:cubicBezTo>
                        <a:cubicBezTo>
                          <a:pt x="1147847" y="120780"/>
                          <a:pt x="2423166" y="-24301"/>
                          <a:pt x="3173514" y="0"/>
                        </a:cubicBezTo>
                        <a:cubicBezTo>
                          <a:pt x="3227972" y="-5118"/>
                          <a:pt x="3325256" y="117956"/>
                          <a:pt x="3315585" y="291579"/>
                        </a:cubicBezTo>
                        <a:cubicBezTo>
                          <a:pt x="3341573" y="1282030"/>
                          <a:pt x="3396579" y="1679133"/>
                          <a:pt x="3315585" y="2621306"/>
                        </a:cubicBezTo>
                        <a:cubicBezTo>
                          <a:pt x="3302274" y="2803703"/>
                          <a:pt x="3263799" y="2912292"/>
                          <a:pt x="3173514" y="2912886"/>
                        </a:cubicBezTo>
                        <a:cubicBezTo>
                          <a:pt x="2486064" y="2827785"/>
                          <a:pt x="1578048" y="2883587"/>
                          <a:pt x="142070" y="2912886"/>
                        </a:cubicBezTo>
                        <a:cubicBezTo>
                          <a:pt x="58381" y="2865616"/>
                          <a:pt x="244" y="2798950"/>
                          <a:pt x="0" y="2621306"/>
                        </a:cubicBezTo>
                        <a:cubicBezTo>
                          <a:pt x="-115262" y="1620780"/>
                          <a:pt x="91493" y="1036065"/>
                          <a:pt x="0" y="291579"/>
                        </a:cubicBezTo>
                        <a:close/>
                      </a:path>
                      <a:path w="3315585" h="2912886" stroke="0" extrusionOk="0">
                        <a:moveTo>
                          <a:pt x="0" y="291579"/>
                        </a:moveTo>
                        <a:cubicBezTo>
                          <a:pt x="-4242" y="112195"/>
                          <a:pt x="72362" y="6419"/>
                          <a:pt x="142070" y="0"/>
                        </a:cubicBezTo>
                        <a:cubicBezTo>
                          <a:pt x="1104427" y="-119479"/>
                          <a:pt x="1701492" y="74597"/>
                          <a:pt x="3173514" y="0"/>
                        </a:cubicBezTo>
                        <a:cubicBezTo>
                          <a:pt x="3231824" y="-927"/>
                          <a:pt x="3318026" y="156396"/>
                          <a:pt x="3315585" y="291579"/>
                        </a:cubicBezTo>
                        <a:cubicBezTo>
                          <a:pt x="3412444" y="946762"/>
                          <a:pt x="3432763" y="1769931"/>
                          <a:pt x="3315585" y="2621306"/>
                        </a:cubicBezTo>
                        <a:cubicBezTo>
                          <a:pt x="3315869" y="2802789"/>
                          <a:pt x="3249162" y="2910778"/>
                          <a:pt x="3173514" y="2912886"/>
                        </a:cubicBezTo>
                        <a:cubicBezTo>
                          <a:pt x="2005367" y="2860181"/>
                          <a:pt x="472489" y="2818263"/>
                          <a:pt x="142070" y="2912886"/>
                        </a:cubicBezTo>
                        <a:cubicBezTo>
                          <a:pt x="60678" y="2880660"/>
                          <a:pt x="-6530" y="2762280"/>
                          <a:pt x="0" y="2621306"/>
                        </a:cubicBezTo>
                        <a:cubicBezTo>
                          <a:pt x="-91877" y="1751508"/>
                          <a:pt x="-73729" y="1239005"/>
                          <a:pt x="0" y="291579"/>
                        </a:cubicBezTo>
                        <a:close/>
                      </a:path>
                      <a:path w="3315585" h="2912886" fill="none" stroke="0" extrusionOk="0">
                        <a:moveTo>
                          <a:pt x="0" y="291579"/>
                        </a:moveTo>
                        <a:cubicBezTo>
                          <a:pt x="96" y="133725"/>
                          <a:pt x="83079" y="-10072"/>
                          <a:pt x="142070" y="0"/>
                        </a:cubicBezTo>
                        <a:cubicBezTo>
                          <a:pt x="1007093" y="233908"/>
                          <a:pt x="2470810" y="-31638"/>
                          <a:pt x="3173514" y="0"/>
                        </a:cubicBezTo>
                        <a:cubicBezTo>
                          <a:pt x="3232800" y="-1431"/>
                          <a:pt x="3329497" y="132890"/>
                          <a:pt x="3315585" y="291579"/>
                        </a:cubicBezTo>
                        <a:cubicBezTo>
                          <a:pt x="3294640" y="1332686"/>
                          <a:pt x="3393562" y="1656465"/>
                          <a:pt x="3315585" y="2621306"/>
                        </a:cubicBezTo>
                        <a:cubicBezTo>
                          <a:pt x="3301467" y="2809285"/>
                          <a:pt x="3245355" y="2900715"/>
                          <a:pt x="3173514" y="2912886"/>
                        </a:cubicBezTo>
                        <a:cubicBezTo>
                          <a:pt x="2345594" y="2744705"/>
                          <a:pt x="1678449" y="2755561"/>
                          <a:pt x="142070" y="2912886"/>
                        </a:cubicBezTo>
                        <a:cubicBezTo>
                          <a:pt x="54313" y="2870235"/>
                          <a:pt x="18325" y="2793574"/>
                          <a:pt x="0" y="2621306"/>
                        </a:cubicBezTo>
                        <a:cubicBezTo>
                          <a:pt x="-93523" y="1746835"/>
                          <a:pt x="6704" y="1085571"/>
                          <a:pt x="0" y="29157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white"/>
              </a:solidFill>
              <a:effectLst/>
              <a:uLnTx/>
              <a:uFillTx/>
              <a:latin typeface="等线"/>
              <a:ea typeface="+mn-ea"/>
              <a:cs typeface="+mn-cs"/>
            </a:endParaRPr>
          </a:p>
        </p:txBody>
      </p:sp>
      <p:grpSp>
        <p:nvGrpSpPr>
          <p:cNvPr id="102" name="Group 101">
            <a:extLst>
              <a:ext uri="{FF2B5EF4-FFF2-40B4-BE49-F238E27FC236}">
                <a16:creationId xmlns:a16="http://schemas.microsoft.com/office/drawing/2014/main" id="{D95ABE67-C9D9-4DD5-B070-9A2608E6F70F}"/>
              </a:ext>
            </a:extLst>
          </p:cNvPr>
          <p:cNvGrpSpPr/>
          <p:nvPr/>
        </p:nvGrpSpPr>
        <p:grpSpPr>
          <a:xfrm>
            <a:off x="0" y="5116639"/>
            <a:ext cx="1700708" cy="1643952"/>
            <a:chOff x="6027738" y="3756025"/>
            <a:chExt cx="1858963" cy="1925638"/>
          </a:xfrm>
        </p:grpSpPr>
        <p:sp>
          <p:nvSpPr>
            <p:cNvPr id="103" name="Freeform 522">
              <a:extLst>
                <a:ext uri="{FF2B5EF4-FFF2-40B4-BE49-F238E27FC236}">
                  <a16:creationId xmlns:a16="http://schemas.microsoft.com/office/drawing/2014/main" id="{491DF956-7E67-4008-8CE4-88A4286AF5EB}"/>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4" name="Freeform 523">
              <a:extLst>
                <a:ext uri="{FF2B5EF4-FFF2-40B4-BE49-F238E27FC236}">
                  <a16:creationId xmlns:a16="http://schemas.microsoft.com/office/drawing/2014/main" id="{6A9F4190-E943-4C2A-A13D-F825D6B6D9B4}"/>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5" name="Freeform 524">
              <a:extLst>
                <a:ext uri="{FF2B5EF4-FFF2-40B4-BE49-F238E27FC236}">
                  <a16:creationId xmlns:a16="http://schemas.microsoft.com/office/drawing/2014/main" id="{AE9E6C0B-C0EF-4879-B38F-C270F781B2FA}"/>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6" name="Freeform 525">
              <a:extLst>
                <a:ext uri="{FF2B5EF4-FFF2-40B4-BE49-F238E27FC236}">
                  <a16:creationId xmlns:a16="http://schemas.microsoft.com/office/drawing/2014/main" id="{2AAAC623-AA51-4E38-B8C7-03442E273D7E}"/>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7" name="Freeform 526">
              <a:extLst>
                <a:ext uri="{FF2B5EF4-FFF2-40B4-BE49-F238E27FC236}">
                  <a16:creationId xmlns:a16="http://schemas.microsoft.com/office/drawing/2014/main" id="{370BD3C9-2133-4AD5-A357-E531F8781B61}"/>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8" name="Freeform 527">
              <a:extLst>
                <a:ext uri="{FF2B5EF4-FFF2-40B4-BE49-F238E27FC236}">
                  <a16:creationId xmlns:a16="http://schemas.microsoft.com/office/drawing/2014/main" id="{38B81E3F-8412-4318-9B09-338EC0A77E7A}"/>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9" name="Freeform 528">
              <a:extLst>
                <a:ext uri="{FF2B5EF4-FFF2-40B4-BE49-F238E27FC236}">
                  <a16:creationId xmlns:a16="http://schemas.microsoft.com/office/drawing/2014/main" id="{B6F5F4A8-93F6-482A-B9F9-91E4E99F27D2}"/>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0" name="Freeform 529">
              <a:extLst>
                <a:ext uri="{FF2B5EF4-FFF2-40B4-BE49-F238E27FC236}">
                  <a16:creationId xmlns:a16="http://schemas.microsoft.com/office/drawing/2014/main" id="{B2EC8FC0-38A6-4230-A7AF-01D60C87618B}"/>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1" name="Freeform 530">
              <a:extLst>
                <a:ext uri="{FF2B5EF4-FFF2-40B4-BE49-F238E27FC236}">
                  <a16:creationId xmlns:a16="http://schemas.microsoft.com/office/drawing/2014/main" id="{919FA28F-3F34-4B0B-BA90-2FF90A4C6FF0}"/>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2" name="Freeform 531">
              <a:extLst>
                <a:ext uri="{FF2B5EF4-FFF2-40B4-BE49-F238E27FC236}">
                  <a16:creationId xmlns:a16="http://schemas.microsoft.com/office/drawing/2014/main" id="{60A486B2-2F81-46F2-B358-2C560BB74311}"/>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3" name="Freeform 532">
              <a:extLst>
                <a:ext uri="{FF2B5EF4-FFF2-40B4-BE49-F238E27FC236}">
                  <a16:creationId xmlns:a16="http://schemas.microsoft.com/office/drawing/2014/main" id="{F85B29AA-E2B1-4493-B360-6DB1727F6BA3}"/>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4" name="Freeform 533">
              <a:extLst>
                <a:ext uri="{FF2B5EF4-FFF2-40B4-BE49-F238E27FC236}">
                  <a16:creationId xmlns:a16="http://schemas.microsoft.com/office/drawing/2014/main" id="{E6398F4C-71B3-40D9-8C62-FBABE40E15D4}"/>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5" name="Freeform 534">
              <a:extLst>
                <a:ext uri="{FF2B5EF4-FFF2-40B4-BE49-F238E27FC236}">
                  <a16:creationId xmlns:a16="http://schemas.microsoft.com/office/drawing/2014/main" id="{FDE34B03-6240-4290-AA31-D7777C3F3497}"/>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6" name="Freeform 535">
              <a:extLst>
                <a:ext uri="{FF2B5EF4-FFF2-40B4-BE49-F238E27FC236}">
                  <a16:creationId xmlns:a16="http://schemas.microsoft.com/office/drawing/2014/main" id="{89B8FE12-AB09-4CE9-9C83-F74A3282D55E}"/>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7" name="Freeform 536">
              <a:extLst>
                <a:ext uri="{FF2B5EF4-FFF2-40B4-BE49-F238E27FC236}">
                  <a16:creationId xmlns:a16="http://schemas.microsoft.com/office/drawing/2014/main" id="{C607BC4D-B67B-460F-BFCE-98BC1BF32B85}"/>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8" name="Freeform 537">
              <a:extLst>
                <a:ext uri="{FF2B5EF4-FFF2-40B4-BE49-F238E27FC236}">
                  <a16:creationId xmlns:a16="http://schemas.microsoft.com/office/drawing/2014/main" id="{43CD13D1-5627-4729-89A5-30573C969BA5}"/>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9" name="Freeform 538">
              <a:extLst>
                <a:ext uri="{FF2B5EF4-FFF2-40B4-BE49-F238E27FC236}">
                  <a16:creationId xmlns:a16="http://schemas.microsoft.com/office/drawing/2014/main" id="{8AF2811E-9BEF-4E0C-8E56-3BF8DDC97103}"/>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0" name="Freeform 539">
              <a:extLst>
                <a:ext uri="{FF2B5EF4-FFF2-40B4-BE49-F238E27FC236}">
                  <a16:creationId xmlns:a16="http://schemas.microsoft.com/office/drawing/2014/main" id="{C39D2D40-29CD-4599-8259-01D345D27317}"/>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1" name="Freeform 540">
              <a:extLst>
                <a:ext uri="{FF2B5EF4-FFF2-40B4-BE49-F238E27FC236}">
                  <a16:creationId xmlns:a16="http://schemas.microsoft.com/office/drawing/2014/main" id="{BE6CF53C-3E1D-4EC0-8CA4-4B126A832BC1}"/>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2" name="Freeform 541">
              <a:extLst>
                <a:ext uri="{FF2B5EF4-FFF2-40B4-BE49-F238E27FC236}">
                  <a16:creationId xmlns:a16="http://schemas.microsoft.com/office/drawing/2014/main" id="{3A83B00F-CA85-489E-9903-EF5648681132}"/>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 name="Freeform 542">
              <a:extLst>
                <a:ext uri="{FF2B5EF4-FFF2-40B4-BE49-F238E27FC236}">
                  <a16:creationId xmlns:a16="http://schemas.microsoft.com/office/drawing/2014/main" id="{5D5764D6-5384-4474-A7CF-2ADCC8C8EDA6}"/>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 name="Freeform 543">
              <a:extLst>
                <a:ext uri="{FF2B5EF4-FFF2-40B4-BE49-F238E27FC236}">
                  <a16:creationId xmlns:a16="http://schemas.microsoft.com/office/drawing/2014/main" id="{F1E240A4-CA95-4EA7-9D91-0354348559FC}"/>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5" name="Freeform 544">
              <a:extLst>
                <a:ext uri="{FF2B5EF4-FFF2-40B4-BE49-F238E27FC236}">
                  <a16:creationId xmlns:a16="http://schemas.microsoft.com/office/drawing/2014/main" id="{BB68A9A7-44CB-4329-8DA2-F6006948033B}"/>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 name="Freeform 545">
              <a:extLst>
                <a:ext uri="{FF2B5EF4-FFF2-40B4-BE49-F238E27FC236}">
                  <a16:creationId xmlns:a16="http://schemas.microsoft.com/office/drawing/2014/main" id="{262924C9-900A-4EBC-B174-3050FBCB7D1D}"/>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7" name="Freeform 546">
              <a:extLst>
                <a:ext uri="{FF2B5EF4-FFF2-40B4-BE49-F238E27FC236}">
                  <a16:creationId xmlns:a16="http://schemas.microsoft.com/office/drawing/2014/main" id="{6AE5B6C6-6AD8-4583-942F-6E6EE0AEF5B5}"/>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8" name="Freeform 547">
              <a:extLst>
                <a:ext uri="{FF2B5EF4-FFF2-40B4-BE49-F238E27FC236}">
                  <a16:creationId xmlns:a16="http://schemas.microsoft.com/office/drawing/2014/main" id="{B8878797-D202-424F-8BCF-97C7FF923A51}"/>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9" name="Freeform 548">
              <a:extLst>
                <a:ext uri="{FF2B5EF4-FFF2-40B4-BE49-F238E27FC236}">
                  <a16:creationId xmlns:a16="http://schemas.microsoft.com/office/drawing/2014/main" id="{18BC3512-2B62-468B-9936-566AC88AFA9C}"/>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0" name="Freeform 549">
              <a:extLst>
                <a:ext uri="{FF2B5EF4-FFF2-40B4-BE49-F238E27FC236}">
                  <a16:creationId xmlns:a16="http://schemas.microsoft.com/office/drawing/2014/main" id="{764B9AAC-29F9-4FB2-B833-654EADBBF2A3}"/>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1" name="Freeform 550">
              <a:extLst>
                <a:ext uri="{FF2B5EF4-FFF2-40B4-BE49-F238E27FC236}">
                  <a16:creationId xmlns:a16="http://schemas.microsoft.com/office/drawing/2014/main" id="{5FB41218-1637-4A6C-8AA1-705F49C14EA9}"/>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2" name="Freeform 551">
              <a:extLst>
                <a:ext uri="{FF2B5EF4-FFF2-40B4-BE49-F238E27FC236}">
                  <a16:creationId xmlns:a16="http://schemas.microsoft.com/office/drawing/2014/main" id="{90DAE734-CD6C-460F-8B39-AEFA6D89C325}"/>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3" name="Freeform 552">
              <a:extLst>
                <a:ext uri="{FF2B5EF4-FFF2-40B4-BE49-F238E27FC236}">
                  <a16:creationId xmlns:a16="http://schemas.microsoft.com/office/drawing/2014/main" id="{03CA4348-BB74-4422-998B-B3F26F62E7A8}"/>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4" name="Freeform 553">
              <a:extLst>
                <a:ext uri="{FF2B5EF4-FFF2-40B4-BE49-F238E27FC236}">
                  <a16:creationId xmlns:a16="http://schemas.microsoft.com/office/drawing/2014/main" id="{9707A90B-8C1F-4AD0-A99B-26DD0A70735B}"/>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5" name="Freeform 554">
              <a:extLst>
                <a:ext uri="{FF2B5EF4-FFF2-40B4-BE49-F238E27FC236}">
                  <a16:creationId xmlns:a16="http://schemas.microsoft.com/office/drawing/2014/main" id="{D8D9D9FD-A47C-4533-AAC5-EADA888E71F4}"/>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6" name="Freeform 555">
              <a:extLst>
                <a:ext uri="{FF2B5EF4-FFF2-40B4-BE49-F238E27FC236}">
                  <a16:creationId xmlns:a16="http://schemas.microsoft.com/office/drawing/2014/main" id="{A725E288-21D6-45A6-A82E-5F0AC3537F1E}"/>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7" name="Freeform 556">
              <a:extLst>
                <a:ext uri="{FF2B5EF4-FFF2-40B4-BE49-F238E27FC236}">
                  <a16:creationId xmlns:a16="http://schemas.microsoft.com/office/drawing/2014/main" id="{855FC3E1-EC01-486A-A326-98D219E75885}"/>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8" name="Freeform 557">
              <a:extLst>
                <a:ext uri="{FF2B5EF4-FFF2-40B4-BE49-F238E27FC236}">
                  <a16:creationId xmlns:a16="http://schemas.microsoft.com/office/drawing/2014/main" id="{9369A5D1-90A1-4D93-AC39-FFA985EA0324}"/>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9" name="Freeform 558">
              <a:extLst>
                <a:ext uri="{FF2B5EF4-FFF2-40B4-BE49-F238E27FC236}">
                  <a16:creationId xmlns:a16="http://schemas.microsoft.com/office/drawing/2014/main" id="{117FA1B6-2CC0-48E3-8694-7018AD916E27}"/>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0" name="Freeform 559">
              <a:extLst>
                <a:ext uri="{FF2B5EF4-FFF2-40B4-BE49-F238E27FC236}">
                  <a16:creationId xmlns:a16="http://schemas.microsoft.com/office/drawing/2014/main" id="{3FFF9827-D338-458F-864A-311507353F75}"/>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1" name="Freeform 560">
              <a:extLst>
                <a:ext uri="{FF2B5EF4-FFF2-40B4-BE49-F238E27FC236}">
                  <a16:creationId xmlns:a16="http://schemas.microsoft.com/office/drawing/2014/main" id="{729B74F9-77A1-437C-82F2-847CC6039316}"/>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2" name="Freeform 561">
              <a:extLst>
                <a:ext uri="{FF2B5EF4-FFF2-40B4-BE49-F238E27FC236}">
                  <a16:creationId xmlns:a16="http://schemas.microsoft.com/office/drawing/2014/main" id="{57254C9C-2FA4-4231-8F5C-138BE3ACD142}"/>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3" name="Freeform 562">
              <a:extLst>
                <a:ext uri="{FF2B5EF4-FFF2-40B4-BE49-F238E27FC236}">
                  <a16:creationId xmlns:a16="http://schemas.microsoft.com/office/drawing/2014/main" id="{7B3276E8-55FA-4C2A-BB6F-8D0F314589D0}"/>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4" name="Freeform 563">
              <a:extLst>
                <a:ext uri="{FF2B5EF4-FFF2-40B4-BE49-F238E27FC236}">
                  <a16:creationId xmlns:a16="http://schemas.microsoft.com/office/drawing/2014/main" id="{B5C2A7E4-7EE1-4336-96C3-7722D568CF3D}"/>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5" name="Freeform 564">
              <a:extLst>
                <a:ext uri="{FF2B5EF4-FFF2-40B4-BE49-F238E27FC236}">
                  <a16:creationId xmlns:a16="http://schemas.microsoft.com/office/drawing/2014/main" id="{C4A4E60F-1C00-432E-9180-6083BD38FBFD}"/>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6" name="Freeform 565">
              <a:extLst>
                <a:ext uri="{FF2B5EF4-FFF2-40B4-BE49-F238E27FC236}">
                  <a16:creationId xmlns:a16="http://schemas.microsoft.com/office/drawing/2014/main" id="{4B78C068-7947-4E1B-BD93-BAA026FD3003}"/>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7" name="Freeform 566">
              <a:extLst>
                <a:ext uri="{FF2B5EF4-FFF2-40B4-BE49-F238E27FC236}">
                  <a16:creationId xmlns:a16="http://schemas.microsoft.com/office/drawing/2014/main" id="{A74E7EF9-7D98-4023-9496-D2547612A02B}"/>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8" name="Freeform 567">
              <a:extLst>
                <a:ext uri="{FF2B5EF4-FFF2-40B4-BE49-F238E27FC236}">
                  <a16:creationId xmlns:a16="http://schemas.microsoft.com/office/drawing/2014/main" id="{AF304196-16AD-4497-8039-BBCA9FD54D79}"/>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9" name="Freeform 568">
              <a:extLst>
                <a:ext uri="{FF2B5EF4-FFF2-40B4-BE49-F238E27FC236}">
                  <a16:creationId xmlns:a16="http://schemas.microsoft.com/office/drawing/2014/main" id="{4FDFC00C-B9EA-41BF-BD34-F5F6DCCFF486}"/>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0" name="Freeform 569">
              <a:extLst>
                <a:ext uri="{FF2B5EF4-FFF2-40B4-BE49-F238E27FC236}">
                  <a16:creationId xmlns:a16="http://schemas.microsoft.com/office/drawing/2014/main" id="{4A06E641-28B3-4216-94CF-B2B7346A637E}"/>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1" name="Freeform 570">
              <a:extLst>
                <a:ext uri="{FF2B5EF4-FFF2-40B4-BE49-F238E27FC236}">
                  <a16:creationId xmlns:a16="http://schemas.microsoft.com/office/drawing/2014/main" id="{50B5692C-42D8-4481-98D7-B398382C013B}"/>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2" name="Freeform 571">
              <a:extLst>
                <a:ext uri="{FF2B5EF4-FFF2-40B4-BE49-F238E27FC236}">
                  <a16:creationId xmlns:a16="http://schemas.microsoft.com/office/drawing/2014/main" id="{1519CEF9-AC16-416D-A7DA-62FE2D9E9F67}"/>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3" name="Freeform 572">
              <a:extLst>
                <a:ext uri="{FF2B5EF4-FFF2-40B4-BE49-F238E27FC236}">
                  <a16:creationId xmlns:a16="http://schemas.microsoft.com/office/drawing/2014/main" id="{4DBE70E4-98FE-4CD0-8204-ADD8238F04AA}"/>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4" name="Freeform 573">
              <a:extLst>
                <a:ext uri="{FF2B5EF4-FFF2-40B4-BE49-F238E27FC236}">
                  <a16:creationId xmlns:a16="http://schemas.microsoft.com/office/drawing/2014/main" id="{48EE7ED2-F0CE-4C77-B275-813690CA760C}"/>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5" name="Freeform 574">
              <a:extLst>
                <a:ext uri="{FF2B5EF4-FFF2-40B4-BE49-F238E27FC236}">
                  <a16:creationId xmlns:a16="http://schemas.microsoft.com/office/drawing/2014/main" id="{2676496B-E96F-45E5-A63A-4AE47844E2D0}"/>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6" name="Freeform 575">
              <a:extLst>
                <a:ext uri="{FF2B5EF4-FFF2-40B4-BE49-F238E27FC236}">
                  <a16:creationId xmlns:a16="http://schemas.microsoft.com/office/drawing/2014/main" id="{1A8C4328-C92F-4DD5-8459-79C4CF64F7C6}"/>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7" name="Freeform 576">
              <a:extLst>
                <a:ext uri="{FF2B5EF4-FFF2-40B4-BE49-F238E27FC236}">
                  <a16:creationId xmlns:a16="http://schemas.microsoft.com/office/drawing/2014/main" id="{3B6B9EAB-A5DE-4375-9A12-C4013DE7B4EC}"/>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8" name="Freeform 577">
              <a:extLst>
                <a:ext uri="{FF2B5EF4-FFF2-40B4-BE49-F238E27FC236}">
                  <a16:creationId xmlns:a16="http://schemas.microsoft.com/office/drawing/2014/main" id="{4AC1C186-B65C-4C5F-95AD-14C9E7D1AC72}"/>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9" name="Freeform 578">
              <a:extLst>
                <a:ext uri="{FF2B5EF4-FFF2-40B4-BE49-F238E27FC236}">
                  <a16:creationId xmlns:a16="http://schemas.microsoft.com/office/drawing/2014/main" id="{0D7FC19D-01DD-47A2-84FA-B02608078CA7}"/>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0" name="Freeform 579">
              <a:extLst>
                <a:ext uri="{FF2B5EF4-FFF2-40B4-BE49-F238E27FC236}">
                  <a16:creationId xmlns:a16="http://schemas.microsoft.com/office/drawing/2014/main" id="{AE14335F-8539-4F12-8966-8A6DFF42FA52}"/>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1" name="Freeform 580">
              <a:extLst>
                <a:ext uri="{FF2B5EF4-FFF2-40B4-BE49-F238E27FC236}">
                  <a16:creationId xmlns:a16="http://schemas.microsoft.com/office/drawing/2014/main" id="{58A43BC0-EE2F-4057-86A5-105195A228CC}"/>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2" name="Freeform 581">
              <a:extLst>
                <a:ext uri="{FF2B5EF4-FFF2-40B4-BE49-F238E27FC236}">
                  <a16:creationId xmlns:a16="http://schemas.microsoft.com/office/drawing/2014/main" id="{F3076E18-E3AB-4242-9ACE-1EB6D1B23F33}"/>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 name="Freeform 582">
              <a:extLst>
                <a:ext uri="{FF2B5EF4-FFF2-40B4-BE49-F238E27FC236}">
                  <a16:creationId xmlns:a16="http://schemas.microsoft.com/office/drawing/2014/main" id="{1A886A2B-D2FF-4003-BBC6-A8F488F10C00}"/>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4" name="Freeform 583">
              <a:extLst>
                <a:ext uri="{FF2B5EF4-FFF2-40B4-BE49-F238E27FC236}">
                  <a16:creationId xmlns:a16="http://schemas.microsoft.com/office/drawing/2014/main" id="{4576CA67-B8D7-4D54-BF68-5468A74046A7}"/>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5" name="Freeform 584">
              <a:extLst>
                <a:ext uri="{FF2B5EF4-FFF2-40B4-BE49-F238E27FC236}">
                  <a16:creationId xmlns:a16="http://schemas.microsoft.com/office/drawing/2014/main" id="{39325E44-8C19-4855-9510-8188D52EBAD7}"/>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6" name="Freeform 585">
              <a:extLst>
                <a:ext uri="{FF2B5EF4-FFF2-40B4-BE49-F238E27FC236}">
                  <a16:creationId xmlns:a16="http://schemas.microsoft.com/office/drawing/2014/main" id="{799079D6-60E6-463E-B0DE-08C0F640368D}"/>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7" name="Freeform 586">
              <a:extLst>
                <a:ext uri="{FF2B5EF4-FFF2-40B4-BE49-F238E27FC236}">
                  <a16:creationId xmlns:a16="http://schemas.microsoft.com/office/drawing/2014/main" id="{847C58FF-40E9-407F-8C53-AABB1454A936}"/>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8" name="Freeform 587">
              <a:extLst>
                <a:ext uri="{FF2B5EF4-FFF2-40B4-BE49-F238E27FC236}">
                  <a16:creationId xmlns:a16="http://schemas.microsoft.com/office/drawing/2014/main" id="{F0FEE60D-6613-44EE-975D-FEF2EDEA6E8F}"/>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9" name="Freeform 588">
              <a:extLst>
                <a:ext uri="{FF2B5EF4-FFF2-40B4-BE49-F238E27FC236}">
                  <a16:creationId xmlns:a16="http://schemas.microsoft.com/office/drawing/2014/main" id="{916E1EF0-09E5-44FC-8B0A-9A8A0EA7F3B5}"/>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0" name="Freeform 589">
              <a:extLst>
                <a:ext uri="{FF2B5EF4-FFF2-40B4-BE49-F238E27FC236}">
                  <a16:creationId xmlns:a16="http://schemas.microsoft.com/office/drawing/2014/main" id="{0F85F0B7-3928-4D5C-A012-3599C201DFD0}"/>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1" name="Freeform 590">
              <a:extLst>
                <a:ext uri="{FF2B5EF4-FFF2-40B4-BE49-F238E27FC236}">
                  <a16:creationId xmlns:a16="http://schemas.microsoft.com/office/drawing/2014/main" id="{3AABDEEA-93EE-4204-A506-AE9C6E4AED92}"/>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2" name="Freeform 591">
              <a:extLst>
                <a:ext uri="{FF2B5EF4-FFF2-40B4-BE49-F238E27FC236}">
                  <a16:creationId xmlns:a16="http://schemas.microsoft.com/office/drawing/2014/main" id="{ABD97A44-91A5-4AB8-B2AD-79BA6A9A1C4F}"/>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3" name="Freeform 592">
              <a:extLst>
                <a:ext uri="{FF2B5EF4-FFF2-40B4-BE49-F238E27FC236}">
                  <a16:creationId xmlns:a16="http://schemas.microsoft.com/office/drawing/2014/main" id="{6D6F7086-4C9C-4C3B-8801-EF0E1919DFC8}"/>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4" name="Freeform 593">
              <a:extLst>
                <a:ext uri="{FF2B5EF4-FFF2-40B4-BE49-F238E27FC236}">
                  <a16:creationId xmlns:a16="http://schemas.microsoft.com/office/drawing/2014/main" id="{0E1347AB-EE14-4240-97DF-8A8CD8775340}"/>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5" name="Freeform 594">
              <a:extLst>
                <a:ext uri="{FF2B5EF4-FFF2-40B4-BE49-F238E27FC236}">
                  <a16:creationId xmlns:a16="http://schemas.microsoft.com/office/drawing/2014/main" id="{6DCE8162-D8D6-48E5-9B19-F5BF5FAB6403}"/>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6" name="Freeform 595">
              <a:extLst>
                <a:ext uri="{FF2B5EF4-FFF2-40B4-BE49-F238E27FC236}">
                  <a16:creationId xmlns:a16="http://schemas.microsoft.com/office/drawing/2014/main" id="{2530A107-9B02-47C3-A232-40F01F8E2DB8}"/>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7" name="Freeform 596">
              <a:extLst>
                <a:ext uri="{FF2B5EF4-FFF2-40B4-BE49-F238E27FC236}">
                  <a16:creationId xmlns:a16="http://schemas.microsoft.com/office/drawing/2014/main" id="{069D715E-2E50-498E-A35F-19BA566BA594}"/>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8" name="Freeform 597">
              <a:extLst>
                <a:ext uri="{FF2B5EF4-FFF2-40B4-BE49-F238E27FC236}">
                  <a16:creationId xmlns:a16="http://schemas.microsoft.com/office/drawing/2014/main" id="{AD5A44D4-BB4C-4DA9-B597-CA17C11B40CC}"/>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9" name="Freeform 598">
              <a:extLst>
                <a:ext uri="{FF2B5EF4-FFF2-40B4-BE49-F238E27FC236}">
                  <a16:creationId xmlns:a16="http://schemas.microsoft.com/office/drawing/2014/main" id="{56E6E65C-5DB0-45F4-9A7F-CCB56497B4E7}"/>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0" name="Freeform 599">
              <a:extLst>
                <a:ext uri="{FF2B5EF4-FFF2-40B4-BE49-F238E27FC236}">
                  <a16:creationId xmlns:a16="http://schemas.microsoft.com/office/drawing/2014/main" id="{3AF3668C-9EF2-48D1-941A-6B23F9E2489F}"/>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1" name="Freeform 600">
              <a:extLst>
                <a:ext uri="{FF2B5EF4-FFF2-40B4-BE49-F238E27FC236}">
                  <a16:creationId xmlns:a16="http://schemas.microsoft.com/office/drawing/2014/main" id="{D06B2DAA-0061-4039-B235-753D43A245E4}"/>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2" name="Freeform 601">
              <a:extLst>
                <a:ext uri="{FF2B5EF4-FFF2-40B4-BE49-F238E27FC236}">
                  <a16:creationId xmlns:a16="http://schemas.microsoft.com/office/drawing/2014/main" id="{361B051B-F9F9-47ED-8D2B-DA63BC4E238A}"/>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3" name="Freeform 602">
              <a:extLst>
                <a:ext uri="{FF2B5EF4-FFF2-40B4-BE49-F238E27FC236}">
                  <a16:creationId xmlns:a16="http://schemas.microsoft.com/office/drawing/2014/main" id="{8960F357-D122-4585-9B5A-FC1489358709}"/>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4" name="Freeform 603">
              <a:extLst>
                <a:ext uri="{FF2B5EF4-FFF2-40B4-BE49-F238E27FC236}">
                  <a16:creationId xmlns:a16="http://schemas.microsoft.com/office/drawing/2014/main" id="{22A51A5B-15F0-4FDA-AEB1-DA84A4BE46E0}"/>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5" name="Freeform 604">
              <a:extLst>
                <a:ext uri="{FF2B5EF4-FFF2-40B4-BE49-F238E27FC236}">
                  <a16:creationId xmlns:a16="http://schemas.microsoft.com/office/drawing/2014/main" id="{B9B72745-9D0A-4767-B9FD-536AB45FD0F2}"/>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6" name="Freeform 605">
              <a:extLst>
                <a:ext uri="{FF2B5EF4-FFF2-40B4-BE49-F238E27FC236}">
                  <a16:creationId xmlns:a16="http://schemas.microsoft.com/office/drawing/2014/main" id="{F1A5A5D1-4F6E-409B-A61D-2CC9E5FFC9F2}"/>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7" name="Freeform 606">
              <a:extLst>
                <a:ext uri="{FF2B5EF4-FFF2-40B4-BE49-F238E27FC236}">
                  <a16:creationId xmlns:a16="http://schemas.microsoft.com/office/drawing/2014/main" id="{88E64A0A-55D9-4F2E-B360-639CBA6C2914}"/>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8" name="Group 187">
              <a:extLst>
                <a:ext uri="{FF2B5EF4-FFF2-40B4-BE49-F238E27FC236}">
                  <a16:creationId xmlns:a16="http://schemas.microsoft.com/office/drawing/2014/main" id="{CF5259B7-D615-436D-8715-4F1E1A3F1B56}"/>
                </a:ext>
              </a:extLst>
            </p:cNvPr>
            <p:cNvGrpSpPr/>
            <p:nvPr/>
          </p:nvGrpSpPr>
          <p:grpSpPr>
            <a:xfrm>
              <a:off x="6403976" y="4008438"/>
              <a:ext cx="1055688" cy="1338263"/>
              <a:chOff x="6403976" y="4008438"/>
              <a:chExt cx="1055688" cy="1338263"/>
            </a:xfrm>
          </p:grpSpPr>
          <p:sp>
            <p:nvSpPr>
              <p:cNvPr id="189" name="Freeform 608">
                <a:extLst>
                  <a:ext uri="{FF2B5EF4-FFF2-40B4-BE49-F238E27FC236}">
                    <a16:creationId xmlns:a16="http://schemas.microsoft.com/office/drawing/2014/main" id="{AA24079F-97B2-4536-9C63-A60A5D5DB0E3}"/>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0" name="Freeform 609">
                <a:extLst>
                  <a:ext uri="{FF2B5EF4-FFF2-40B4-BE49-F238E27FC236}">
                    <a16:creationId xmlns:a16="http://schemas.microsoft.com/office/drawing/2014/main" id="{CB8A5D21-3C5C-45BE-9FAC-262F6678FAE5}"/>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1" name="Freeform 610">
                <a:extLst>
                  <a:ext uri="{FF2B5EF4-FFF2-40B4-BE49-F238E27FC236}">
                    <a16:creationId xmlns:a16="http://schemas.microsoft.com/office/drawing/2014/main" id="{0C3C83E4-6998-4AB9-B025-FBDFAF93217C}"/>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2" name="Freeform 611">
                <a:extLst>
                  <a:ext uri="{FF2B5EF4-FFF2-40B4-BE49-F238E27FC236}">
                    <a16:creationId xmlns:a16="http://schemas.microsoft.com/office/drawing/2014/main" id="{18EBB0D2-1938-4142-8D17-B5E00138EBB3}"/>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3" name="Freeform 612">
                <a:extLst>
                  <a:ext uri="{FF2B5EF4-FFF2-40B4-BE49-F238E27FC236}">
                    <a16:creationId xmlns:a16="http://schemas.microsoft.com/office/drawing/2014/main" id="{2A3A86FF-2700-45E2-BC9D-B5C32DB6247A}"/>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 name="Freeform 613">
                <a:extLst>
                  <a:ext uri="{FF2B5EF4-FFF2-40B4-BE49-F238E27FC236}">
                    <a16:creationId xmlns:a16="http://schemas.microsoft.com/office/drawing/2014/main" id="{6D96D0E9-D2FB-4580-88F5-E257B590AEBC}"/>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5" name="Freeform 614">
                <a:extLst>
                  <a:ext uri="{FF2B5EF4-FFF2-40B4-BE49-F238E27FC236}">
                    <a16:creationId xmlns:a16="http://schemas.microsoft.com/office/drawing/2014/main" id="{35AADE85-9ADD-49FF-903E-59925A2D68C8}"/>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6" name="Freeform 615">
                <a:extLst>
                  <a:ext uri="{FF2B5EF4-FFF2-40B4-BE49-F238E27FC236}">
                    <a16:creationId xmlns:a16="http://schemas.microsoft.com/office/drawing/2014/main" id="{EC39FBB6-3D54-4CBA-98C9-DDC39D87BED2}"/>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7" name="Freeform 616">
                <a:extLst>
                  <a:ext uri="{FF2B5EF4-FFF2-40B4-BE49-F238E27FC236}">
                    <a16:creationId xmlns:a16="http://schemas.microsoft.com/office/drawing/2014/main" id="{FF83F642-3800-4754-BD66-3D19DBBB1D8A}"/>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8" name="Freeform 617">
                <a:extLst>
                  <a:ext uri="{FF2B5EF4-FFF2-40B4-BE49-F238E27FC236}">
                    <a16:creationId xmlns:a16="http://schemas.microsoft.com/office/drawing/2014/main" id="{00CD1C71-7153-4D1D-827B-EDEFDE71357D}"/>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9" name="Freeform 618">
                <a:extLst>
                  <a:ext uri="{FF2B5EF4-FFF2-40B4-BE49-F238E27FC236}">
                    <a16:creationId xmlns:a16="http://schemas.microsoft.com/office/drawing/2014/main" id="{65C5E364-5653-496E-9DDE-3128C999EAF2}"/>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0" name="Freeform 619">
                <a:extLst>
                  <a:ext uri="{FF2B5EF4-FFF2-40B4-BE49-F238E27FC236}">
                    <a16:creationId xmlns:a16="http://schemas.microsoft.com/office/drawing/2014/main" id="{03B1445A-3B06-4B4A-8BDD-1FEF7A639562}"/>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1" name="Freeform 620">
                <a:extLst>
                  <a:ext uri="{FF2B5EF4-FFF2-40B4-BE49-F238E27FC236}">
                    <a16:creationId xmlns:a16="http://schemas.microsoft.com/office/drawing/2014/main" id="{E95D788D-29D5-445E-A535-21919590ABC0}"/>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2" name="Freeform 621">
                <a:extLst>
                  <a:ext uri="{FF2B5EF4-FFF2-40B4-BE49-F238E27FC236}">
                    <a16:creationId xmlns:a16="http://schemas.microsoft.com/office/drawing/2014/main" id="{4647B3D6-B23F-4084-AB32-9C5AC7B2FABD}"/>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3" name="Freeform 622">
                <a:extLst>
                  <a:ext uri="{FF2B5EF4-FFF2-40B4-BE49-F238E27FC236}">
                    <a16:creationId xmlns:a16="http://schemas.microsoft.com/office/drawing/2014/main" id="{3DD3FDBF-1866-4082-B5E4-2C111A526CA8}"/>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4" name="Freeform 623">
                <a:extLst>
                  <a:ext uri="{FF2B5EF4-FFF2-40B4-BE49-F238E27FC236}">
                    <a16:creationId xmlns:a16="http://schemas.microsoft.com/office/drawing/2014/main" id="{04D4D98E-AD7F-4059-836C-AA1D4402B1B8}"/>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5" name="Freeform 624">
                <a:extLst>
                  <a:ext uri="{FF2B5EF4-FFF2-40B4-BE49-F238E27FC236}">
                    <a16:creationId xmlns:a16="http://schemas.microsoft.com/office/drawing/2014/main" id="{ACD43C21-AD9C-40CA-8EC1-826F7A29CBC3}"/>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6" name="Freeform 625">
                <a:extLst>
                  <a:ext uri="{FF2B5EF4-FFF2-40B4-BE49-F238E27FC236}">
                    <a16:creationId xmlns:a16="http://schemas.microsoft.com/office/drawing/2014/main" id="{50F082A4-742B-4F1F-9E4C-A3A79CE4FA61}"/>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7" name="Freeform 626">
                <a:extLst>
                  <a:ext uri="{FF2B5EF4-FFF2-40B4-BE49-F238E27FC236}">
                    <a16:creationId xmlns:a16="http://schemas.microsoft.com/office/drawing/2014/main" id="{98149F5B-5862-4E3B-8836-FB66B73702A9}"/>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8" name="Freeform 627">
                <a:extLst>
                  <a:ext uri="{FF2B5EF4-FFF2-40B4-BE49-F238E27FC236}">
                    <a16:creationId xmlns:a16="http://schemas.microsoft.com/office/drawing/2014/main" id="{89976BA6-1753-47C1-BED0-61AFD1385FEB}"/>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9" name="Freeform 628">
                <a:extLst>
                  <a:ext uri="{FF2B5EF4-FFF2-40B4-BE49-F238E27FC236}">
                    <a16:creationId xmlns:a16="http://schemas.microsoft.com/office/drawing/2014/main" id="{974CD551-4751-404C-AB31-0B5C9916EB59}"/>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0" name="Freeform 629">
                <a:extLst>
                  <a:ext uri="{FF2B5EF4-FFF2-40B4-BE49-F238E27FC236}">
                    <a16:creationId xmlns:a16="http://schemas.microsoft.com/office/drawing/2014/main" id="{9B80385E-A216-49A5-847D-3792DBB717C2}"/>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1" name="Freeform 630">
                <a:extLst>
                  <a:ext uri="{FF2B5EF4-FFF2-40B4-BE49-F238E27FC236}">
                    <a16:creationId xmlns:a16="http://schemas.microsoft.com/office/drawing/2014/main" id="{FB73E514-FD95-40CC-8B27-97743D899688}"/>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2" name="Freeform 631">
                <a:extLst>
                  <a:ext uri="{FF2B5EF4-FFF2-40B4-BE49-F238E27FC236}">
                    <a16:creationId xmlns:a16="http://schemas.microsoft.com/office/drawing/2014/main" id="{962F0D97-650C-46C1-A807-3202EE60FEAA}"/>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pic>
        <p:nvPicPr>
          <p:cNvPr id="215" name="图片 3">
            <a:extLst>
              <a:ext uri="{FF2B5EF4-FFF2-40B4-BE49-F238E27FC236}">
                <a16:creationId xmlns:a16="http://schemas.microsoft.com/office/drawing/2014/main" id="{B2134F09-577D-4042-ACD4-1C21D02733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95" b="23031"/>
          <a:stretch/>
        </p:blipFill>
        <p:spPr>
          <a:xfrm>
            <a:off x="108831" y="112565"/>
            <a:ext cx="3633988" cy="2265528"/>
          </a:xfrm>
          <a:prstGeom prst="rect">
            <a:avLst/>
          </a:prstGeom>
        </p:spPr>
      </p:pic>
      <p:grpSp>
        <p:nvGrpSpPr>
          <p:cNvPr id="216" name="Group 4">
            <a:extLst>
              <a:ext uri="{FF2B5EF4-FFF2-40B4-BE49-F238E27FC236}">
                <a16:creationId xmlns:a16="http://schemas.microsoft.com/office/drawing/2014/main" id="{E2A2576E-D021-443C-BE1D-4A391CD95777}"/>
              </a:ext>
            </a:extLst>
          </p:cNvPr>
          <p:cNvGrpSpPr>
            <a:grpSpLocks noChangeAspect="1"/>
          </p:cNvGrpSpPr>
          <p:nvPr/>
        </p:nvGrpSpPr>
        <p:grpSpPr bwMode="auto">
          <a:xfrm>
            <a:off x="-193088" y="5515199"/>
            <a:ext cx="12831097" cy="1340263"/>
            <a:chOff x="0" y="1761"/>
            <a:chExt cx="7678" cy="802"/>
          </a:xfrm>
        </p:grpSpPr>
        <p:grpSp>
          <p:nvGrpSpPr>
            <p:cNvPr id="217" name="Group 205">
              <a:extLst>
                <a:ext uri="{FF2B5EF4-FFF2-40B4-BE49-F238E27FC236}">
                  <a16:creationId xmlns:a16="http://schemas.microsoft.com/office/drawing/2014/main" id="{E3A011F5-3B0F-4878-A25D-6642979ECC1B}"/>
                </a:ext>
              </a:extLst>
            </p:cNvPr>
            <p:cNvGrpSpPr>
              <a:grpSpLocks/>
            </p:cNvGrpSpPr>
            <p:nvPr/>
          </p:nvGrpSpPr>
          <p:grpSpPr bwMode="auto">
            <a:xfrm>
              <a:off x="0" y="1761"/>
              <a:ext cx="7678" cy="802"/>
              <a:chOff x="0" y="1761"/>
              <a:chExt cx="7678" cy="802"/>
            </a:xfrm>
          </p:grpSpPr>
          <p:sp>
            <p:nvSpPr>
              <p:cNvPr id="318" name="Freeform 5">
                <a:extLst>
                  <a:ext uri="{FF2B5EF4-FFF2-40B4-BE49-F238E27FC236}">
                    <a16:creationId xmlns:a16="http://schemas.microsoft.com/office/drawing/2014/main" id="{EBAA030F-666C-445C-B855-DDEF73EDD975}"/>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9" name="Freeform 6">
                <a:extLst>
                  <a:ext uri="{FF2B5EF4-FFF2-40B4-BE49-F238E27FC236}">
                    <a16:creationId xmlns:a16="http://schemas.microsoft.com/office/drawing/2014/main" id="{C18F5041-B3DA-4780-AFD5-F870351ABE4B}"/>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0" name="Rectangle 7">
                <a:extLst>
                  <a:ext uri="{FF2B5EF4-FFF2-40B4-BE49-F238E27FC236}">
                    <a16:creationId xmlns:a16="http://schemas.microsoft.com/office/drawing/2014/main" id="{2697B5C5-DD19-4997-9D45-5C97171C667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1" name="Freeform 8">
                <a:extLst>
                  <a:ext uri="{FF2B5EF4-FFF2-40B4-BE49-F238E27FC236}">
                    <a16:creationId xmlns:a16="http://schemas.microsoft.com/office/drawing/2014/main" id="{AFB9BF44-5288-4150-8429-16A9DD1B2F52}"/>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2" name="Freeform 9">
                <a:extLst>
                  <a:ext uri="{FF2B5EF4-FFF2-40B4-BE49-F238E27FC236}">
                    <a16:creationId xmlns:a16="http://schemas.microsoft.com/office/drawing/2014/main" id="{9546EF07-5B76-4D5C-948F-E484C223399D}"/>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3" name="Freeform 10">
                <a:extLst>
                  <a:ext uri="{FF2B5EF4-FFF2-40B4-BE49-F238E27FC236}">
                    <a16:creationId xmlns:a16="http://schemas.microsoft.com/office/drawing/2014/main" id="{03E0EFC4-0995-492B-8CF1-0689518993B0}"/>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4" name="Rectangle 11">
                <a:extLst>
                  <a:ext uri="{FF2B5EF4-FFF2-40B4-BE49-F238E27FC236}">
                    <a16:creationId xmlns:a16="http://schemas.microsoft.com/office/drawing/2014/main" id="{F9C0037B-3BD3-4A75-B2C3-6AD3278D6BCE}"/>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5" name="Freeform 12">
                <a:extLst>
                  <a:ext uri="{FF2B5EF4-FFF2-40B4-BE49-F238E27FC236}">
                    <a16:creationId xmlns:a16="http://schemas.microsoft.com/office/drawing/2014/main" id="{E4CB57AB-804D-4105-A8C2-F56667997431}"/>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6" name="Freeform 13">
                <a:extLst>
                  <a:ext uri="{FF2B5EF4-FFF2-40B4-BE49-F238E27FC236}">
                    <a16:creationId xmlns:a16="http://schemas.microsoft.com/office/drawing/2014/main" id="{EAFB5639-C654-4B7C-B0FE-0BC10116A8AE}"/>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7" name="Freeform 14">
                <a:extLst>
                  <a:ext uri="{FF2B5EF4-FFF2-40B4-BE49-F238E27FC236}">
                    <a16:creationId xmlns:a16="http://schemas.microsoft.com/office/drawing/2014/main" id="{9F1FEA75-05C9-4A13-B270-994A039269C0}"/>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8" name="Rectangle 15">
                <a:extLst>
                  <a:ext uri="{FF2B5EF4-FFF2-40B4-BE49-F238E27FC236}">
                    <a16:creationId xmlns:a16="http://schemas.microsoft.com/office/drawing/2014/main" id="{1C6ABD8B-1592-4AED-AF91-5C2CD90EEA28}"/>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9" name="Freeform 16">
                <a:extLst>
                  <a:ext uri="{FF2B5EF4-FFF2-40B4-BE49-F238E27FC236}">
                    <a16:creationId xmlns:a16="http://schemas.microsoft.com/office/drawing/2014/main" id="{8A09F795-104F-4A93-A046-5ADACFB9E1CE}"/>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0" name="Freeform 17">
                <a:extLst>
                  <a:ext uri="{FF2B5EF4-FFF2-40B4-BE49-F238E27FC236}">
                    <a16:creationId xmlns:a16="http://schemas.microsoft.com/office/drawing/2014/main" id="{CAA6287A-5157-4FBD-AE07-A509D82C58DE}"/>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1" name="Freeform 18">
                <a:extLst>
                  <a:ext uri="{FF2B5EF4-FFF2-40B4-BE49-F238E27FC236}">
                    <a16:creationId xmlns:a16="http://schemas.microsoft.com/office/drawing/2014/main" id="{55AA2952-E2BF-422A-BA59-B70D913FDD0F}"/>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2" name="Rectangle 19">
                <a:extLst>
                  <a:ext uri="{FF2B5EF4-FFF2-40B4-BE49-F238E27FC236}">
                    <a16:creationId xmlns:a16="http://schemas.microsoft.com/office/drawing/2014/main" id="{6B9442AB-10F9-4AF7-9FDA-17BDA6E9AA28}"/>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3" name="Freeform 20">
                <a:extLst>
                  <a:ext uri="{FF2B5EF4-FFF2-40B4-BE49-F238E27FC236}">
                    <a16:creationId xmlns:a16="http://schemas.microsoft.com/office/drawing/2014/main" id="{CCA499D0-0132-43F8-8107-CDF184F44BFD}"/>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4" name="Freeform 21">
                <a:extLst>
                  <a:ext uri="{FF2B5EF4-FFF2-40B4-BE49-F238E27FC236}">
                    <a16:creationId xmlns:a16="http://schemas.microsoft.com/office/drawing/2014/main" id="{CBFCE0DE-B43D-4061-AD2A-4AE56264642D}"/>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5" name="Freeform 22">
                <a:extLst>
                  <a:ext uri="{FF2B5EF4-FFF2-40B4-BE49-F238E27FC236}">
                    <a16:creationId xmlns:a16="http://schemas.microsoft.com/office/drawing/2014/main" id="{91E3B1EF-9447-48F3-846E-644684A0565A}"/>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6" name="Rectangle 23">
                <a:extLst>
                  <a:ext uri="{FF2B5EF4-FFF2-40B4-BE49-F238E27FC236}">
                    <a16:creationId xmlns:a16="http://schemas.microsoft.com/office/drawing/2014/main" id="{AF320DE7-B5E1-4F28-9320-5F03E144E99D}"/>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7" name="Freeform 24">
                <a:extLst>
                  <a:ext uri="{FF2B5EF4-FFF2-40B4-BE49-F238E27FC236}">
                    <a16:creationId xmlns:a16="http://schemas.microsoft.com/office/drawing/2014/main" id="{F2085F6C-02FC-4EA6-A423-AF27FEDD9A80}"/>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8" name="Rectangle 25">
                <a:extLst>
                  <a:ext uri="{FF2B5EF4-FFF2-40B4-BE49-F238E27FC236}">
                    <a16:creationId xmlns:a16="http://schemas.microsoft.com/office/drawing/2014/main" id="{61C4B0CA-1663-4DA4-80E8-D7F241322084}"/>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9" name="Oval 26">
                <a:extLst>
                  <a:ext uri="{FF2B5EF4-FFF2-40B4-BE49-F238E27FC236}">
                    <a16:creationId xmlns:a16="http://schemas.microsoft.com/office/drawing/2014/main" id="{24EEB3D7-C37A-4D21-9D5D-D9BB4A8597FF}"/>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0" name="Freeform 27">
                <a:extLst>
                  <a:ext uri="{FF2B5EF4-FFF2-40B4-BE49-F238E27FC236}">
                    <a16:creationId xmlns:a16="http://schemas.microsoft.com/office/drawing/2014/main" id="{7F33DA62-AC2D-4405-B6F2-8D9B4220B50C}"/>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1" name="Freeform 28">
                <a:extLst>
                  <a:ext uri="{FF2B5EF4-FFF2-40B4-BE49-F238E27FC236}">
                    <a16:creationId xmlns:a16="http://schemas.microsoft.com/office/drawing/2014/main" id="{EFEEFA13-4949-457E-B7DA-B57D347B885E}"/>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2" name="Rectangle 29">
                <a:extLst>
                  <a:ext uri="{FF2B5EF4-FFF2-40B4-BE49-F238E27FC236}">
                    <a16:creationId xmlns:a16="http://schemas.microsoft.com/office/drawing/2014/main" id="{70EBCDF6-7B45-4870-AA5C-95DDA597ACA0}"/>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3" name="Oval 30">
                <a:extLst>
                  <a:ext uri="{FF2B5EF4-FFF2-40B4-BE49-F238E27FC236}">
                    <a16:creationId xmlns:a16="http://schemas.microsoft.com/office/drawing/2014/main" id="{4191416E-6469-4605-9A3C-42F5A22AE382}"/>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4" name="Freeform 31">
                <a:extLst>
                  <a:ext uri="{FF2B5EF4-FFF2-40B4-BE49-F238E27FC236}">
                    <a16:creationId xmlns:a16="http://schemas.microsoft.com/office/drawing/2014/main" id="{7267618E-3208-4AB4-ADA7-4570F6715832}"/>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5" name="Freeform 32">
                <a:extLst>
                  <a:ext uri="{FF2B5EF4-FFF2-40B4-BE49-F238E27FC236}">
                    <a16:creationId xmlns:a16="http://schemas.microsoft.com/office/drawing/2014/main" id="{964D5F09-2DA6-4080-B41C-3A0E3591AC2B}"/>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6" name="Rectangle 33">
                <a:extLst>
                  <a:ext uri="{FF2B5EF4-FFF2-40B4-BE49-F238E27FC236}">
                    <a16:creationId xmlns:a16="http://schemas.microsoft.com/office/drawing/2014/main" id="{07FE6B9C-8A84-4239-9E4A-758D1821B7EE}"/>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7" name="Oval 34">
                <a:extLst>
                  <a:ext uri="{FF2B5EF4-FFF2-40B4-BE49-F238E27FC236}">
                    <a16:creationId xmlns:a16="http://schemas.microsoft.com/office/drawing/2014/main" id="{ECDD79DC-F9CC-4421-B2C7-B91BB418FC74}"/>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8" name="Freeform 35">
                <a:extLst>
                  <a:ext uri="{FF2B5EF4-FFF2-40B4-BE49-F238E27FC236}">
                    <a16:creationId xmlns:a16="http://schemas.microsoft.com/office/drawing/2014/main" id="{5818FAB7-E6E5-4455-B818-A05C8F1F4418}"/>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9" name="Freeform 36">
                <a:extLst>
                  <a:ext uri="{FF2B5EF4-FFF2-40B4-BE49-F238E27FC236}">
                    <a16:creationId xmlns:a16="http://schemas.microsoft.com/office/drawing/2014/main" id="{4872A961-D50F-48B7-B35E-7C03C25ED670}"/>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0" name="Rectangle 37">
                <a:extLst>
                  <a:ext uri="{FF2B5EF4-FFF2-40B4-BE49-F238E27FC236}">
                    <a16:creationId xmlns:a16="http://schemas.microsoft.com/office/drawing/2014/main" id="{4DAF08C2-2E8F-4FF2-B464-35D2207AB9D3}"/>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1" name="Oval 38">
                <a:extLst>
                  <a:ext uri="{FF2B5EF4-FFF2-40B4-BE49-F238E27FC236}">
                    <a16:creationId xmlns:a16="http://schemas.microsoft.com/office/drawing/2014/main" id="{09FDE022-D2FC-478F-85C8-E1DE49A6068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2" name="Freeform 39">
                <a:extLst>
                  <a:ext uri="{FF2B5EF4-FFF2-40B4-BE49-F238E27FC236}">
                    <a16:creationId xmlns:a16="http://schemas.microsoft.com/office/drawing/2014/main" id="{8B0F62FA-4F14-4CBF-8AD5-313BB17BBBF3}"/>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3" name="Freeform 40">
                <a:extLst>
                  <a:ext uri="{FF2B5EF4-FFF2-40B4-BE49-F238E27FC236}">
                    <a16:creationId xmlns:a16="http://schemas.microsoft.com/office/drawing/2014/main" id="{4753BC73-BD72-41E0-A02D-2497B918998B}"/>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4" name="Freeform 41">
                <a:extLst>
                  <a:ext uri="{FF2B5EF4-FFF2-40B4-BE49-F238E27FC236}">
                    <a16:creationId xmlns:a16="http://schemas.microsoft.com/office/drawing/2014/main" id="{AE92E38B-49C8-4835-8D2A-B5941CE66E70}"/>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5" name="Freeform 42">
                <a:extLst>
                  <a:ext uri="{FF2B5EF4-FFF2-40B4-BE49-F238E27FC236}">
                    <a16:creationId xmlns:a16="http://schemas.microsoft.com/office/drawing/2014/main" id="{ED35CCDC-CA5E-4164-A7E8-8772FCEC7993}"/>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6" name="Freeform 43">
                <a:extLst>
                  <a:ext uri="{FF2B5EF4-FFF2-40B4-BE49-F238E27FC236}">
                    <a16:creationId xmlns:a16="http://schemas.microsoft.com/office/drawing/2014/main" id="{F13CBA5E-75EB-4868-8339-1FDFD83D42B8}"/>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7" name="Freeform 44">
                <a:extLst>
                  <a:ext uri="{FF2B5EF4-FFF2-40B4-BE49-F238E27FC236}">
                    <a16:creationId xmlns:a16="http://schemas.microsoft.com/office/drawing/2014/main" id="{83B7B463-6267-4A9E-978B-F7EA09C54990}"/>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8" name="Freeform 45">
                <a:extLst>
                  <a:ext uri="{FF2B5EF4-FFF2-40B4-BE49-F238E27FC236}">
                    <a16:creationId xmlns:a16="http://schemas.microsoft.com/office/drawing/2014/main" id="{8FFF399F-A32D-4625-8845-F42366475B13}"/>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9" name="Freeform 46">
                <a:extLst>
                  <a:ext uri="{FF2B5EF4-FFF2-40B4-BE49-F238E27FC236}">
                    <a16:creationId xmlns:a16="http://schemas.microsoft.com/office/drawing/2014/main" id="{F1E36B33-8D0C-437F-BFFB-0C840D74BD54}"/>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0" name="Rectangle 47">
                <a:extLst>
                  <a:ext uri="{FF2B5EF4-FFF2-40B4-BE49-F238E27FC236}">
                    <a16:creationId xmlns:a16="http://schemas.microsoft.com/office/drawing/2014/main" id="{9DDC272B-B215-49E6-8607-B10C642F4D44}"/>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1" name="Oval 48">
                <a:extLst>
                  <a:ext uri="{FF2B5EF4-FFF2-40B4-BE49-F238E27FC236}">
                    <a16:creationId xmlns:a16="http://schemas.microsoft.com/office/drawing/2014/main" id="{94DF5A39-7D1D-4F54-9F5A-AEB29C0B78BF}"/>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2" name="Freeform 49">
                <a:extLst>
                  <a:ext uri="{FF2B5EF4-FFF2-40B4-BE49-F238E27FC236}">
                    <a16:creationId xmlns:a16="http://schemas.microsoft.com/office/drawing/2014/main" id="{6EBDCE29-6328-4115-8FE6-5C3D0A859D8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3" name="Freeform 50">
                <a:extLst>
                  <a:ext uri="{FF2B5EF4-FFF2-40B4-BE49-F238E27FC236}">
                    <a16:creationId xmlns:a16="http://schemas.microsoft.com/office/drawing/2014/main" id="{BB193814-9D53-46DC-A397-857595616F76}"/>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4" name="Freeform 51">
                <a:extLst>
                  <a:ext uri="{FF2B5EF4-FFF2-40B4-BE49-F238E27FC236}">
                    <a16:creationId xmlns:a16="http://schemas.microsoft.com/office/drawing/2014/main" id="{F4FB5136-798B-48DC-B90C-2F03680011C7}"/>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5" name="Freeform 52">
                <a:extLst>
                  <a:ext uri="{FF2B5EF4-FFF2-40B4-BE49-F238E27FC236}">
                    <a16:creationId xmlns:a16="http://schemas.microsoft.com/office/drawing/2014/main" id="{41263C43-F8F6-4C76-AA87-FA1BE46A202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6" name="Freeform 53">
                <a:extLst>
                  <a:ext uri="{FF2B5EF4-FFF2-40B4-BE49-F238E27FC236}">
                    <a16:creationId xmlns:a16="http://schemas.microsoft.com/office/drawing/2014/main" id="{C5571D72-582B-4ED3-964F-0D3669FEB16A}"/>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7" name="Freeform 54">
                <a:extLst>
                  <a:ext uri="{FF2B5EF4-FFF2-40B4-BE49-F238E27FC236}">
                    <a16:creationId xmlns:a16="http://schemas.microsoft.com/office/drawing/2014/main" id="{75A356BC-B0D5-47AF-8AEB-60F6FDEE7807}"/>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8" name="Freeform 55">
                <a:extLst>
                  <a:ext uri="{FF2B5EF4-FFF2-40B4-BE49-F238E27FC236}">
                    <a16:creationId xmlns:a16="http://schemas.microsoft.com/office/drawing/2014/main" id="{D12C52E4-D530-44AE-9313-8979E06600D0}"/>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9" name="Freeform 56">
                <a:extLst>
                  <a:ext uri="{FF2B5EF4-FFF2-40B4-BE49-F238E27FC236}">
                    <a16:creationId xmlns:a16="http://schemas.microsoft.com/office/drawing/2014/main" id="{74B18583-EB11-43CE-80D7-29CFBB2DAFE4}"/>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0" name="Rectangle 57">
                <a:extLst>
                  <a:ext uri="{FF2B5EF4-FFF2-40B4-BE49-F238E27FC236}">
                    <a16:creationId xmlns:a16="http://schemas.microsoft.com/office/drawing/2014/main" id="{909959DF-0ACC-4791-9064-4CC7C1760E0C}"/>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1" name="Oval 58">
                <a:extLst>
                  <a:ext uri="{FF2B5EF4-FFF2-40B4-BE49-F238E27FC236}">
                    <a16:creationId xmlns:a16="http://schemas.microsoft.com/office/drawing/2014/main" id="{4B502BED-62C7-4FC5-8076-30D650CE2D34}"/>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2" name="Freeform 59">
                <a:extLst>
                  <a:ext uri="{FF2B5EF4-FFF2-40B4-BE49-F238E27FC236}">
                    <a16:creationId xmlns:a16="http://schemas.microsoft.com/office/drawing/2014/main" id="{ACEB6F93-68A1-4EE5-AEEF-7940CFE4729D}"/>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3" name="Freeform 60">
                <a:extLst>
                  <a:ext uri="{FF2B5EF4-FFF2-40B4-BE49-F238E27FC236}">
                    <a16:creationId xmlns:a16="http://schemas.microsoft.com/office/drawing/2014/main" id="{FD52828E-1DAF-4831-B6AE-64283E2B13A6}"/>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4" name="Freeform 61">
                <a:extLst>
                  <a:ext uri="{FF2B5EF4-FFF2-40B4-BE49-F238E27FC236}">
                    <a16:creationId xmlns:a16="http://schemas.microsoft.com/office/drawing/2014/main" id="{F482093A-69BB-445C-AA92-9C8E23F7D3C2}"/>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5" name="Freeform 62">
                <a:extLst>
                  <a:ext uri="{FF2B5EF4-FFF2-40B4-BE49-F238E27FC236}">
                    <a16:creationId xmlns:a16="http://schemas.microsoft.com/office/drawing/2014/main" id="{B0A02A3A-AA08-4AAB-A359-773E66B4BCC1}"/>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6" name="Freeform 63">
                <a:extLst>
                  <a:ext uri="{FF2B5EF4-FFF2-40B4-BE49-F238E27FC236}">
                    <a16:creationId xmlns:a16="http://schemas.microsoft.com/office/drawing/2014/main" id="{155B395B-8309-487D-A269-67AB50B4A7A0}"/>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7" name="Freeform 64">
                <a:extLst>
                  <a:ext uri="{FF2B5EF4-FFF2-40B4-BE49-F238E27FC236}">
                    <a16:creationId xmlns:a16="http://schemas.microsoft.com/office/drawing/2014/main" id="{0716D141-A1C2-46C0-BBEC-68125AA7CB65}"/>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8" name="Freeform 65">
                <a:extLst>
                  <a:ext uri="{FF2B5EF4-FFF2-40B4-BE49-F238E27FC236}">
                    <a16:creationId xmlns:a16="http://schemas.microsoft.com/office/drawing/2014/main" id="{AFADBCDD-AECD-4453-A376-E14178E897F6}"/>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9" name="Freeform 66">
                <a:extLst>
                  <a:ext uri="{FF2B5EF4-FFF2-40B4-BE49-F238E27FC236}">
                    <a16:creationId xmlns:a16="http://schemas.microsoft.com/office/drawing/2014/main" id="{05AF6521-F97E-4D2E-B287-540D87B7E2C7}"/>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0" name="Freeform 67">
                <a:extLst>
                  <a:ext uri="{FF2B5EF4-FFF2-40B4-BE49-F238E27FC236}">
                    <a16:creationId xmlns:a16="http://schemas.microsoft.com/office/drawing/2014/main" id="{FCDE71C0-6444-43A7-AD3E-71D4A2FD9B63}"/>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1" name="Freeform 68">
                <a:extLst>
                  <a:ext uri="{FF2B5EF4-FFF2-40B4-BE49-F238E27FC236}">
                    <a16:creationId xmlns:a16="http://schemas.microsoft.com/office/drawing/2014/main" id="{340FF124-C26D-4471-969A-E2186EFFD329}"/>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2" name="Rectangle 69">
                <a:extLst>
                  <a:ext uri="{FF2B5EF4-FFF2-40B4-BE49-F238E27FC236}">
                    <a16:creationId xmlns:a16="http://schemas.microsoft.com/office/drawing/2014/main" id="{DA5DC707-AE79-482A-9177-4DB3784D65BC}"/>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3" name="Freeform 70">
                <a:extLst>
                  <a:ext uri="{FF2B5EF4-FFF2-40B4-BE49-F238E27FC236}">
                    <a16:creationId xmlns:a16="http://schemas.microsoft.com/office/drawing/2014/main" id="{51300BEF-3E60-4151-9009-49A5F984E3F0}"/>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4" name="Freeform 71">
                <a:extLst>
                  <a:ext uri="{FF2B5EF4-FFF2-40B4-BE49-F238E27FC236}">
                    <a16:creationId xmlns:a16="http://schemas.microsoft.com/office/drawing/2014/main" id="{52DC7FAD-FC57-4EE4-8173-DECA85235155}"/>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5" name="Freeform 72">
                <a:extLst>
                  <a:ext uri="{FF2B5EF4-FFF2-40B4-BE49-F238E27FC236}">
                    <a16:creationId xmlns:a16="http://schemas.microsoft.com/office/drawing/2014/main" id="{8BFFB1A0-2FB9-4937-8932-01AF94DD7FF6}"/>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6" name="Freeform 73">
                <a:extLst>
                  <a:ext uri="{FF2B5EF4-FFF2-40B4-BE49-F238E27FC236}">
                    <a16:creationId xmlns:a16="http://schemas.microsoft.com/office/drawing/2014/main" id="{4F6B7575-F3AC-4029-A9F9-A127B9AD920C}"/>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7" name="Freeform 74">
                <a:extLst>
                  <a:ext uri="{FF2B5EF4-FFF2-40B4-BE49-F238E27FC236}">
                    <a16:creationId xmlns:a16="http://schemas.microsoft.com/office/drawing/2014/main" id="{E8295EE7-F96A-4CE3-A488-BB4C72883FBE}"/>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8" name="Freeform 75">
                <a:extLst>
                  <a:ext uri="{FF2B5EF4-FFF2-40B4-BE49-F238E27FC236}">
                    <a16:creationId xmlns:a16="http://schemas.microsoft.com/office/drawing/2014/main" id="{EAEFB37E-914C-41B6-BB7D-DC735C68F039}"/>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9" name="Freeform 76">
                <a:extLst>
                  <a:ext uri="{FF2B5EF4-FFF2-40B4-BE49-F238E27FC236}">
                    <a16:creationId xmlns:a16="http://schemas.microsoft.com/office/drawing/2014/main" id="{7F10EA14-FE44-4A56-B9B5-48575C03C3D6}"/>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0" name="Freeform 77">
                <a:extLst>
                  <a:ext uri="{FF2B5EF4-FFF2-40B4-BE49-F238E27FC236}">
                    <a16:creationId xmlns:a16="http://schemas.microsoft.com/office/drawing/2014/main" id="{0AA79B18-4DB9-4727-9409-1FC85FACC86B}"/>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1" name="Freeform 78">
                <a:extLst>
                  <a:ext uri="{FF2B5EF4-FFF2-40B4-BE49-F238E27FC236}">
                    <a16:creationId xmlns:a16="http://schemas.microsoft.com/office/drawing/2014/main" id="{5CA9E23B-E16B-42AD-92C3-CEA9BDD53C13}"/>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2" name="Freeform 79">
                <a:extLst>
                  <a:ext uri="{FF2B5EF4-FFF2-40B4-BE49-F238E27FC236}">
                    <a16:creationId xmlns:a16="http://schemas.microsoft.com/office/drawing/2014/main" id="{257E9785-A2A0-46C6-B77E-A98830A5CD73}"/>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3" name="Freeform 80">
                <a:extLst>
                  <a:ext uri="{FF2B5EF4-FFF2-40B4-BE49-F238E27FC236}">
                    <a16:creationId xmlns:a16="http://schemas.microsoft.com/office/drawing/2014/main" id="{2E3C288E-EB9B-4CA9-9551-A78A9D95009D}"/>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4" name="Freeform 81">
                <a:extLst>
                  <a:ext uri="{FF2B5EF4-FFF2-40B4-BE49-F238E27FC236}">
                    <a16:creationId xmlns:a16="http://schemas.microsoft.com/office/drawing/2014/main" id="{294A787E-EA03-4D0E-AA24-F12ED0518B34}"/>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5" name="Freeform 82">
                <a:extLst>
                  <a:ext uri="{FF2B5EF4-FFF2-40B4-BE49-F238E27FC236}">
                    <a16:creationId xmlns:a16="http://schemas.microsoft.com/office/drawing/2014/main" id="{707FB51D-3B2A-47E3-9D15-DAF6D44B930E}"/>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6" name="Freeform 83">
                <a:extLst>
                  <a:ext uri="{FF2B5EF4-FFF2-40B4-BE49-F238E27FC236}">
                    <a16:creationId xmlns:a16="http://schemas.microsoft.com/office/drawing/2014/main" id="{BF800F67-6015-4423-B3A6-E780AC145BA8}"/>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7" name="Freeform 84">
                <a:extLst>
                  <a:ext uri="{FF2B5EF4-FFF2-40B4-BE49-F238E27FC236}">
                    <a16:creationId xmlns:a16="http://schemas.microsoft.com/office/drawing/2014/main" id="{8FC40BDC-5690-4A93-8ED1-179068352159}"/>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8" name="Freeform 85">
                <a:extLst>
                  <a:ext uri="{FF2B5EF4-FFF2-40B4-BE49-F238E27FC236}">
                    <a16:creationId xmlns:a16="http://schemas.microsoft.com/office/drawing/2014/main" id="{7410C03F-A805-467E-9AD2-6CD8B7365AC3}"/>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9" name="Freeform 86">
                <a:extLst>
                  <a:ext uri="{FF2B5EF4-FFF2-40B4-BE49-F238E27FC236}">
                    <a16:creationId xmlns:a16="http://schemas.microsoft.com/office/drawing/2014/main" id="{BBFC39AB-F0C1-4DC1-9EB7-253D21699685}"/>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0" name="Freeform 87">
                <a:extLst>
                  <a:ext uri="{FF2B5EF4-FFF2-40B4-BE49-F238E27FC236}">
                    <a16:creationId xmlns:a16="http://schemas.microsoft.com/office/drawing/2014/main" id="{5C1081B7-649B-466C-A07E-62C9CFE949C6}"/>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1" name="Freeform 88">
                <a:extLst>
                  <a:ext uri="{FF2B5EF4-FFF2-40B4-BE49-F238E27FC236}">
                    <a16:creationId xmlns:a16="http://schemas.microsoft.com/office/drawing/2014/main" id="{FBEC15A2-E5A5-4DB7-B380-5FBFDD358A6F}"/>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2" name="Rectangle 89">
                <a:extLst>
                  <a:ext uri="{FF2B5EF4-FFF2-40B4-BE49-F238E27FC236}">
                    <a16:creationId xmlns:a16="http://schemas.microsoft.com/office/drawing/2014/main" id="{778B92AE-24F9-4C18-97C1-B00F8A2C69B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3" name="Freeform 90">
                <a:extLst>
                  <a:ext uri="{FF2B5EF4-FFF2-40B4-BE49-F238E27FC236}">
                    <a16:creationId xmlns:a16="http://schemas.microsoft.com/office/drawing/2014/main" id="{CE6F68A7-CBD6-42F9-9B95-F4098D8B44A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4" name="Freeform 91">
                <a:extLst>
                  <a:ext uri="{FF2B5EF4-FFF2-40B4-BE49-F238E27FC236}">
                    <a16:creationId xmlns:a16="http://schemas.microsoft.com/office/drawing/2014/main" id="{AA9C5125-6207-4CC7-81BB-922F0B21C8A6}"/>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5" name="Freeform 92">
                <a:extLst>
                  <a:ext uri="{FF2B5EF4-FFF2-40B4-BE49-F238E27FC236}">
                    <a16:creationId xmlns:a16="http://schemas.microsoft.com/office/drawing/2014/main" id="{378A2AE7-95AF-4717-8951-BC900E1BDF2E}"/>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6" name="Freeform 93">
                <a:extLst>
                  <a:ext uri="{FF2B5EF4-FFF2-40B4-BE49-F238E27FC236}">
                    <a16:creationId xmlns:a16="http://schemas.microsoft.com/office/drawing/2014/main" id="{CD09DEAE-A146-4B42-94BE-3D49524FB6EA}"/>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7" name="Freeform 94">
                <a:extLst>
                  <a:ext uri="{FF2B5EF4-FFF2-40B4-BE49-F238E27FC236}">
                    <a16:creationId xmlns:a16="http://schemas.microsoft.com/office/drawing/2014/main" id="{A105FC59-5BF4-4723-BC08-A1DEF9842DB2}"/>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8" name="Freeform 95">
                <a:extLst>
                  <a:ext uri="{FF2B5EF4-FFF2-40B4-BE49-F238E27FC236}">
                    <a16:creationId xmlns:a16="http://schemas.microsoft.com/office/drawing/2014/main" id="{D01DB714-62D9-48FD-A59B-D64C50B21427}"/>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9" name="Freeform 96">
                <a:extLst>
                  <a:ext uri="{FF2B5EF4-FFF2-40B4-BE49-F238E27FC236}">
                    <a16:creationId xmlns:a16="http://schemas.microsoft.com/office/drawing/2014/main" id="{1011D84D-14AB-4481-8D52-905ACE15DD0E}"/>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0" name="Freeform 97">
                <a:extLst>
                  <a:ext uri="{FF2B5EF4-FFF2-40B4-BE49-F238E27FC236}">
                    <a16:creationId xmlns:a16="http://schemas.microsoft.com/office/drawing/2014/main" id="{478B8E9E-7C6F-4818-BDBF-3731729297C0}"/>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1" name="Freeform 98">
                <a:extLst>
                  <a:ext uri="{FF2B5EF4-FFF2-40B4-BE49-F238E27FC236}">
                    <a16:creationId xmlns:a16="http://schemas.microsoft.com/office/drawing/2014/main" id="{8B3F9012-482E-41C5-A8D9-69FCB5EAF431}"/>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2" name="Freeform 99">
                <a:extLst>
                  <a:ext uri="{FF2B5EF4-FFF2-40B4-BE49-F238E27FC236}">
                    <a16:creationId xmlns:a16="http://schemas.microsoft.com/office/drawing/2014/main" id="{BF3192F0-5ACD-41D1-898A-1C9BE51FD5BD}"/>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3" name="Freeform 100">
                <a:extLst>
                  <a:ext uri="{FF2B5EF4-FFF2-40B4-BE49-F238E27FC236}">
                    <a16:creationId xmlns:a16="http://schemas.microsoft.com/office/drawing/2014/main" id="{DFC522DB-A1CD-433E-993C-0BA19D5BE2FD}"/>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4" name="Freeform 101">
                <a:extLst>
                  <a:ext uri="{FF2B5EF4-FFF2-40B4-BE49-F238E27FC236}">
                    <a16:creationId xmlns:a16="http://schemas.microsoft.com/office/drawing/2014/main" id="{BA0DAEDA-A0C3-4944-BDE9-E7BE57807F77}"/>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5" name="Freeform 102">
                <a:extLst>
                  <a:ext uri="{FF2B5EF4-FFF2-40B4-BE49-F238E27FC236}">
                    <a16:creationId xmlns:a16="http://schemas.microsoft.com/office/drawing/2014/main" id="{C34E1BD1-07BE-4B30-AE0B-8B2DB57888DB}"/>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6" name="Freeform 103">
                <a:extLst>
                  <a:ext uri="{FF2B5EF4-FFF2-40B4-BE49-F238E27FC236}">
                    <a16:creationId xmlns:a16="http://schemas.microsoft.com/office/drawing/2014/main" id="{810AC536-7A59-4880-A475-3901BBF734FE}"/>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7" name="Freeform 104">
                <a:extLst>
                  <a:ext uri="{FF2B5EF4-FFF2-40B4-BE49-F238E27FC236}">
                    <a16:creationId xmlns:a16="http://schemas.microsoft.com/office/drawing/2014/main" id="{24F44AD0-B53E-40E3-AF11-C39C0479C7A3}"/>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8" name="Freeform 105">
                <a:extLst>
                  <a:ext uri="{FF2B5EF4-FFF2-40B4-BE49-F238E27FC236}">
                    <a16:creationId xmlns:a16="http://schemas.microsoft.com/office/drawing/2014/main" id="{EC19BAFE-36EA-44B1-95E3-38331AB35163}"/>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9" name="Freeform 106">
                <a:extLst>
                  <a:ext uri="{FF2B5EF4-FFF2-40B4-BE49-F238E27FC236}">
                    <a16:creationId xmlns:a16="http://schemas.microsoft.com/office/drawing/2014/main" id="{C1CC4D31-E88E-4223-8669-BB1D8D542184}"/>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0" name="Freeform 107">
                <a:extLst>
                  <a:ext uri="{FF2B5EF4-FFF2-40B4-BE49-F238E27FC236}">
                    <a16:creationId xmlns:a16="http://schemas.microsoft.com/office/drawing/2014/main" id="{C04E6727-7F4D-4446-9312-EA42660447D8}"/>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1" name="Freeform 108">
                <a:extLst>
                  <a:ext uri="{FF2B5EF4-FFF2-40B4-BE49-F238E27FC236}">
                    <a16:creationId xmlns:a16="http://schemas.microsoft.com/office/drawing/2014/main" id="{5C4A365A-F464-4EF9-8DF9-3634CF13B0D5}"/>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2" name="Rectangle 109">
                <a:extLst>
                  <a:ext uri="{FF2B5EF4-FFF2-40B4-BE49-F238E27FC236}">
                    <a16:creationId xmlns:a16="http://schemas.microsoft.com/office/drawing/2014/main" id="{9838455C-B2D5-4C80-96B5-06EA9C4047C3}"/>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3" name="Freeform 110">
                <a:extLst>
                  <a:ext uri="{FF2B5EF4-FFF2-40B4-BE49-F238E27FC236}">
                    <a16:creationId xmlns:a16="http://schemas.microsoft.com/office/drawing/2014/main" id="{F7653993-8E2A-4F74-85C6-48C1D90049AE}"/>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4" name="Freeform 111">
                <a:extLst>
                  <a:ext uri="{FF2B5EF4-FFF2-40B4-BE49-F238E27FC236}">
                    <a16:creationId xmlns:a16="http://schemas.microsoft.com/office/drawing/2014/main" id="{BD4DCEE8-90EF-44CB-AB5A-01FC705CC5C7}"/>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5" name="Freeform 112">
                <a:extLst>
                  <a:ext uri="{FF2B5EF4-FFF2-40B4-BE49-F238E27FC236}">
                    <a16:creationId xmlns:a16="http://schemas.microsoft.com/office/drawing/2014/main" id="{0B5181A0-08B8-49F5-84D0-7FA6B773CD0E}"/>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6" name="Freeform 113">
                <a:extLst>
                  <a:ext uri="{FF2B5EF4-FFF2-40B4-BE49-F238E27FC236}">
                    <a16:creationId xmlns:a16="http://schemas.microsoft.com/office/drawing/2014/main" id="{88D091C3-2539-4D0F-A690-236ED99B639A}"/>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7" name="Freeform 114">
                <a:extLst>
                  <a:ext uri="{FF2B5EF4-FFF2-40B4-BE49-F238E27FC236}">
                    <a16:creationId xmlns:a16="http://schemas.microsoft.com/office/drawing/2014/main" id="{45576A48-DF7B-4A86-9D05-D4D4566437EF}"/>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8" name="Freeform 115">
                <a:extLst>
                  <a:ext uri="{FF2B5EF4-FFF2-40B4-BE49-F238E27FC236}">
                    <a16:creationId xmlns:a16="http://schemas.microsoft.com/office/drawing/2014/main" id="{9FE337B7-B3CE-496B-B55E-CCF0AFA7921C}"/>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9" name="Freeform 116">
                <a:extLst>
                  <a:ext uri="{FF2B5EF4-FFF2-40B4-BE49-F238E27FC236}">
                    <a16:creationId xmlns:a16="http://schemas.microsoft.com/office/drawing/2014/main" id="{DB5AD445-9051-4077-9308-C4A9B3C60E00}"/>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0" name="Freeform 117">
                <a:extLst>
                  <a:ext uri="{FF2B5EF4-FFF2-40B4-BE49-F238E27FC236}">
                    <a16:creationId xmlns:a16="http://schemas.microsoft.com/office/drawing/2014/main" id="{EC31E962-6535-4A13-AD2F-E90BB3112A13}"/>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1" name="Freeform 118">
                <a:extLst>
                  <a:ext uri="{FF2B5EF4-FFF2-40B4-BE49-F238E27FC236}">
                    <a16:creationId xmlns:a16="http://schemas.microsoft.com/office/drawing/2014/main" id="{B96581E0-52C0-4237-9DDE-8F6BD59D7AC8}"/>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2" name="Freeform 119">
                <a:extLst>
                  <a:ext uri="{FF2B5EF4-FFF2-40B4-BE49-F238E27FC236}">
                    <a16:creationId xmlns:a16="http://schemas.microsoft.com/office/drawing/2014/main" id="{C647085E-8C97-4B1C-9ABE-BD26C4BD4629}"/>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3" name="Freeform 120">
                <a:extLst>
                  <a:ext uri="{FF2B5EF4-FFF2-40B4-BE49-F238E27FC236}">
                    <a16:creationId xmlns:a16="http://schemas.microsoft.com/office/drawing/2014/main" id="{D5DEDF9F-9F78-4C93-8E00-BD5F697CA3EF}"/>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4" name="Freeform 121">
                <a:extLst>
                  <a:ext uri="{FF2B5EF4-FFF2-40B4-BE49-F238E27FC236}">
                    <a16:creationId xmlns:a16="http://schemas.microsoft.com/office/drawing/2014/main" id="{CE633DAE-D6C8-40D1-8C75-26F53E9D99D4}"/>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5" name="Freeform 122">
                <a:extLst>
                  <a:ext uri="{FF2B5EF4-FFF2-40B4-BE49-F238E27FC236}">
                    <a16:creationId xmlns:a16="http://schemas.microsoft.com/office/drawing/2014/main" id="{0B7204E4-C259-4AA6-AE5E-C703F36B6AF9}"/>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6" name="Freeform 123">
                <a:extLst>
                  <a:ext uri="{FF2B5EF4-FFF2-40B4-BE49-F238E27FC236}">
                    <a16:creationId xmlns:a16="http://schemas.microsoft.com/office/drawing/2014/main" id="{065ADAB7-325D-4690-B951-129884896954}"/>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7" name="Freeform 124">
                <a:extLst>
                  <a:ext uri="{FF2B5EF4-FFF2-40B4-BE49-F238E27FC236}">
                    <a16:creationId xmlns:a16="http://schemas.microsoft.com/office/drawing/2014/main" id="{74034CF7-83EE-422E-8BC9-3C76CDC8E318}"/>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8" name="Freeform 125">
                <a:extLst>
                  <a:ext uri="{FF2B5EF4-FFF2-40B4-BE49-F238E27FC236}">
                    <a16:creationId xmlns:a16="http://schemas.microsoft.com/office/drawing/2014/main" id="{86995229-2E49-4715-8DBC-9BD61BC11AEF}"/>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9" name="Freeform 126">
                <a:extLst>
                  <a:ext uri="{FF2B5EF4-FFF2-40B4-BE49-F238E27FC236}">
                    <a16:creationId xmlns:a16="http://schemas.microsoft.com/office/drawing/2014/main" id="{4CF1F42B-27B5-4218-A2A6-85475B4C5394}"/>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0" name="Freeform 127">
                <a:extLst>
                  <a:ext uri="{FF2B5EF4-FFF2-40B4-BE49-F238E27FC236}">
                    <a16:creationId xmlns:a16="http://schemas.microsoft.com/office/drawing/2014/main" id="{0519AB01-C0D6-493A-B051-5F4A2B553881}"/>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1" name="Freeform 128">
                <a:extLst>
                  <a:ext uri="{FF2B5EF4-FFF2-40B4-BE49-F238E27FC236}">
                    <a16:creationId xmlns:a16="http://schemas.microsoft.com/office/drawing/2014/main" id="{23FED9DA-AB17-45ED-9F2C-65C7B838876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2" name="Freeform 129">
                <a:extLst>
                  <a:ext uri="{FF2B5EF4-FFF2-40B4-BE49-F238E27FC236}">
                    <a16:creationId xmlns:a16="http://schemas.microsoft.com/office/drawing/2014/main" id="{6230BB3E-8A49-4686-8258-4D568F4E2F24}"/>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3" name="Freeform 130">
                <a:extLst>
                  <a:ext uri="{FF2B5EF4-FFF2-40B4-BE49-F238E27FC236}">
                    <a16:creationId xmlns:a16="http://schemas.microsoft.com/office/drawing/2014/main" id="{13217CBD-C101-45E6-97E4-4E7CECFFCDB4}"/>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4" name="Freeform 131">
                <a:extLst>
                  <a:ext uri="{FF2B5EF4-FFF2-40B4-BE49-F238E27FC236}">
                    <a16:creationId xmlns:a16="http://schemas.microsoft.com/office/drawing/2014/main" id="{C2B432FC-B2CE-4FB0-9EA7-473A9709F0D7}"/>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5" name="Freeform 132">
                <a:extLst>
                  <a:ext uri="{FF2B5EF4-FFF2-40B4-BE49-F238E27FC236}">
                    <a16:creationId xmlns:a16="http://schemas.microsoft.com/office/drawing/2014/main" id="{60A4FFA2-0A4B-4DE5-984D-667993C9A4A7}"/>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6" name="Freeform 133">
                <a:extLst>
                  <a:ext uri="{FF2B5EF4-FFF2-40B4-BE49-F238E27FC236}">
                    <a16:creationId xmlns:a16="http://schemas.microsoft.com/office/drawing/2014/main" id="{C2B1D5F5-96C5-4573-828F-84EFDE0EFE6B}"/>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7" name="Freeform 134">
                <a:extLst>
                  <a:ext uri="{FF2B5EF4-FFF2-40B4-BE49-F238E27FC236}">
                    <a16:creationId xmlns:a16="http://schemas.microsoft.com/office/drawing/2014/main" id="{BE857971-EBD9-4DA5-8EF2-C1E550CC5B7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8" name="Freeform 135">
                <a:extLst>
                  <a:ext uri="{FF2B5EF4-FFF2-40B4-BE49-F238E27FC236}">
                    <a16:creationId xmlns:a16="http://schemas.microsoft.com/office/drawing/2014/main" id="{CA4904FF-532E-471F-8F98-507F71D35721}"/>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9" name="Freeform 136">
                <a:extLst>
                  <a:ext uri="{FF2B5EF4-FFF2-40B4-BE49-F238E27FC236}">
                    <a16:creationId xmlns:a16="http://schemas.microsoft.com/office/drawing/2014/main" id="{F1D88BD5-8A6D-48EB-B29C-5A318B0E594C}"/>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0" name="Freeform 137">
                <a:extLst>
                  <a:ext uri="{FF2B5EF4-FFF2-40B4-BE49-F238E27FC236}">
                    <a16:creationId xmlns:a16="http://schemas.microsoft.com/office/drawing/2014/main" id="{7A1080B2-C779-47BD-9CB1-29AA3A641F38}"/>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1" name="Freeform 138">
                <a:extLst>
                  <a:ext uri="{FF2B5EF4-FFF2-40B4-BE49-F238E27FC236}">
                    <a16:creationId xmlns:a16="http://schemas.microsoft.com/office/drawing/2014/main" id="{BFB5828A-1A47-4647-93E7-14569D9F1C69}"/>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2" name="Freeform 139">
                <a:extLst>
                  <a:ext uri="{FF2B5EF4-FFF2-40B4-BE49-F238E27FC236}">
                    <a16:creationId xmlns:a16="http://schemas.microsoft.com/office/drawing/2014/main" id="{715B0D63-E455-4CF6-B6AD-071F6CCEA424}"/>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3" name="Freeform 140">
                <a:extLst>
                  <a:ext uri="{FF2B5EF4-FFF2-40B4-BE49-F238E27FC236}">
                    <a16:creationId xmlns:a16="http://schemas.microsoft.com/office/drawing/2014/main" id="{C62FFCA6-9167-4F0E-ADA4-8100C98B011A}"/>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4" name="Freeform 141">
                <a:extLst>
                  <a:ext uri="{FF2B5EF4-FFF2-40B4-BE49-F238E27FC236}">
                    <a16:creationId xmlns:a16="http://schemas.microsoft.com/office/drawing/2014/main" id="{59BBE1A4-3F17-4B2A-BBF8-B87BEE43A6B2}"/>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5" name="Freeform 142">
                <a:extLst>
                  <a:ext uri="{FF2B5EF4-FFF2-40B4-BE49-F238E27FC236}">
                    <a16:creationId xmlns:a16="http://schemas.microsoft.com/office/drawing/2014/main" id="{AFA82BF6-A65C-494A-8147-0FB7B0AC9ED9}"/>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6" name="Freeform 143">
                <a:extLst>
                  <a:ext uri="{FF2B5EF4-FFF2-40B4-BE49-F238E27FC236}">
                    <a16:creationId xmlns:a16="http://schemas.microsoft.com/office/drawing/2014/main" id="{6E0976EA-B64E-411D-814A-0FAF94A6D484}"/>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7" name="Freeform 144">
                <a:extLst>
                  <a:ext uri="{FF2B5EF4-FFF2-40B4-BE49-F238E27FC236}">
                    <a16:creationId xmlns:a16="http://schemas.microsoft.com/office/drawing/2014/main" id="{630B53E9-EF16-428A-B3A5-DF9703181D7E}"/>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8" name="Freeform 145">
                <a:extLst>
                  <a:ext uri="{FF2B5EF4-FFF2-40B4-BE49-F238E27FC236}">
                    <a16:creationId xmlns:a16="http://schemas.microsoft.com/office/drawing/2014/main" id="{0F3C9EEC-35EF-47F9-A529-8D9124076315}"/>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9" name="Freeform 146">
                <a:extLst>
                  <a:ext uri="{FF2B5EF4-FFF2-40B4-BE49-F238E27FC236}">
                    <a16:creationId xmlns:a16="http://schemas.microsoft.com/office/drawing/2014/main" id="{B3195398-4D66-42D4-9C00-A2C43FE1543E}"/>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0" name="Freeform 147">
                <a:extLst>
                  <a:ext uri="{FF2B5EF4-FFF2-40B4-BE49-F238E27FC236}">
                    <a16:creationId xmlns:a16="http://schemas.microsoft.com/office/drawing/2014/main" id="{9B89035C-3B9B-40EB-8AA4-17423655704B}"/>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1" name="Freeform 148">
                <a:extLst>
                  <a:ext uri="{FF2B5EF4-FFF2-40B4-BE49-F238E27FC236}">
                    <a16:creationId xmlns:a16="http://schemas.microsoft.com/office/drawing/2014/main" id="{1C2BC8F3-6D90-41AF-B9F2-7D7672BA6102}"/>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2" name="Freeform 149">
                <a:extLst>
                  <a:ext uri="{FF2B5EF4-FFF2-40B4-BE49-F238E27FC236}">
                    <a16:creationId xmlns:a16="http://schemas.microsoft.com/office/drawing/2014/main" id="{47BA11A1-2CAE-48B3-B221-F43CC7A807F8}"/>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3" name="Freeform 150">
                <a:extLst>
                  <a:ext uri="{FF2B5EF4-FFF2-40B4-BE49-F238E27FC236}">
                    <a16:creationId xmlns:a16="http://schemas.microsoft.com/office/drawing/2014/main" id="{B6C74F1C-AFA2-4C73-9289-41CCD693F374}"/>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4" name="Freeform 151">
                <a:extLst>
                  <a:ext uri="{FF2B5EF4-FFF2-40B4-BE49-F238E27FC236}">
                    <a16:creationId xmlns:a16="http://schemas.microsoft.com/office/drawing/2014/main" id="{CD7738C7-8CCC-44DA-B62A-4C2330AFECB1}"/>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5" name="Freeform 152">
                <a:extLst>
                  <a:ext uri="{FF2B5EF4-FFF2-40B4-BE49-F238E27FC236}">
                    <a16:creationId xmlns:a16="http://schemas.microsoft.com/office/drawing/2014/main" id="{B48AD720-6D4B-4D42-BE9B-B7804AD764C3}"/>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6" name="Freeform 153">
                <a:extLst>
                  <a:ext uri="{FF2B5EF4-FFF2-40B4-BE49-F238E27FC236}">
                    <a16:creationId xmlns:a16="http://schemas.microsoft.com/office/drawing/2014/main" id="{CBAC7ABF-065F-4D39-AD2E-B598B1F0F119}"/>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7" name="Freeform 154">
                <a:extLst>
                  <a:ext uri="{FF2B5EF4-FFF2-40B4-BE49-F238E27FC236}">
                    <a16:creationId xmlns:a16="http://schemas.microsoft.com/office/drawing/2014/main" id="{60CDAE26-56B7-4C16-A300-FC18A2BD68FF}"/>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8" name="Freeform 155">
                <a:extLst>
                  <a:ext uri="{FF2B5EF4-FFF2-40B4-BE49-F238E27FC236}">
                    <a16:creationId xmlns:a16="http://schemas.microsoft.com/office/drawing/2014/main" id="{46432289-1CEE-4C4D-BEC1-4D17D58DFD73}"/>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9" name="Freeform 156">
                <a:extLst>
                  <a:ext uri="{FF2B5EF4-FFF2-40B4-BE49-F238E27FC236}">
                    <a16:creationId xmlns:a16="http://schemas.microsoft.com/office/drawing/2014/main" id="{7DD63415-6273-40EC-8EC0-07207CBEEB2A}"/>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0" name="Freeform 157">
                <a:extLst>
                  <a:ext uri="{FF2B5EF4-FFF2-40B4-BE49-F238E27FC236}">
                    <a16:creationId xmlns:a16="http://schemas.microsoft.com/office/drawing/2014/main" id="{5C69B4E7-0AD3-4E68-B586-8ED7E4197DD3}"/>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1" name="Freeform 158">
                <a:extLst>
                  <a:ext uri="{FF2B5EF4-FFF2-40B4-BE49-F238E27FC236}">
                    <a16:creationId xmlns:a16="http://schemas.microsoft.com/office/drawing/2014/main" id="{8B4D2A66-F7EC-49A3-8342-9CB094DB1D0C}"/>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2" name="Freeform 159">
                <a:extLst>
                  <a:ext uri="{FF2B5EF4-FFF2-40B4-BE49-F238E27FC236}">
                    <a16:creationId xmlns:a16="http://schemas.microsoft.com/office/drawing/2014/main" id="{9384725B-57CA-4DAC-8019-9B6E5D4FD56D}"/>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3" name="Freeform 160">
                <a:extLst>
                  <a:ext uri="{FF2B5EF4-FFF2-40B4-BE49-F238E27FC236}">
                    <a16:creationId xmlns:a16="http://schemas.microsoft.com/office/drawing/2014/main" id="{2B43932F-F1F9-4CDB-BD53-F0289368D496}"/>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4" name="Freeform 161">
                <a:extLst>
                  <a:ext uri="{FF2B5EF4-FFF2-40B4-BE49-F238E27FC236}">
                    <a16:creationId xmlns:a16="http://schemas.microsoft.com/office/drawing/2014/main" id="{9BC9955E-091E-442D-B5B0-5EFF54BE2363}"/>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5" name="Freeform 162">
                <a:extLst>
                  <a:ext uri="{FF2B5EF4-FFF2-40B4-BE49-F238E27FC236}">
                    <a16:creationId xmlns:a16="http://schemas.microsoft.com/office/drawing/2014/main" id="{E8C61312-648B-40C5-A0F9-5C59DABB857C}"/>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6" name="Freeform 163">
                <a:extLst>
                  <a:ext uri="{FF2B5EF4-FFF2-40B4-BE49-F238E27FC236}">
                    <a16:creationId xmlns:a16="http://schemas.microsoft.com/office/drawing/2014/main" id="{2F1E8A3A-390B-49A9-95CE-1B979849D209}"/>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7" name="Freeform 164">
                <a:extLst>
                  <a:ext uri="{FF2B5EF4-FFF2-40B4-BE49-F238E27FC236}">
                    <a16:creationId xmlns:a16="http://schemas.microsoft.com/office/drawing/2014/main" id="{88EBA959-DB93-4F1A-8154-505653F2A76C}"/>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8" name="Freeform 165">
                <a:extLst>
                  <a:ext uri="{FF2B5EF4-FFF2-40B4-BE49-F238E27FC236}">
                    <a16:creationId xmlns:a16="http://schemas.microsoft.com/office/drawing/2014/main" id="{E673E215-EDAC-4235-8E8B-EC3550A949BA}"/>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9" name="Freeform 166">
                <a:extLst>
                  <a:ext uri="{FF2B5EF4-FFF2-40B4-BE49-F238E27FC236}">
                    <a16:creationId xmlns:a16="http://schemas.microsoft.com/office/drawing/2014/main" id="{3CAAA365-9563-4D9F-8551-7017F02DE950}"/>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0" name="Freeform 167">
                <a:extLst>
                  <a:ext uri="{FF2B5EF4-FFF2-40B4-BE49-F238E27FC236}">
                    <a16:creationId xmlns:a16="http://schemas.microsoft.com/office/drawing/2014/main" id="{8EC5B86E-D5A7-4A44-A22F-837FF3638E3C}"/>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1" name="Freeform 168">
                <a:extLst>
                  <a:ext uri="{FF2B5EF4-FFF2-40B4-BE49-F238E27FC236}">
                    <a16:creationId xmlns:a16="http://schemas.microsoft.com/office/drawing/2014/main" id="{6C97E24F-74C1-43A1-BA1D-8D3AF848C109}"/>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2" name="Freeform 169">
                <a:extLst>
                  <a:ext uri="{FF2B5EF4-FFF2-40B4-BE49-F238E27FC236}">
                    <a16:creationId xmlns:a16="http://schemas.microsoft.com/office/drawing/2014/main" id="{CDD35922-A403-45BD-9AD0-57CAD3E219DC}"/>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3" name="Freeform 170">
                <a:extLst>
                  <a:ext uri="{FF2B5EF4-FFF2-40B4-BE49-F238E27FC236}">
                    <a16:creationId xmlns:a16="http://schemas.microsoft.com/office/drawing/2014/main" id="{0AACD19E-CDA2-49DD-894D-6D241D9D6547}"/>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4" name="Freeform 171">
                <a:extLst>
                  <a:ext uri="{FF2B5EF4-FFF2-40B4-BE49-F238E27FC236}">
                    <a16:creationId xmlns:a16="http://schemas.microsoft.com/office/drawing/2014/main" id="{64AC051C-6129-468B-B664-204F8B6E8E3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5" name="Freeform 172">
                <a:extLst>
                  <a:ext uri="{FF2B5EF4-FFF2-40B4-BE49-F238E27FC236}">
                    <a16:creationId xmlns:a16="http://schemas.microsoft.com/office/drawing/2014/main" id="{8B86C18F-E48C-430C-846B-69E2E9B318D1}"/>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6" name="Freeform 173">
                <a:extLst>
                  <a:ext uri="{FF2B5EF4-FFF2-40B4-BE49-F238E27FC236}">
                    <a16:creationId xmlns:a16="http://schemas.microsoft.com/office/drawing/2014/main" id="{F268B823-F141-4B7E-8C91-A93E69AA751C}"/>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7" name="Freeform 174">
                <a:extLst>
                  <a:ext uri="{FF2B5EF4-FFF2-40B4-BE49-F238E27FC236}">
                    <a16:creationId xmlns:a16="http://schemas.microsoft.com/office/drawing/2014/main" id="{E020B960-297D-47CA-905E-48B0FB2525C8}"/>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8" name="Freeform 175">
                <a:extLst>
                  <a:ext uri="{FF2B5EF4-FFF2-40B4-BE49-F238E27FC236}">
                    <a16:creationId xmlns:a16="http://schemas.microsoft.com/office/drawing/2014/main" id="{C721DFFF-D011-4228-A3CD-85BE39181699}"/>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9" name="Freeform 176">
                <a:extLst>
                  <a:ext uri="{FF2B5EF4-FFF2-40B4-BE49-F238E27FC236}">
                    <a16:creationId xmlns:a16="http://schemas.microsoft.com/office/drawing/2014/main" id="{32B5053D-D0BC-4718-A0D1-3710E0BAC31B}"/>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0" name="Freeform 177">
                <a:extLst>
                  <a:ext uri="{FF2B5EF4-FFF2-40B4-BE49-F238E27FC236}">
                    <a16:creationId xmlns:a16="http://schemas.microsoft.com/office/drawing/2014/main" id="{A8E2C536-473B-4C3E-8227-84C19C09443F}"/>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1" name="Freeform 178">
                <a:extLst>
                  <a:ext uri="{FF2B5EF4-FFF2-40B4-BE49-F238E27FC236}">
                    <a16:creationId xmlns:a16="http://schemas.microsoft.com/office/drawing/2014/main" id="{85E7D6EA-F8F7-4BDD-9304-D79525CE1C4B}"/>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2" name="Freeform 179">
                <a:extLst>
                  <a:ext uri="{FF2B5EF4-FFF2-40B4-BE49-F238E27FC236}">
                    <a16:creationId xmlns:a16="http://schemas.microsoft.com/office/drawing/2014/main" id="{3571CD36-2203-4496-809E-FD6A67BEF5FD}"/>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3" name="Freeform 180">
                <a:extLst>
                  <a:ext uri="{FF2B5EF4-FFF2-40B4-BE49-F238E27FC236}">
                    <a16:creationId xmlns:a16="http://schemas.microsoft.com/office/drawing/2014/main" id="{0E808A1C-CAFE-4246-8507-DB25C3C48619}"/>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4" name="Freeform 181">
                <a:extLst>
                  <a:ext uri="{FF2B5EF4-FFF2-40B4-BE49-F238E27FC236}">
                    <a16:creationId xmlns:a16="http://schemas.microsoft.com/office/drawing/2014/main" id="{F8BBD1B7-2B61-4543-9E4F-6D7122C42AE8}"/>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5" name="Freeform 182">
                <a:extLst>
                  <a:ext uri="{FF2B5EF4-FFF2-40B4-BE49-F238E27FC236}">
                    <a16:creationId xmlns:a16="http://schemas.microsoft.com/office/drawing/2014/main" id="{97A3FD1F-67D7-4E51-A9BE-0BDAB5438FE2}"/>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6" name="Freeform 183">
                <a:extLst>
                  <a:ext uri="{FF2B5EF4-FFF2-40B4-BE49-F238E27FC236}">
                    <a16:creationId xmlns:a16="http://schemas.microsoft.com/office/drawing/2014/main" id="{940F03FA-3EFC-462F-9557-1169C44AC6ED}"/>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7" name="Freeform 184">
                <a:extLst>
                  <a:ext uri="{FF2B5EF4-FFF2-40B4-BE49-F238E27FC236}">
                    <a16:creationId xmlns:a16="http://schemas.microsoft.com/office/drawing/2014/main" id="{2E2B8116-991E-407B-AF58-D6718C83645D}"/>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8" name="Freeform 185">
                <a:extLst>
                  <a:ext uri="{FF2B5EF4-FFF2-40B4-BE49-F238E27FC236}">
                    <a16:creationId xmlns:a16="http://schemas.microsoft.com/office/drawing/2014/main" id="{67FC2B46-77F4-44B5-84DB-3F89BD1326E4}"/>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9" name="Freeform 186">
                <a:extLst>
                  <a:ext uri="{FF2B5EF4-FFF2-40B4-BE49-F238E27FC236}">
                    <a16:creationId xmlns:a16="http://schemas.microsoft.com/office/drawing/2014/main" id="{D44FD277-B7F3-4B53-B67D-4663433BD6AA}"/>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0" name="Freeform 187">
                <a:extLst>
                  <a:ext uri="{FF2B5EF4-FFF2-40B4-BE49-F238E27FC236}">
                    <a16:creationId xmlns:a16="http://schemas.microsoft.com/office/drawing/2014/main" id="{F265F814-48AB-4D21-9742-470A7BE3056D}"/>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1" name="Freeform 188">
                <a:extLst>
                  <a:ext uri="{FF2B5EF4-FFF2-40B4-BE49-F238E27FC236}">
                    <a16:creationId xmlns:a16="http://schemas.microsoft.com/office/drawing/2014/main" id="{4DE7298C-BA3B-4F3B-BF16-594696F6C1E4}"/>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2" name="Freeform 189">
                <a:extLst>
                  <a:ext uri="{FF2B5EF4-FFF2-40B4-BE49-F238E27FC236}">
                    <a16:creationId xmlns:a16="http://schemas.microsoft.com/office/drawing/2014/main" id="{E6512DE8-9A48-4CFC-8957-A25034F76B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3" name="Freeform 190">
                <a:extLst>
                  <a:ext uri="{FF2B5EF4-FFF2-40B4-BE49-F238E27FC236}">
                    <a16:creationId xmlns:a16="http://schemas.microsoft.com/office/drawing/2014/main" id="{C34AC302-D088-4FD0-86C9-A7B35AB6F9AF}"/>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4" name="Freeform 191">
                <a:extLst>
                  <a:ext uri="{FF2B5EF4-FFF2-40B4-BE49-F238E27FC236}">
                    <a16:creationId xmlns:a16="http://schemas.microsoft.com/office/drawing/2014/main" id="{436BF0C9-83DC-4CA8-98BF-A528F51476EB}"/>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5" name="Freeform 192">
                <a:extLst>
                  <a:ext uri="{FF2B5EF4-FFF2-40B4-BE49-F238E27FC236}">
                    <a16:creationId xmlns:a16="http://schemas.microsoft.com/office/drawing/2014/main" id="{007727F6-3686-4C0A-AF99-3F6E17D5166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6" name="Freeform 193">
                <a:extLst>
                  <a:ext uri="{FF2B5EF4-FFF2-40B4-BE49-F238E27FC236}">
                    <a16:creationId xmlns:a16="http://schemas.microsoft.com/office/drawing/2014/main" id="{F4F666AF-0771-4B44-952B-A56AA4CB49E6}"/>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7" name="Freeform 194">
                <a:extLst>
                  <a:ext uri="{FF2B5EF4-FFF2-40B4-BE49-F238E27FC236}">
                    <a16:creationId xmlns:a16="http://schemas.microsoft.com/office/drawing/2014/main" id="{75023C5E-DAB7-47F0-85BF-DF2A07FCFE4D}"/>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8" name="Freeform 195">
                <a:extLst>
                  <a:ext uri="{FF2B5EF4-FFF2-40B4-BE49-F238E27FC236}">
                    <a16:creationId xmlns:a16="http://schemas.microsoft.com/office/drawing/2014/main" id="{1F434015-AE74-4E9B-B62F-53CBA55EA529}"/>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9" name="Freeform 196">
                <a:extLst>
                  <a:ext uri="{FF2B5EF4-FFF2-40B4-BE49-F238E27FC236}">
                    <a16:creationId xmlns:a16="http://schemas.microsoft.com/office/drawing/2014/main" id="{F2F6918B-5CDF-4551-89B7-7946AD9A6684}"/>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0" name="Freeform 197">
                <a:extLst>
                  <a:ext uri="{FF2B5EF4-FFF2-40B4-BE49-F238E27FC236}">
                    <a16:creationId xmlns:a16="http://schemas.microsoft.com/office/drawing/2014/main" id="{C4412527-5F01-44B8-AC00-8436C74550E7}"/>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1" name="Freeform 198">
                <a:extLst>
                  <a:ext uri="{FF2B5EF4-FFF2-40B4-BE49-F238E27FC236}">
                    <a16:creationId xmlns:a16="http://schemas.microsoft.com/office/drawing/2014/main" id="{22C25CD0-7721-41D5-9C2F-98E1582C564D}"/>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2" name="Freeform 199">
                <a:extLst>
                  <a:ext uri="{FF2B5EF4-FFF2-40B4-BE49-F238E27FC236}">
                    <a16:creationId xmlns:a16="http://schemas.microsoft.com/office/drawing/2014/main" id="{F9D42F00-E13D-4BCF-B0EE-46BA6BF6D38B}"/>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3" name="Freeform 200">
                <a:extLst>
                  <a:ext uri="{FF2B5EF4-FFF2-40B4-BE49-F238E27FC236}">
                    <a16:creationId xmlns:a16="http://schemas.microsoft.com/office/drawing/2014/main" id="{A11346A7-EB20-48A3-A69A-CB4ACF931219}"/>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4" name="Freeform 201">
                <a:extLst>
                  <a:ext uri="{FF2B5EF4-FFF2-40B4-BE49-F238E27FC236}">
                    <a16:creationId xmlns:a16="http://schemas.microsoft.com/office/drawing/2014/main" id="{7DFEC7D7-602D-4DCE-A6B7-088CC5C0331F}"/>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5" name="Freeform 202">
                <a:extLst>
                  <a:ext uri="{FF2B5EF4-FFF2-40B4-BE49-F238E27FC236}">
                    <a16:creationId xmlns:a16="http://schemas.microsoft.com/office/drawing/2014/main" id="{F9A321F3-7021-4926-8FB7-D26363CBDD8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6" name="Freeform 203">
                <a:extLst>
                  <a:ext uri="{FF2B5EF4-FFF2-40B4-BE49-F238E27FC236}">
                    <a16:creationId xmlns:a16="http://schemas.microsoft.com/office/drawing/2014/main" id="{6C81260C-6650-4965-81AC-CC9650FBB2C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7" name="Freeform 204">
                <a:extLst>
                  <a:ext uri="{FF2B5EF4-FFF2-40B4-BE49-F238E27FC236}">
                    <a16:creationId xmlns:a16="http://schemas.microsoft.com/office/drawing/2014/main" id="{56F7D990-294B-4624-B2DF-BEE1F28BD162}"/>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grpSp>
        <p:sp>
          <p:nvSpPr>
            <p:cNvPr id="218" name="Freeform 206">
              <a:extLst>
                <a:ext uri="{FF2B5EF4-FFF2-40B4-BE49-F238E27FC236}">
                  <a16:creationId xmlns:a16="http://schemas.microsoft.com/office/drawing/2014/main" id="{A49A7A12-F9A5-43A0-94EB-B66858094EA3}"/>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19" name="Freeform 207">
              <a:extLst>
                <a:ext uri="{FF2B5EF4-FFF2-40B4-BE49-F238E27FC236}">
                  <a16:creationId xmlns:a16="http://schemas.microsoft.com/office/drawing/2014/main" id="{44FB4228-7623-4BAA-8752-CA50C98CF753}"/>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0" name="Freeform 208">
              <a:extLst>
                <a:ext uri="{FF2B5EF4-FFF2-40B4-BE49-F238E27FC236}">
                  <a16:creationId xmlns:a16="http://schemas.microsoft.com/office/drawing/2014/main" id="{14C6A239-E09D-4802-8037-BF680E2910B3}"/>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1" name="Freeform 209">
              <a:extLst>
                <a:ext uri="{FF2B5EF4-FFF2-40B4-BE49-F238E27FC236}">
                  <a16:creationId xmlns:a16="http://schemas.microsoft.com/office/drawing/2014/main" id="{A5A8B966-92CE-45F5-83A5-D5B4E8A25CE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2" name="Freeform 210">
              <a:extLst>
                <a:ext uri="{FF2B5EF4-FFF2-40B4-BE49-F238E27FC236}">
                  <a16:creationId xmlns:a16="http://schemas.microsoft.com/office/drawing/2014/main" id="{9747A804-D65E-49C7-8106-F20B8CBDBB13}"/>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3" name="Freeform 211">
              <a:extLst>
                <a:ext uri="{FF2B5EF4-FFF2-40B4-BE49-F238E27FC236}">
                  <a16:creationId xmlns:a16="http://schemas.microsoft.com/office/drawing/2014/main" id="{5C6EE142-8E8A-4E5D-AE85-986AD5F6B4A7}"/>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4" name="Freeform 212">
              <a:extLst>
                <a:ext uri="{FF2B5EF4-FFF2-40B4-BE49-F238E27FC236}">
                  <a16:creationId xmlns:a16="http://schemas.microsoft.com/office/drawing/2014/main" id="{BB64F9BA-D436-4650-A634-147162A98F42}"/>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5" name="Freeform 213">
              <a:extLst>
                <a:ext uri="{FF2B5EF4-FFF2-40B4-BE49-F238E27FC236}">
                  <a16:creationId xmlns:a16="http://schemas.microsoft.com/office/drawing/2014/main" id="{0BA257B5-8312-497F-BD69-08CF0FC774F2}"/>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6" name="Freeform 214">
              <a:extLst>
                <a:ext uri="{FF2B5EF4-FFF2-40B4-BE49-F238E27FC236}">
                  <a16:creationId xmlns:a16="http://schemas.microsoft.com/office/drawing/2014/main" id="{09B3D02A-6E86-46C5-913A-953CC6192CFD}"/>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7" name="Freeform 215">
              <a:extLst>
                <a:ext uri="{FF2B5EF4-FFF2-40B4-BE49-F238E27FC236}">
                  <a16:creationId xmlns:a16="http://schemas.microsoft.com/office/drawing/2014/main" id="{6AD8B9B5-5406-4F3D-8C0A-2017B6100A43}"/>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8" name="Freeform 216">
              <a:extLst>
                <a:ext uri="{FF2B5EF4-FFF2-40B4-BE49-F238E27FC236}">
                  <a16:creationId xmlns:a16="http://schemas.microsoft.com/office/drawing/2014/main" id="{17A8FF04-CD21-4BC2-9004-CE9B7EC7F3F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9" name="Freeform 217">
              <a:extLst>
                <a:ext uri="{FF2B5EF4-FFF2-40B4-BE49-F238E27FC236}">
                  <a16:creationId xmlns:a16="http://schemas.microsoft.com/office/drawing/2014/main" id="{9BB432A5-1E15-4B30-AA2A-500E7AE95292}"/>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0" name="Freeform 218">
              <a:extLst>
                <a:ext uri="{FF2B5EF4-FFF2-40B4-BE49-F238E27FC236}">
                  <a16:creationId xmlns:a16="http://schemas.microsoft.com/office/drawing/2014/main" id="{2129B7E7-A511-436D-AB11-B63D60FA2080}"/>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1" name="Freeform 219">
              <a:extLst>
                <a:ext uri="{FF2B5EF4-FFF2-40B4-BE49-F238E27FC236}">
                  <a16:creationId xmlns:a16="http://schemas.microsoft.com/office/drawing/2014/main" id="{1D47DF2D-276D-4B06-94C0-A9A58D5BDACB}"/>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2" name="Freeform 220">
              <a:extLst>
                <a:ext uri="{FF2B5EF4-FFF2-40B4-BE49-F238E27FC236}">
                  <a16:creationId xmlns:a16="http://schemas.microsoft.com/office/drawing/2014/main" id="{41247FA9-3A00-48E0-819A-3D5C4C43CEFE}"/>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3" name="Freeform 221">
              <a:extLst>
                <a:ext uri="{FF2B5EF4-FFF2-40B4-BE49-F238E27FC236}">
                  <a16:creationId xmlns:a16="http://schemas.microsoft.com/office/drawing/2014/main" id="{EA9DD8AB-5ADA-4017-8924-1DAAA8569623}"/>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4" name="Freeform 222">
              <a:extLst>
                <a:ext uri="{FF2B5EF4-FFF2-40B4-BE49-F238E27FC236}">
                  <a16:creationId xmlns:a16="http://schemas.microsoft.com/office/drawing/2014/main" id="{3A37261D-F939-4540-8C36-A0A682867BC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5" name="Freeform 223">
              <a:extLst>
                <a:ext uri="{FF2B5EF4-FFF2-40B4-BE49-F238E27FC236}">
                  <a16:creationId xmlns:a16="http://schemas.microsoft.com/office/drawing/2014/main" id="{7B3A33AE-D3F3-44EC-A908-D94AA313837C}"/>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6" name="Freeform 224">
              <a:extLst>
                <a:ext uri="{FF2B5EF4-FFF2-40B4-BE49-F238E27FC236}">
                  <a16:creationId xmlns:a16="http://schemas.microsoft.com/office/drawing/2014/main" id="{D836378F-100B-4B11-9757-47269CD97563}"/>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7" name="Freeform 225">
              <a:extLst>
                <a:ext uri="{FF2B5EF4-FFF2-40B4-BE49-F238E27FC236}">
                  <a16:creationId xmlns:a16="http://schemas.microsoft.com/office/drawing/2014/main" id="{0735222E-F8D8-4CBD-837B-32A2DB9FF9C5}"/>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8" name="Freeform 226">
              <a:extLst>
                <a:ext uri="{FF2B5EF4-FFF2-40B4-BE49-F238E27FC236}">
                  <a16:creationId xmlns:a16="http://schemas.microsoft.com/office/drawing/2014/main" id="{FEA792B5-D22F-4801-A623-7284687D0F36}"/>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9" name="Freeform 227">
              <a:extLst>
                <a:ext uri="{FF2B5EF4-FFF2-40B4-BE49-F238E27FC236}">
                  <a16:creationId xmlns:a16="http://schemas.microsoft.com/office/drawing/2014/main" id="{AB00088B-D887-4E6C-8592-EB00FC61B4FB}"/>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0" name="Freeform 228">
              <a:extLst>
                <a:ext uri="{FF2B5EF4-FFF2-40B4-BE49-F238E27FC236}">
                  <a16:creationId xmlns:a16="http://schemas.microsoft.com/office/drawing/2014/main" id="{509F386C-4AF8-4689-8D32-DC58FBF16F11}"/>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1" name="Freeform 229">
              <a:extLst>
                <a:ext uri="{FF2B5EF4-FFF2-40B4-BE49-F238E27FC236}">
                  <a16:creationId xmlns:a16="http://schemas.microsoft.com/office/drawing/2014/main" id="{083D4A99-C11B-4611-83AE-66B51E68E485}"/>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2" name="Freeform 230">
              <a:extLst>
                <a:ext uri="{FF2B5EF4-FFF2-40B4-BE49-F238E27FC236}">
                  <a16:creationId xmlns:a16="http://schemas.microsoft.com/office/drawing/2014/main" id="{C782343F-2912-4B92-92C6-3A37F5E81910}"/>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3" name="Freeform 231">
              <a:extLst>
                <a:ext uri="{FF2B5EF4-FFF2-40B4-BE49-F238E27FC236}">
                  <a16:creationId xmlns:a16="http://schemas.microsoft.com/office/drawing/2014/main" id="{139F0558-A2EF-4633-A500-BCEE6C91494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4" name="Freeform 232">
              <a:extLst>
                <a:ext uri="{FF2B5EF4-FFF2-40B4-BE49-F238E27FC236}">
                  <a16:creationId xmlns:a16="http://schemas.microsoft.com/office/drawing/2014/main" id="{D8F87870-E385-47CA-A7D6-48B7BF617CA7}"/>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5" name="Freeform 233">
              <a:extLst>
                <a:ext uri="{FF2B5EF4-FFF2-40B4-BE49-F238E27FC236}">
                  <a16:creationId xmlns:a16="http://schemas.microsoft.com/office/drawing/2014/main" id="{EAD3392D-73BD-4304-895F-AFE560000267}"/>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6" name="Freeform 234">
              <a:extLst>
                <a:ext uri="{FF2B5EF4-FFF2-40B4-BE49-F238E27FC236}">
                  <a16:creationId xmlns:a16="http://schemas.microsoft.com/office/drawing/2014/main" id="{41719CF8-A34C-41A0-A99F-F6C25052C1AB}"/>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7" name="Freeform 235">
              <a:extLst>
                <a:ext uri="{FF2B5EF4-FFF2-40B4-BE49-F238E27FC236}">
                  <a16:creationId xmlns:a16="http://schemas.microsoft.com/office/drawing/2014/main" id="{73130D99-D742-4C73-B055-A56E372CBE00}"/>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8" name="Freeform 236">
              <a:extLst>
                <a:ext uri="{FF2B5EF4-FFF2-40B4-BE49-F238E27FC236}">
                  <a16:creationId xmlns:a16="http://schemas.microsoft.com/office/drawing/2014/main" id="{8D4B88F2-727F-4115-8C82-F1D98632EDB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9" name="Freeform 237">
              <a:extLst>
                <a:ext uri="{FF2B5EF4-FFF2-40B4-BE49-F238E27FC236}">
                  <a16:creationId xmlns:a16="http://schemas.microsoft.com/office/drawing/2014/main" id="{4A8D2333-8228-4070-BCA4-9FB03BE2A26D}"/>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0" name="Freeform 238">
              <a:extLst>
                <a:ext uri="{FF2B5EF4-FFF2-40B4-BE49-F238E27FC236}">
                  <a16:creationId xmlns:a16="http://schemas.microsoft.com/office/drawing/2014/main" id="{23D65742-D7C6-415C-BCAF-B7814907406A}"/>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1" name="Freeform 239">
              <a:extLst>
                <a:ext uri="{FF2B5EF4-FFF2-40B4-BE49-F238E27FC236}">
                  <a16:creationId xmlns:a16="http://schemas.microsoft.com/office/drawing/2014/main" id="{17A844EA-7D4E-4515-A2D2-F2D6F0197238}"/>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2" name="Freeform 240">
              <a:extLst>
                <a:ext uri="{FF2B5EF4-FFF2-40B4-BE49-F238E27FC236}">
                  <a16:creationId xmlns:a16="http://schemas.microsoft.com/office/drawing/2014/main" id="{0C3592A8-5068-4208-882F-C65DE9D08D6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3" name="Freeform 241">
              <a:extLst>
                <a:ext uri="{FF2B5EF4-FFF2-40B4-BE49-F238E27FC236}">
                  <a16:creationId xmlns:a16="http://schemas.microsoft.com/office/drawing/2014/main" id="{57AB2989-8EE7-41BD-B9CA-6A727D667386}"/>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4" name="Freeform 242">
              <a:extLst>
                <a:ext uri="{FF2B5EF4-FFF2-40B4-BE49-F238E27FC236}">
                  <a16:creationId xmlns:a16="http://schemas.microsoft.com/office/drawing/2014/main" id="{93537491-1E77-45F6-BB3F-0D58FE6B0103}"/>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5" name="Freeform 243">
              <a:extLst>
                <a:ext uri="{FF2B5EF4-FFF2-40B4-BE49-F238E27FC236}">
                  <a16:creationId xmlns:a16="http://schemas.microsoft.com/office/drawing/2014/main" id="{DEC0B2EF-0EEF-40AA-86ED-9CA70356C7FA}"/>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6" name="Freeform 244">
              <a:extLst>
                <a:ext uri="{FF2B5EF4-FFF2-40B4-BE49-F238E27FC236}">
                  <a16:creationId xmlns:a16="http://schemas.microsoft.com/office/drawing/2014/main" id="{3BF82F37-A59F-4221-86F0-FDA91AFC9DBD}"/>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7" name="Freeform 245">
              <a:extLst>
                <a:ext uri="{FF2B5EF4-FFF2-40B4-BE49-F238E27FC236}">
                  <a16:creationId xmlns:a16="http://schemas.microsoft.com/office/drawing/2014/main" id="{DBEBE581-8710-481C-B386-7A21C2F36338}"/>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8" name="Freeform 246">
              <a:extLst>
                <a:ext uri="{FF2B5EF4-FFF2-40B4-BE49-F238E27FC236}">
                  <a16:creationId xmlns:a16="http://schemas.microsoft.com/office/drawing/2014/main" id="{48394878-7904-4D29-9DEC-874411863B90}"/>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9" name="Freeform 247">
              <a:extLst>
                <a:ext uri="{FF2B5EF4-FFF2-40B4-BE49-F238E27FC236}">
                  <a16:creationId xmlns:a16="http://schemas.microsoft.com/office/drawing/2014/main" id="{E5CE7B83-E3FB-4297-9A56-D489386F04B0}"/>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0" name="Freeform 248">
              <a:extLst>
                <a:ext uri="{FF2B5EF4-FFF2-40B4-BE49-F238E27FC236}">
                  <a16:creationId xmlns:a16="http://schemas.microsoft.com/office/drawing/2014/main" id="{5CC3EC4B-3061-4FC6-B5C9-95C1EE74B600}"/>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1" name="Freeform 249">
              <a:extLst>
                <a:ext uri="{FF2B5EF4-FFF2-40B4-BE49-F238E27FC236}">
                  <a16:creationId xmlns:a16="http://schemas.microsoft.com/office/drawing/2014/main" id="{9424C512-6EA8-4F90-9426-A0D710313B80}"/>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2" name="Freeform 250">
              <a:extLst>
                <a:ext uri="{FF2B5EF4-FFF2-40B4-BE49-F238E27FC236}">
                  <a16:creationId xmlns:a16="http://schemas.microsoft.com/office/drawing/2014/main" id="{13FCB269-998D-460F-8656-32FB657C3686}"/>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3" name="Freeform 251">
              <a:extLst>
                <a:ext uri="{FF2B5EF4-FFF2-40B4-BE49-F238E27FC236}">
                  <a16:creationId xmlns:a16="http://schemas.microsoft.com/office/drawing/2014/main" id="{46FCCEEB-9CF5-4863-A3BC-0B4C0D2A6E3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4" name="Freeform 252">
              <a:extLst>
                <a:ext uri="{FF2B5EF4-FFF2-40B4-BE49-F238E27FC236}">
                  <a16:creationId xmlns:a16="http://schemas.microsoft.com/office/drawing/2014/main" id="{F9C21E3A-9B35-4177-8AED-28D5D636D231}"/>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5" name="Freeform 253">
              <a:extLst>
                <a:ext uri="{FF2B5EF4-FFF2-40B4-BE49-F238E27FC236}">
                  <a16:creationId xmlns:a16="http://schemas.microsoft.com/office/drawing/2014/main" id="{FEA8DAD5-8425-45F7-BA24-680661979684}"/>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6" name="Freeform 254">
              <a:extLst>
                <a:ext uri="{FF2B5EF4-FFF2-40B4-BE49-F238E27FC236}">
                  <a16:creationId xmlns:a16="http://schemas.microsoft.com/office/drawing/2014/main" id="{7E021976-4612-48D6-B369-3811002ACF9F}"/>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7" name="Freeform 255">
              <a:extLst>
                <a:ext uri="{FF2B5EF4-FFF2-40B4-BE49-F238E27FC236}">
                  <a16:creationId xmlns:a16="http://schemas.microsoft.com/office/drawing/2014/main" id="{D0031031-06CC-42ED-9043-592C81755E03}"/>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8" name="Freeform 256">
              <a:extLst>
                <a:ext uri="{FF2B5EF4-FFF2-40B4-BE49-F238E27FC236}">
                  <a16:creationId xmlns:a16="http://schemas.microsoft.com/office/drawing/2014/main" id="{C4F6F24A-C9B1-4A3C-AA7E-28A856F64238}"/>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9" name="Freeform 257">
              <a:extLst>
                <a:ext uri="{FF2B5EF4-FFF2-40B4-BE49-F238E27FC236}">
                  <a16:creationId xmlns:a16="http://schemas.microsoft.com/office/drawing/2014/main" id="{81F5BFBF-D360-46DB-9C99-2B22AD28D4B3}"/>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0" name="Freeform 258">
              <a:extLst>
                <a:ext uri="{FF2B5EF4-FFF2-40B4-BE49-F238E27FC236}">
                  <a16:creationId xmlns:a16="http://schemas.microsoft.com/office/drawing/2014/main" id="{98F9AFBC-38CA-45BF-A98C-B6AC018A3A68}"/>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1" name="Freeform 259">
              <a:extLst>
                <a:ext uri="{FF2B5EF4-FFF2-40B4-BE49-F238E27FC236}">
                  <a16:creationId xmlns:a16="http://schemas.microsoft.com/office/drawing/2014/main" id="{2C9355A4-11EB-4E4A-BCA0-560D1F578D6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2" name="Freeform 260">
              <a:extLst>
                <a:ext uri="{FF2B5EF4-FFF2-40B4-BE49-F238E27FC236}">
                  <a16:creationId xmlns:a16="http://schemas.microsoft.com/office/drawing/2014/main" id="{BEC5E2CB-13F2-4677-BF86-04179FE2BA97}"/>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3" name="Freeform 261">
              <a:extLst>
                <a:ext uri="{FF2B5EF4-FFF2-40B4-BE49-F238E27FC236}">
                  <a16:creationId xmlns:a16="http://schemas.microsoft.com/office/drawing/2014/main" id="{2B2ECE1F-321D-49D6-9ED5-DEEF50475CBF}"/>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4" name="Freeform 262">
              <a:extLst>
                <a:ext uri="{FF2B5EF4-FFF2-40B4-BE49-F238E27FC236}">
                  <a16:creationId xmlns:a16="http://schemas.microsoft.com/office/drawing/2014/main" id="{891D5069-FE05-4BD1-9AC0-913D95A4FBA9}"/>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5" name="Freeform 263">
              <a:extLst>
                <a:ext uri="{FF2B5EF4-FFF2-40B4-BE49-F238E27FC236}">
                  <a16:creationId xmlns:a16="http://schemas.microsoft.com/office/drawing/2014/main" id="{6C59CB6D-82E1-4B0A-908C-F355B3B149D5}"/>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6" name="Freeform 264">
              <a:extLst>
                <a:ext uri="{FF2B5EF4-FFF2-40B4-BE49-F238E27FC236}">
                  <a16:creationId xmlns:a16="http://schemas.microsoft.com/office/drawing/2014/main" id="{0F594414-4C4B-4BE4-B3B9-C0BD66CA6D9B}"/>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7" name="Freeform 265">
              <a:extLst>
                <a:ext uri="{FF2B5EF4-FFF2-40B4-BE49-F238E27FC236}">
                  <a16:creationId xmlns:a16="http://schemas.microsoft.com/office/drawing/2014/main" id="{5B105FD3-68C8-4DA4-9BAC-438755FC90DE}"/>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8" name="Freeform 266">
              <a:extLst>
                <a:ext uri="{FF2B5EF4-FFF2-40B4-BE49-F238E27FC236}">
                  <a16:creationId xmlns:a16="http://schemas.microsoft.com/office/drawing/2014/main" id="{0AD5C07C-64FE-42C1-A6DA-E64F8745519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9" name="Freeform 267">
              <a:extLst>
                <a:ext uri="{FF2B5EF4-FFF2-40B4-BE49-F238E27FC236}">
                  <a16:creationId xmlns:a16="http://schemas.microsoft.com/office/drawing/2014/main" id="{5F9FD636-964B-41AD-923B-DAEBDB564ACD}"/>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0" name="Freeform 268">
              <a:extLst>
                <a:ext uri="{FF2B5EF4-FFF2-40B4-BE49-F238E27FC236}">
                  <a16:creationId xmlns:a16="http://schemas.microsoft.com/office/drawing/2014/main" id="{B3FC361B-94F8-4210-BCD4-4F7242D1EE8F}"/>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1" name="Freeform 269">
              <a:extLst>
                <a:ext uri="{FF2B5EF4-FFF2-40B4-BE49-F238E27FC236}">
                  <a16:creationId xmlns:a16="http://schemas.microsoft.com/office/drawing/2014/main" id="{02A198D1-3070-4354-B7C7-64164363B54C}"/>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2" name="Freeform 270">
              <a:extLst>
                <a:ext uri="{FF2B5EF4-FFF2-40B4-BE49-F238E27FC236}">
                  <a16:creationId xmlns:a16="http://schemas.microsoft.com/office/drawing/2014/main" id="{809C0E17-23E8-4962-A356-83EA918C6BB5}"/>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3" name="Freeform 271">
              <a:extLst>
                <a:ext uri="{FF2B5EF4-FFF2-40B4-BE49-F238E27FC236}">
                  <a16:creationId xmlns:a16="http://schemas.microsoft.com/office/drawing/2014/main" id="{27DFEC84-67F8-485A-A58F-614F00C0B70D}"/>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4" name="Freeform 272">
              <a:extLst>
                <a:ext uri="{FF2B5EF4-FFF2-40B4-BE49-F238E27FC236}">
                  <a16:creationId xmlns:a16="http://schemas.microsoft.com/office/drawing/2014/main" id="{DAE279C4-3C9F-4AA7-BB8A-02FF299A4C41}"/>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5" name="Freeform 273">
              <a:extLst>
                <a:ext uri="{FF2B5EF4-FFF2-40B4-BE49-F238E27FC236}">
                  <a16:creationId xmlns:a16="http://schemas.microsoft.com/office/drawing/2014/main" id="{05B097D7-5E35-4302-8F56-9AD842E052B9}"/>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6" name="Freeform 274">
              <a:extLst>
                <a:ext uri="{FF2B5EF4-FFF2-40B4-BE49-F238E27FC236}">
                  <a16:creationId xmlns:a16="http://schemas.microsoft.com/office/drawing/2014/main" id="{828C3CAF-CC34-417E-BEFC-8FEE8EE17EAA}"/>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7" name="Freeform 275">
              <a:extLst>
                <a:ext uri="{FF2B5EF4-FFF2-40B4-BE49-F238E27FC236}">
                  <a16:creationId xmlns:a16="http://schemas.microsoft.com/office/drawing/2014/main" id="{CB02A215-6CAB-43EF-BD77-04A85DAFBC7F}"/>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8" name="Freeform 276">
              <a:extLst>
                <a:ext uri="{FF2B5EF4-FFF2-40B4-BE49-F238E27FC236}">
                  <a16:creationId xmlns:a16="http://schemas.microsoft.com/office/drawing/2014/main" id="{2E08D402-4900-4CE8-BD34-5FDF06AC1FBF}"/>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9" name="Freeform 277">
              <a:extLst>
                <a:ext uri="{FF2B5EF4-FFF2-40B4-BE49-F238E27FC236}">
                  <a16:creationId xmlns:a16="http://schemas.microsoft.com/office/drawing/2014/main" id="{4B7D4EF2-A062-427E-A73A-A86179B0BEE2}"/>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0" name="Freeform 278">
              <a:extLst>
                <a:ext uri="{FF2B5EF4-FFF2-40B4-BE49-F238E27FC236}">
                  <a16:creationId xmlns:a16="http://schemas.microsoft.com/office/drawing/2014/main" id="{CFD34216-CBF2-49D2-8163-A288D28DED74}"/>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1" name="Freeform 279">
              <a:extLst>
                <a:ext uri="{FF2B5EF4-FFF2-40B4-BE49-F238E27FC236}">
                  <a16:creationId xmlns:a16="http://schemas.microsoft.com/office/drawing/2014/main" id="{C69C24E6-BDFE-4502-A5EE-24762104753F}"/>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2" name="Freeform 280">
              <a:extLst>
                <a:ext uri="{FF2B5EF4-FFF2-40B4-BE49-F238E27FC236}">
                  <a16:creationId xmlns:a16="http://schemas.microsoft.com/office/drawing/2014/main" id="{58FDA4A1-A222-4BBB-A680-6661D7E9F167}"/>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3" name="Freeform 281">
              <a:extLst>
                <a:ext uri="{FF2B5EF4-FFF2-40B4-BE49-F238E27FC236}">
                  <a16:creationId xmlns:a16="http://schemas.microsoft.com/office/drawing/2014/main" id="{A94A7E48-1B90-407B-9E16-440773ED160F}"/>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4" name="Freeform 282">
              <a:extLst>
                <a:ext uri="{FF2B5EF4-FFF2-40B4-BE49-F238E27FC236}">
                  <a16:creationId xmlns:a16="http://schemas.microsoft.com/office/drawing/2014/main" id="{291D6DB4-6762-485F-B647-F91E1E531F11}"/>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5" name="Freeform 283">
              <a:extLst>
                <a:ext uri="{FF2B5EF4-FFF2-40B4-BE49-F238E27FC236}">
                  <a16:creationId xmlns:a16="http://schemas.microsoft.com/office/drawing/2014/main" id="{4F65073B-F135-42E7-A759-862F8F9ECBDE}"/>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6" name="Freeform 284">
              <a:extLst>
                <a:ext uri="{FF2B5EF4-FFF2-40B4-BE49-F238E27FC236}">
                  <a16:creationId xmlns:a16="http://schemas.microsoft.com/office/drawing/2014/main" id="{5DC35153-6B9D-434F-8D7B-AA323B1CBB5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7" name="Freeform 285">
              <a:extLst>
                <a:ext uri="{FF2B5EF4-FFF2-40B4-BE49-F238E27FC236}">
                  <a16:creationId xmlns:a16="http://schemas.microsoft.com/office/drawing/2014/main" id="{A905F747-BDED-4BA4-BDFC-1A159FB954C2}"/>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8" name="Freeform 286">
              <a:extLst>
                <a:ext uri="{FF2B5EF4-FFF2-40B4-BE49-F238E27FC236}">
                  <a16:creationId xmlns:a16="http://schemas.microsoft.com/office/drawing/2014/main" id="{20541B26-9B66-40A9-86B2-6D7781B389E4}"/>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9" name="Freeform 287">
              <a:extLst>
                <a:ext uri="{FF2B5EF4-FFF2-40B4-BE49-F238E27FC236}">
                  <a16:creationId xmlns:a16="http://schemas.microsoft.com/office/drawing/2014/main" id="{4727E8F2-6BA3-47E2-B89A-A4B1BB377E20}"/>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0" name="Freeform 288">
              <a:extLst>
                <a:ext uri="{FF2B5EF4-FFF2-40B4-BE49-F238E27FC236}">
                  <a16:creationId xmlns:a16="http://schemas.microsoft.com/office/drawing/2014/main" id="{A8A98412-27C4-4FB3-A129-60CFBA6A2C93}"/>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1" name="Freeform 289">
              <a:extLst>
                <a:ext uri="{FF2B5EF4-FFF2-40B4-BE49-F238E27FC236}">
                  <a16:creationId xmlns:a16="http://schemas.microsoft.com/office/drawing/2014/main" id="{32D5E0DD-FB10-47E1-BD88-930B1610F57F}"/>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2" name="Freeform 290">
              <a:extLst>
                <a:ext uri="{FF2B5EF4-FFF2-40B4-BE49-F238E27FC236}">
                  <a16:creationId xmlns:a16="http://schemas.microsoft.com/office/drawing/2014/main" id="{A6313C33-B8F2-4B8A-899C-47D6B427C99C}"/>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3" name="Freeform 291">
              <a:extLst>
                <a:ext uri="{FF2B5EF4-FFF2-40B4-BE49-F238E27FC236}">
                  <a16:creationId xmlns:a16="http://schemas.microsoft.com/office/drawing/2014/main" id="{0C2591FE-E2DA-4F20-94E2-57EA22A47BE7}"/>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4" name="Freeform 292">
              <a:extLst>
                <a:ext uri="{FF2B5EF4-FFF2-40B4-BE49-F238E27FC236}">
                  <a16:creationId xmlns:a16="http://schemas.microsoft.com/office/drawing/2014/main" id="{6AF4FC81-DAB7-4CC3-9A9B-3201091B7642}"/>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5" name="Freeform 293">
              <a:extLst>
                <a:ext uri="{FF2B5EF4-FFF2-40B4-BE49-F238E27FC236}">
                  <a16:creationId xmlns:a16="http://schemas.microsoft.com/office/drawing/2014/main" id="{BA2C2902-D077-4103-807C-01A05E14354F}"/>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6" name="Freeform 294">
              <a:extLst>
                <a:ext uri="{FF2B5EF4-FFF2-40B4-BE49-F238E27FC236}">
                  <a16:creationId xmlns:a16="http://schemas.microsoft.com/office/drawing/2014/main" id="{EAD701F9-ADE8-430A-B158-56CF1A39D5A8}"/>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7" name="Freeform 295">
              <a:extLst>
                <a:ext uri="{FF2B5EF4-FFF2-40B4-BE49-F238E27FC236}">
                  <a16:creationId xmlns:a16="http://schemas.microsoft.com/office/drawing/2014/main" id="{7B9658E8-8908-4A01-9A33-2F156DA8E8CA}"/>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8" name="Freeform 296">
              <a:extLst>
                <a:ext uri="{FF2B5EF4-FFF2-40B4-BE49-F238E27FC236}">
                  <a16:creationId xmlns:a16="http://schemas.microsoft.com/office/drawing/2014/main" id="{E496B512-047D-474B-8D8E-264F6740C247}"/>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9" name="Freeform 297">
              <a:extLst>
                <a:ext uri="{FF2B5EF4-FFF2-40B4-BE49-F238E27FC236}">
                  <a16:creationId xmlns:a16="http://schemas.microsoft.com/office/drawing/2014/main" id="{637937D8-0CE5-4FA6-BE82-4520EE761ECA}"/>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0" name="Freeform 298">
              <a:extLst>
                <a:ext uri="{FF2B5EF4-FFF2-40B4-BE49-F238E27FC236}">
                  <a16:creationId xmlns:a16="http://schemas.microsoft.com/office/drawing/2014/main" id="{E934E9ED-3552-46B9-9D22-4C415572C36D}"/>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1" name="Freeform 299">
              <a:extLst>
                <a:ext uri="{FF2B5EF4-FFF2-40B4-BE49-F238E27FC236}">
                  <a16:creationId xmlns:a16="http://schemas.microsoft.com/office/drawing/2014/main" id="{6BE54652-0F27-41BD-A08F-92FE651B8206}"/>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2" name="Freeform 300">
              <a:extLst>
                <a:ext uri="{FF2B5EF4-FFF2-40B4-BE49-F238E27FC236}">
                  <a16:creationId xmlns:a16="http://schemas.microsoft.com/office/drawing/2014/main" id="{CE640C62-01F5-4DA8-AE6B-7B5067071F35}"/>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3" name="Freeform 301">
              <a:extLst>
                <a:ext uri="{FF2B5EF4-FFF2-40B4-BE49-F238E27FC236}">
                  <a16:creationId xmlns:a16="http://schemas.microsoft.com/office/drawing/2014/main" id="{900B215B-4CF3-47A8-A501-41F7AF45A773}"/>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4" name="Freeform 302">
              <a:extLst>
                <a:ext uri="{FF2B5EF4-FFF2-40B4-BE49-F238E27FC236}">
                  <a16:creationId xmlns:a16="http://schemas.microsoft.com/office/drawing/2014/main" id="{D717690B-D488-42F1-9052-34CAC4922421}"/>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5" name="Freeform 303">
              <a:extLst>
                <a:ext uri="{FF2B5EF4-FFF2-40B4-BE49-F238E27FC236}">
                  <a16:creationId xmlns:a16="http://schemas.microsoft.com/office/drawing/2014/main" id="{4C5FEB03-89BE-4C8F-9013-79191B984957}"/>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6" name="Freeform 304">
              <a:extLst>
                <a:ext uri="{FF2B5EF4-FFF2-40B4-BE49-F238E27FC236}">
                  <a16:creationId xmlns:a16="http://schemas.microsoft.com/office/drawing/2014/main" id="{37F3656F-F66D-4CF0-AF49-3B76C0D0EE28}"/>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7" name="Freeform 305">
              <a:extLst>
                <a:ext uri="{FF2B5EF4-FFF2-40B4-BE49-F238E27FC236}">
                  <a16:creationId xmlns:a16="http://schemas.microsoft.com/office/drawing/2014/main" id="{9AF653E6-BB1F-4108-B76A-A4E562CC49AC}"/>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grpSp>
      <p:sp>
        <p:nvSpPr>
          <p:cNvPr id="518" name="TextBox 517">
            <a:extLst>
              <a:ext uri="{FF2B5EF4-FFF2-40B4-BE49-F238E27FC236}">
                <a16:creationId xmlns:a16="http://schemas.microsoft.com/office/drawing/2014/main" id="{54C92A89-CDDC-4E40-83E3-6411FE93EE9D}"/>
              </a:ext>
            </a:extLst>
          </p:cNvPr>
          <p:cNvSpPr txBox="1"/>
          <p:nvPr/>
        </p:nvSpPr>
        <p:spPr>
          <a:xfrm>
            <a:off x="5623832" y="2177925"/>
            <a:ext cx="6284441" cy="1200329"/>
          </a:xfrm>
          <a:prstGeom prst="rect">
            <a:avLst/>
          </a:prstGeom>
          <a:noFill/>
        </p:spPr>
        <p:txBody>
          <a:bodyPr wrap="square" rtlCol="0">
            <a:spAutoFit/>
          </a:bodyPr>
          <a:lstStyle/>
          <a:p>
            <a:pPr lvl="0" algn="just"/>
            <a:r>
              <a:rPr lang="en-US" sz="3600" dirty="0">
                <a:solidFill>
                  <a:srgbClr val="5B9BD5">
                    <a:lumMod val="75000"/>
                  </a:srgbClr>
                </a:solidFill>
                <a:latin typeface="Times New Roman" panose="02020603050405020304" pitchFamily="18" charset="0"/>
                <a:cs typeface="Times New Roman" panose="02020603050405020304" pitchFamily="18" charset="0"/>
              </a:rPr>
              <a:t>L</a:t>
            </a:r>
            <a:r>
              <a:rPr lang="vi-VN" sz="3600" dirty="0">
                <a:solidFill>
                  <a:srgbClr val="5B9BD5">
                    <a:lumMod val="75000"/>
                  </a:srgbClr>
                </a:solidFill>
                <a:latin typeface="Times New Roman" panose="02020603050405020304" pitchFamily="18" charset="0"/>
                <a:cs typeface="Times New Roman" panose="02020603050405020304" pitchFamily="18" charset="0"/>
              </a:rPr>
              <a:t>ựa chọn các vật liệu phù hợp làm xe đồ chơi.</a:t>
            </a:r>
            <a:endParaRPr kumimoji="0" lang="vi-VN" sz="36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cs typeface="Times New Roman" panose="02020603050405020304" pitchFamily="18" charset="0"/>
            </a:endParaRPr>
          </a:p>
        </p:txBody>
      </p:sp>
      <p:sp>
        <p:nvSpPr>
          <p:cNvPr id="519" name="TextBox 518">
            <a:extLst>
              <a:ext uri="{FF2B5EF4-FFF2-40B4-BE49-F238E27FC236}">
                <a16:creationId xmlns:a16="http://schemas.microsoft.com/office/drawing/2014/main" id="{241AC3B4-128A-45D1-A0EB-7505FA80F9B7}"/>
              </a:ext>
            </a:extLst>
          </p:cNvPr>
          <p:cNvSpPr txBox="1"/>
          <p:nvPr/>
        </p:nvSpPr>
        <p:spPr>
          <a:xfrm>
            <a:off x="5162005" y="3666720"/>
            <a:ext cx="6266931" cy="1200329"/>
          </a:xfrm>
          <a:prstGeom prst="rect">
            <a:avLst/>
          </a:prstGeom>
          <a:noFill/>
        </p:spPr>
        <p:txBody>
          <a:bodyPr wrap="square" rtlCol="0">
            <a:spAutoFit/>
          </a:bodyPr>
          <a:lstStyle/>
          <a:p>
            <a:pPr lvl="0" algn="just"/>
            <a:r>
              <a:rPr lang="en-US" sz="3600" dirty="0" err="1">
                <a:solidFill>
                  <a:srgbClr val="5B9BD5">
                    <a:lumMod val="50000"/>
                  </a:srgbClr>
                </a:solidFill>
                <a:latin typeface="Times New Roman" panose="02020603050405020304" pitchFamily="18" charset="0"/>
                <a:cs typeface="Times New Roman" panose="02020603050405020304" pitchFamily="18" charset="0"/>
              </a:rPr>
              <a:t>Hoàn</a:t>
            </a:r>
            <a:r>
              <a:rPr lang="en-US" sz="3600" dirty="0">
                <a:solidFill>
                  <a:srgbClr val="5B9BD5">
                    <a:lumMod val="50000"/>
                  </a:srgbClr>
                </a:solidFill>
                <a:latin typeface="Times New Roman" panose="02020603050405020304" pitchFamily="18" charset="0"/>
                <a:cs typeface="Times New Roman" panose="02020603050405020304" pitchFamily="18" charset="0"/>
              </a:rPr>
              <a:t> </a:t>
            </a:r>
            <a:r>
              <a:rPr lang="en-US" sz="3600" dirty="0" err="1">
                <a:solidFill>
                  <a:srgbClr val="5B9BD5">
                    <a:lumMod val="50000"/>
                  </a:srgbClr>
                </a:solidFill>
                <a:latin typeface="Times New Roman" panose="02020603050405020304" pitchFamily="18" charset="0"/>
                <a:cs typeface="Times New Roman" panose="02020603050405020304" pitchFamily="18" charset="0"/>
              </a:rPr>
              <a:t>thành</a:t>
            </a:r>
            <a:r>
              <a:rPr lang="en-US" sz="3600" dirty="0">
                <a:solidFill>
                  <a:srgbClr val="5B9BD5">
                    <a:lumMod val="50000"/>
                  </a:srgbClr>
                </a:solidFill>
                <a:latin typeface="Times New Roman" panose="02020603050405020304" pitchFamily="18" charset="0"/>
                <a:cs typeface="Times New Roman" panose="02020603050405020304" pitchFamily="18" charset="0"/>
              </a:rPr>
              <a:t> </a:t>
            </a:r>
            <a:r>
              <a:rPr lang="en-US" sz="3600" dirty="0" err="1">
                <a:solidFill>
                  <a:srgbClr val="5B9BD5">
                    <a:lumMod val="50000"/>
                  </a:srgbClr>
                </a:solidFill>
                <a:latin typeface="Times New Roman" panose="02020603050405020304" pitchFamily="18" charset="0"/>
                <a:cs typeface="Times New Roman" panose="02020603050405020304" pitchFamily="18" charset="0"/>
              </a:rPr>
              <a:t>Phiếu</a:t>
            </a:r>
            <a:r>
              <a:rPr lang="en-US" sz="3600" dirty="0">
                <a:solidFill>
                  <a:srgbClr val="5B9BD5">
                    <a:lumMod val="50000"/>
                  </a:srgbClr>
                </a:solidFill>
                <a:latin typeface="Times New Roman" panose="02020603050405020304" pitchFamily="18" charset="0"/>
                <a:cs typeface="Times New Roman" panose="02020603050405020304" pitchFamily="18" charset="0"/>
              </a:rPr>
              <a:t> </a:t>
            </a:r>
            <a:r>
              <a:rPr lang="en-US" sz="3600" dirty="0" err="1">
                <a:solidFill>
                  <a:srgbClr val="5B9BD5">
                    <a:lumMod val="50000"/>
                  </a:srgbClr>
                </a:solidFill>
                <a:latin typeface="Times New Roman" panose="02020603050405020304" pitchFamily="18" charset="0"/>
                <a:cs typeface="Times New Roman" panose="02020603050405020304" pitchFamily="18" charset="0"/>
              </a:rPr>
              <a:t>học</a:t>
            </a:r>
            <a:r>
              <a:rPr lang="en-US" sz="3600" dirty="0">
                <a:solidFill>
                  <a:srgbClr val="5B9BD5">
                    <a:lumMod val="50000"/>
                  </a:srgbClr>
                </a:solidFill>
                <a:latin typeface="Times New Roman" panose="02020603050405020304" pitchFamily="18" charset="0"/>
                <a:cs typeface="Times New Roman" panose="02020603050405020304" pitchFamily="18" charset="0"/>
              </a:rPr>
              <a:t> </a:t>
            </a:r>
            <a:r>
              <a:rPr lang="en-US" sz="3600" dirty="0" err="1">
                <a:solidFill>
                  <a:srgbClr val="5B9BD5">
                    <a:lumMod val="50000"/>
                  </a:srgbClr>
                </a:solidFill>
                <a:latin typeface="Times New Roman" panose="02020603050405020304" pitchFamily="18" charset="0"/>
                <a:cs typeface="Times New Roman" panose="02020603050405020304" pitchFamily="18" charset="0"/>
              </a:rPr>
              <a:t>tập</a:t>
            </a:r>
            <a:r>
              <a:rPr lang="en-US" sz="3600" dirty="0">
                <a:solidFill>
                  <a:srgbClr val="5B9BD5">
                    <a:lumMod val="50000"/>
                  </a:srgbClr>
                </a:solidFill>
                <a:latin typeface="Times New Roman" panose="02020603050405020304" pitchFamily="18" charset="0"/>
                <a:cs typeface="Times New Roman" panose="02020603050405020304" pitchFamily="18" charset="0"/>
              </a:rPr>
              <a:t> </a:t>
            </a:r>
            <a:r>
              <a:rPr lang="en-US" sz="3600" dirty="0" err="1">
                <a:solidFill>
                  <a:srgbClr val="5B9BD5">
                    <a:lumMod val="50000"/>
                  </a:srgbClr>
                </a:solidFill>
                <a:latin typeface="Times New Roman" panose="02020603050405020304" pitchFamily="18" charset="0"/>
                <a:cs typeface="Times New Roman" panose="02020603050405020304" pitchFamily="18" charset="0"/>
              </a:rPr>
              <a:t>kẻ</a:t>
            </a:r>
            <a:r>
              <a:rPr lang="en-US" sz="3600" dirty="0">
                <a:solidFill>
                  <a:srgbClr val="5B9BD5">
                    <a:lumMod val="50000"/>
                  </a:srgbClr>
                </a:solidFill>
                <a:latin typeface="Times New Roman" panose="02020603050405020304" pitchFamily="18" charset="0"/>
                <a:cs typeface="Times New Roman" panose="02020603050405020304" pitchFamily="18" charset="0"/>
              </a:rPr>
              <a:t> </a:t>
            </a:r>
            <a:r>
              <a:rPr lang="en-US" sz="3600" dirty="0" err="1">
                <a:solidFill>
                  <a:srgbClr val="5B9BD5">
                    <a:lumMod val="50000"/>
                  </a:srgbClr>
                </a:solidFill>
                <a:latin typeface="Times New Roman" panose="02020603050405020304" pitchFamily="18" charset="0"/>
                <a:cs typeface="Times New Roman" panose="02020603050405020304" pitchFamily="18" charset="0"/>
              </a:rPr>
              <a:t>sẵn</a:t>
            </a:r>
            <a:r>
              <a:rPr lang="en-US" sz="3600" dirty="0">
                <a:solidFill>
                  <a:srgbClr val="5B9BD5">
                    <a:lumMod val="50000"/>
                  </a:srgbClr>
                </a:solidFill>
                <a:latin typeface="Times New Roman" panose="02020603050405020304" pitchFamily="18" charset="0"/>
                <a:cs typeface="Times New Roman" panose="02020603050405020304" pitchFamily="18" charset="0"/>
              </a:rPr>
              <a:t> </a:t>
            </a:r>
            <a:r>
              <a:rPr lang="en-US" sz="3600" dirty="0" err="1">
                <a:solidFill>
                  <a:srgbClr val="5B9BD5">
                    <a:lumMod val="50000"/>
                  </a:srgbClr>
                </a:solidFill>
                <a:latin typeface="Times New Roman" panose="02020603050405020304" pitchFamily="18" charset="0"/>
                <a:cs typeface="Times New Roman" panose="02020603050405020304" pitchFamily="18" charset="0"/>
              </a:rPr>
              <a:t>bảng</a:t>
            </a:r>
            <a:r>
              <a:rPr lang="en-US" sz="3600" dirty="0">
                <a:solidFill>
                  <a:srgbClr val="5B9BD5">
                    <a:lumMod val="50000"/>
                  </a:srgbClr>
                </a:solidFill>
                <a:latin typeface="Times New Roman" panose="02020603050405020304" pitchFamily="18" charset="0"/>
                <a:cs typeface="Times New Roman" panose="02020603050405020304" pitchFamily="18" charset="0"/>
              </a:rPr>
              <a:t> </a:t>
            </a:r>
            <a:r>
              <a:rPr lang="en-US" sz="3600" dirty="0" err="1">
                <a:solidFill>
                  <a:srgbClr val="5B9BD5">
                    <a:lumMod val="50000"/>
                  </a:srgbClr>
                </a:solidFill>
                <a:latin typeface="Times New Roman" panose="02020603050405020304" pitchFamily="18" charset="0"/>
                <a:cs typeface="Times New Roman" panose="02020603050405020304" pitchFamily="18" charset="0"/>
              </a:rPr>
              <a:t>vật</a:t>
            </a:r>
            <a:r>
              <a:rPr lang="en-US" sz="3600" dirty="0">
                <a:solidFill>
                  <a:srgbClr val="5B9BD5">
                    <a:lumMod val="50000"/>
                  </a:srgbClr>
                </a:solidFill>
                <a:latin typeface="Times New Roman" panose="02020603050405020304" pitchFamily="18" charset="0"/>
                <a:cs typeface="Times New Roman" panose="02020603050405020304" pitchFamily="18" charset="0"/>
              </a:rPr>
              <a:t> </a:t>
            </a:r>
            <a:r>
              <a:rPr lang="en-US" sz="3600" dirty="0" err="1">
                <a:solidFill>
                  <a:srgbClr val="5B9BD5">
                    <a:lumMod val="50000"/>
                  </a:srgbClr>
                </a:solidFill>
                <a:latin typeface="Times New Roman" panose="02020603050405020304" pitchFamily="18" charset="0"/>
                <a:cs typeface="Times New Roman" panose="02020603050405020304" pitchFamily="18" charset="0"/>
              </a:rPr>
              <a:t>liệu</a:t>
            </a:r>
            <a:r>
              <a:rPr lang="en-US" sz="3600" dirty="0">
                <a:solidFill>
                  <a:srgbClr val="5B9BD5">
                    <a:lumMod val="50000"/>
                  </a:srgbClr>
                </a:solidFill>
                <a:latin typeface="Times New Roman" panose="02020603050405020304" pitchFamily="18" charset="0"/>
                <a:cs typeface="Times New Roman" panose="02020603050405020304" pitchFamily="18" charset="0"/>
              </a:rPr>
              <a:t> </a:t>
            </a:r>
            <a:r>
              <a:rPr lang="en-US" sz="3600" dirty="0" err="1">
                <a:solidFill>
                  <a:srgbClr val="5B9BD5">
                    <a:lumMod val="50000"/>
                  </a:srgbClr>
                </a:solidFill>
                <a:latin typeface="Times New Roman" panose="02020603050405020304" pitchFamily="18" charset="0"/>
                <a:cs typeface="Times New Roman" panose="02020603050405020304" pitchFamily="18" charset="0"/>
              </a:rPr>
              <a:t>và</a:t>
            </a:r>
            <a:r>
              <a:rPr lang="en-US" sz="3600" dirty="0">
                <a:solidFill>
                  <a:srgbClr val="5B9BD5">
                    <a:lumMod val="50000"/>
                  </a:srgbClr>
                </a:solidFill>
                <a:latin typeface="Times New Roman" panose="02020603050405020304" pitchFamily="18" charset="0"/>
                <a:cs typeface="Times New Roman" panose="02020603050405020304" pitchFamily="18" charset="0"/>
              </a:rPr>
              <a:t> </a:t>
            </a:r>
            <a:r>
              <a:rPr lang="en-US" sz="3600" dirty="0" err="1">
                <a:solidFill>
                  <a:srgbClr val="5B9BD5">
                    <a:lumMod val="50000"/>
                  </a:srgbClr>
                </a:solidFill>
                <a:latin typeface="Times New Roman" panose="02020603050405020304" pitchFamily="18" charset="0"/>
                <a:cs typeface="Times New Roman" panose="02020603050405020304" pitchFamily="18" charset="0"/>
              </a:rPr>
              <a:t>dụng</a:t>
            </a:r>
            <a:r>
              <a:rPr lang="en-US" sz="3600" dirty="0">
                <a:solidFill>
                  <a:srgbClr val="5B9BD5">
                    <a:lumMod val="50000"/>
                  </a:srgbClr>
                </a:solidFill>
                <a:latin typeface="Times New Roman" panose="02020603050405020304" pitchFamily="18" charset="0"/>
                <a:cs typeface="Times New Roman" panose="02020603050405020304" pitchFamily="18" charset="0"/>
              </a:rPr>
              <a:t> </a:t>
            </a:r>
            <a:r>
              <a:rPr lang="en-US" sz="3600" dirty="0" err="1">
                <a:solidFill>
                  <a:srgbClr val="5B9BD5">
                    <a:lumMod val="50000"/>
                  </a:srgbClr>
                </a:solidFill>
                <a:latin typeface="Times New Roman" panose="02020603050405020304" pitchFamily="18" charset="0"/>
                <a:cs typeface="Times New Roman" panose="02020603050405020304" pitchFamily="18" charset="0"/>
              </a:rPr>
              <a:t>cụ</a:t>
            </a:r>
            <a:r>
              <a:rPr lang="en-US" sz="3600" dirty="0">
                <a:solidFill>
                  <a:srgbClr val="5B9BD5">
                    <a:lumMod val="50000"/>
                  </a:srgbClr>
                </a:solidFill>
                <a:latin typeface="Times New Roman" panose="02020603050405020304" pitchFamily="18" charset="0"/>
                <a:cs typeface="Times New Roman" panose="02020603050405020304" pitchFamily="18" charset="0"/>
              </a:rPr>
              <a:t>.</a:t>
            </a:r>
            <a:endParaRPr kumimoji="0" lang="vi-VN" sz="3600" b="0" i="0" u="none" strike="noStrike" kern="1200" cap="none" spc="0" normalizeH="0" baseline="0" noProof="0" dirty="0">
              <a:ln>
                <a:noFill/>
              </a:ln>
              <a:solidFill>
                <a:srgbClr val="5B9BD5">
                  <a:lumMod val="50000"/>
                </a:srgbClr>
              </a:solidFill>
              <a:effectLst/>
              <a:uLnTx/>
              <a:uFillTx/>
              <a:latin typeface="Times New Roman" panose="02020603050405020304" pitchFamily="18" charset="0"/>
              <a:cs typeface="Times New Roman" panose="02020603050405020304" pitchFamily="18" charset="0"/>
            </a:endParaRPr>
          </a:p>
        </p:txBody>
      </p:sp>
      <p:grpSp>
        <p:nvGrpSpPr>
          <p:cNvPr id="520" name="Group 519">
            <a:extLst>
              <a:ext uri="{FF2B5EF4-FFF2-40B4-BE49-F238E27FC236}">
                <a16:creationId xmlns:a16="http://schemas.microsoft.com/office/drawing/2014/main" id="{A7192112-A1E1-4E95-8F55-5D9E46CBBAC9}"/>
              </a:ext>
            </a:extLst>
          </p:cNvPr>
          <p:cNvGrpSpPr/>
          <p:nvPr/>
        </p:nvGrpSpPr>
        <p:grpSpPr>
          <a:xfrm>
            <a:off x="4493685" y="2242842"/>
            <a:ext cx="1074057" cy="608042"/>
            <a:chOff x="4493685" y="2242842"/>
            <a:chExt cx="1074057" cy="608042"/>
          </a:xfrm>
        </p:grpSpPr>
        <p:sp>
          <p:nvSpPr>
            <p:cNvPr id="521" name="Rectangle: Rounded Corners 520">
              <a:extLst>
                <a:ext uri="{FF2B5EF4-FFF2-40B4-BE49-F238E27FC236}">
                  <a16:creationId xmlns:a16="http://schemas.microsoft.com/office/drawing/2014/main" id="{2850CF0D-1720-4A09-9EEC-F549FABA38EF}"/>
                </a:ext>
              </a:extLst>
            </p:cNvPr>
            <p:cNvSpPr/>
            <p:nvPr/>
          </p:nvSpPr>
          <p:spPr>
            <a:xfrm>
              <a:off x="4566349" y="2242842"/>
              <a:ext cx="885711" cy="573297"/>
            </a:xfrm>
            <a:prstGeom prst="roundRect">
              <a:avLst/>
            </a:prstGeom>
            <a:solidFill>
              <a:schemeClr val="accent4">
                <a:lumMod val="60000"/>
                <a:lumOff val="40000"/>
                <a:alpha val="83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73A091"/>
                </a:solidFill>
                <a:effectLst/>
                <a:uLnTx/>
                <a:uFillTx/>
                <a:latin typeface="Arial" panose="020B0604020202020204" pitchFamily="34" charset="0"/>
                <a:ea typeface="+mn-ea"/>
                <a:cs typeface="+mn-cs"/>
              </a:endParaRPr>
            </a:p>
          </p:txBody>
        </p:sp>
        <p:sp>
          <p:nvSpPr>
            <p:cNvPr id="522" name="文本框 6">
              <a:extLst>
                <a:ext uri="{FF2B5EF4-FFF2-40B4-BE49-F238E27FC236}">
                  <a16:creationId xmlns:a16="http://schemas.microsoft.com/office/drawing/2014/main" id="{52A9DB9C-2EB5-4A8F-865C-9DCE34F166A8}"/>
                </a:ext>
              </a:extLst>
            </p:cNvPr>
            <p:cNvSpPr txBox="1"/>
            <p:nvPr/>
          </p:nvSpPr>
          <p:spPr>
            <a:xfrm>
              <a:off x="4493685" y="2266109"/>
              <a:ext cx="10740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rPr>
                <a:t>01</a:t>
              </a:r>
              <a:endParaRPr kumimoji="0" lang="zh-CN" altLang="en-US" sz="3200" b="0" i="0" u="none" strike="noStrike" kern="1200" cap="none" spc="0" normalizeH="0" baseline="0" noProof="0" dirty="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endParaRPr>
            </a:p>
          </p:txBody>
        </p:sp>
      </p:grpSp>
      <p:grpSp>
        <p:nvGrpSpPr>
          <p:cNvPr id="523" name="Group 522">
            <a:extLst>
              <a:ext uri="{FF2B5EF4-FFF2-40B4-BE49-F238E27FC236}">
                <a16:creationId xmlns:a16="http://schemas.microsoft.com/office/drawing/2014/main" id="{E372925C-6506-48A1-B5F9-96E15A3690A4}"/>
              </a:ext>
            </a:extLst>
          </p:cNvPr>
          <p:cNvGrpSpPr/>
          <p:nvPr/>
        </p:nvGrpSpPr>
        <p:grpSpPr>
          <a:xfrm>
            <a:off x="3969428" y="3504495"/>
            <a:ext cx="1074057" cy="608042"/>
            <a:chOff x="4493685" y="2242842"/>
            <a:chExt cx="1074057" cy="608042"/>
          </a:xfrm>
        </p:grpSpPr>
        <p:sp>
          <p:nvSpPr>
            <p:cNvPr id="524" name="Rectangle: Rounded Corners 523">
              <a:extLst>
                <a:ext uri="{FF2B5EF4-FFF2-40B4-BE49-F238E27FC236}">
                  <a16:creationId xmlns:a16="http://schemas.microsoft.com/office/drawing/2014/main" id="{CE1EE120-12C7-4D1D-A0EC-3BF4367730BE}"/>
                </a:ext>
              </a:extLst>
            </p:cNvPr>
            <p:cNvSpPr/>
            <p:nvPr/>
          </p:nvSpPr>
          <p:spPr>
            <a:xfrm>
              <a:off x="4566349" y="2242842"/>
              <a:ext cx="885711" cy="573297"/>
            </a:xfrm>
            <a:prstGeom prst="roundRect">
              <a:avLst/>
            </a:prstGeom>
            <a:solidFill>
              <a:schemeClr val="accent4">
                <a:lumMod val="60000"/>
                <a:lumOff val="40000"/>
                <a:alpha val="83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73A091"/>
                </a:solidFill>
                <a:effectLst/>
                <a:uLnTx/>
                <a:uFillTx/>
                <a:latin typeface="Arial" panose="020B0604020202020204" pitchFamily="34" charset="0"/>
                <a:ea typeface="+mn-ea"/>
                <a:cs typeface="+mn-cs"/>
              </a:endParaRPr>
            </a:p>
          </p:txBody>
        </p:sp>
        <p:sp>
          <p:nvSpPr>
            <p:cNvPr id="525" name="文本框 6">
              <a:extLst>
                <a:ext uri="{FF2B5EF4-FFF2-40B4-BE49-F238E27FC236}">
                  <a16:creationId xmlns:a16="http://schemas.microsoft.com/office/drawing/2014/main" id="{3DE0883B-2C5E-411D-B3C3-00AC694542F9}"/>
                </a:ext>
              </a:extLst>
            </p:cNvPr>
            <p:cNvSpPr txBox="1"/>
            <p:nvPr/>
          </p:nvSpPr>
          <p:spPr>
            <a:xfrm>
              <a:off x="4493685" y="2266109"/>
              <a:ext cx="10740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rPr>
                <a:t>02</a:t>
              </a:r>
              <a:endParaRPr kumimoji="0" lang="zh-CN" altLang="en-US" sz="3200" b="0" i="0" u="none" strike="noStrike" kern="1200" cap="none" spc="0" normalizeH="0" baseline="0" noProof="0" dirty="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endParaRPr>
            </a:p>
          </p:txBody>
        </p:sp>
      </p:grpSp>
      <p:pic>
        <p:nvPicPr>
          <p:cNvPr id="526" name="Picture 525">
            <a:extLst>
              <a:ext uri="{FF2B5EF4-FFF2-40B4-BE49-F238E27FC236}">
                <a16:creationId xmlns:a16="http://schemas.microsoft.com/office/drawing/2014/main" id="{62CDF95A-AC08-494D-9057-D3F389D16B11}"/>
              </a:ext>
            </a:extLst>
          </p:cNvPr>
          <p:cNvPicPr>
            <a:picLocks noChangeAspect="1"/>
          </p:cNvPicPr>
          <p:nvPr/>
        </p:nvPicPr>
        <p:blipFill>
          <a:blip r:embed="rId4"/>
          <a:stretch>
            <a:fillRect/>
          </a:stretch>
        </p:blipFill>
        <p:spPr>
          <a:xfrm>
            <a:off x="3063212" y="290613"/>
            <a:ext cx="8328775" cy="1823937"/>
          </a:xfrm>
          <a:prstGeom prst="rect">
            <a:avLst/>
          </a:prstGeom>
        </p:spPr>
      </p:pic>
    </p:spTree>
    <p:extLst>
      <p:ext uri="{BB962C8B-B14F-4D97-AF65-F5344CB8AC3E}">
        <p14:creationId xmlns:p14="http://schemas.microsoft.com/office/powerpoint/2010/main" val="383786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20"/>
                                            </p:tgtEl>
                                            <p:attrNameLst>
                                              <p:attrName>style.visibility</p:attrName>
                                            </p:attrNameLst>
                                          </p:cBhvr>
                                          <p:to>
                                            <p:strVal val="visible"/>
                                          </p:to>
                                        </p:set>
                                        <p:animEffect transition="in" filter="wipe(down)">
                                          <p:cBhvr>
                                            <p:cTn id="13" dur="435">
                                              <p:stCondLst>
                                                <p:cond delay="0"/>
                                              </p:stCondLst>
                                            </p:cTn>
                                            <p:tgtEl>
                                              <p:spTgt spid="520"/>
                                            </p:tgtEl>
                                          </p:cBhvr>
                                        </p:animEffect>
                                        <p:anim calcmode="lin" valueType="num">
                                          <p:cBhvr>
                                            <p:cTn id="14" dur="1367" tmFilter="0,0; 0.14,0.36; 0.43,0.73; 0.71,0.91; 1.0,1.0">
                                              <p:stCondLst>
                                                <p:cond delay="0"/>
                                              </p:stCondLst>
                                            </p:cTn>
                                            <p:tgtEl>
                                              <p:spTgt spid="520"/>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520"/>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520"/>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520"/>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520"/>
                                            </p:tgtEl>
                                            <p:attrNameLst>
                                              <p:attrName>ppt_y</p:attrName>
                                            </p:attrNameLst>
                                          </p:cBhvr>
                                          <p:tavLst>
                                            <p:tav tm="0" fmla="#ppt_y-sin(pi*$)/81">
                                              <p:val>
                                                <p:fltVal val="0"/>
                                              </p:val>
                                            </p:tav>
                                            <p:tav tm="100000">
                                              <p:val>
                                                <p:fltVal val="1"/>
                                              </p:val>
                                            </p:tav>
                                          </p:tavLst>
                                        </p:anim>
                                        <p:animScale>
                                          <p:cBhvr>
                                            <p:cTn id="19" dur="20">
                                              <p:stCondLst>
                                                <p:cond delay="487"/>
                                              </p:stCondLst>
                                            </p:cTn>
                                            <p:tgtEl>
                                              <p:spTgt spid="520"/>
                                            </p:tgtEl>
                                          </p:cBhvr>
                                          <p:to x="100000" y="60000"/>
                                        </p:animScale>
                                        <p:animScale>
                                          <p:cBhvr>
                                            <p:cTn id="20" dur="124" decel="50000">
                                              <p:stCondLst>
                                                <p:cond delay="507"/>
                                              </p:stCondLst>
                                            </p:cTn>
                                            <p:tgtEl>
                                              <p:spTgt spid="520"/>
                                            </p:tgtEl>
                                          </p:cBhvr>
                                          <p:to x="100000" y="100000"/>
                                        </p:animScale>
                                        <p:animScale>
                                          <p:cBhvr>
                                            <p:cTn id="21" dur="20">
                                              <p:stCondLst>
                                                <p:cond delay="984"/>
                                              </p:stCondLst>
                                            </p:cTn>
                                            <p:tgtEl>
                                              <p:spTgt spid="520"/>
                                            </p:tgtEl>
                                          </p:cBhvr>
                                          <p:to x="100000" y="80000"/>
                                        </p:animScale>
                                        <p:animScale>
                                          <p:cBhvr>
                                            <p:cTn id="22" dur="124" decel="50000">
                                              <p:stCondLst>
                                                <p:cond delay="1004"/>
                                              </p:stCondLst>
                                            </p:cTn>
                                            <p:tgtEl>
                                              <p:spTgt spid="520"/>
                                            </p:tgtEl>
                                          </p:cBhvr>
                                          <p:to x="100000" y="100000"/>
                                        </p:animScale>
                                        <p:animScale>
                                          <p:cBhvr>
                                            <p:cTn id="23" dur="20">
                                              <p:stCondLst>
                                                <p:cond delay="1231"/>
                                              </p:stCondLst>
                                            </p:cTn>
                                            <p:tgtEl>
                                              <p:spTgt spid="520"/>
                                            </p:tgtEl>
                                          </p:cBhvr>
                                          <p:to x="100000" y="90000"/>
                                        </p:animScale>
                                        <p:animScale>
                                          <p:cBhvr>
                                            <p:cTn id="24" dur="124" decel="50000">
                                              <p:stCondLst>
                                                <p:cond delay="1251"/>
                                              </p:stCondLst>
                                            </p:cTn>
                                            <p:tgtEl>
                                              <p:spTgt spid="520"/>
                                            </p:tgtEl>
                                          </p:cBhvr>
                                          <p:to x="100000" y="100000"/>
                                        </p:animScale>
                                        <p:animScale>
                                          <p:cBhvr>
                                            <p:cTn id="25" dur="20">
                                              <p:stCondLst>
                                                <p:cond delay="1356"/>
                                              </p:stCondLst>
                                            </p:cTn>
                                            <p:tgtEl>
                                              <p:spTgt spid="520"/>
                                            </p:tgtEl>
                                          </p:cBhvr>
                                          <p:to x="100000" y="95000"/>
                                        </p:animScale>
                                        <p:animScale>
                                          <p:cBhvr>
                                            <p:cTn id="26" dur="124" decel="50000">
                                              <p:stCondLst>
                                                <p:cond delay="1376"/>
                                              </p:stCondLst>
                                            </p:cTn>
                                            <p:tgtEl>
                                              <p:spTgt spid="520"/>
                                            </p:tgtEl>
                                          </p:cBhvr>
                                          <p:to x="100000" y="100000"/>
                                        </p:animScale>
                                      </p:childTnLst>
                                    </p:cTn>
                                  </p:par>
                                </p:childTnLst>
                              </p:cTn>
                            </p:par>
                            <p:par>
                              <p:cTn id="27" fill="hold">
                                <p:stCondLst>
                                  <p:cond delay="1500"/>
                                </p:stCondLst>
                                <p:childTnLst>
                                  <p:par>
                                    <p:cTn id="28" presetID="2" presetClass="entr" presetSubtype="4" fill="hold" grpId="0" nodeType="afterEffect" p14:presetBounceEnd="80000">
                                      <p:stCondLst>
                                        <p:cond delay="0"/>
                                      </p:stCondLst>
                                      <p:iterate type="wd">
                                        <p:tmPct val="10000"/>
                                      </p:iterate>
                                      <p:childTnLst>
                                        <p:set>
                                          <p:cBhvr>
                                            <p:cTn id="29" dur="1" fill="hold">
                                              <p:stCondLst>
                                                <p:cond delay="0"/>
                                              </p:stCondLst>
                                            </p:cTn>
                                            <p:tgtEl>
                                              <p:spTgt spid="518"/>
                                            </p:tgtEl>
                                            <p:attrNameLst>
                                              <p:attrName>style.visibility</p:attrName>
                                            </p:attrNameLst>
                                          </p:cBhvr>
                                          <p:to>
                                            <p:strVal val="visible"/>
                                          </p:to>
                                        </p:set>
                                        <p:anim calcmode="lin" valueType="num" p14:bounceEnd="80000">
                                          <p:cBhvr additive="base">
                                            <p:cTn id="30" dur="500" fill="hold"/>
                                            <p:tgtEl>
                                              <p:spTgt spid="518"/>
                                            </p:tgtEl>
                                            <p:attrNameLst>
                                              <p:attrName>ppt_x</p:attrName>
                                            </p:attrNameLst>
                                          </p:cBhvr>
                                          <p:tavLst>
                                            <p:tav tm="0">
                                              <p:val>
                                                <p:strVal val="#ppt_x"/>
                                              </p:val>
                                            </p:tav>
                                            <p:tav tm="100000">
                                              <p:val>
                                                <p:strVal val="#ppt_x"/>
                                              </p:val>
                                            </p:tav>
                                          </p:tavLst>
                                        </p:anim>
                                        <p:anim calcmode="lin" valueType="num" p14:bounceEnd="80000">
                                          <p:cBhvr additive="base">
                                            <p:cTn id="31" dur="500" fill="hold"/>
                                            <p:tgtEl>
                                              <p:spTgt spid="5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523"/>
                                            </p:tgtEl>
                                            <p:attrNameLst>
                                              <p:attrName>style.visibility</p:attrName>
                                            </p:attrNameLst>
                                          </p:cBhvr>
                                          <p:to>
                                            <p:strVal val="visible"/>
                                          </p:to>
                                        </p:set>
                                        <p:animEffect transition="in" filter="wipe(down)">
                                          <p:cBhvr>
                                            <p:cTn id="36" dur="435">
                                              <p:stCondLst>
                                                <p:cond delay="0"/>
                                              </p:stCondLst>
                                            </p:cTn>
                                            <p:tgtEl>
                                              <p:spTgt spid="523"/>
                                            </p:tgtEl>
                                          </p:cBhvr>
                                        </p:animEffect>
                                        <p:anim calcmode="lin" valueType="num">
                                          <p:cBhvr>
                                            <p:cTn id="37" dur="1367" tmFilter="0,0; 0.14,0.36; 0.43,0.73; 0.71,0.91; 1.0,1.0">
                                              <p:stCondLst>
                                                <p:cond delay="0"/>
                                              </p:stCondLst>
                                            </p:cTn>
                                            <p:tgtEl>
                                              <p:spTgt spid="523"/>
                                            </p:tgtEl>
                                            <p:attrNameLst>
                                              <p:attrName>ppt_x</p:attrName>
                                            </p:attrNameLst>
                                          </p:cBhvr>
                                          <p:tavLst>
                                            <p:tav tm="0">
                                              <p:val>
                                                <p:strVal val="#ppt_x-0.25"/>
                                              </p:val>
                                            </p:tav>
                                            <p:tav tm="100000">
                                              <p:val>
                                                <p:strVal val="#ppt_x"/>
                                              </p:val>
                                            </p:tav>
                                          </p:tavLst>
                                        </p:anim>
                                        <p:anim calcmode="lin" valueType="num">
                                          <p:cBhvr>
                                            <p:cTn id="38" dur="498" tmFilter="0.0,0.0; 0.25,0.07; 0.50,0.2; 0.75,0.467; 1.0,1.0">
                                              <p:stCondLst>
                                                <p:cond delay="0"/>
                                              </p:stCondLst>
                                            </p:cTn>
                                            <p:tgtEl>
                                              <p:spTgt spid="523"/>
                                            </p:tgtEl>
                                            <p:attrNameLst>
                                              <p:attrName>ppt_y</p:attrName>
                                            </p:attrNameLst>
                                          </p:cBhvr>
                                          <p:tavLst>
                                            <p:tav tm="0" fmla="#ppt_y-sin(pi*$)/3">
                                              <p:val>
                                                <p:fltVal val="0.5"/>
                                              </p:val>
                                            </p:tav>
                                            <p:tav tm="100000">
                                              <p:val>
                                                <p:fltVal val="1"/>
                                              </p:val>
                                            </p:tav>
                                          </p:tavLst>
                                        </p:anim>
                                        <p:anim calcmode="lin" valueType="num">
                                          <p:cBhvr>
                                            <p:cTn id="39" dur="498" tmFilter="0, 0; 0.125,0.2665; 0.25,0.4; 0.375,0.465; 0.5,0.5;  0.625,0.535; 0.75,0.6; 0.875,0.7335; 1,1">
                                              <p:stCondLst>
                                                <p:cond delay="498"/>
                                              </p:stCondLst>
                                            </p:cTn>
                                            <p:tgtEl>
                                              <p:spTgt spid="523"/>
                                            </p:tgtEl>
                                            <p:attrNameLst>
                                              <p:attrName>ppt_y</p:attrName>
                                            </p:attrNameLst>
                                          </p:cBhvr>
                                          <p:tavLst>
                                            <p:tav tm="0" fmla="#ppt_y-sin(pi*$)/9">
                                              <p:val>
                                                <p:fltVal val="0"/>
                                              </p:val>
                                            </p:tav>
                                            <p:tav tm="100000">
                                              <p:val>
                                                <p:fltVal val="1"/>
                                              </p:val>
                                            </p:tav>
                                          </p:tavLst>
                                        </p:anim>
                                        <p:anim calcmode="lin" valueType="num">
                                          <p:cBhvr>
                                            <p:cTn id="40" dur="249" tmFilter="0, 0; 0.125,0.2665; 0.25,0.4; 0.375,0.465; 0.5,0.5;  0.625,0.535; 0.75,0.6; 0.875,0.7335; 1,1">
                                              <p:stCondLst>
                                                <p:cond delay="993"/>
                                              </p:stCondLst>
                                            </p:cTn>
                                            <p:tgtEl>
                                              <p:spTgt spid="523"/>
                                            </p:tgtEl>
                                            <p:attrNameLst>
                                              <p:attrName>ppt_y</p:attrName>
                                            </p:attrNameLst>
                                          </p:cBhvr>
                                          <p:tavLst>
                                            <p:tav tm="0" fmla="#ppt_y-sin(pi*$)/27">
                                              <p:val>
                                                <p:fltVal val="0"/>
                                              </p:val>
                                            </p:tav>
                                            <p:tav tm="100000">
                                              <p:val>
                                                <p:fltVal val="1"/>
                                              </p:val>
                                            </p:tav>
                                          </p:tavLst>
                                        </p:anim>
                                        <p:anim calcmode="lin" valueType="num">
                                          <p:cBhvr>
                                            <p:cTn id="41" dur="123" tmFilter="0, 0; 0.125,0.2665; 0.25,0.4; 0.375,0.465; 0.5,0.5;  0.625,0.535; 0.75,0.6; 0.875,0.7335; 1,1">
                                              <p:stCondLst>
                                                <p:cond delay="1242"/>
                                              </p:stCondLst>
                                            </p:cTn>
                                            <p:tgtEl>
                                              <p:spTgt spid="523"/>
                                            </p:tgtEl>
                                            <p:attrNameLst>
                                              <p:attrName>ppt_y</p:attrName>
                                            </p:attrNameLst>
                                          </p:cBhvr>
                                          <p:tavLst>
                                            <p:tav tm="0" fmla="#ppt_y-sin(pi*$)/81">
                                              <p:val>
                                                <p:fltVal val="0"/>
                                              </p:val>
                                            </p:tav>
                                            <p:tav tm="100000">
                                              <p:val>
                                                <p:fltVal val="1"/>
                                              </p:val>
                                            </p:tav>
                                          </p:tavLst>
                                        </p:anim>
                                        <p:animScale>
                                          <p:cBhvr>
                                            <p:cTn id="42" dur="20">
                                              <p:stCondLst>
                                                <p:cond delay="487"/>
                                              </p:stCondLst>
                                            </p:cTn>
                                            <p:tgtEl>
                                              <p:spTgt spid="523"/>
                                            </p:tgtEl>
                                          </p:cBhvr>
                                          <p:to x="100000" y="60000"/>
                                        </p:animScale>
                                        <p:animScale>
                                          <p:cBhvr>
                                            <p:cTn id="43" dur="124" decel="50000">
                                              <p:stCondLst>
                                                <p:cond delay="507"/>
                                              </p:stCondLst>
                                            </p:cTn>
                                            <p:tgtEl>
                                              <p:spTgt spid="523"/>
                                            </p:tgtEl>
                                          </p:cBhvr>
                                          <p:to x="100000" y="100000"/>
                                        </p:animScale>
                                        <p:animScale>
                                          <p:cBhvr>
                                            <p:cTn id="44" dur="20">
                                              <p:stCondLst>
                                                <p:cond delay="984"/>
                                              </p:stCondLst>
                                            </p:cTn>
                                            <p:tgtEl>
                                              <p:spTgt spid="523"/>
                                            </p:tgtEl>
                                          </p:cBhvr>
                                          <p:to x="100000" y="80000"/>
                                        </p:animScale>
                                        <p:animScale>
                                          <p:cBhvr>
                                            <p:cTn id="45" dur="124" decel="50000">
                                              <p:stCondLst>
                                                <p:cond delay="1004"/>
                                              </p:stCondLst>
                                            </p:cTn>
                                            <p:tgtEl>
                                              <p:spTgt spid="523"/>
                                            </p:tgtEl>
                                          </p:cBhvr>
                                          <p:to x="100000" y="100000"/>
                                        </p:animScale>
                                        <p:animScale>
                                          <p:cBhvr>
                                            <p:cTn id="46" dur="20">
                                              <p:stCondLst>
                                                <p:cond delay="1231"/>
                                              </p:stCondLst>
                                            </p:cTn>
                                            <p:tgtEl>
                                              <p:spTgt spid="523"/>
                                            </p:tgtEl>
                                          </p:cBhvr>
                                          <p:to x="100000" y="90000"/>
                                        </p:animScale>
                                        <p:animScale>
                                          <p:cBhvr>
                                            <p:cTn id="47" dur="124" decel="50000">
                                              <p:stCondLst>
                                                <p:cond delay="1251"/>
                                              </p:stCondLst>
                                            </p:cTn>
                                            <p:tgtEl>
                                              <p:spTgt spid="523"/>
                                            </p:tgtEl>
                                          </p:cBhvr>
                                          <p:to x="100000" y="100000"/>
                                        </p:animScale>
                                        <p:animScale>
                                          <p:cBhvr>
                                            <p:cTn id="48" dur="20">
                                              <p:stCondLst>
                                                <p:cond delay="1356"/>
                                              </p:stCondLst>
                                            </p:cTn>
                                            <p:tgtEl>
                                              <p:spTgt spid="523"/>
                                            </p:tgtEl>
                                          </p:cBhvr>
                                          <p:to x="100000" y="95000"/>
                                        </p:animScale>
                                        <p:animScale>
                                          <p:cBhvr>
                                            <p:cTn id="49" dur="124" decel="50000">
                                              <p:stCondLst>
                                                <p:cond delay="1376"/>
                                              </p:stCondLst>
                                            </p:cTn>
                                            <p:tgtEl>
                                              <p:spTgt spid="523"/>
                                            </p:tgtEl>
                                          </p:cBhvr>
                                          <p:to x="100000" y="100000"/>
                                        </p:animScale>
                                      </p:childTnLst>
                                    </p:cTn>
                                  </p:par>
                                </p:childTnLst>
                              </p:cTn>
                            </p:par>
                            <p:par>
                              <p:cTn id="50" fill="hold">
                                <p:stCondLst>
                                  <p:cond delay="1500"/>
                                </p:stCondLst>
                                <p:childTnLst>
                                  <p:par>
                                    <p:cTn id="51" presetID="2" presetClass="entr" presetSubtype="4" fill="hold" grpId="0" nodeType="afterEffect" p14:presetBounceEnd="80000">
                                      <p:stCondLst>
                                        <p:cond delay="0"/>
                                      </p:stCondLst>
                                      <p:iterate type="wd">
                                        <p:tmPct val="10000"/>
                                      </p:iterate>
                                      <p:childTnLst>
                                        <p:set>
                                          <p:cBhvr>
                                            <p:cTn id="52" dur="1" fill="hold">
                                              <p:stCondLst>
                                                <p:cond delay="0"/>
                                              </p:stCondLst>
                                            </p:cTn>
                                            <p:tgtEl>
                                              <p:spTgt spid="519"/>
                                            </p:tgtEl>
                                            <p:attrNameLst>
                                              <p:attrName>style.visibility</p:attrName>
                                            </p:attrNameLst>
                                          </p:cBhvr>
                                          <p:to>
                                            <p:strVal val="visible"/>
                                          </p:to>
                                        </p:set>
                                        <p:anim calcmode="lin" valueType="num" p14:bounceEnd="80000">
                                          <p:cBhvr additive="base">
                                            <p:cTn id="53" dur="500" fill="hold"/>
                                            <p:tgtEl>
                                              <p:spTgt spid="519"/>
                                            </p:tgtEl>
                                            <p:attrNameLst>
                                              <p:attrName>ppt_x</p:attrName>
                                            </p:attrNameLst>
                                          </p:cBhvr>
                                          <p:tavLst>
                                            <p:tav tm="0">
                                              <p:val>
                                                <p:strVal val="#ppt_x"/>
                                              </p:val>
                                            </p:tav>
                                            <p:tav tm="100000">
                                              <p:val>
                                                <p:strVal val="#ppt_x"/>
                                              </p:val>
                                            </p:tav>
                                          </p:tavLst>
                                        </p:anim>
                                        <p:anim calcmode="lin" valueType="num" p14:bounceEnd="80000">
                                          <p:cBhvr additive="base">
                                            <p:cTn id="54" dur="500" fill="hold"/>
                                            <p:tgtEl>
                                              <p:spTgt spid="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518" grpId="0"/>
          <p:bldP spid="5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20"/>
                                            </p:tgtEl>
                                            <p:attrNameLst>
                                              <p:attrName>style.visibility</p:attrName>
                                            </p:attrNameLst>
                                          </p:cBhvr>
                                          <p:to>
                                            <p:strVal val="visible"/>
                                          </p:to>
                                        </p:set>
                                        <p:animEffect transition="in" filter="wipe(down)">
                                          <p:cBhvr>
                                            <p:cTn id="13" dur="435">
                                              <p:stCondLst>
                                                <p:cond delay="0"/>
                                              </p:stCondLst>
                                            </p:cTn>
                                            <p:tgtEl>
                                              <p:spTgt spid="520"/>
                                            </p:tgtEl>
                                          </p:cBhvr>
                                        </p:animEffect>
                                        <p:anim calcmode="lin" valueType="num">
                                          <p:cBhvr>
                                            <p:cTn id="14" dur="1367" tmFilter="0,0; 0.14,0.36; 0.43,0.73; 0.71,0.91; 1.0,1.0">
                                              <p:stCondLst>
                                                <p:cond delay="0"/>
                                              </p:stCondLst>
                                            </p:cTn>
                                            <p:tgtEl>
                                              <p:spTgt spid="520"/>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520"/>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520"/>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520"/>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520"/>
                                            </p:tgtEl>
                                            <p:attrNameLst>
                                              <p:attrName>ppt_y</p:attrName>
                                            </p:attrNameLst>
                                          </p:cBhvr>
                                          <p:tavLst>
                                            <p:tav tm="0" fmla="#ppt_y-sin(pi*$)/81">
                                              <p:val>
                                                <p:fltVal val="0"/>
                                              </p:val>
                                            </p:tav>
                                            <p:tav tm="100000">
                                              <p:val>
                                                <p:fltVal val="1"/>
                                              </p:val>
                                            </p:tav>
                                          </p:tavLst>
                                        </p:anim>
                                        <p:animScale>
                                          <p:cBhvr>
                                            <p:cTn id="19" dur="20">
                                              <p:stCondLst>
                                                <p:cond delay="487"/>
                                              </p:stCondLst>
                                            </p:cTn>
                                            <p:tgtEl>
                                              <p:spTgt spid="520"/>
                                            </p:tgtEl>
                                          </p:cBhvr>
                                          <p:to x="100000" y="60000"/>
                                        </p:animScale>
                                        <p:animScale>
                                          <p:cBhvr>
                                            <p:cTn id="20" dur="124" decel="50000">
                                              <p:stCondLst>
                                                <p:cond delay="507"/>
                                              </p:stCondLst>
                                            </p:cTn>
                                            <p:tgtEl>
                                              <p:spTgt spid="520"/>
                                            </p:tgtEl>
                                          </p:cBhvr>
                                          <p:to x="100000" y="100000"/>
                                        </p:animScale>
                                        <p:animScale>
                                          <p:cBhvr>
                                            <p:cTn id="21" dur="20">
                                              <p:stCondLst>
                                                <p:cond delay="984"/>
                                              </p:stCondLst>
                                            </p:cTn>
                                            <p:tgtEl>
                                              <p:spTgt spid="520"/>
                                            </p:tgtEl>
                                          </p:cBhvr>
                                          <p:to x="100000" y="80000"/>
                                        </p:animScale>
                                        <p:animScale>
                                          <p:cBhvr>
                                            <p:cTn id="22" dur="124" decel="50000">
                                              <p:stCondLst>
                                                <p:cond delay="1004"/>
                                              </p:stCondLst>
                                            </p:cTn>
                                            <p:tgtEl>
                                              <p:spTgt spid="520"/>
                                            </p:tgtEl>
                                          </p:cBhvr>
                                          <p:to x="100000" y="100000"/>
                                        </p:animScale>
                                        <p:animScale>
                                          <p:cBhvr>
                                            <p:cTn id="23" dur="20">
                                              <p:stCondLst>
                                                <p:cond delay="1231"/>
                                              </p:stCondLst>
                                            </p:cTn>
                                            <p:tgtEl>
                                              <p:spTgt spid="520"/>
                                            </p:tgtEl>
                                          </p:cBhvr>
                                          <p:to x="100000" y="90000"/>
                                        </p:animScale>
                                        <p:animScale>
                                          <p:cBhvr>
                                            <p:cTn id="24" dur="124" decel="50000">
                                              <p:stCondLst>
                                                <p:cond delay="1251"/>
                                              </p:stCondLst>
                                            </p:cTn>
                                            <p:tgtEl>
                                              <p:spTgt spid="520"/>
                                            </p:tgtEl>
                                          </p:cBhvr>
                                          <p:to x="100000" y="100000"/>
                                        </p:animScale>
                                        <p:animScale>
                                          <p:cBhvr>
                                            <p:cTn id="25" dur="20">
                                              <p:stCondLst>
                                                <p:cond delay="1356"/>
                                              </p:stCondLst>
                                            </p:cTn>
                                            <p:tgtEl>
                                              <p:spTgt spid="520"/>
                                            </p:tgtEl>
                                          </p:cBhvr>
                                          <p:to x="100000" y="95000"/>
                                        </p:animScale>
                                        <p:animScale>
                                          <p:cBhvr>
                                            <p:cTn id="26" dur="124" decel="50000">
                                              <p:stCondLst>
                                                <p:cond delay="1376"/>
                                              </p:stCondLst>
                                            </p:cTn>
                                            <p:tgtEl>
                                              <p:spTgt spid="520"/>
                                            </p:tgtEl>
                                          </p:cBhvr>
                                          <p:to x="100000" y="100000"/>
                                        </p:animScale>
                                      </p:childTnLst>
                                    </p:cTn>
                                  </p:par>
                                </p:childTnLst>
                              </p:cTn>
                            </p:par>
                            <p:par>
                              <p:cTn id="27" fill="hold">
                                <p:stCondLst>
                                  <p:cond delay="1500"/>
                                </p:stCondLst>
                                <p:childTnLst>
                                  <p:par>
                                    <p:cTn id="28" presetID="2" presetClass="entr" presetSubtype="4" fill="hold" grpId="0" nodeType="afterEffect">
                                      <p:stCondLst>
                                        <p:cond delay="0"/>
                                      </p:stCondLst>
                                      <p:iterate type="wd">
                                        <p:tmPct val="10000"/>
                                      </p:iterate>
                                      <p:childTnLst>
                                        <p:set>
                                          <p:cBhvr>
                                            <p:cTn id="29" dur="1" fill="hold">
                                              <p:stCondLst>
                                                <p:cond delay="0"/>
                                              </p:stCondLst>
                                            </p:cTn>
                                            <p:tgtEl>
                                              <p:spTgt spid="518"/>
                                            </p:tgtEl>
                                            <p:attrNameLst>
                                              <p:attrName>style.visibility</p:attrName>
                                            </p:attrNameLst>
                                          </p:cBhvr>
                                          <p:to>
                                            <p:strVal val="visible"/>
                                          </p:to>
                                        </p:set>
                                        <p:anim calcmode="lin" valueType="num">
                                          <p:cBhvr additive="base">
                                            <p:cTn id="30" dur="500" fill="hold"/>
                                            <p:tgtEl>
                                              <p:spTgt spid="518"/>
                                            </p:tgtEl>
                                            <p:attrNameLst>
                                              <p:attrName>ppt_x</p:attrName>
                                            </p:attrNameLst>
                                          </p:cBhvr>
                                          <p:tavLst>
                                            <p:tav tm="0">
                                              <p:val>
                                                <p:strVal val="#ppt_x"/>
                                              </p:val>
                                            </p:tav>
                                            <p:tav tm="100000">
                                              <p:val>
                                                <p:strVal val="#ppt_x"/>
                                              </p:val>
                                            </p:tav>
                                          </p:tavLst>
                                        </p:anim>
                                        <p:anim calcmode="lin" valueType="num">
                                          <p:cBhvr additive="base">
                                            <p:cTn id="31" dur="500" fill="hold"/>
                                            <p:tgtEl>
                                              <p:spTgt spid="5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523"/>
                                            </p:tgtEl>
                                            <p:attrNameLst>
                                              <p:attrName>style.visibility</p:attrName>
                                            </p:attrNameLst>
                                          </p:cBhvr>
                                          <p:to>
                                            <p:strVal val="visible"/>
                                          </p:to>
                                        </p:set>
                                        <p:animEffect transition="in" filter="wipe(down)">
                                          <p:cBhvr>
                                            <p:cTn id="36" dur="435">
                                              <p:stCondLst>
                                                <p:cond delay="0"/>
                                              </p:stCondLst>
                                            </p:cTn>
                                            <p:tgtEl>
                                              <p:spTgt spid="523"/>
                                            </p:tgtEl>
                                          </p:cBhvr>
                                        </p:animEffect>
                                        <p:anim calcmode="lin" valueType="num">
                                          <p:cBhvr>
                                            <p:cTn id="37" dur="1367" tmFilter="0,0; 0.14,0.36; 0.43,0.73; 0.71,0.91; 1.0,1.0">
                                              <p:stCondLst>
                                                <p:cond delay="0"/>
                                              </p:stCondLst>
                                            </p:cTn>
                                            <p:tgtEl>
                                              <p:spTgt spid="523"/>
                                            </p:tgtEl>
                                            <p:attrNameLst>
                                              <p:attrName>ppt_x</p:attrName>
                                            </p:attrNameLst>
                                          </p:cBhvr>
                                          <p:tavLst>
                                            <p:tav tm="0">
                                              <p:val>
                                                <p:strVal val="#ppt_x-0.25"/>
                                              </p:val>
                                            </p:tav>
                                            <p:tav tm="100000">
                                              <p:val>
                                                <p:strVal val="#ppt_x"/>
                                              </p:val>
                                            </p:tav>
                                          </p:tavLst>
                                        </p:anim>
                                        <p:anim calcmode="lin" valueType="num">
                                          <p:cBhvr>
                                            <p:cTn id="38" dur="498" tmFilter="0.0,0.0; 0.25,0.07; 0.50,0.2; 0.75,0.467; 1.0,1.0">
                                              <p:stCondLst>
                                                <p:cond delay="0"/>
                                              </p:stCondLst>
                                            </p:cTn>
                                            <p:tgtEl>
                                              <p:spTgt spid="523"/>
                                            </p:tgtEl>
                                            <p:attrNameLst>
                                              <p:attrName>ppt_y</p:attrName>
                                            </p:attrNameLst>
                                          </p:cBhvr>
                                          <p:tavLst>
                                            <p:tav tm="0" fmla="#ppt_y-sin(pi*$)/3">
                                              <p:val>
                                                <p:fltVal val="0.5"/>
                                              </p:val>
                                            </p:tav>
                                            <p:tav tm="100000">
                                              <p:val>
                                                <p:fltVal val="1"/>
                                              </p:val>
                                            </p:tav>
                                          </p:tavLst>
                                        </p:anim>
                                        <p:anim calcmode="lin" valueType="num">
                                          <p:cBhvr>
                                            <p:cTn id="39" dur="498" tmFilter="0, 0; 0.125,0.2665; 0.25,0.4; 0.375,0.465; 0.5,0.5;  0.625,0.535; 0.75,0.6; 0.875,0.7335; 1,1">
                                              <p:stCondLst>
                                                <p:cond delay="498"/>
                                              </p:stCondLst>
                                            </p:cTn>
                                            <p:tgtEl>
                                              <p:spTgt spid="523"/>
                                            </p:tgtEl>
                                            <p:attrNameLst>
                                              <p:attrName>ppt_y</p:attrName>
                                            </p:attrNameLst>
                                          </p:cBhvr>
                                          <p:tavLst>
                                            <p:tav tm="0" fmla="#ppt_y-sin(pi*$)/9">
                                              <p:val>
                                                <p:fltVal val="0"/>
                                              </p:val>
                                            </p:tav>
                                            <p:tav tm="100000">
                                              <p:val>
                                                <p:fltVal val="1"/>
                                              </p:val>
                                            </p:tav>
                                          </p:tavLst>
                                        </p:anim>
                                        <p:anim calcmode="lin" valueType="num">
                                          <p:cBhvr>
                                            <p:cTn id="40" dur="249" tmFilter="0, 0; 0.125,0.2665; 0.25,0.4; 0.375,0.465; 0.5,0.5;  0.625,0.535; 0.75,0.6; 0.875,0.7335; 1,1">
                                              <p:stCondLst>
                                                <p:cond delay="993"/>
                                              </p:stCondLst>
                                            </p:cTn>
                                            <p:tgtEl>
                                              <p:spTgt spid="523"/>
                                            </p:tgtEl>
                                            <p:attrNameLst>
                                              <p:attrName>ppt_y</p:attrName>
                                            </p:attrNameLst>
                                          </p:cBhvr>
                                          <p:tavLst>
                                            <p:tav tm="0" fmla="#ppt_y-sin(pi*$)/27">
                                              <p:val>
                                                <p:fltVal val="0"/>
                                              </p:val>
                                            </p:tav>
                                            <p:tav tm="100000">
                                              <p:val>
                                                <p:fltVal val="1"/>
                                              </p:val>
                                            </p:tav>
                                          </p:tavLst>
                                        </p:anim>
                                        <p:anim calcmode="lin" valueType="num">
                                          <p:cBhvr>
                                            <p:cTn id="41" dur="123" tmFilter="0, 0; 0.125,0.2665; 0.25,0.4; 0.375,0.465; 0.5,0.5;  0.625,0.535; 0.75,0.6; 0.875,0.7335; 1,1">
                                              <p:stCondLst>
                                                <p:cond delay="1242"/>
                                              </p:stCondLst>
                                            </p:cTn>
                                            <p:tgtEl>
                                              <p:spTgt spid="523"/>
                                            </p:tgtEl>
                                            <p:attrNameLst>
                                              <p:attrName>ppt_y</p:attrName>
                                            </p:attrNameLst>
                                          </p:cBhvr>
                                          <p:tavLst>
                                            <p:tav tm="0" fmla="#ppt_y-sin(pi*$)/81">
                                              <p:val>
                                                <p:fltVal val="0"/>
                                              </p:val>
                                            </p:tav>
                                            <p:tav tm="100000">
                                              <p:val>
                                                <p:fltVal val="1"/>
                                              </p:val>
                                            </p:tav>
                                          </p:tavLst>
                                        </p:anim>
                                        <p:animScale>
                                          <p:cBhvr>
                                            <p:cTn id="42" dur="20">
                                              <p:stCondLst>
                                                <p:cond delay="487"/>
                                              </p:stCondLst>
                                            </p:cTn>
                                            <p:tgtEl>
                                              <p:spTgt spid="523"/>
                                            </p:tgtEl>
                                          </p:cBhvr>
                                          <p:to x="100000" y="60000"/>
                                        </p:animScale>
                                        <p:animScale>
                                          <p:cBhvr>
                                            <p:cTn id="43" dur="124" decel="50000">
                                              <p:stCondLst>
                                                <p:cond delay="507"/>
                                              </p:stCondLst>
                                            </p:cTn>
                                            <p:tgtEl>
                                              <p:spTgt spid="523"/>
                                            </p:tgtEl>
                                          </p:cBhvr>
                                          <p:to x="100000" y="100000"/>
                                        </p:animScale>
                                        <p:animScale>
                                          <p:cBhvr>
                                            <p:cTn id="44" dur="20">
                                              <p:stCondLst>
                                                <p:cond delay="984"/>
                                              </p:stCondLst>
                                            </p:cTn>
                                            <p:tgtEl>
                                              <p:spTgt spid="523"/>
                                            </p:tgtEl>
                                          </p:cBhvr>
                                          <p:to x="100000" y="80000"/>
                                        </p:animScale>
                                        <p:animScale>
                                          <p:cBhvr>
                                            <p:cTn id="45" dur="124" decel="50000">
                                              <p:stCondLst>
                                                <p:cond delay="1004"/>
                                              </p:stCondLst>
                                            </p:cTn>
                                            <p:tgtEl>
                                              <p:spTgt spid="523"/>
                                            </p:tgtEl>
                                          </p:cBhvr>
                                          <p:to x="100000" y="100000"/>
                                        </p:animScale>
                                        <p:animScale>
                                          <p:cBhvr>
                                            <p:cTn id="46" dur="20">
                                              <p:stCondLst>
                                                <p:cond delay="1231"/>
                                              </p:stCondLst>
                                            </p:cTn>
                                            <p:tgtEl>
                                              <p:spTgt spid="523"/>
                                            </p:tgtEl>
                                          </p:cBhvr>
                                          <p:to x="100000" y="90000"/>
                                        </p:animScale>
                                        <p:animScale>
                                          <p:cBhvr>
                                            <p:cTn id="47" dur="124" decel="50000">
                                              <p:stCondLst>
                                                <p:cond delay="1251"/>
                                              </p:stCondLst>
                                            </p:cTn>
                                            <p:tgtEl>
                                              <p:spTgt spid="523"/>
                                            </p:tgtEl>
                                          </p:cBhvr>
                                          <p:to x="100000" y="100000"/>
                                        </p:animScale>
                                        <p:animScale>
                                          <p:cBhvr>
                                            <p:cTn id="48" dur="20">
                                              <p:stCondLst>
                                                <p:cond delay="1356"/>
                                              </p:stCondLst>
                                            </p:cTn>
                                            <p:tgtEl>
                                              <p:spTgt spid="523"/>
                                            </p:tgtEl>
                                          </p:cBhvr>
                                          <p:to x="100000" y="95000"/>
                                        </p:animScale>
                                        <p:animScale>
                                          <p:cBhvr>
                                            <p:cTn id="49" dur="124" decel="50000">
                                              <p:stCondLst>
                                                <p:cond delay="1376"/>
                                              </p:stCondLst>
                                            </p:cTn>
                                            <p:tgtEl>
                                              <p:spTgt spid="523"/>
                                            </p:tgtEl>
                                          </p:cBhvr>
                                          <p:to x="100000" y="100000"/>
                                        </p:animScale>
                                      </p:childTnLst>
                                    </p:cTn>
                                  </p:par>
                                </p:childTnLst>
                              </p:cTn>
                            </p:par>
                            <p:par>
                              <p:cTn id="50" fill="hold">
                                <p:stCondLst>
                                  <p:cond delay="1500"/>
                                </p:stCondLst>
                                <p:childTnLst>
                                  <p:par>
                                    <p:cTn id="51" presetID="2" presetClass="entr" presetSubtype="4" fill="hold" grpId="0" nodeType="afterEffect">
                                      <p:stCondLst>
                                        <p:cond delay="0"/>
                                      </p:stCondLst>
                                      <p:iterate type="wd">
                                        <p:tmPct val="10000"/>
                                      </p:iterate>
                                      <p:childTnLst>
                                        <p:set>
                                          <p:cBhvr>
                                            <p:cTn id="52" dur="1" fill="hold">
                                              <p:stCondLst>
                                                <p:cond delay="0"/>
                                              </p:stCondLst>
                                            </p:cTn>
                                            <p:tgtEl>
                                              <p:spTgt spid="519"/>
                                            </p:tgtEl>
                                            <p:attrNameLst>
                                              <p:attrName>style.visibility</p:attrName>
                                            </p:attrNameLst>
                                          </p:cBhvr>
                                          <p:to>
                                            <p:strVal val="visible"/>
                                          </p:to>
                                        </p:set>
                                        <p:anim calcmode="lin" valueType="num">
                                          <p:cBhvr additive="base">
                                            <p:cTn id="53" dur="500" fill="hold"/>
                                            <p:tgtEl>
                                              <p:spTgt spid="519"/>
                                            </p:tgtEl>
                                            <p:attrNameLst>
                                              <p:attrName>ppt_x</p:attrName>
                                            </p:attrNameLst>
                                          </p:cBhvr>
                                          <p:tavLst>
                                            <p:tav tm="0">
                                              <p:val>
                                                <p:strVal val="#ppt_x"/>
                                              </p:val>
                                            </p:tav>
                                            <p:tav tm="100000">
                                              <p:val>
                                                <p:strVal val="#ppt_x"/>
                                              </p:val>
                                            </p:tav>
                                          </p:tavLst>
                                        </p:anim>
                                        <p:anim calcmode="lin" valueType="num">
                                          <p:cBhvr additive="base">
                                            <p:cTn id="54" dur="500" fill="hold"/>
                                            <p:tgtEl>
                                              <p:spTgt spid="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518" grpId="0"/>
          <p:bldP spid="51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EA46FC-B7C8-4D61-B941-77FC13BBC58D}"/>
              </a:ext>
            </a:extLst>
          </p:cNvPr>
          <p:cNvPicPr>
            <a:picLocks noChangeAspect="1"/>
          </p:cNvPicPr>
          <p:nvPr/>
        </p:nvPicPr>
        <p:blipFill>
          <a:blip r:embed="rId2"/>
          <a:stretch>
            <a:fillRect/>
          </a:stretch>
        </p:blipFill>
        <p:spPr>
          <a:xfrm>
            <a:off x="1143000" y="943252"/>
            <a:ext cx="9455150" cy="4974519"/>
          </a:xfrm>
          <a:prstGeom prst="rect">
            <a:avLst/>
          </a:prstGeom>
        </p:spPr>
      </p:pic>
    </p:spTree>
    <p:extLst>
      <p:ext uri="{BB962C8B-B14F-4D97-AF65-F5344CB8AC3E}">
        <p14:creationId xmlns:p14="http://schemas.microsoft.com/office/powerpoint/2010/main" val="61250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36C24D-C79F-4F4E-A292-D33C43F5A702}"/>
              </a:ext>
            </a:extLst>
          </p:cNvPr>
          <p:cNvPicPr>
            <a:picLocks noChangeAspect="1"/>
          </p:cNvPicPr>
          <p:nvPr/>
        </p:nvPicPr>
        <p:blipFill>
          <a:blip r:embed="rId3"/>
          <a:stretch>
            <a:fillRect/>
          </a:stretch>
        </p:blipFill>
        <p:spPr>
          <a:xfrm>
            <a:off x="2755869" y="2099970"/>
            <a:ext cx="6565961" cy="2353260"/>
          </a:xfrm>
          <a:prstGeom prst="rect">
            <a:avLst/>
          </a:prstGeom>
        </p:spPr>
      </p:pic>
    </p:spTree>
    <p:extLst>
      <p:ext uri="{BB962C8B-B14F-4D97-AF65-F5344CB8AC3E}">
        <p14:creationId xmlns:p14="http://schemas.microsoft.com/office/powerpoint/2010/main" val="32882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2390775" y="2208176"/>
            <a:ext cx="7496464" cy="2123658"/>
          </a:xfrm>
          <a:prstGeom prst="rect">
            <a:avLst/>
          </a:prstGeom>
          <a:noFill/>
        </p:spPr>
        <p:txBody>
          <a:bodyPr wrap="square" rtlCol="0">
            <a:spAutoFit/>
          </a:bodyPr>
          <a:lstStyle/>
          <a:p>
            <a:pPr lvl="0" algn="ctr">
              <a:defRPr/>
            </a:pPr>
            <a:r>
              <a:rPr lang="en-US" altLang="zh-CN" sz="6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a:t>
            </a:r>
            <a:r>
              <a:rPr lang="vi-VN" altLang="zh-CN" sz="6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rò chơi “Chọn đúng, chọn nhanh”</a:t>
            </a:r>
            <a:endParaRPr kumimoji="0" lang="zh-CN" alt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spTree>
    <p:extLst>
      <p:ext uri="{BB962C8B-B14F-4D97-AF65-F5344CB8AC3E}">
        <p14:creationId xmlns:p14="http://schemas.microsoft.com/office/powerpoint/2010/main" val="39891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animEffect transition="in" filter="fade">
                                      <p:cBhvr>
                                        <p:cTn id="25" dur="1000"/>
                                        <p:tgtEl>
                                          <p:spTgt spid="28">
                                            <p:txEl>
                                              <p:pRg st="0" end="0"/>
                                            </p:txEl>
                                          </p:spTgt>
                                        </p:tgtEl>
                                      </p:cBhvr>
                                    </p:animEffect>
                                    <p:anim calcmode="lin" valueType="num">
                                      <p:cBhvr>
                                        <p:cTn id="26"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334456B-C61F-430A-ACC8-4E4E0E832DBF}"/>
              </a:ext>
            </a:extLst>
          </p:cNvPr>
          <p:cNvGrpSpPr/>
          <p:nvPr/>
        </p:nvGrpSpPr>
        <p:grpSpPr>
          <a:xfrm>
            <a:off x="1325880" y="1353262"/>
            <a:ext cx="9509760" cy="4673990"/>
            <a:chOff x="1493520" y="1706880"/>
            <a:chExt cx="9509760" cy="4673990"/>
          </a:xfrm>
        </p:grpSpPr>
        <p:sp>
          <p:nvSpPr>
            <p:cNvPr id="4" name="Plaque 3">
              <a:extLst>
                <a:ext uri="{FF2B5EF4-FFF2-40B4-BE49-F238E27FC236}">
                  <a16:creationId xmlns:a16="http://schemas.microsoft.com/office/drawing/2014/main" id="{827393EC-ADBF-448A-9519-C0DE6FD76DEF}"/>
                </a:ext>
              </a:extLst>
            </p:cNvPr>
            <p:cNvSpPr/>
            <p:nvPr/>
          </p:nvSpPr>
          <p:spPr>
            <a:xfrm>
              <a:off x="1493520" y="1706880"/>
              <a:ext cx="9509760" cy="4673990"/>
            </a:xfrm>
            <a:prstGeom prst="plaque">
              <a:avLst/>
            </a:prstGeom>
            <a:solidFill>
              <a:srgbClr val="FFFFCC"/>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7F50D460-215C-4F8C-8FE7-E9B23E8267AA}"/>
                </a:ext>
              </a:extLst>
            </p:cNvPr>
            <p:cNvSpPr txBox="1"/>
            <p:nvPr/>
          </p:nvSpPr>
          <p:spPr>
            <a:xfrm>
              <a:off x="1937108" y="2230206"/>
              <a:ext cx="8653065" cy="3785652"/>
            </a:xfrm>
            <a:prstGeom prst="rect">
              <a:avLst/>
            </a:prstGeom>
            <a:noFill/>
          </p:spPr>
          <p:txBody>
            <a:bodyPr wrap="square" rtlCol="0">
              <a:spAutoFit/>
            </a:bodyPr>
            <a:lstStyle/>
            <a:p>
              <a:pPr marL="457200" indent="-457200" algn="just">
                <a:buFont typeface="Arial" panose="020B0604020202020204" pitchFamily="34" charset="0"/>
                <a:buChar char="•"/>
              </a:pPr>
              <a:r>
                <a:rPr lang="vi-VN" sz="3000" b="1" dirty="0">
                  <a:latin typeface="Times New Roman" panose="02020603050405020304" pitchFamily="18" charset="0"/>
                  <a:ea typeface="Cambria" panose="02040503050406030204" pitchFamily="18" charset="0"/>
                  <a:cs typeface="Times New Roman" panose="02020603050405020304" pitchFamily="18" charset="0"/>
                </a:rPr>
                <a:t>Chọn 2 đội tham gia chơi, mỗi đội gồm 5 thành viên.</a:t>
              </a:r>
              <a:endParaRPr lang="en-US" sz="3000" b="1" dirty="0">
                <a:latin typeface="Times New Roman" panose="02020603050405020304" pitchFamily="18" charset="0"/>
                <a:ea typeface="Cambria" panose="02040503050406030204" pitchFamily="18" charset="0"/>
                <a:cs typeface="Times New Roman" panose="02020603050405020304" pitchFamily="18" charset="0"/>
              </a:endParaRPr>
            </a:p>
            <a:p>
              <a:pPr marL="457200" indent="-457200" algn="just">
                <a:buFont typeface="Arial" panose="020B0604020202020204" pitchFamily="34" charset="0"/>
                <a:buChar char="•"/>
              </a:pPr>
              <a:r>
                <a:rPr lang="vi-VN" sz="3000" b="1" dirty="0">
                  <a:latin typeface="Times New Roman" panose="02020603050405020304" pitchFamily="18" charset="0"/>
                  <a:ea typeface="Cambria" panose="02040503050406030204" pitchFamily="18" charset="0"/>
                  <a:cs typeface="Times New Roman" panose="02020603050405020304" pitchFamily="18" charset="0"/>
                </a:rPr>
                <a:t>Thành viên của mỗi đội lần lượt chạy lên bàn vật liệu và dụng cụ để lựa chọn đúng vật liệu, dụng cụ làm xe đồ chơi mà người quản trò yêu cầu.</a:t>
              </a:r>
              <a:endParaRPr lang="en-US" sz="3000" b="1" dirty="0">
                <a:latin typeface="Times New Roman" panose="02020603050405020304" pitchFamily="18" charset="0"/>
                <a:ea typeface="Cambria" panose="02040503050406030204" pitchFamily="18" charset="0"/>
                <a:cs typeface="Times New Roman" panose="02020603050405020304" pitchFamily="18" charset="0"/>
              </a:endParaRPr>
            </a:p>
            <a:p>
              <a:pPr marL="457200" indent="-457200" algn="just">
                <a:buFont typeface="Arial" panose="020B0604020202020204" pitchFamily="34" charset="0"/>
                <a:buChar char="•"/>
              </a:pPr>
              <a:r>
                <a:rPr lang="vi-VN" sz="3000" b="1" dirty="0">
                  <a:latin typeface="Times New Roman" panose="02020603050405020304" pitchFamily="18" charset="0"/>
                  <a:ea typeface="Cambria" panose="02040503050406030204" pitchFamily="18" charset="0"/>
                  <a:cs typeface="Times New Roman" panose="02020603050405020304" pitchFamily="18" charset="0"/>
                </a:rPr>
                <a:t>Trong thời gian 2 phút, đội nào mang về đúng và nhiều vật liệu, dụng cụ hơn thì giành chiến thắng.</a:t>
              </a:r>
            </a:p>
          </p:txBody>
        </p:sp>
      </p:grpSp>
      <p:sp>
        <p:nvSpPr>
          <p:cNvPr id="6" name="Rectangle: Rounded Corners 5">
            <a:extLst>
              <a:ext uri="{FF2B5EF4-FFF2-40B4-BE49-F238E27FC236}">
                <a16:creationId xmlns:a16="http://schemas.microsoft.com/office/drawing/2014/main" id="{33C19CAA-62E6-4029-9568-0790E218285A}"/>
              </a:ext>
            </a:extLst>
          </p:cNvPr>
          <p:cNvSpPr/>
          <p:nvPr/>
        </p:nvSpPr>
        <p:spPr>
          <a:xfrm>
            <a:off x="4126168" y="759512"/>
            <a:ext cx="3939664" cy="10287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Luật</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chơi</a:t>
            </a:r>
            <a:endPar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00049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15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E64AD00A-E17F-453A-8F34-F8772AB548D0}"/>
              </a:ext>
            </a:extLst>
          </p:cNvPr>
          <p:cNvSpPr/>
          <p:nvPr/>
        </p:nvSpPr>
        <p:spPr>
          <a:xfrm>
            <a:off x="4811844" y="1903708"/>
            <a:ext cx="6580858" cy="2989266"/>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altLang="zh-CN" sz="2800" b="0" i="0" u="none" strike="noStrike" kern="1200" cap="none" spc="30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Nêu được đặc điểm của xe đồ chơi: màu sắc, hình dạng, kích thước các bộ phận của xe.</a:t>
            </a:r>
            <a:endParaRPr kumimoji="0" lang="en-US" altLang="zh-CN" sz="2800" b="0" i="0" u="none" strike="noStrike" kern="1200" cap="none" spc="30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800" spc="300" dirty="0">
                <a:solidFill>
                  <a:prstClr val="white"/>
                </a:solidFill>
                <a:latin typeface="Times New Roman" panose="02020603050405020304" pitchFamily="18" charset="0"/>
                <a:ea typeface="字魂35号-经典雅黑" panose="02000000000000000000" pitchFamily="2" charset="-122"/>
                <a:cs typeface="Times New Roman" panose="02020603050405020304" pitchFamily="18" charset="0"/>
              </a:rPr>
              <a:t>L</a:t>
            </a:r>
            <a:r>
              <a:rPr kumimoji="0" lang="vi-VN" altLang="zh-CN" sz="2800" b="0" i="0" u="none" strike="noStrike" kern="1200" cap="none" spc="30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ựa chọn được vật liệu, dụng cụ phù hợp để làm xe đồ chơi.</a:t>
            </a:r>
          </a:p>
        </p:txBody>
      </p:sp>
      <p:sp>
        <p:nvSpPr>
          <p:cNvPr id="21" name="文本框 71">
            <a:extLst>
              <a:ext uri="{FF2B5EF4-FFF2-40B4-BE49-F238E27FC236}">
                <a16:creationId xmlns:a16="http://schemas.microsoft.com/office/drawing/2014/main" id="{F60F297D-89B6-4A10-A9B3-ECBED6F78D08}"/>
              </a:ext>
            </a:extLst>
          </p:cNvPr>
          <p:cNvSpPr txBox="1"/>
          <p:nvPr/>
        </p:nvSpPr>
        <p:spPr>
          <a:xfrm>
            <a:off x="1280900" y="1828758"/>
            <a:ext cx="2910100" cy="1015663"/>
          </a:xfrm>
          <a:prstGeom prst="rect">
            <a:avLst/>
          </a:prstGeom>
          <a:noFill/>
        </p:spPr>
        <p:txBody>
          <a:bodyPr wrap="square" rtlCol="0">
            <a:spAutoFit/>
          </a:bodyPr>
          <a:lstStyle>
            <a:defPPr>
              <a:defRPr lang="zh-CN"/>
            </a:defPPr>
            <a:lvl1pPr algn="dist">
              <a:defRPr sz="8800">
                <a:solidFill>
                  <a:srgbClr val="44D8D4"/>
                </a:solidFill>
                <a:latin typeface="字魂35号-经典雅黑" panose="02000000000000000000" pitchFamily="2" charset="-122"/>
                <a:ea typeface="字魂35号-经典雅黑"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Yêu</a:t>
            </a:r>
            <a:r>
              <a:rPr kumimoji="0" lang="en-US" altLang="zh-CN" sz="6000" b="0"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altLang="zh-CN" sz="6000" b="0" i="0" u="none" strike="noStrike" kern="120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cầu</a:t>
            </a:r>
            <a:endParaRPr kumimoji="0" lang="zh-CN" altLang="en-US" sz="6000" b="0"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endParaRPr>
          </a:p>
        </p:txBody>
      </p:sp>
      <p:sp>
        <p:nvSpPr>
          <p:cNvPr id="23" name="文本框 72">
            <a:extLst>
              <a:ext uri="{FF2B5EF4-FFF2-40B4-BE49-F238E27FC236}">
                <a16:creationId xmlns:a16="http://schemas.microsoft.com/office/drawing/2014/main" id="{75466889-A4B1-45EE-9C72-9C41900D9423}"/>
              </a:ext>
            </a:extLst>
          </p:cNvPr>
          <p:cNvSpPr txBox="1"/>
          <p:nvPr/>
        </p:nvSpPr>
        <p:spPr>
          <a:xfrm>
            <a:off x="1938202" y="2995208"/>
            <a:ext cx="2694765" cy="1015663"/>
          </a:xfrm>
          <a:prstGeom prst="rect">
            <a:avLst/>
          </a:prstGeom>
          <a:noFill/>
        </p:spPr>
        <p:txBody>
          <a:bodyPr wrap="square" rtlCol="0">
            <a:spAutoFit/>
          </a:bodyPr>
          <a:lstStyle>
            <a:defPPr>
              <a:defRPr lang="zh-CN"/>
            </a:defPPr>
            <a:lvl1pPr algn="dist">
              <a:defRPr sz="8800">
                <a:solidFill>
                  <a:srgbClr val="44D8D4"/>
                </a:solidFill>
                <a:latin typeface="字魂35号-经典雅黑" panose="02000000000000000000" pitchFamily="2" charset="-122"/>
                <a:ea typeface="字魂35号-经典雅黑"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cần</a:t>
            </a:r>
            <a:r>
              <a:rPr kumimoji="0" lang="en-US" altLang="zh-CN" sz="6000" b="0"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altLang="zh-CN" sz="6000" b="0" i="0" u="none" strike="noStrike" kern="1200" cap="none" spc="0" normalizeH="0" baseline="0" noProof="0" dirty="0" err="1">
                <a:ln>
                  <a:noFill/>
                </a:ln>
                <a:solidFill>
                  <a:schemeClr val="accent1"/>
                </a:solidFill>
                <a:effectLst/>
                <a:uLnTx/>
                <a:uFillTx/>
                <a:latin typeface="Times New Roman" panose="02020603050405020304" pitchFamily="18" charset="0"/>
                <a:cs typeface="Times New Roman" panose="02020603050405020304" pitchFamily="18" charset="0"/>
              </a:rPr>
              <a:t>đạt</a:t>
            </a:r>
            <a:endParaRPr kumimoji="0" lang="zh-CN" altLang="en-US" sz="6000" b="0"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endParaRPr>
          </a:p>
        </p:txBody>
      </p:sp>
      <p:pic>
        <p:nvPicPr>
          <p:cNvPr id="18" name="图片 13">
            <a:extLst>
              <a:ext uri="{FF2B5EF4-FFF2-40B4-BE49-F238E27FC236}">
                <a16:creationId xmlns:a16="http://schemas.microsoft.com/office/drawing/2014/main" id="{0D1A2079-1780-4E7C-8C2B-E871C14CACE3}"/>
              </a:ext>
            </a:extLst>
          </p:cNvPr>
          <p:cNvPicPr>
            <a:picLocks noChangeAspect="1"/>
          </p:cNvPicPr>
          <p:nvPr/>
        </p:nvPicPr>
        <p:blipFill rotWithShape="1">
          <a:blip r:embed="rId3"/>
          <a:srcRect l="-1575" r="-1"/>
          <a:stretch/>
        </p:blipFill>
        <p:spPr>
          <a:xfrm>
            <a:off x="10563425" y="-265819"/>
            <a:ext cx="1628575" cy="1914744"/>
          </a:xfrm>
          <a:prstGeom prst="rect">
            <a:avLst/>
          </a:prstGeom>
        </p:spPr>
      </p:pic>
    </p:spTree>
    <p:extLst>
      <p:ext uri="{BB962C8B-B14F-4D97-AF65-F5344CB8AC3E}">
        <p14:creationId xmlns:p14="http://schemas.microsoft.com/office/powerpoint/2010/main" val="99159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type="lt">
                                    <p:tmPct val="15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cTn>
                              </p:par>
                            </p:childTnLst>
                          </p:cTn>
                        </p:par>
                        <p:par>
                          <p:cTn id="9" fill="hold">
                            <p:stCondLst>
                              <p:cond delay="875"/>
                            </p:stCondLst>
                            <p:childTnLst>
                              <p:par>
                                <p:cTn id="10" presetID="23" presetClass="entr" presetSubtype="32" fill="hold" grpId="0" nodeType="afterEffect">
                                  <p:stCondLst>
                                    <p:cond delay="0"/>
                                  </p:stCondLst>
                                  <p:iterate type="lt">
                                    <p:tmPct val="15000"/>
                                  </p:iterate>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strVal val="4*#ppt_w"/>
                                          </p:val>
                                        </p:tav>
                                        <p:tav tm="100000">
                                          <p:val>
                                            <p:strVal val="#ppt_w"/>
                                          </p:val>
                                        </p:tav>
                                      </p:tavLst>
                                    </p:anim>
                                    <p:anim calcmode="lin" valueType="num">
                                      <p:cBhvr>
                                        <p:cTn id="13" dur="500" fill="hold"/>
                                        <p:tgtEl>
                                          <p:spTgt spid="23"/>
                                        </p:tgtEl>
                                        <p:attrNameLst>
                                          <p:attrName>ppt_h</p:attrName>
                                        </p:attrNameLst>
                                      </p:cBhvr>
                                      <p:tavLst>
                                        <p:tav tm="0">
                                          <p:val>
                                            <p:strVal val="4*#ppt_h"/>
                                          </p:val>
                                        </p:tav>
                                        <p:tav tm="100000">
                                          <p:val>
                                            <p:strVal val="#ppt_h"/>
                                          </p:val>
                                        </p:tav>
                                      </p:tavLst>
                                    </p:anim>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C67FEA-AA2F-4B2A-ADEA-A4CE2DB4B4AC}"/>
              </a:ext>
            </a:extLst>
          </p:cNvPr>
          <p:cNvPicPr>
            <a:picLocks noChangeAspect="1"/>
          </p:cNvPicPr>
          <p:nvPr/>
        </p:nvPicPr>
        <p:blipFill>
          <a:blip r:embed="rId3"/>
          <a:stretch>
            <a:fillRect/>
          </a:stretch>
        </p:blipFill>
        <p:spPr>
          <a:xfrm>
            <a:off x="2438103" y="2122428"/>
            <a:ext cx="6858594" cy="2822693"/>
          </a:xfrm>
          <a:prstGeom prst="rect">
            <a:avLst/>
          </a:prstGeom>
        </p:spPr>
      </p:pic>
    </p:spTree>
    <p:extLst>
      <p:ext uri="{BB962C8B-B14F-4D97-AF65-F5344CB8AC3E}">
        <p14:creationId xmlns:p14="http://schemas.microsoft.com/office/powerpoint/2010/main" val="298447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A couple of figurines next to a cake&#10;&#10;Description automatically generated with low confidence">
            <a:extLst>
              <a:ext uri="{FF2B5EF4-FFF2-40B4-BE49-F238E27FC236}">
                <a16:creationId xmlns:a16="http://schemas.microsoft.com/office/drawing/2014/main" id="{AB0360B9-E33F-26BB-88AF-48CD30503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46" y="3180527"/>
            <a:ext cx="4486391" cy="3480047"/>
          </a:xfrm>
          <a:prstGeom prst="rect">
            <a:avLst/>
          </a:prstGeom>
        </p:spPr>
      </p:pic>
      <p:sp>
        <p:nvSpPr>
          <p:cNvPr id="5" name="TextBox 4">
            <a:extLst>
              <a:ext uri="{FF2B5EF4-FFF2-40B4-BE49-F238E27FC236}">
                <a16:creationId xmlns:a16="http://schemas.microsoft.com/office/drawing/2014/main" id="{FAFB322F-E6AE-B75A-1CAE-49227FA77217}"/>
              </a:ext>
            </a:extLst>
          </p:cNvPr>
          <p:cNvSpPr txBox="1"/>
          <p:nvPr/>
        </p:nvSpPr>
        <p:spPr>
          <a:xfrm>
            <a:off x="2177939" y="2272936"/>
            <a:ext cx="8638108" cy="1201783"/>
          </a:xfrm>
          <a:prstGeom prst="rect">
            <a:avLst/>
          </a:prstGeom>
          <a:noFill/>
        </p:spPr>
        <p:txBody>
          <a:bodyPr wrap="square" rtlCol="0">
            <a:prstTxWarp prst="textDoubleWave1">
              <a:avLst/>
            </a:prstTxWarp>
            <a:spAutoFit/>
          </a:bodyPr>
          <a:lstStyle/>
          <a:p>
            <a:pPr algn="ctr" defTabSz="914377"/>
            <a:r>
              <a:rPr lang="en-US" sz="5400" b="1" dirty="0" err="1">
                <a:solidFill>
                  <a:srgbClr val="FF0000"/>
                </a:solidFill>
                <a:latin typeface="Times New Roman" panose="02020603050405020304" pitchFamily="18" charset="0"/>
                <a:ea typeface="LNTH-LuoLuoNotangYuanTi 1"/>
                <a:cs typeface="Times New Roman" panose="02020603050405020304" pitchFamily="18" charset="0"/>
              </a:rPr>
              <a:t>Em</a:t>
            </a:r>
            <a:r>
              <a:rPr lang="en-US" sz="5400" b="1" dirty="0">
                <a:solidFill>
                  <a:srgbClr val="FF0000"/>
                </a:solidFill>
                <a:latin typeface="Times New Roman" panose="02020603050405020304" pitchFamily="18" charset="0"/>
                <a:ea typeface="LNTH-LuoLuoNotangYuanTi 1"/>
                <a:cs typeface="Times New Roman" panose="02020603050405020304" pitchFamily="18" charset="0"/>
              </a:rPr>
              <a:t> </a:t>
            </a:r>
            <a:r>
              <a:rPr lang="en-US" sz="5400" b="1" dirty="0" err="1">
                <a:solidFill>
                  <a:srgbClr val="FF0000"/>
                </a:solidFill>
                <a:latin typeface="Times New Roman" panose="02020603050405020304" pitchFamily="18" charset="0"/>
                <a:ea typeface="LNTH-LuoLuoNotangYuanTi 1"/>
                <a:cs typeface="Times New Roman" panose="02020603050405020304" pitchFamily="18" charset="0"/>
              </a:rPr>
              <a:t>nhớ</a:t>
            </a:r>
            <a:r>
              <a:rPr lang="en-US" sz="5400" b="1" dirty="0">
                <a:solidFill>
                  <a:srgbClr val="FF0000"/>
                </a:solidFill>
                <a:latin typeface="Times New Roman" panose="02020603050405020304" pitchFamily="18" charset="0"/>
                <a:ea typeface="LNTH-LuoLuoNotangYuanTi 1"/>
                <a:cs typeface="Times New Roman" panose="02020603050405020304" pitchFamily="18" charset="0"/>
              </a:rPr>
              <a:t> </a:t>
            </a:r>
            <a:r>
              <a:rPr lang="en-US" sz="5400" b="1" dirty="0" err="1">
                <a:solidFill>
                  <a:srgbClr val="FF0000"/>
                </a:solidFill>
                <a:latin typeface="Times New Roman" panose="02020603050405020304" pitchFamily="18" charset="0"/>
                <a:ea typeface="LNTH-LuoLuoNotangYuanTi 1"/>
                <a:cs typeface="Times New Roman" panose="02020603050405020304" pitchFamily="18" charset="0"/>
              </a:rPr>
              <a:t>những</a:t>
            </a:r>
            <a:r>
              <a:rPr lang="en-US" sz="5400" b="1" dirty="0">
                <a:solidFill>
                  <a:srgbClr val="FF0000"/>
                </a:solidFill>
                <a:latin typeface="Times New Roman" panose="02020603050405020304" pitchFamily="18" charset="0"/>
                <a:ea typeface="LNTH-LuoLuoNotangYuanTi 1"/>
                <a:cs typeface="Times New Roman" panose="02020603050405020304" pitchFamily="18" charset="0"/>
              </a:rPr>
              <a:t> </a:t>
            </a:r>
            <a:r>
              <a:rPr lang="en-US" sz="5400" b="1" dirty="0" err="1">
                <a:solidFill>
                  <a:srgbClr val="FF0000"/>
                </a:solidFill>
                <a:latin typeface="Times New Roman" panose="02020603050405020304" pitchFamily="18" charset="0"/>
                <a:ea typeface="LNTH-LuoLuoNotangYuanTi 1"/>
                <a:cs typeface="Times New Roman" panose="02020603050405020304" pitchFamily="18" charset="0"/>
              </a:rPr>
              <a:t>gì</a:t>
            </a:r>
            <a:r>
              <a:rPr lang="en-US" sz="5400" b="1" dirty="0">
                <a:solidFill>
                  <a:srgbClr val="FF0000"/>
                </a:solidFill>
                <a:latin typeface="Times New Roman" panose="02020603050405020304" pitchFamily="18" charset="0"/>
                <a:ea typeface="LNTH-LuoLuoNotangYuanTi 1"/>
                <a:cs typeface="Times New Roman" panose="02020603050405020304" pitchFamily="18" charset="0"/>
              </a:rPr>
              <a:t> ? </a:t>
            </a:r>
          </a:p>
        </p:txBody>
      </p:sp>
      <p:pic>
        <p:nvPicPr>
          <p:cNvPr id="2" name="Picture 1">
            <a:extLst>
              <a:ext uri="{FF2B5EF4-FFF2-40B4-BE49-F238E27FC236}">
                <a16:creationId xmlns:a16="http://schemas.microsoft.com/office/drawing/2014/main" id="{D95F70BD-5E3B-434A-A6C8-DB3C0D7C5EE3}"/>
              </a:ext>
            </a:extLst>
          </p:cNvPr>
          <p:cNvPicPr>
            <a:picLocks noChangeAspect="1"/>
          </p:cNvPicPr>
          <p:nvPr/>
        </p:nvPicPr>
        <p:blipFill>
          <a:blip r:embed="rId4"/>
          <a:stretch>
            <a:fillRect/>
          </a:stretch>
        </p:blipFill>
        <p:spPr>
          <a:xfrm>
            <a:off x="4189540" y="604252"/>
            <a:ext cx="4804064" cy="1566808"/>
          </a:xfrm>
          <a:prstGeom prst="rect">
            <a:avLst/>
          </a:prstGeom>
        </p:spPr>
      </p:pic>
    </p:spTree>
    <p:extLst>
      <p:ext uri="{BB962C8B-B14F-4D97-AF65-F5344CB8AC3E}">
        <p14:creationId xmlns:p14="http://schemas.microsoft.com/office/powerpoint/2010/main" val="1805019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406207" y="1100958"/>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err="1">
                <a:solidFill>
                  <a:prstClr val="black"/>
                </a:solidFill>
                <a:latin typeface="Times New Roman" panose="02020603050405020304" pitchFamily="18" charset="0"/>
                <a:cs typeface="Times New Roman" panose="02020603050405020304" pitchFamily="18" charset="0"/>
              </a:rPr>
              <a:t>Câu</a:t>
            </a:r>
            <a:r>
              <a:rPr lang="en-US" sz="3600" b="1" dirty="0">
                <a:solidFill>
                  <a:prstClr val="black"/>
                </a:solidFill>
                <a:latin typeface="Times New Roman" panose="02020603050405020304" pitchFamily="18" charset="0"/>
                <a:cs typeface="Times New Roman" panose="02020603050405020304" pitchFamily="18" charset="0"/>
              </a:rPr>
              <a:t> 1: </a:t>
            </a:r>
            <a:r>
              <a:rPr lang="vi-VN" sz="3600" b="1" dirty="0">
                <a:solidFill>
                  <a:prstClr val="black"/>
                </a:solidFill>
                <a:latin typeface="Times New Roman" panose="02020603050405020304" pitchFamily="18" charset="0"/>
                <a:cs typeface="Times New Roman" panose="02020603050405020304" pitchFamily="18" charset="0"/>
              </a:rPr>
              <a:t>Nêu tên các loại đồ chơi trẻ em?</a:t>
            </a:r>
            <a:endParaRPr lang="en-US" sz="3600" b="1" dirty="0">
              <a:solidFill>
                <a:prstClr val="black"/>
              </a:solidFill>
              <a:latin typeface="Times New Roman" panose="02020603050405020304" pitchFamily="18" charset="0"/>
              <a:cs typeface="Times New Roman" panose="02020603050405020304" pitchFamily="18" charset="0"/>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sp>
        <p:nvSpPr>
          <p:cNvPr id="7" name="TextBox 6">
            <a:extLst>
              <a:ext uri="{FF2B5EF4-FFF2-40B4-BE49-F238E27FC236}">
                <a16:creationId xmlns:a16="http://schemas.microsoft.com/office/drawing/2014/main" id="{06659234-6FD3-4BF1-8FF4-4A8F4B983BF0}"/>
              </a:ext>
            </a:extLst>
          </p:cNvPr>
          <p:cNvSpPr txBox="1"/>
          <p:nvPr/>
        </p:nvSpPr>
        <p:spPr>
          <a:xfrm>
            <a:off x="1567543" y="3396071"/>
            <a:ext cx="8526508" cy="1200329"/>
          </a:xfrm>
          <a:prstGeom prst="rect">
            <a:avLst/>
          </a:prstGeom>
          <a:noFill/>
        </p:spPr>
        <p:txBody>
          <a:bodyPr wrap="square" rtlCol="0">
            <a:spAutoFit/>
          </a:bodyPr>
          <a:lstStyle/>
          <a:p>
            <a:pPr algn="ctr"/>
            <a:r>
              <a:rPr lang="nl-NL" sz="36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Đồ chơi trí tuệ, đồ chơi vận động, đồ chơi truyền thống và đồ chơi hiện đại,...</a:t>
            </a:r>
            <a:endParaRPr lang="en-US" sz="36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941037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275578" y="918078"/>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Nêu</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thông</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điệp</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4Đ?</a:t>
            </a: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sp>
        <p:nvSpPr>
          <p:cNvPr id="6" name="TextBox 5">
            <a:extLst>
              <a:ext uri="{FF2B5EF4-FFF2-40B4-BE49-F238E27FC236}">
                <a16:creationId xmlns:a16="http://schemas.microsoft.com/office/drawing/2014/main" id="{2E95EA73-AC50-4B9E-9DA0-67128ED0FD3C}"/>
              </a:ext>
            </a:extLst>
          </p:cNvPr>
          <p:cNvSpPr txBox="1"/>
          <p:nvPr/>
        </p:nvSpPr>
        <p:spPr>
          <a:xfrm>
            <a:off x="1724297" y="3056436"/>
            <a:ext cx="8552634" cy="1200329"/>
          </a:xfrm>
          <a:prstGeom prst="rect">
            <a:avLst/>
          </a:prstGeom>
          <a:noFill/>
        </p:spPr>
        <p:txBody>
          <a:bodyPr wrap="square" rtlCol="0">
            <a:spAutoFit/>
          </a:bodyPr>
          <a:lstStyle/>
          <a:p>
            <a:pPr algn="ctr"/>
            <a:r>
              <a:rPr lang="vi-VN"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Thông điệp 4Đ là chơi đồ chơi đúng lúc, đúng chỗ, đúng thời lượng và đúng cách.</a:t>
            </a:r>
            <a:endParaRPr lang="en-US" sz="36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840689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48A8C7-23D4-4F70-8D67-28BF04C8241D}"/>
              </a:ext>
            </a:extLst>
          </p:cNvPr>
          <p:cNvPicPr>
            <a:picLocks noChangeAspect="1"/>
          </p:cNvPicPr>
          <p:nvPr/>
        </p:nvPicPr>
        <p:blipFill>
          <a:blip r:embed="rId3"/>
          <a:stretch>
            <a:fillRect/>
          </a:stretch>
        </p:blipFill>
        <p:spPr>
          <a:xfrm>
            <a:off x="2644604" y="2223795"/>
            <a:ext cx="6864691" cy="2353260"/>
          </a:xfrm>
          <a:prstGeom prst="rect">
            <a:avLst/>
          </a:prstGeom>
        </p:spPr>
      </p:pic>
    </p:spTree>
    <p:extLst>
      <p:ext uri="{BB962C8B-B14F-4D97-AF65-F5344CB8AC3E}">
        <p14:creationId xmlns:p14="http://schemas.microsoft.com/office/powerpoint/2010/main" val="29835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1839393" y="2636801"/>
            <a:ext cx="811664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a) </a:t>
            </a:r>
            <a:r>
              <a:rPr kumimoji="0" lang="en-US" altLang="zh-CN" sz="5400" b="1" i="0" u="none" strike="noStrike" kern="1200" cap="none" spc="0" normalizeH="0" baseline="0" noProof="0" dirty="0" err="1">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Tìm</a:t>
            </a:r>
            <a:r>
              <a:rPr kumimoji="0" lang="en-US" altLang="zh-CN" sz="5400" b="1" i="0" u="none" strike="noStrike" kern="1200" cap="none" spc="0" normalizeH="0" noProof="0" dirty="0">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hiểu</a:t>
            </a:r>
            <a:r>
              <a:rPr kumimoji="0" lang="en-US" altLang="zh-CN" sz="5400" b="1" i="0" u="none" strike="noStrike" kern="1200" cap="none" spc="0" normalizeH="0" noProof="0" dirty="0">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sản</a:t>
            </a:r>
            <a:r>
              <a:rPr kumimoji="0" lang="en-US" altLang="zh-CN" sz="5400" b="1" i="0" u="none" strike="noStrike" kern="1200" cap="none" spc="0" normalizeH="0" noProof="0" dirty="0">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phẩm</a:t>
            </a:r>
            <a:r>
              <a:rPr kumimoji="0" lang="en-US" altLang="zh-CN" sz="5400" b="1" i="0" u="none" strike="noStrike" kern="1200" cap="none" spc="0" normalizeH="0" noProof="0" dirty="0">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mẫu</a:t>
            </a:r>
            <a:endParaRPr kumimoji="0" lang="zh-CN" altLang="en-US" sz="5400" b="1" i="0" u="none" strike="noStrike" kern="1200" cap="none" spc="0" normalizeH="0" baseline="0" noProof="0" dirty="0">
              <a:ln>
                <a:noFill/>
              </a:ln>
              <a:solidFill>
                <a:srgbClr val="394A73"/>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spTree>
    <p:extLst>
      <p:ext uri="{BB962C8B-B14F-4D97-AF65-F5344CB8AC3E}">
        <p14:creationId xmlns:p14="http://schemas.microsoft.com/office/powerpoint/2010/main" val="39501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0464E5-DD9D-4E84-9BC4-8B3E76C3FEA7}"/>
              </a:ext>
            </a:extLst>
          </p:cNvPr>
          <p:cNvSpPr/>
          <p:nvPr/>
        </p:nvSpPr>
        <p:spPr>
          <a:xfrm>
            <a:off x="678724" y="556259"/>
            <a:ext cx="10772775" cy="933450"/>
          </a:xfrm>
          <a:prstGeom prst="roundRect">
            <a:avLst/>
          </a:prstGeom>
          <a:solidFill>
            <a:srgbClr val="FFFF00"/>
          </a:solidFill>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6" name="TextBox 5">
            <a:extLst>
              <a:ext uri="{FF2B5EF4-FFF2-40B4-BE49-F238E27FC236}">
                <a16:creationId xmlns:a16="http://schemas.microsoft.com/office/drawing/2014/main" id="{D1CF3E66-A0E4-467C-B2B8-F29697E9333D}"/>
              </a:ext>
            </a:extLst>
          </p:cNvPr>
          <p:cNvSpPr txBox="1"/>
          <p:nvPr/>
        </p:nvSpPr>
        <p:spPr>
          <a:xfrm>
            <a:off x="995226" y="511083"/>
            <a:ext cx="1033462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Em hãy quan sát xe đồ chơi mẫu trong Hình 3, nhận xét về hình dạng, màu sắc và kích thước của xe.</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E66AF65-92C8-4A63-AA30-7CAA617D646C}"/>
              </a:ext>
            </a:extLst>
          </p:cNvPr>
          <p:cNvPicPr>
            <a:picLocks noChangeAspect="1"/>
          </p:cNvPicPr>
          <p:nvPr/>
        </p:nvPicPr>
        <p:blipFill>
          <a:blip r:embed="rId3"/>
          <a:stretch>
            <a:fillRect/>
          </a:stretch>
        </p:blipFill>
        <p:spPr>
          <a:xfrm>
            <a:off x="1100137" y="2257562"/>
            <a:ext cx="3990975" cy="3000375"/>
          </a:xfrm>
          <a:prstGeom prst="rect">
            <a:avLst/>
          </a:prstGeom>
        </p:spPr>
      </p:pic>
      <p:pic>
        <p:nvPicPr>
          <p:cNvPr id="7" name="Picture 6">
            <a:extLst>
              <a:ext uri="{FF2B5EF4-FFF2-40B4-BE49-F238E27FC236}">
                <a16:creationId xmlns:a16="http://schemas.microsoft.com/office/drawing/2014/main" id="{03F4EF66-FF3C-489E-9967-27AC9C90C1CC}"/>
              </a:ext>
            </a:extLst>
          </p:cNvPr>
          <p:cNvPicPr>
            <a:picLocks noChangeAspect="1"/>
          </p:cNvPicPr>
          <p:nvPr/>
        </p:nvPicPr>
        <p:blipFill>
          <a:blip r:embed="rId4"/>
          <a:stretch>
            <a:fillRect/>
          </a:stretch>
        </p:blipFill>
        <p:spPr>
          <a:xfrm>
            <a:off x="5695950" y="2281375"/>
            <a:ext cx="5238750" cy="3600450"/>
          </a:xfrm>
          <a:prstGeom prst="rect">
            <a:avLst/>
          </a:prstGeom>
        </p:spPr>
      </p:pic>
    </p:spTree>
    <p:extLst>
      <p:ext uri="{BB962C8B-B14F-4D97-AF65-F5344CB8AC3E}">
        <p14:creationId xmlns:p14="http://schemas.microsoft.com/office/powerpoint/2010/main" val="362868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6672E-CBE2-4D27-A8FE-984812E2337C}"/>
              </a:ext>
            </a:extLst>
          </p:cNvPr>
          <p:cNvPicPr>
            <a:picLocks noChangeAspect="1"/>
          </p:cNvPicPr>
          <p:nvPr/>
        </p:nvPicPr>
        <p:blipFill>
          <a:blip r:embed="rId2"/>
          <a:stretch>
            <a:fillRect/>
          </a:stretch>
        </p:blipFill>
        <p:spPr>
          <a:xfrm>
            <a:off x="3995737" y="881062"/>
            <a:ext cx="3990975" cy="3000375"/>
          </a:xfrm>
          <a:prstGeom prst="rect">
            <a:avLst/>
          </a:prstGeom>
        </p:spPr>
      </p:pic>
      <p:sp>
        <p:nvSpPr>
          <p:cNvPr id="7" name="Rectangle: Rounded Corners 6">
            <a:extLst>
              <a:ext uri="{FF2B5EF4-FFF2-40B4-BE49-F238E27FC236}">
                <a16:creationId xmlns:a16="http://schemas.microsoft.com/office/drawing/2014/main" id="{D9A56108-0F86-421B-A9BF-F107F1F9CD82}"/>
              </a:ext>
            </a:extLst>
          </p:cNvPr>
          <p:cNvSpPr/>
          <p:nvPr/>
        </p:nvSpPr>
        <p:spPr>
          <a:xfrm>
            <a:off x="3208337" y="4255366"/>
            <a:ext cx="6650037" cy="1366839"/>
          </a:xfrm>
          <a:custGeom>
            <a:avLst/>
            <a:gdLst>
              <a:gd name="connsiteX0" fmla="*/ 0 w 6650037"/>
              <a:gd name="connsiteY0" fmla="*/ 227811 h 1366839"/>
              <a:gd name="connsiteX1" fmla="*/ 227811 w 6650037"/>
              <a:gd name="connsiteY1" fmla="*/ 0 h 1366839"/>
              <a:gd name="connsiteX2" fmla="*/ 852884 w 6650037"/>
              <a:gd name="connsiteY2" fmla="*/ 0 h 1366839"/>
              <a:gd name="connsiteX3" fmla="*/ 1416012 w 6650037"/>
              <a:gd name="connsiteY3" fmla="*/ 0 h 1366839"/>
              <a:gd name="connsiteX4" fmla="*/ 1855253 w 6650037"/>
              <a:gd name="connsiteY4" fmla="*/ 0 h 1366839"/>
              <a:gd name="connsiteX5" fmla="*/ 2542270 w 6650037"/>
              <a:gd name="connsiteY5" fmla="*/ 0 h 1366839"/>
              <a:gd name="connsiteX6" fmla="*/ 3229287 w 6650037"/>
              <a:gd name="connsiteY6" fmla="*/ 0 h 1366839"/>
              <a:gd name="connsiteX7" fmla="*/ 3668527 w 6650037"/>
              <a:gd name="connsiteY7" fmla="*/ 0 h 1366839"/>
              <a:gd name="connsiteX8" fmla="*/ 4045823 w 6650037"/>
              <a:gd name="connsiteY8" fmla="*/ 0 h 1366839"/>
              <a:gd name="connsiteX9" fmla="*/ 4423119 w 6650037"/>
              <a:gd name="connsiteY9" fmla="*/ 0 h 1366839"/>
              <a:gd name="connsiteX10" fmla="*/ 5048192 w 6650037"/>
              <a:gd name="connsiteY10" fmla="*/ 0 h 1366839"/>
              <a:gd name="connsiteX11" fmla="*/ 5735209 w 6650037"/>
              <a:gd name="connsiteY11" fmla="*/ 0 h 1366839"/>
              <a:gd name="connsiteX12" fmla="*/ 6422226 w 6650037"/>
              <a:gd name="connsiteY12" fmla="*/ 0 h 1366839"/>
              <a:gd name="connsiteX13" fmla="*/ 6650037 w 6650037"/>
              <a:gd name="connsiteY13" fmla="*/ 227811 h 1366839"/>
              <a:gd name="connsiteX14" fmla="*/ 6650037 w 6650037"/>
              <a:gd name="connsiteY14" fmla="*/ 692532 h 1366839"/>
              <a:gd name="connsiteX15" fmla="*/ 6650037 w 6650037"/>
              <a:gd name="connsiteY15" fmla="*/ 1139028 h 1366839"/>
              <a:gd name="connsiteX16" fmla="*/ 6422226 w 6650037"/>
              <a:gd name="connsiteY16" fmla="*/ 1366839 h 1366839"/>
              <a:gd name="connsiteX17" fmla="*/ 5735209 w 6650037"/>
              <a:gd name="connsiteY17" fmla="*/ 1366839 h 1366839"/>
              <a:gd name="connsiteX18" fmla="*/ 5110136 w 6650037"/>
              <a:gd name="connsiteY18" fmla="*/ 1366839 h 1366839"/>
              <a:gd name="connsiteX19" fmla="*/ 4485063 w 6650037"/>
              <a:gd name="connsiteY19" fmla="*/ 1366839 h 1366839"/>
              <a:gd name="connsiteX20" fmla="*/ 3921935 w 6650037"/>
              <a:gd name="connsiteY20" fmla="*/ 1366839 h 1366839"/>
              <a:gd name="connsiteX21" fmla="*/ 3420750 w 6650037"/>
              <a:gd name="connsiteY21" fmla="*/ 1366839 h 1366839"/>
              <a:gd name="connsiteX22" fmla="*/ 2857622 w 6650037"/>
              <a:gd name="connsiteY22" fmla="*/ 1366839 h 1366839"/>
              <a:gd name="connsiteX23" fmla="*/ 2480326 w 6650037"/>
              <a:gd name="connsiteY23" fmla="*/ 1366839 h 1366839"/>
              <a:gd name="connsiteX24" fmla="*/ 2041085 w 6650037"/>
              <a:gd name="connsiteY24" fmla="*/ 1366839 h 1366839"/>
              <a:gd name="connsiteX25" fmla="*/ 1416012 w 6650037"/>
              <a:gd name="connsiteY25" fmla="*/ 1366839 h 1366839"/>
              <a:gd name="connsiteX26" fmla="*/ 852884 w 6650037"/>
              <a:gd name="connsiteY26" fmla="*/ 1366839 h 1366839"/>
              <a:gd name="connsiteX27" fmla="*/ 227811 w 6650037"/>
              <a:gd name="connsiteY27" fmla="*/ 1366839 h 1366839"/>
              <a:gd name="connsiteX28" fmla="*/ 0 w 6650037"/>
              <a:gd name="connsiteY28" fmla="*/ 1139028 h 1366839"/>
              <a:gd name="connsiteX29" fmla="*/ 0 w 6650037"/>
              <a:gd name="connsiteY29" fmla="*/ 692532 h 1366839"/>
              <a:gd name="connsiteX30" fmla="*/ 0 w 6650037"/>
              <a:gd name="connsiteY30"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650037" h="1366839" fill="none" extrusionOk="0">
                <a:moveTo>
                  <a:pt x="0" y="227811"/>
                </a:moveTo>
                <a:cubicBezTo>
                  <a:pt x="14272" y="91313"/>
                  <a:pt x="100864" y="-10271"/>
                  <a:pt x="227811" y="0"/>
                </a:cubicBezTo>
                <a:cubicBezTo>
                  <a:pt x="389343" y="-26123"/>
                  <a:pt x="656024" y="34077"/>
                  <a:pt x="852884" y="0"/>
                </a:cubicBezTo>
                <a:cubicBezTo>
                  <a:pt x="1049744" y="-34077"/>
                  <a:pt x="1276689" y="59714"/>
                  <a:pt x="1416012" y="0"/>
                </a:cubicBezTo>
                <a:cubicBezTo>
                  <a:pt x="1555335" y="-59714"/>
                  <a:pt x="1765636" y="3061"/>
                  <a:pt x="1855253" y="0"/>
                </a:cubicBezTo>
                <a:cubicBezTo>
                  <a:pt x="1944870" y="-3061"/>
                  <a:pt x="2203123" y="10353"/>
                  <a:pt x="2542270" y="0"/>
                </a:cubicBezTo>
                <a:cubicBezTo>
                  <a:pt x="2881417" y="-10353"/>
                  <a:pt x="3078398" y="68593"/>
                  <a:pt x="3229287" y="0"/>
                </a:cubicBezTo>
                <a:cubicBezTo>
                  <a:pt x="3380176" y="-68593"/>
                  <a:pt x="3539454" y="10478"/>
                  <a:pt x="3668527" y="0"/>
                </a:cubicBezTo>
                <a:cubicBezTo>
                  <a:pt x="3797600" y="-10478"/>
                  <a:pt x="3897024" y="43967"/>
                  <a:pt x="4045823" y="0"/>
                </a:cubicBezTo>
                <a:cubicBezTo>
                  <a:pt x="4194622" y="-43967"/>
                  <a:pt x="4288399" y="3830"/>
                  <a:pt x="4423119" y="0"/>
                </a:cubicBezTo>
                <a:cubicBezTo>
                  <a:pt x="4557839" y="-3830"/>
                  <a:pt x="4831923" y="25180"/>
                  <a:pt x="5048192" y="0"/>
                </a:cubicBezTo>
                <a:cubicBezTo>
                  <a:pt x="5264461" y="-25180"/>
                  <a:pt x="5415457" y="37889"/>
                  <a:pt x="5735209" y="0"/>
                </a:cubicBezTo>
                <a:cubicBezTo>
                  <a:pt x="6054961" y="-37889"/>
                  <a:pt x="6127259" y="75434"/>
                  <a:pt x="6422226" y="0"/>
                </a:cubicBezTo>
                <a:cubicBezTo>
                  <a:pt x="6553365" y="-10365"/>
                  <a:pt x="6651821" y="125281"/>
                  <a:pt x="6650037" y="227811"/>
                </a:cubicBezTo>
                <a:cubicBezTo>
                  <a:pt x="6703339" y="326504"/>
                  <a:pt x="6609786" y="469800"/>
                  <a:pt x="6650037" y="692532"/>
                </a:cubicBezTo>
                <a:cubicBezTo>
                  <a:pt x="6690288" y="915264"/>
                  <a:pt x="6636651" y="1022183"/>
                  <a:pt x="6650037" y="1139028"/>
                </a:cubicBezTo>
                <a:cubicBezTo>
                  <a:pt x="6633387" y="1287885"/>
                  <a:pt x="6539324" y="1330736"/>
                  <a:pt x="6422226" y="1366839"/>
                </a:cubicBezTo>
                <a:cubicBezTo>
                  <a:pt x="6258525" y="1439851"/>
                  <a:pt x="5919356" y="1287889"/>
                  <a:pt x="5735209" y="1366839"/>
                </a:cubicBezTo>
                <a:cubicBezTo>
                  <a:pt x="5551062" y="1445789"/>
                  <a:pt x="5248093" y="1315346"/>
                  <a:pt x="5110136" y="1366839"/>
                </a:cubicBezTo>
                <a:cubicBezTo>
                  <a:pt x="4972179" y="1418332"/>
                  <a:pt x="4779397" y="1324763"/>
                  <a:pt x="4485063" y="1366839"/>
                </a:cubicBezTo>
                <a:cubicBezTo>
                  <a:pt x="4190729" y="1408915"/>
                  <a:pt x="4071013" y="1304730"/>
                  <a:pt x="3921935" y="1366839"/>
                </a:cubicBezTo>
                <a:cubicBezTo>
                  <a:pt x="3772857" y="1428948"/>
                  <a:pt x="3636519" y="1314284"/>
                  <a:pt x="3420750" y="1366839"/>
                </a:cubicBezTo>
                <a:cubicBezTo>
                  <a:pt x="3204982" y="1419394"/>
                  <a:pt x="2987329" y="1325479"/>
                  <a:pt x="2857622" y="1366839"/>
                </a:cubicBezTo>
                <a:cubicBezTo>
                  <a:pt x="2727915" y="1408199"/>
                  <a:pt x="2575340" y="1344893"/>
                  <a:pt x="2480326" y="1366839"/>
                </a:cubicBezTo>
                <a:cubicBezTo>
                  <a:pt x="2385312" y="1388785"/>
                  <a:pt x="2204773" y="1326027"/>
                  <a:pt x="2041085" y="1366839"/>
                </a:cubicBezTo>
                <a:cubicBezTo>
                  <a:pt x="1877397" y="1407651"/>
                  <a:pt x="1703082" y="1323864"/>
                  <a:pt x="1416012" y="1366839"/>
                </a:cubicBezTo>
                <a:cubicBezTo>
                  <a:pt x="1128942" y="1409814"/>
                  <a:pt x="972576" y="1317634"/>
                  <a:pt x="852884" y="1366839"/>
                </a:cubicBezTo>
                <a:cubicBezTo>
                  <a:pt x="733192" y="1416044"/>
                  <a:pt x="480204" y="1352144"/>
                  <a:pt x="227811" y="1366839"/>
                </a:cubicBezTo>
                <a:cubicBezTo>
                  <a:pt x="118053" y="1382702"/>
                  <a:pt x="-7585" y="1243160"/>
                  <a:pt x="0" y="1139028"/>
                </a:cubicBezTo>
                <a:cubicBezTo>
                  <a:pt x="-1929" y="1036539"/>
                  <a:pt x="24265" y="901762"/>
                  <a:pt x="0" y="692532"/>
                </a:cubicBezTo>
                <a:cubicBezTo>
                  <a:pt x="-24265" y="483302"/>
                  <a:pt x="19283" y="456808"/>
                  <a:pt x="0" y="227811"/>
                </a:cubicBezTo>
                <a:close/>
              </a:path>
              <a:path w="6650037" h="1366839" stroke="0" extrusionOk="0">
                <a:moveTo>
                  <a:pt x="0" y="227811"/>
                </a:moveTo>
                <a:cubicBezTo>
                  <a:pt x="-4086" y="115267"/>
                  <a:pt x="91005" y="2104"/>
                  <a:pt x="227811" y="0"/>
                </a:cubicBezTo>
                <a:cubicBezTo>
                  <a:pt x="398030" y="-3384"/>
                  <a:pt x="552881" y="24260"/>
                  <a:pt x="667051" y="0"/>
                </a:cubicBezTo>
                <a:cubicBezTo>
                  <a:pt x="781221" y="-24260"/>
                  <a:pt x="984395" y="27764"/>
                  <a:pt x="1106292" y="0"/>
                </a:cubicBezTo>
                <a:cubicBezTo>
                  <a:pt x="1228189" y="-27764"/>
                  <a:pt x="1464949" y="36259"/>
                  <a:pt x="1607476" y="0"/>
                </a:cubicBezTo>
                <a:cubicBezTo>
                  <a:pt x="1750003" y="-36259"/>
                  <a:pt x="2154933" y="80128"/>
                  <a:pt x="2294493" y="0"/>
                </a:cubicBezTo>
                <a:cubicBezTo>
                  <a:pt x="2434053" y="-80128"/>
                  <a:pt x="2762080" y="18678"/>
                  <a:pt x="2981510" y="0"/>
                </a:cubicBezTo>
                <a:cubicBezTo>
                  <a:pt x="3200940" y="-18678"/>
                  <a:pt x="3314451" y="20554"/>
                  <a:pt x="3420750" y="0"/>
                </a:cubicBezTo>
                <a:cubicBezTo>
                  <a:pt x="3527049" y="-20554"/>
                  <a:pt x="3807635" y="41980"/>
                  <a:pt x="4107767" y="0"/>
                </a:cubicBezTo>
                <a:cubicBezTo>
                  <a:pt x="4407899" y="-41980"/>
                  <a:pt x="4362751" y="24374"/>
                  <a:pt x="4485063" y="0"/>
                </a:cubicBezTo>
                <a:cubicBezTo>
                  <a:pt x="4607375" y="-24374"/>
                  <a:pt x="4802216" y="45888"/>
                  <a:pt x="4924304" y="0"/>
                </a:cubicBezTo>
                <a:cubicBezTo>
                  <a:pt x="5046392" y="-45888"/>
                  <a:pt x="5316405" y="12147"/>
                  <a:pt x="5487432" y="0"/>
                </a:cubicBezTo>
                <a:cubicBezTo>
                  <a:pt x="5658459" y="-12147"/>
                  <a:pt x="6114644" y="34904"/>
                  <a:pt x="6422226" y="0"/>
                </a:cubicBezTo>
                <a:cubicBezTo>
                  <a:pt x="6545394" y="22089"/>
                  <a:pt x="6626968" y="77973"/>
                  <a:pt x="6650037" y="227811"/>
                </a:cubicBezTo>
                <a:cubicBezTo>
                  <a:pt x="6695334" y="331358"/>
                  <a:pt x="6646479" y="499977"/>
                  <a:pt x="6650037" y="674307"/>
                </a:cubicBezTo>
                <a:cubicBezTo>
                  <a:pt x="6653595" y="848637"/>
                  <a:pt x="6644632" y="967195"/>
                  <a:pt x="6650037" y="1139028"/>
                </a:cubicBezTo>
                <a:cubicBezTo>
                  <a:pt x="6653069" y="1258423"/>
                  <a:pt x="6542537" y="1372720"/>
                  <a:pt x="6422226" y="1366839"/>
                </a:cubicBezTo>
                <a:cubicBezTo>
                  <a:pt x="6239602" y="1380815"/>
                  <a:pt x="6091932" y="1308578"/>
                  <a:pt x="5859097" y="1366839"/>
                </a:cubicBezTo>
                <a:cubicBezTo>
                  <a:pt x="5626262" y="1425100"/>
                  <a:pt x="5532366" y="1357587"/>
                  <a:pt x="5295969" y="1366839"/>
                </a:cubicBezTo>
                <a:cubicBezTo>
                  <a:pt x="5059572" y="1376091"/>
                  <a:pt x="4974776" y="1335862"/>
                  <a:pt x="4670896" y="1366839"/>
                </a:cubicBezTo>
                <a:cubicBezTo>
                  <a:pt x="4367016" y="1397816"/>
                  <a:pt x="4342514" y="1315789"/>
                  <a:pt x="4169711" y="1366839"/>
                </a:cubicBezTo>
                <a:cubicBezTo>
                  <a:pt x="3996909" y="1417889"/>
                  <a:pt x="3942187" y="1333697"/>
                  <a:pt x="3792415" y="1366839"/>
                </a:cubicBezTo>
                <a:cubicBezTo>
                  <a:pt x="3642643" y="1399981"/>
                  <a:pt x="3508969" y="1332031"/>
                  <a:pt x="3415119" y="1366839"/>
                </a:cubicBezTo>
                <a:cubicBezTo>
                  <a:pt x="3321269" y="1401647"/>
                  <a:pt x="2958820" y="1364476"/>
                  <a:pt x="2728102" y="1366839"/>
                </a:cubicBezTo>
                <a:cubicBezTo>
                  <a:pt x="2497384" y="1369202"/>
                  <a:pt x="2414821" y="1328872"/>
                  <a:pt x="2226918" y="1366839"/>
                </a:cubicBezTo>
                <a:cubicBezTo>
                  <a:pt x="2039015" y="1404806"/>
                  <a:pt x="1741105" y="1309435"/>
                  <a:pt x="1601845" y="1366839"/>
                </a:cubicBezTo>
                <a:cubicBezTo>
                  <a:pt x="1462585" y="1424243"/>
                  <a:pt x="1327209" y="1345516"/>
                  <a:pt x="1162605" y="1366839"/>
                </a:cubicBezTo>
                <a:cubicBezTo>
                  <a:pt x="998001" y="1388162"/>
                  <a:pt x="419695" y="1265919"/>
                  <a:pt x="227811" y="1366839"/>
                </a:cubicBezTo>
                <a:cubicBezTo>
                  <a:pt x="115699" y="1345599"/>
                  <a:pt x="-5828" y="1257008"/>
                  <a:pt x="0" y="1139028"/>
                </a:cubicBezTo>
                <a:cubicBezTo>
                  <a:pt x="-30117" y="1032390"/>
                  <a:pt x="41221" y="892092"/>
                  <a:pt x="0" y="701644"/>
                </a:cubicBezTo>
                <a:cubicBezTo>
                  <a:pt x="-41221" y="511196"/>
                  <a:pt x="35071" y="353437"/>
                  <a:pt x="0" y="227811"/>
                </a:cubicBezTo>
                <a:close/>
              </a:path>
            </a:pathLst>
          </a:custGeom>
          <a:ln w="57150">
            <a:extLst>
              <a:ext uri="{C807C97D-BFC1-408E-A445-0C87EB9F89A2}">
                <ask:lineSketchStyleProp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Xe đồ chơi mẫu gồm 3 bộ phận chính là: Thân xe, trục bánh xe, và bánh xe.</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336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435</Words>
  <Application>Microsoft Office PowerPoint</Application>
  <PresentationFormat>Widescreen</PresentationFormat>
  <Paragraphs>39</Paragraphs>
  <Slides>20</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等线</vt:lpstr>
      <vt:lpstr>等线 Light</vt:lpstr>
      <vt:lpstr>Arial</vt:lpstr>
      <vt:lpstr>Calibri</vt:lpstr>
      <vt:lpstr>Cambria</vt:lpstr>
      <vt:lpstr>Times New Roman</vt:lpstr>
      <vt:lpstr>思源黑体 CN Medium</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Đào Thị Minh Phượng</cp:lastModifiedBy>
  <cp:revision>18</cp:revision>
  <dcterms:created xsi:type="dcterms:W3CDTF">2023-01-17T12:33:33Z</dcterms:created>
  <dcterms:modified xsi:type="dcterms:W3CDTF">2023-04-16T10:17:32Z</dcterms:modified>
</cp:coreProperties>
</file>