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7" r:id="rId3"/>
  </p:sldMasterIdLst>
  <p:notesMasterIdLst>
    <p:notesMasterId r:id="rId22"/>
  </p:notesMasterIdLst>
  <p:sldIdLst>
    <p:sldId id="257" r:id="rId4"/>
    <p:sldId id="259" r:id="rId5"/>
    <p:sldId id="279" r:id="rId6"/>
    <p:sldId id="307" r:id="rId7"/>
    <p:sldId id="261" r:id="rId8"/>
    <p:sldId id="280" r:id="rId9"/>
    <p:sldId id="493" r:id="rId10"/>
    <p:sldId id="494" r:id="rId11"/>
    <p:sldId id="283" r:id="rId12"/>
    <p:sldId id="495" r:id="rId13"/>
    <p:sldId id="2634" r:id="rId14"/>
    <p:sldId id="2635" r:id="rId15"/>
    <p:sldId id="264" r:id="rId16"/>
    <p:sldId id="284" r:id="rId17"/>
    <p:sldId id="2636" r:id="rId18"/>
    <p:sldId id="2637" r:id="rId19"/>
    <p:sldId id="288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26C3E-0A55-42D5-8181-129BD5D92988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45040-F727-44B0-975D-B703764AC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07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328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95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085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154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228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071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53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761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07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0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4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1FA055-9123-499B-899D-4BB9CBC0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FAF3E-C1D0-44BA-9813-CFF335F4E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81A44-4ADF-4295-9A36-37E35ADE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09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6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EEB3A-192E-4824-9BFA-F78F22134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3F4B1-7950-4B3C-A209-5EF3A3782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BEF1E-4374-42F3-B699-4C55289280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AA172-FD48-4831-9094-4F21D97FD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46472-3CDA-4585-BCED-7BB8DFC2C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656529-C42B-49D7-9E41-7C5330B3E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199356-4FCF-4A42-A12E-B2B4A37D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95FA5-EC35-40AD-BBD6-5B462054B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6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95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96E42-4051-4A81-BC69-3C8BCC3AA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FFE6BF-FEBE-40E0-A893-B7FBB9EAA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3CCD1-FDE2-4514-823D-B77934D7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9645E-D026-4168-8FCD-DC158A84B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56BCC-3F1B-4585-9B2A-707435C04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5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1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71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722" r:id="rId5"/>
    <p:sldLayoutId id="2147483723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6CC0776-1B66-406B-B7E4-67CA9E2AA822}"/>
              </a:ext>
            </a:extLst>
          </p:cNvPr>
          <p:cNvGrpSpPr/>
          <p:nvPr userDrawn="1"/>
        </p:nvGrpSpPr>
        <p:grpSpPr>
          <a:xfrm>
            <a:off x="193817" y="6109909"/>
            <a:ext cx="11804366" cy="783792"/>
            <a:chOff x="-223793" y="6027003"/>
            <a:chExt cx="12515307" cy="8309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1BBE21A-83D4-4EEF-B0BC-8DD0EF5C2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1EFE41B-2600-41C4-9558-9B384D073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9E1E513-A1EA-47BD-A8F3-012BA6034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972DFF3-B398-4EA3-AD05-88EAF22D1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E940E4C-5599-45D4-AFA6-32053DD73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32158D1-B33B-4CA0-91AC-85BAEC04D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7668501-487A-4B99-B7D5-6C1596A56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56D86B63-057B-4CCC-A8FA-3EFFD70142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1085" y="388084"/>
            <a:ext cx="1566018" cy="110817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31E11A9-6D9A-4CB4-A02E-687AD67B1E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4164" y="616491"/>
            <a:ext cx="646843" cy="4577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634CC6B-77B6-404A-B2EF-B4D3695159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897" y="400737"/>
            <a:ext cx="1119046" cy="79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8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62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717" r:id="rId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5.wdp"/><Relationship Id="rId18" Type="http://schemas.openxmlformats.org/officeDocument/2006/relationships/image" Target="../media/image20.png"/><Relationship Id="rId3" Type="http://schemas.microsoft.com/office/2007/relationships/hdphoto" Target="../media/hdphoto1.wdp"/><Relationship Id="rId21" Type="http://schemas.openxmlformats.org/officeDocument/2006/relationships/image" Target="../media/image22.png"/><Relationship Id="rId7" Type="http://schemas.microsoft.com/office/2007/relationships/hdphoto" Target="../media/hdphoto3.wdp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18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microsoft.com/office/2007/relationships/hdphoto" Target="../media/hdphoto2.wdp"/><Relationship Id="rId15" Type="http://schemas.openxmlformats.org/officeDocument/2006/relationships/image" Target="../media/image17.png"/><Relationship Id="rId10" Type="http://schemas.microsoft.com/office/2007/relationships/hdphoto" Target="../media/hdphoto4.wdp"/><Relationship Id="rId19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5.wdp"/><Relationship Id="rId18" Type="http://schemas.openxmlformats.org/officeDocument/2006/relationships/image" Target="../media/image20.png"/><Relationship Id="rId3" Type="http://schemas.microsoft.com/office/2007/relationships/hdphoto" Target="../media/hdphoto1.wdp"/><Relationship Id="rId21" Type="http://schemas.openxmlformats.org/officeDocument/2006/relationships/image" Target="../media/image22.png"/><Relationship Id="rId7" Type="http://schemas.microsoft.com/office/2007/relationships/hdphoto" Target="../media/hdphoto3.wdp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18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microsoft.com/office/2007/relationships/hdphoto" Target="../media/hdphoto2.wdp"/><Relationship Id="rId15" Type="http://schemas.openxmlformats.org/officeDocument/2006/relationships/image" Target="../media/image17.png"/><Relationship Id="rId10" Type="http://schemas.microsoft.com/office/2007/relationships/hdphoto" Target="../media/hdphoto4.wdp"/><Relationship Id="rId19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5AE75D-B3CA-49F7-97B2-D3EEFBAD7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961" y="1709124"/>
            <a:ext cx="5834378" cy="9632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229A65-8570-40BC-8F3E-CA9AFA3ED5F9}"/>
              </a:ext>
            </a:extLst>
          </p:cNvPr>
          <p:cNvSpPr txBox="1"/>
          <p:nvPr/>
        </p:nvSpPr>
        <p:spPr>
          <a:xfrm>
            <a:off x="5524500" y="4419600"/>
            <a:ext cx="185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9" name="图片 16">
            <a:extLst>
              <a:ext uri="{FF2B5EF4-FFF2-40B4-BE49-F238E27FC236}">
                <a16:creationId xmlns:a16="http://schemas.microsoft.com/office/drawing/2014/main" id="{FF062F23-13D2-43EE-8B33-414580702E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FE6061-76B2-E613-19F6-B2C7EDF4C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3566" y="2645596"/>
            <a:ext cx="7870618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9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A1E10E2-9F20-457D-826A-139455D53316}"/>
              </a:ext>
            </a:extLst>
          </p:cNvPr>
          <p:cNvGrpSpPr/>
          <p:nvPr/>
        </p:nvGrpSpPr>
        <p:grpSpPr>
          <a:xfrm>
            <a:off x="0" y="-180974"/>
            <a:ext cx="11668123" cy="1285874"/>
            <a:chOff x="4377161" y="3321161"/>
            <a:chExt cx="11668123" cy="142875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F4D8C08-26CE-4951-BCB8-7ABBB2D7563A}"/>
                </a:ext>
              </a:extLst>
            </p:cNvPr>
            <p:cNvSpPr/>
            <p:nvPr/>
          </p:nvSpPr>
          <p:spPr>
            <a:xfrm>
              <a:off x="5015336" y="3781255"/>
              <a:ext cx="11029948" cy="968656"/>
            </a:xfrm>
            <a:custGeom>
              <a:avLst/>
              <a:gdLst>
                <a:gd name="connsiteX0" fmla="*/ 0 w 11029948"/>
                <a:gd name="connsiteY0" fmla="*/ 161446 h 968656"/>
                <a:gd name="connsiteX1" fmla="*/ 161446 w 11029948"/>
                <a:gd name="connsiteY1" fmla="*/ 0 h 968656"/>
                <a:gd name="connsiteX2" fmla="*/ 10868502 w 11029948"/>
                <a:gd name="connsiteY2" fmla="*/ 0 h 968656"/>
                <a:gd name="connsiteX3" fmla="*/ 11029948 w 11029948"/>
                <a:gd name="connsiteY3" fmla="*/ 161446 h 968656"/>
                <a:gd name="connsiteX4" fmla="*/ 11029948 w 11029948"/>
                <a:gd name="connsiteY4" fmla="*/ 807210 h 968656"/>
                <a:gd name="connsiteX5" fmla="*/ 10868502 w 11029948"/>
                <a:gd name="connsiteY5" fmla="*/ 968656 h 968656"/>
                <a:gd name="connsiteX6" fmla="*/ 161446 w 11029948"/>
                <a:gd name="connsiteY6" fmla="*/ 968656 h 968656"/>
                <a:gd name="connsiteX7" fmla="*/ 0 w 11029948"/>
                <a:gd name="connsiteY7" fmla="*/ 807210 h 968656"/>
                <a:gd name="connsiteX8" fmla="*/ 0 w 11029948"/>
                <a:gd name="connsiteY8" fmla="*/ 161446 h 96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9948" h="968656" fill="none" extrusionOk="0">
                  <a:moveTo>
                    <a:pt x="0" y="161446"/>
                  </a:moveTo>
                  <a:cubicBezTo>
                    <a:pt x="-14402" y="66259"/>
                    <a:pt x="74793" y="2859"/>
                    <a:pt x="161446" y="0"/>
                  </a:cubicBezTo>
                  <a:cubicBezTo>
                    <a:pt x="3201518" y="-61902"/>
                    <a:pt x="8617545" y="-101778"/>
                    <a:pt x="10868502" y="0"/>
                  </a:cubicBezTo>
                  <a:cubicBezTo>
                    <a:pt x="10955846" y="-571"/>
                    <a:pt x="11037229" y="62579"/>
                    <a:pt x="11029948" y="161446"/>
                  </a:cubicBezTo>
                  <a:cubicBezTo>
                    <a:pt x="10995746" y="453686"/>
                    <a:pt x="11000561" y="715670"/>
                    <a:pt x="11029948" y="807210"/>
                  </a:cubicBezTo>
                  <a:cubicBezTo>
                    <a:pt x="11022195" y="892578"/>
                    <a:pt x="10957328" y="967093"/>
                    <a:pt x="10868502" y="968656"/>
                  </a:cubicBezTo>
                  <a:cubicBezTo>
                    <a:pt x="8595029" y="826264"/>
                    <a:pt x="1679803" y="1079757"/>
                    <a:pt x="161446" y="968656"/>
                  </a:cubicBezTo>
                  <a:cubicBezTo>
                    <a:pt x="68391" y="970603"/>
                    <a:pt x="-991" y="900894"/>
                    <a:pt x="0" y="807210"/>
                  </a:cubicBezTo>
                  <a:cubicBezTo>
                    <a:pt x="-54075" y="589108"/>
                    <a:pt x="39232" y="283337"/>
                    <a:pt x="0" y="161446"/>
                  </a:cubicBezTo>
                  <a:close/>
                </a:path>
                <a:path w="11029948" h="968656" stroke="0" extrusionOk="0">
                  <a:moveTo>
                    <a:pt x="0" y="161446"/>
                  </a:moveTo>
                  <a:cubicBezTo>
                    <a:pt x="-8324" y="61281"/>
                    <a:pt x="65257" y="-11750"/>
                    <a:pt x="161446" y="0"/>
                  </a:cubicBezTo>
                  <a:cubicBezTo>
                    <a:pt x="2441450" y="-164947"/>
                    <a:pt x="8724386" y="-52288"/>
                    <a:pt x="10868502" y="0"/>
                  </a:cubicBezTo>
                  <a:cubicBezTo>
                    <a:pt x="10957097" y="-8915"/>
                    <a:pt x="11024159" y="73209"/>
                    <a:pt x="11029948" y="161446"/>
                  </a:cubicBezTo>
                  <a:cubicBezTo>
                    <a:pt x="11029782" y="404670"/>
                    <a:pt x="11052974" y="527687"/>
                    <a:pt x="11029948" y="807210"/>
                  </a:cubicBezTo>
                  <a:cubicBezTo>
                    <a:pt x="11034732" y="902551"/>
                    <a:pt x="10956817" y="967111"/>
                    <a:pt x="10868502" y="968656"/>
                  </a:cubicBezTo>
                  <a:cubicBezTo>
                    <a:pt x="7802602" y="1127197"/>
                    <a:pt x="3273023" y="826820"/>
                    <a:pt x="161446" y="968656"/>
                  </a:cubicBezTo>
                  <a:cubicBezTo>
                    <a:pt x="71346" y="985101"/>
                    <a:pt x="15153" y="891105"/>
                    <a:pt x="0" y="807210"/>
                  </a:cubicBezTo>
                  <a:cubicBezTo>
                    <a:pt x="39574" y="680309"/>
                    <a:pt x="-53267" y="483071"/>
                    <a:pt x="0" y="161446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 có nhận xét gì về vị trí của các đới khí hậu trên Trái Đất?</a:t>
              </a:r>
              <a:endPara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D2F05C-CB33-454B-A881-86662A850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7161" y="3321161"/>
              <a:ext cx="914400" cy="9144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8E5BE8F-477B-4B03-6151-2B5952703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50" y="1595437"/>
            <a:ext cx="5276850" cy="429577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6ACAADF-C588-0CFA-7656-DF8E50FF1E1D}"/>
              </a:ext>
            </a:extLst>
          </p:cNvPr>
          <p:cNvSpPr/>
          <p:nvPr/>
        </p:nvSpPr>
        <p:spPr>
          <a:xfrm>
            <a:off x="6248400" y="1819275"/>
            <a:ext cx="5600700" cy="2305050"/>
          </a:xfrm>
          <a:prstGeom prst="wedgeRoundRectCallout">
            <a:avLst>
              <a:gd name="adj1" fmla="val -51207"/>
              <a:gd name="adj2" fmla="val 63013"/>
              <a:gd name="adj3" fmla="val 16667"/>
            </a:avLst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 bán cầu đều có 3 đới khí hậu: đới nóng, đới ôn hoà và đới lạnh.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0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5681053-F469-41BD-B228-C62DB2895E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>
            <a:off x="8704436" y="4137065"/>
            <a:ext cx="4719113" cy="3368797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405CADA-D7FB-4F6D-88B7-84A4AB1AF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423356"/>
            <a:ext cx="8458200" cy="56448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853E9C-4AB1-45E1-9DE4-60DF7605D790}"/>
              </a:ext>
            </a:extLst>
          </p:cNvPr>
          <p:cNvSpPr txBox="1"/>
          <p:nvPr/>
        </p:nvSpPr>
        <p:spPr>
          <a:xfrm>
            <a:off x="2431141" y="1486010"/>
            <a:ext cx="698182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  Em nào có thể suy đoán được đặc điểm của ba đới khí hậu: đới nóng, đới lạnh và đới ôn hoà không?”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15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523218" y="921988"/>
            <a:ext cx="72448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nóng: hầu như nóng quanh năm.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lạnh: rất lạnh, ở hai cực nước đóng băng quanh năm.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ôn hoà: có đủ bốn mùa rõ rệt.</a:t>
            </a:r>
          </a:p>
        </p:txBody>
      </p:sp>
    </p:spTree>
    <p:extLst>
      <p:ext uri="{BB962C8B-B14F-4D97-AF65-F5344CB8AC3E}">
        <p14:creationId xmlns:p14="http://schemas.microsoft.com/office/powerpoint/2010/main" val="88442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5388024" y="1905780"/>
            <a:ext cx="5442517" cy="1433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THỰC HÀNH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536" y="44776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ả địa cầu hành chính tiếng Anh Bản đồ quả cầu Việt">
            <a:extLst>
              <a:ext uri="{FF2B5EF4-FFF2-40B4-BE49-F238E27FC236}">
                <a16:creationId xmlns:a16="http://schemas.microsoft.com/office/drawing/2014/main" id="{76DA2E3A-0E4A-42C4-8E8A-BA584BBA0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12875"/>
            <a:ext cx="3505200" cy="467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F344C13-9E5D-8071-836D-2482D9F36C2C}"/>
              </a:ext>
            </a:extLst>
          </p:cNvPr>
          <p:cNvGrpSpPr/>
          <p:nvPr/>
        </p:nvGrpSpPr>
        <p:grpSpPr>
          <a:xfrm>
            <a:off x="1543050" y="-190499"/>
            <a:ext cx="9705522" cy="1062289"/>
            <a:chOff x="4377161" y="3321161"/>
            <a:chExt cx="9705522" cy="118032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00C1583-BA73-3030-D87A-7DE0796C5F4B}"/>
                </a:ext>
              </a:extLst>
            </p:cNvPr>
            <p:cNvSpPr/>
            <p:nvPr/>
          </p:nvSpPr>
          <p:spPr>
            <a:xfrm>
              <a:off x="5291108" y="3532827"/>
              <a:ext cx="8791575" cy="968656"/>
            </a:xfrm>
            <a:custGeom>
              <a:avLst/>
              <a:gdLst>
                <a:gd name="connsiteX0" fmla="*/ 0 w 8791575"/>
                <a:gd name="connsiteY0" fmla="*/ 161446 h 968656"/>
                <a:gd name="connsiteX1" fmla="*/ 161446 w 8791575"/>
                <a:gd name="connsiteY1" fmla="*/ 0 h 968656"/>
                <a:gd name="connsiteX2" fmla="*/ 8630129 w 8791575"/>
                <a:gd name="connsiteY2" fmla="*/ 0 h 968656"/>
                <a:gd name="connsiteX3" fmla="*/ 8791575 w 8791575"/>
                <a:gd name="connsiteY3" fmla="*/ 161446 h 968656"/>
                <a:gd name="connsiteX4" fmla="*/ 8791575 w 8791575"/>
                <a:gd name="connsiteY4" fmla="*/ 807210 h 968656"/>
                <a:gd name="connsiteX5" fmla="*/ 8630129 w 8791575"/>
                <a:gd name="connsiteY5" fmla="*/ 968656 h 968656"/>
                <a:gd name="connsiteX6" fmla="*/ 161446 w 8791575"/>
                <a:gd name="connsiteY6" fmla="*/ 968656 h 968656"/>
                <a:gd name="connsiteX7" fmla="*/ 0 w 8791575"/>
                <a:gd name="connsiteY7" fmla="*/ 807210 h 968656"/>
                <a:gd name="connsiteX8" fmla="*/ 0 w 8791575"/>
                <a:gd name="connsiteY8" fmla="*/ 161446 h 96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91575" h="968656" fill="none" extrusionOk="0">
                  <a:moveTo>
                    <a:pt x="0" y="161446"/>
                  </a:moveTo>
                  <a:cubicBezTo>
                    <a:pt x="-14402" y="66259"/>
                    <a:pt x="74793" y="2859"/>
                    <a:pt x="161446" y="0"/>
                  </a:cubicBezTo>
                  <a:cubicBezTo>
                    <a:pt x="1582987" y="-61902"/>
                    <a:pt x="5439265" y="-101778"/>
                    <a:pt x="8630129" y="0"/>
                  </a:cubicBezTo>
                  <a:cubicBezTo>
                    <a:pt x="8717473" y="-571"/>
                    <a:pt x="8798856" y="62579"/>
                    <a:pt x="8791575" y="161446"/>
                  </a:cubicBezTo>
                  <a:cubicBezTo>
                    <a:pt x="8757373" y="453686"/>
                    <a:pt x="8762188" y="715670"/>
                    <a:pt x="8791575" y="807210"/>
                  </a:cubicBezTo>
                  <a:cubicBezTo>
                    <a:pt x="8783822" y="892578"/>
                    <a:pt x="8718955" y="967093"/>
                    <a:pt x="8630129" y="968656"/>
                  </a:cubicBezTo>
                  <a:cubicBezTo>
                    <a:pt x="5611088" y="826264"/>
                    <a:pt x="2227681" y="1079757"/>
                    <a:pt x="161446" y="968656"/>
                  </a:cubicBezTo>
                  <a:cubicBezTo>
                    <a:pt x="68391" y="970603"/>
                    <a:pt x="-991" y="900894"/>
                    <a:pt x="0" y="807210"/>
                  </a:cubicBezTo>
                  <a:cubicBezTo>
                    <a:pt x="-54075" y="589108"/>
                    <a:pt x="39232" y="283337"/>
                    <a:pt x="0" y="161446"/>
                  </a:cubicBezTo>
                  <a:close/>
                </a:path>
                <a:path w="8791575" h="968656" stroke="0" extrusionOk="0">
                  <a:moveTo>
                    <a:pt x="0" y="161446"/>
                  </a:moveTo>
                  <a:cubicBezTo>
                    <a:pt x="-8324" y="61281"/>
                    <a:pt x="65257" y="-11750"/>
                    <a:pt x="161446" y="0"/>
                  </a:cubicBezTo>
                  <a:cubicBezTo>
                    <a:pt x="3748284" y="-164947"/>
                    <a:pt x="4527123" y="-52288"/>
                    <a:pt x="8630129" y="0"/>
                  </a:cubicBezTo>
                  <a:cubicBezTo>
                    <a:pt x="8718724" y="-8915"/>
                    <a:pt x="8785786" y="73209"/>
                    <a:pt x="8791575" y="161446"/>
                  </a:cubicBezTo>
                  <a:cubicBezTo>
                    <a:pt x="8791409" y="404670"/>
                    <a:pt x="8814601" y="527687"/>
                    <a:pt x="8791575" y="807210"/>
                  </a:cubicBezTo>
                  <a:cubicBezTo>
                    <a:pt x="8796359" y="902551"/>
                    <a:pt x="8718444" y="967111"/>
                    <a:pt x="8630129" y="968656"/>
                  </a:cubicBezTo>
                  <a:cubicBezTo>
                    <a:pt x="6605177" y="1127197"/>
                    <a:pt x="2578918" y="826820"/>
                    <a:pt x="161446" y="968656"/>
                  </a:cubicBezTo>
                  <a:cubicBezTo>
                    <a:pt x="71346" y="985101"/>
                    <a:pt x="15153" y="891105"/>
                    <a:pt x="0" y="807210"/>
                  </a:cubicBezTo>
                  <a:cubicBezTo>
                    <a:pt x="39574" y="680309"/>
                    <a:pt x="-53267" y="483071"/>
                    <a:pt x="0" y="161446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B02C9F-6189-E7F9-CDC6-AA4CB7B30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7161" y="3321161"/>
              <a:ext cx="91440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85DA95C-5300-B7FB-8AF1-685A8F473DF9}"/>
              </a:ext>
            </a:extLst>
          </p:cNvPr>
          <p:cNvSpPr txBox="1"/>
          <p:nvPr/>
        </p:nvSpPr>
        <p:spPr>
          <a:xfrm>
            <a:off x="4276725" y="1240530"/>
            <a:ext cx="7658099" cy="3539430"/>
          </a:xfrm>
          <a:custGeom>
            <a:avLst/>
            <a:gdLst>
              <a:gd name="connsiteX0" fmla="*/ 0 w 7658099"/>
              <a:gd name="connsiteY0" fmla="*/ 589917 h 3539430"/>
              <a:gd name="connsiteX1" fmla="*/ 589917 w 7658099"/>
              <a:gd name="connsiteY1" fmla="*/ 0 h 3539430"/>
              <a:gd name="connsiteX2" fmla="*/ 1114068 w 7658099"/>
              <a:gd name="connsiteY2" fmla="*/ 0 h 3539430"/>
              <a:gd name="connsiteX3" fmla="*/ 1703001 w 7658099"/>
              <a:gd name="connsiteY3" fmla="*/ 0 h 3539430"/>
              <a:gd name="connsiteX4" fmla="*/ 2162369 w 7658099"/>
              <a:gd name="connsiteY4" fmla="*/ 0 h 3539430"/>
              <a:gd name="connsiteX5" fmla="*/ 2556954 w 7658099"/>
              <a:gd name="connsiteY5" fmla="*/ 0 h 3539430"/>
              <a:gd name="connsiteX6" fmla="*/ 2951539 w 7658099"/>
              <a:gd name="connsiteY6" fmla="*/ 0 h 3539430"/>
              <a:gd name="connsiteX7" fmla="*/ 3475690 w 7658099"/>
              <a:gd name="connsiteY7" fmla="*/ 0 h 3539430"/>
              <a:gd name="connsiteX8" fmla="*/ 4064623 w 7658099"/>
              <a:gd name="connsiteY8" fmla="*/ 0 h 3539430"/>
              <a:gd name="connsiteX9" fmla="*/ 4653556 w 7658099"/>
              <a:gd name="connsiteY9" fmla="*/ 0 h 3539430"/>
              <a:gd name="connsiteX10" fmla="*/ 5242489 w 7658099"/>
              <a:gd name="connsiteY10" fmla="*/ 0 h 3539430"/>
              <a:gd name="connsiteX11" fmla="*/ 5637074 w 7658099"/>
              <a:gd name="connsiteY11" fmla="*/ 0 h 3539430"/>
              <a:gd name="connsiteX12" fmla="*/ 6031660 w 7658099"/>
              <a:gd name="connsiteY12" fmla="*/ 0 h 3539430"/>
              <a:gd name="connsiteX13" fmla="*/ 7068182 w 7658099"/>
              <a:gd name="connsiteY13" fmla="*/ 0 h 3539430"/>
              <a:gd name="connsiteX14" fmla="*/ 7658099 w 7658099"/>
              <a:gd name="connsiteY14" fmla="*/ 589917 h 3539430"/>
              <a:gd name="connsiteX15" fmla="*/ 7658099 w 7658099"/>
              <a:gd name="connsiteY15" fmla="*/ 1156220 h 3539430"/>
              <a:gd name="connsiteX16" fmla="*/ 7658099 w 7658099"/>
              <a:gd name="connsiteY16" fmla="*/ 1793311 h 3539430"/>
              <a:gd name="connsiteX17" fmla="*/ 7658099 w 7658099"/>
              <a:gd name="connsiteY17" fmla="*/ 2430402 h 3539430"/>
              <a:gd name="connsiteX18" fmla="*/ 7658099 w 7658099"/>
              <a:gd name="connsiteY18" fmla="*/ 2949513 h 3539430"/>
              <a:gd name="connsiteX19" fmla="*/ 7068182 w 7658099"/>
              <a:gd name="connsiteY19" fmla="*/ 3539430 h 3539430"/>
              <a:gd name="connsiteX20" fmla="*/ 6673597 w 7658099"/>
              <a:gd name="connsiteY20" fmla="*/ 3539430 h 3539430"/>
              <a:gd name="connsiteX21" fmla="*/ 6149446 w 7658099"/>
              <a:gd name="connsiteY21" fmla="*/ 3539430 h 3539430"/>
              <a:gd name="connsiteX22" fmla="*/ 5625296 w 7658099"/>
              <a:gd name="connsiteY22" fmla="*/ 3539430 h 3539430"/>
              <a:gd name="connsiteX23" fmla="*/ 4971580 w 7658099"/>
              <a:gd name="connsiteY23" fmla="*/ 3539430 h 3539430"/>
              <a:gd name="connsiteX24" fmla="*/ 4382647 w 7658099"/>
              <a:gd name="connsiteY24" fmla="*/ 3539430 h 3539430"/>
              <a:gd name="connsiteX25" fmla="*/ 3858496 w 7658099"/>
              <a:gd name="connsiteY25" fmla="*/ 3539430 h 3539430"/>
              <a:gd name="connsiteX26" fmla="*/ 3139998 w 7658099"/>
              <a:gd name="connsiteY26" fmla="*/ 3539430 h 3539430"/>
              <a:gd name="connsiteX27" fmla="*/ 2680630 w 7658099"/>
              <a:gd name="connsiteY27" fmla="*/ 3539430 h 3539430"/>
              <a:gd name="connsiteX28" fmla="*/ 2026914 w 7658099"/>
              <a:gd name="connsiteY28" fmla="*/ 3539430 h 3539430"/>
              <a:gd name="connsiteX29" fmla="*/ 1632329 w 7658099"/>
              <a:gd name="connsiteY29" fmla="*/ 3539430 h 3539430"/>
              <a:gd name="connsiteX30" fmla="*/ 1237743 w 7658099"/>
              <a:gd name="connsiteY30" fmla="*/ 3539430 h 3539430"/>
              <a:gd name="connsiteX31" fmla="*/ 589917 w 7658099"/>
              <a:gd name="connsiteY31" fmla="*/ 3539430 h 3539430"/>
              <a:gd name="connsiteX32" fmla="*/ 0 w 7658099"/>
              <a:gd name="connsiteY32" fmla="*/ 2949513 h 3539430"/>
              <a:gd name="connsiteX33" fmla="*/ 0 w 7658099"/>
              <a:gd name="connsiteY33" fmla="*/ 2312422 h 3539430"/>
              <a:gd name="connsiteX34" fmla="*/ 0 w 7658099"/>
              <a:gd name="connsiteY34" fmla="*/ 1769715 h 3539430"/>
              <a:gd name="connsiteX35" fmla="*/ 0 w 7658099"/>
              <a:gd name="connsiteY35" fmla="*/ 1203412 h 3539430"/>
              <a:gd name="connsiteX36" fmla="*/ 0 w 7658099"/>
              <a:gd name="connsiteY36" fmla="*/ 589917 h 3539430"/>
              <a:gd name="connsiteX0" fmla="*/ 0 w 7658099"/>
              <a:gd name="connsiteY0" fmla="*/ 589917 h 3539430"/>
              <a:gd name="connsiteX1" fmla="*/ 589917 w 7658099"/>
              <a:gd name="connsiteY1" fmla="*/ 0 h 3539430"/>
              <a:gd name="connsiteX2" fmla="*/ 1308415 w 7658099"/>
              <a:gd name="connsiteY2" fmla="*/ 0 h 3539430"/>
              <a:gd name="connsiteX3" fmla="*/ 1767783 w 7658099"/>
              <a:gd name="connsiteY3" fmla="*/ 0 h 3539430"/>
              <a:gd name="connsiteX4" fmla="*/ 2421499 w 7658099"/>
              <a:gd name="connsiteY4" fmla="*/ 0 h 3539430"/>
              <a:gd name="connsiteX5" fmla="*/ 2945650 w 7658099"/>
              <a:gd name="connsiteY5" fmla="*/ 0 h 3539430"/>
              <a:gd name="connsiteX6" fmla="*/ 3534583 w 7658099"/>
              <a:gd name="connsiteY6" fmla="*/ 0 h 3539430"/>
              <a:gd name="connsiteX7" fmla="*/ 4188299 w 7658099"/>
              <a:gd name="connsiteY7" fmla="*/ 0 h 3539430"/>
              <a:gd name="connsiteX8" fmla="*/ 4842015 w 7658099"/>
              <a:gd name="connsiteY8" fmla="*/ 0 h 3539430"/>
              <a:gd name="connsiteX9" fmla="*/ 5301382 w 7658099"/>
              <a:gd name="connsiteY9" fmla="*/ 0 h 3539430"/>
              <a:gd name="connsiteX10" fmla="*/ 5695968 w 7658099"/>
              <a:gd name="connsiteY10" fmla="*/ 0 h 3539430"/>
              <a:gd name="connsiteX11" fmla="*/ 6414466 w 7658099"/>
              <a:gd name="connsiteY11" fmla="*/ 0 h 3539430"/>
              <a:gd name="connsiteX12" fmla="*/ 7068182 w 7658099"/>
              <a:gd name="connsiteY12" fmla="*/ 0 h 3539430"/>
              <a:gd name="connsiteX13" fmla="*/ 7658099 w 7658099"/>
              <a:gd name="connsiteY13" fmla="*/ 589917 h 3539430"/>
              <a:gd name="connsiteX14" fmla="*/ 7658099 w 7658099"/>
              <a:gd name="connsiteY14" fmla="*/ 1227008 h 3539430"/>
              <a:gd name="connsiteX15" fmla="*/ 7658099 w 7658099"/>
              <a:gd name="connsiteY15" fmla="*/ 1864099 h 3539430"/>
              <a:gd name="connsiteX16" fmla="*/ 7658099 w 7658099"/>
              <a:gd name="connsiteY16" fmla="*/ 2406806 h 3539430"/>
              <a:gd name="connsiteX17" fmla="*/ 7658099 w 7658099"/>
              <a:gd name="connsiteY17" fmla="*/ 2949513 h 3539430"/>
              <a:gd name="connsiteX18" fmla="*/ 7068182 w 7658099"/>
              <a:gd name="connsiteY18" fmla="*/ 3539430 h 3539430"/>
              <a:gd name="connsiteX19" fmla="*/ 6544031 w 7658099"/>
              <a:gd name="connsiteY19" fmla="*/ 3539430 h 3539430"/>
              <a:gd name="connsiteX20" fmla="*/ 6149446 w 7658099"/>
              <a:gd name="connsiteY20" fmla="*/ 3539430 h 3539430"/>
              <a:gd name="connsiteX21" fmla="*/ 5560513 w 7658099"/>
              <a:gd name="connsiteY21" fmla="*/ 3539430 h 3539430"/>
              <a:gd name="connsiteX22" fmla="*/ 4842015 w 7658099"/>
              <a:gd name="connsiteY22" fmla="*/ 3539430 h 3539430"/>
              <a:gd name="connsiteX23" fmla="*/ 4123516 w 7658099"/>
              <a:gd name="connsiteY23" fmla="*/ 3539430 h 3539430"/>
              <a:gd name="connsiteX24" fmla="*/ 3405018 w 7658099"/>
              <a:gd name="connsiteY24" fmla="*/ 3539430 h 3539430"/>
              <a:gd name="connsiteX25" fmla="*/ 2945650 w 7658099"/>
              <a:gd name="connsiteY25" fmla="*/ 3539430 h 3539430"/>
              <a:gd name="connsiteX26" fmla="*/ 2486282 w 7658099"/>
              <a:gd name="connsiteY26" fmla="*/ 3539430 h 3539430"/>
              <a:gd name="connsiteX27" fmla="*/ 2091697 w 7658099"/>
              <a:gd name="connsiteY27" fmla="*/ 3539430 h 3539430"/>
              <a:gd name="connsiteX28" fmla="*/ 1437981 w 7658099"/>
              <a:gd name="connsiteY28" fmla="*/ 3539430 h 3539430"/>
              <a:gd name="connsiteX29" fmla="*/ 589917 w 7658099"/>
              <a:gd name="connsiteY29" fmla="*/ 3539430 h 3539430"/>
              <a:gd name="connsiteX30" fmla="*/ 0 w 7658099"/>
              <a:gd name="connsiteY30" fmla="*/ 2949513 h 3539430"/>
              <a:gd name="connsiteX31" fmla="*/ 0 w 7658099"/>
              <a:gd name="connsiteY31" fmla="*/ 2430402 h 3539430"/>
              <a:gd name="connsiteX32" fmla="*/ 0 w 7658099"/>
              <a:gd name="connsiteY32" fmla="*/ 1864099 h 3539430"/>
              <a:gd name="connsiteX33" fmla="*/ 0 w 7658099"/>
              <a:gd name="connsiteY33" fmla="*/ 1227008 h 3539430"/>
              <a:gd name="connsiteX34" fmla="*/ 0 w 7658099"/>
              <a:gd name="connsiteY34" fmla="*/ 589917 h 353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658099" h="3539430" fill="none" extrusionOk="0">
                <a:moveTo>
                  <a:pt x="0" y="589917"/>
                </a:moveTo>
                <a:cubicBezTo>
                  <a:pt x="10000" y="320724"/>
                  <a:pt x="175712" y="34294"/>
                  <a:pt x="589917" y="0"/>
                </a:cubicBezTo>
                <a:cubicBezTo>
                  <a:pt x="684343" y="-22418"/>
                  <a:pt x="873846" y="21446"/>
                  <a:pt x="1114068" y="0"/>
                </a:cubicBezTo>
                <a:cubicBezTo>
                  <a:pt x="1373211" y="-14949"/>
                  <a:pt x="1426763" y="13810"/>
                  <a:pt x="1703001" y="0"/>
                </a:cubicBezTo>
                <a:cubicBezTo>
                  <a:pt x="1989631" y="-29144"/>
                  <a:pt x="1966666" y="66825"/>
                  <a:pt x="2162369" y="0"/>
                </a:cubicBezTo>
                <a:cubicBezTo>
                  <a:pt x="2364592" y="-56977"/>
                  <a:pt x="2458742" y="73061"/>
                  <a:pt x="2556954" y="0"/>
                </a:cubicBezTo>
                <a:cubicBezTo>
                  <a:pt x="2650530" y="-65600"/>
                  <a:pt x="2789071" y="438"/>
                  <a:pt x="2951539" y="0"/>
                </a:cubicBezTo>
                <a:cubicBezTo>
                  <a:pt x="3109940" y="-48059"/>
                  <a:pt x="3329348" y="30075"/>
                  <a:pt x="3475690" y="0"/>
                </a:cubicBezTo>
                <a:cubicBezTo>
                  <a:pt x="3580843" y="-31769"/>
                  <a:pt x="3788748" y="-9297"/>
                  <a:pt x="4064623" y="0"/>
                </a:cubicBezTo>
                <a:cubicBezTo>
                  <a:pt x="4342581" y="-5796"/>
                  <a:pt x="4489701" y="13418"/>
                  <a:pt x="4653556" y="0"/>
                </a:cubicBezTo>
                <a:cubicBezTo>
                  <a:pt x="4873607" y="-42576"/>
                  <a:pt x="5061614" y="19587"/>
                  <a:pt x="5242489" y="0"/>
                </a:cubicBezTo>
                <a:cubicBezTo>
                  <a:pt x="5380581" y="-9365"/>
                  <a:pt x="5532691" y="37023"/>
                  <a:pt x="5637074" y="0"/>
                </a:cubicBezTo>
                <a:cubicBezTo>
                  <a:pt x="5746354" y="-43817"/>
                  <a:pt x="5917619" y="35702"/>
                  <a:pt x="6031660" y="0"/>
                </a:cubicBezTo>
                <a:cubicBezTo>
                  <a:pt x="6162093" y="91495"/>
                  <a:pt x="6629391" y="-5694"/>
                  <a:pt x="7068182" y="0"/>
                </a:cubicBezTo>
                <a:cubicBezTo>
                  <a:pt x="7387662" y="-13832"/>
                  <a:pt x="7689630" y="332765"/>
                  <a:pt x="7658099" y="589917"/>
                </a:cubicBezTo>
                <a:cubicBezTo>
                  <a:pt x="7693002" y="746991"/>
                  <a:pt x="7628208" y="992215"/>
                  <a:pt x="7658099" y="1156220"/>
                </a:cubicBezTo>
                <a:cubicBezTo>
                  <a:pt x="7705525" y="1340489"/>
                  <a:pt x="7603864" y="1528625"/>
                  <a:pt x="7658099" y="1793311"/>
                </a:cubicBezTo>
                <a:cubicBezTo>
                  <a:pt x="7670983" y="2076366"/>
                  <a:pt x="7612637" y="2123558"/>
                  <a:pt x="7658099" y="2430402"/>
                </a:cubicBezTo>
                <a:cubicBezTo>
                  <a:pt x="7709347" y="2728678"/>
                  <a:pt x="7620425" y="2710051"/>
                  <a:pt x="7658099" y="2949513"/>
                </a:cubicBezTo>
                <a:cubicBezTo>
                  <a:pt x="7600125" y="3177737"/>
                  <a:pt x="7395770" y="3595442"/>
                  <a:pt x="7068182" y="3539430"/>
                </a:cubicBezTo>
                <a:cubicBezTo>
                  <a:pt x="6881180" y="3574726"/>
                  <a:pt x="6767139" y="3510448"/>
                  <a:pt x="6673597" y="3539430"/>
                </a:cubicBezTo>
                <a:cubicBezTo>
                  <a:pt x="6567743" y="3544182"/>
                  <a:pt x="6284656" y="3552269"/>
                  <a:pt x="6149446" y="3539430"/>
                </a:cubicBezTo>
                <a:cubicBezTo>
                  <a:pt x="6007925" y="3584778"/>
                  <a:pt x="5845442" y="3474589"/>
                  <a:pt x="5625296" y="3539430"/>
                </a:cubicBezTo>
                <a:cubicBezTo>
                  <a:pt x="5450990" y="3607183"/>
                  <a:pt x="5153276" y="3556561"/>
                  <a:pt x="4971580" y="3539430"/>
                </a:cubicBezTo>
                <a:cubicBezTo>
                  <a:pt x="4713563" y="3550300"/>
                  <a:pt x="4638035" y="3498054"/>
                  <a:pt x="4382647" y="3539430"/>
                </a:cubicBezTo>
                <a:cubicBezTo>
                  <a:pt x="4163060" y="3614080"/>
                  <a:pt x="3969007" y="3518018"/>
                  <a:pt x="3858496" y="3539430"/>
                </a:cubicBezTo>
                <a:cubicBezTo>
                  <a:pt x="3689834" y="3578625"/>
                  <a:pt x="3287734" y="3449440"/>
                  <a:pt x="3139998" y="3539430"/>
                </a:cubicBezTo>
                <a:cubicBezTo>
                  <a:pt x="2945822" y="3595479"/>
                  <a:pt x="2880520" y="3460322"/>
                  <a:pt x="2680630" y="3539430"/>
                </a:cubicBezTo>
                <a:cubicBezTo>
                  <a:pt x="2465809" y="3556315"/>
                  <a:pt x="2257366" y="3509050"/>
                  <a:pt x="2026914" y="3539430"/>
                </a:cubicBezTo>
                <a:cubicBezTo>
                  <a:pt x="1801769" y="3589253"/>
                  <a:pt x="1813536" y="3495445"/>
                  <a:pt x="1632329" y="3539430"/>
                </a:cubicBezTo>
                <a:cubicBezTo>
                  <a:pt x="1450288" y="3564697"/>
                  <a:pt x="1327376" y="3514996"/>
                  <a:pt x="1237743" y="3539430"/>
                </a:cubicBezTo>
                <a:cubicBezTo>
                  <a:pt x="1153883" y="3565844"/>
                  <a:pt x="861486" y="3468924"/>
                  <a:pt x="589917" y="3539430"/>
                </a:cubicBezTo>
                <a:cubicBezTo>
                  <a:pt x="295628" y="3480913"/>
                  <a:pt x="-4656" y="3363810"/>
                  <a:pt x="0" y="2949513"/>
                </a:cubicBezTo>
                <a:cubicBezTo>
                  <a:pt x="-60907" y="2815549"/>
                  <a:pt x="44602" y="2577886"/>
                  <a:pt x="0" y="2312422"/>
                </a:cubicBezTo>
                <a:cubicBezTo>
                  <a:pt x="-40279" y="2084798"/>
                  <a:pt x="46606" y="1981615"/>
                  <a:pt x="0" y="1769715"/>
                </a:cubicBezTo>
                <a:cubicBezTo>
                  <a:pt x="-49325" y="1592032"/>
                  <a:pt x="53204" y="1292529"/>
                  <a:pt x="0" y="1203412"/>
                </a:cubicBezTo>
                <a:cubicBezTo>
                  <a:pt x="-39981" y="1071166"/>
                  <a:pt x="-27369" y="825504"/>
                  <a:pt x="0" y="589917"/>
                </a:cubicBezTo>
                <a:close/>
              </a:path>
              <a:path w="7658099" h="3539430" stroke="0" extrusionOk="0">
                <a:moveTo>
                  <a:pt x="0" y="589917"/>
                </a:moveTo>
                <a:cubicBezTo>
                  <a:pt x="41214" y="284807"/>
                  <a:pt x="203695" y="95050"/>
                  <a:pt x="589917" y="0"/>
                </a:cubicBezTo>
                <a:cubicBezTo>
                  <a:pt x="935822" y="-101328"/>
                  <a:pt x="979489" y="57721"/>
                  <a:pt x="1308415" y="0"/>
                </a:cubicBezTo>
                <a:cubicBezTo>
                  <a:pt x="1624869" y="-84316"/>
                  <a:pt x="1626034" y="-1444"/>
                  <a:pt x="1767783" y="0"/>
                </a:cubicBezTo>
                <a:cubicBezTo>
                  <a:pt x="1894038" y="-6736"/>
                  <a:pt x="2220694" y="15205"/>
                  <a:pt x="2421499" y="0"/>
                </a:cubicBezTo>
                <a:cubicBezTo>
                  <a:pt x="2631436" y="-21436"/>
                  <a:pt x="2681035" y="18305"/>
                  <a:pt x="2945650" y="0"/>
                </a:cubicBezTo>
                <a:cubicBezTo>
                  <a:pt x="3197523" y="-5317"/>
                  <a:pt x="3387582" y="56969"/>
                  <a:pt x="3534583" y="0"/>
                </a:cubicBezTo>
                <a:cubicBezTo>
                  <a:pt x="3679947" y="-9872"/>
                  <a:pt x="4015331" y="13208"/>
                  <a:pt x="4188299" y="0"/>
                </a:cubicBezTo>
                <a:cubicBezTo>
                  <a:pt x="4292433" y="-7607"/>
                  <a:pt x="4563614" y="-659"/>
                  <a:pt x="4842015" y="0"/>
                </a:cubicBezTo>
                <a:cubicBezTo>
                  <a:pt x="5095294" y="6491"/>
                  <a:pt x="5119311" y="55187"/>
                  <a:pt x="5301382" y="0"/>
                </a:cubicBezTo>
                <a:cubicBezTo>
                  <a:pt x="5499872" y="-29667"/>
                  <a:pt x="5617545" y="29728"/>
                  <a:pt x="5695968" y="0"/>
                </a:cubicBezTo>
                <a:cubicBezTo>
                  <a:pt x="5792545" y="-68672"/>
                  <a:pt x="6198325" y="38306"/>
                  <a:pt x="6414466" y="0"/>
                </a:cubicBezTo>
                <a:cubicBezTo>
                  <a:pt x="6692892" y="-33978"/>
                  <a:pt x="6919910" y="52511"/>
                  <a:pt x="7068182" y="0"/>
                </a:cubicBezTo>
                <a:cubicBezTo>
                  <a:pt x="7519963" y="-48115"/>
                  <a:pt x="7605890" y="265611"/>
                  <a:pt x="7658099" y="589917"/>
                </a:cubicBezTo>
                <a:cubicBezTo>
                  <a:pt x="7648490" y="878660"/>
                  <a:pt x="7656734" y="1013278"/>
                  <a:pt x="7658099" y="1227008"/>
                </a:cubicBezTo>
                <a:cubicBezTo>
                  <a:pt x="7708878" y="1466142"/>
                  <a:pt x="7658654" y="1634780"/>
                  <a:pt x="7658099" y="1864099"/>
                </a:cubicBezTo>
                <a:cubicBezTo>
                  <a:pt x="7678761" y="2099891"/>
                  <a:pt x="7648492" y="2246018"/>
                  <a:pt x="7658099" y="2406806"/>
                </a:cubicBezTo>
                <a:cubicBezTo>
                  <a:pt x="7692373" y="2551176"/>
                  <a:pt x="7648851" y="2743614"/>
                  <a:pt x="7658099" y="2949513"/>
                </a:cubicBezTo>
                <a:cubicBezTo>
                  <a:pt x="7654865" y="3317043"/>
                  <a:pt x="7364367" y="3562215"/>
                  <a:pt x="7068182" y="3539430"/>
                </a:cubicBezTo>
                <a:cubicBezTo>
                  <a:pt x="6916147" y="3568645"/>
                  <a:pt x="6681586" y="3512277"/>
                  <a:pt x="6544031" y="3539430"/>
                </a:cubicBezTo>
                <a:cubicBezTo>
                  <a:pt x="6382207" y="3586795"/>
                  <a:pt x="6303645" y="3521355"/>
                  <a:pt x="6149446" y="3539430"/>
                </a:cubicBezTo>
                <a:cubicBezTo>
                  <a:pt x="6009124" y="3578472"/>
                  <a:pt x="5779270" y="3528068"/>
                  <a:pt x="5560513" y="3539430"/>
                </a:cubicBezTo>
                <a:cubicBezTo>
                  <a:pt x="5394674" y="3586302"/>
                  <a:pt x="5054607" y="3457870"/>
                  <a:pt x="4842015" y="3539430"/>
                </a:cubicBezTo>
                <a:cubicBezTo>
                  <a:pt x="4667800" y="3585939"/>
                  <a:pt x="4331933" y="3515936"/>
                  <a:pt x="4123516" y="3539430"/>
                </a:cubicBezTo>
                <a:cubicBezTo>
                  <a:pt x="3854648" y="3600469"/>
                  <a:pt x="3524200" y="3499883"/>
                  <a:pt x="3405018" y="3539430"/>
                </a:cubicBezTo>
                <a:cubicBezTo>
                  <a:pt x="3278979" y="3595667"/>
                  <a:pt x="3069194" y="3527415"/>
                  <a:pt x="2945650" y="3539430"/>
                </a:cubicBezTo>
                <a:cubicBezTo>
                  <a:pt x="2806092" y="3553642"/>
                  <a:pt x="2696706" y="3550155"/>
                  <a:pt x="2486282" y="3539430"/>
                </a:cubicBezTo>
                <a:cubicBezTo>
                  <a:pt x="2270939" y="3549746"/>
                  <a:pt x="2281682" y="3525457"/>
                  <a:pt x="2091697" y="3539430"/>
                </a:cubicBezTo>
                <a:cubicBezTo>
                  <a:pt x="1963029" y="3568301"/>
                  <a:pt x="1663640" y="3471920"/>
                  <a:pt x="1437981" y="3539430"/>
                </a:cubicBezTo>
                <a:cubicBezTo>
                  <a:pt x="1207713" y="3536665"/>
                  <a:pt x="803156" y="3524680"/>
                  <a:pt x="589917" y="3539430"/>
                </a:cubicBezTo>
                <a:cubicBezTo>
                  <a:pt x="333718" y="3581055"/>
                  <a:pt x="-30073" y="3225195"/>
                  <a:pt x="0" y="2949513"/>
                </a:cubicBezTo>
                <a:cubicBezTo>
                  <a:pt x="-28515" y="2820707"/>
                  <a:pt x="58119" y="2528738"/>
                  <a:pt x="0" y="2430402"/>
                </a:cubicBezTo>
                <a:cubicBezTo>
                  <a:pt x="-97644" y="2279868"/>
                  <a:pt x="44041" y="2038439"/>
                  <a:pt x="0" y="1864099"/>
                </a:cubicBezTo>
                <a:cubicBezTo>
                  <a:pt x="-24878" y="1669243"/>
                  <a:pt x="91831" y="1404914"/>
                  <a:pt x="0" y="1227008"/>
                </a:cubicBezTo>
                <a:cubicBezTo>
                  <a:pt x="-65790" y="1041869"/>
                  <a:pt x="-14713" y="752455"/>
                  <a:pt x="0" y="589917"/>
                </a:cubicBezTo>
                <a:close/>
              </a:path>
              <a:path w="7658099" h="3539430" fill="none" stroke="0" extrusionOk="0">
                <a:moveTo>
                  <a:pt x="0" y="589917"/>
                </a:moveTo>
                <a:cubicBezTo>
                  <a:pt x="-28629" y="209871"/>
                  <a:pt x="171666" y="19943"/>
                  <a:pt x="589917" y="0"/>
                </a:cubicBezTo>
                <a:cubicBezTo>
                  <a:pt x="702559" y="7624"/>
                  <a:pt x="872219" y="23015"/>
                  <a:pt x="1114068" y="0"/>
                </a:cubicBezTo>
                <a:cubicBezTo>
                  <a:pt x="1352916" y="-16827"/>
                  <a:pt x="1426656" y="7518"/>
                  <a:pt x="1703001" y="0"/>
                </a:cubicBezTo>
                <a:cubicBezTo>
                  <a:pt x="1984000" y="-17526"/>
                  <a:pt x="1964109" y="45456"/>
                  <a:pt x="2162369" y="0"/>
                </a:cubicBezTo>
                <a:cubicBezTo>
                  <a:pt x="2336170" y="-41219"/>
                  <a:pt x="2459678" y="37858"/>
                  <a:pt x="2556954" y="0"/>
                </a:cubicBezTo>
                <a:cubicBezTo>
                  <a:pt x="2648488" y="-29308"/>
                  <a:pt x="2792870" y="27195"/>
                  <a:pt x="2951539" y="0"/>
                </a:cubicBezTo>
                <a:cubicBezTo>
                  <a:pt x="3077828" y="-57714"/>
                  <a:pt x="3329827" y="48688"/>
                  <a:pt x="3475690" y="0"/>
                </a:cubicBezTo>
                <a:cubicBezTo>
                  <a:pt x="3582000" y="-59097"/>
                  <a:pt x="3809132" y="28835"/>
                  <a:pt x="4064623" y="0"/>
                </a:cubicBezTo>
                <a:cubicBezTo>
                  <a:pt x="4318196" y="-45548"/>
                  <a:pt x="4474864" y="40309"/>
                  <a:pt x="4653556" y="0"/>
                </a:cubicBezTo>
                <a:cubicBezTo>
                  <a:pt x="4845645" y="-20603"/>
                  <a:pt x="5087455" y="29729"/>
                  <a:pt x="5242489" y="0"/>
                </a:cubicBezTo>
                <a:cubicBezTo>
                  <a:pt x="5414027" y="-11829"/>
                  <a:pt x="5553805" y="25081"/>
                  <a:pt x="5637074" y="0"/>
                </a:cubicBezTo>
                <a:cubicBezTo>
                  <a:pt x="5775515" y="-33491"/>
                  <a:pt x="5941550" y="13713"/>
                  <a:pt x="6031660" y="0"/>
                </a:cubicBezTo>
                <a:cubicBezTo>
                  <a:pt x="6114137" y="-11462"/>
                  <a:pt x="6669113" y="1980"/>
                  <a:pt x="7068182" y="0"/>
                </a:cubicBezTo>
                <a:cubicBezTo>
                  <a:pt x="7401462" y="-16708"/>
                  <a:pt x="7678138" y="330331"/>
                  <a:pt x="7658099" y="589917"/>
                </a:cubicBezTo>
                <a:cubicBezTo>
                  <a:pt x="7689817" y="785560"/>
                  <a:pt x="7650273" y="947873"/>
                  <a:pt x="7658099" y="1156220"/>
                </a:cubicBezTo>
                <a:cubicBezTo>
                  <a:pt x="7702120" y="1341172"/>
                  <a:pt x="7599362" y="1523525"/>
                  <a:pt x="7658099" y="1793311"/>
                </a:cubicBezTo>
                <a:cubicBezTo>
                  <a:pt x="7646919" y="2082788"/>
                  <a:pt x="7603868" y="2140729"/>
                  <a:pt x="7658099" y="2430402"/>
                </a:cubicBezTo>
                <a:cubicBezTo>
                  <a:pt x="7698564" y="2714867"/>
                  <a:pt x="7618836" y="2700895"/>
                  <a:pt x="7658099" y="2949513"/>
                </a:cubicBezTo>
                <a:cubicBezTo>
                  <a:pt x="7649682" y="3221921"/>
                  <a:pt x="7402326" y="3523142"/>
                  <a:pt x="7068182" y="3539430"/>
                </a:cubicBezTo>
                <a:cubicBezTo>
                  <a:pt x="6859639" y="3578018"/>
                  <a:pt x="6802946" y="3527387"/>
                  <a:pt x="6673597" y="3539430"/>
                </a:cubicBezTo>
                <a:cubicBezTo>
                  <a:pt x="6563843" y="3588035"/>
                  <a:pt x="6295228" y="3513710"/>
                  <a:pt x="6149446" y="3539430"/>
                </a:cubicBezTo>
                <a:cubicBezTo>
                  <a:pt x="6057096" y="3563609"/>
                  <a:pt x="5784278" y="3518217"/>
                  <a:pt x="5625296" y="3539430"/>
                </a:cubicBezTo>
                <a:cubicBezTo>
                  <a:pt x="5421462" y="3592692"/>
                  <a:pt x="5181166" y="3530540"/>
                  <a:pt x="4971580" y="3539430"/>
                </a:cubicBezTo>
                <a:cubicBezTo>
                  <a:pt x="4743767" y="3554867"/>
                  <a:pt x="4631321" y="3476338"/>
                  <a:pt x="4382647" y="3539430"/>
                </a:cubicBezTo>
                <a:cubicBezTo>
                  <a:pt x="4186520" y="3579705"/>
                  <a:pt x="3992793" y="3490235"/>
                  <a:pt x="3858496" y="3539430"/>
                </a:cubicBezTo>
                <a:cubicBezTo>
                  <a:pt x="3745664" y="3547989"/>
                  <a:pt x="3335275" y="3500014"/>
                  <a:pt x="3139998" y="3539430"/>
                </a:cubicBezTo>
                <a:cubicBezTo>
                  <a:pt x="2993904" y="3560368"/>
                  <a:pt x="2900310" y="3469656"/>
                  <a:pt x="2680630" y="3539430"/>
                </a:cubicBezTo>
                <a:cubicBezTo>
                  <a:pt x="2474580" y="3613676"/>
                  <a:pt x="2281478" y="3514502"/>
                  <a:pt x="2026914" y="3539430"/>
                </a:cubicBezTo>
                <a:cubicBezTo>
                  <a:pt x="1781817" y="3589995"/>
                  <a:pt x="1787621" y="3530043"/>
                  <a:pt x="1632329" y="3539430"/>
                </a:cubicBezTo>
                <a:cubicBezTo>
                  <a:pt x="1426699" y="3564130"/>
                  <a:pt x="1347125" y="3502161"/>
                  <a:pt x="1237743" y="3539430"/>
                </a:cubicBezTo>
                <a:cubicBezTo>
                  <a:pt x="1172320" y="3557947"/>
                  <a:pt x="845342" y="3451904"/>
                  <a:pt x="589917" y="3539430"/>
                </a:cubicBezTo>
                <a:cubicBezTo>
                  <a:pt x="174352" y="3584181"/>
                  <a:pt x="-112963" y="3354094"/>
                  <a:pt x="0" y="2949513"/>
                </a:cubicBezTo>
                <a:cubicBezTo>
                  <a:pt x="-67812" y="2801281"/>
                  <a:pt x="51965" y="2472924"/>
                  <a:pt x="0" y="2312422"/>
                </a:cubicBezTo>
                <a:cubicBezTo>
                  <a:pt x="-39567" y="2070116"/>
                  <a:pt x="59868" y="1971708"/>
                  <a:pt x="0" y="1769715"/>
                </a:cubicBezTo>
                <a:cubicBezTo>
                  <a:pt x="-43180" y="1602029"/>
                  <a:pt x="75618" y="1317310"/>
                  <a:pt x="0" y="1203412"/>
                </a:cubicBezTo>
                <a:cubicBezTo>
                  <a:pt x="-80891" y="1065570"/>
                  <a:pt x="57043" y="817114"/>
                  <a:pt x="0" y="589917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custGeom>
                    <a:avLst/>
                    <a:gdLst>
                      <a:gd name="connsiteX0" fmla="*/ 0 w 7658099"/>
                      <a:gd name="connsiteY0" fmla="*/ 589917 h 3539430"/>
                      <a:gd name="connsiteX1" fmla="*/ 589917 w 7658099"/>
                      <a:gd name="connsiteY1" fmla="*/ 0 h 3539430"/>
                      <a:gd name="connsiteX2" fmla="*/ 1114068 w 7658099"/>
                      <a:gd name="connsiteY2" fmla="*/ 0 h 3539430"/>
                      <a:gd name="connsiteX3" fmla="*/ 1703001 w 7658099"/>
                      <a:gd name="connsiteY3" fmla="*/ 0 h 3539430"/>
                      <a:gd name="connsiteX4" fmla="*/ 2162369 w 7658099"/>
                      <a:gd name="connsiteY4" fmla="*/ 0 h 3539430"/>
                      <a:gd name="connsiteX5" fmla="*/ 2556954 w 7658099"/>
                      <a:gd name="connsiteY5" fmla="*/ 0 h 3539430"/>
                      <a:gd name="connsiteX6" fmla="*/ 2951539 w 7658099"/>
                      <a:gd name="connsiteY6" fmla="*/ 0 h 3539430"/>
                      <a:gd name="connsiteX7" fmla="*/ 3475690 w 7658099"/>
                      <a:gd name="connsiteY7" fmla="*/ 0 h 3539430"/>
                      <a:gd name="connsiteX8" fmla="*/ 4064623 w 7658099"/>
                      <a:gd name="connsiteY8" fmla="*/ 0 h 3539430"/>
                      <a:gd name="connsiteX9" fmla="*/ 4653556 w 7658099"/>
                      <a:gd name="connsiteY9" fmla="*/ 0 h 3539430"/>
                      <a:gd name="connsiteX10" fmla="*/ 5242489 w 7658099"/>
                      <a:gd name="connsiteY10" fmla="*/ 0 h 3539430"/>
                      <a:gd name="connsiteX11" fmla="*/ 5637074 w 7658099"/>
                      <a:gd name="connsiteY11" fmla="*/ 0 h 3539430"/>
                      <a:gd name="connsiteX12" fmla="*/ 6031660 w 7658099"/>
                      <a:gd name="connsiteY12" fmla="*/ 0 h 3539430"/>
                      <a:gd name="connsiteX13" fmla="*/ 7068182 w 7658099"/>
                      <a:gd name="connsiteY13" fmla="*/ 0 h 3539430"/>
                      <a:gd name="connsiteX14" fmla="*/ 7658099 w 7658099"/>
                      <a:gd name="connsiteY14" fmla="*/ 589917 h 3539430"/>
                      <a:gd name="connsiteX15" fmla="*/ 7658099 w 7658099"/>
                      <a:gd name="connsiteY15" fmla="*/ 1156220 h 3539430"/>
                      <a:gd name="connsiteX16" fmla="*/ 7658099 w 7658099"/>
                      <a:gd name="connsiteY16" fmla="*/ 1793311 h 3539430"/>
                      <a:gd name="connsiteX17" fmla="*/ 7658099 w 7658099"/>
                      <a:gd name="connsiteY17" fmla="*/ 2430402 h 3539430"/>
                      <a:gd name="connsiteX18" fmla="*/ 7658099 w 7658099"/>
                      <a:gd name="connsiteY18" fmla="*/ 2949513 h 3539430"/>
                      <a:gd name="connsiteX19" fmla="*/ 7068182 w 7658099"/>
                      <a:gd name="connsiteY19" fmla="*/ 3539430 h 3539430"/>
                      <a:gd name="connsiteX20" fmla="*/ 6673597 w 7658099"/>
                      <a:gd name="connsiteY20" fmla="*/ 3539430 h 3539430"/>
                      <a:gd name="connsiteX21" fmla="*/ 6149446 w 7658099"/>
                      <a:gd name="connsiteY21" fmla="*/ 3539430 h 3539430"/>
                      <a:gd name="connsiteX22" fmla="*/ 5625296 w 7658099"/>
                      <a:gd name="connsiteY22" fmla="*/ 3539430 h 3539430"/>
                      <a:gd name="connsiteX23" fmla="*/ 4971580 w 7658099"/>
                      <a:gd name="connsiteY23" fmla="*/ 3539430 h 3539430"/>
                      <a:gd name="connsiteX24" fmla="*/ 4382647 w 7658099"/>
                      <a:gd name="connsiteY24" fmla="*/ 3539430 h 3539430"/>
                      <a:gd name="connsiteX25" fmla="*/ 3858496 w 7658099"/>
                      <a:gd name="connsiteY25" fmla="*/ 3539430 h 3539430"/>
                      <a:gd name="connsiteX26" fmla="*/ 3139998 w 7658099"/>
                      <a:gd name="connsiteY26" fmla="*/ 3539430 h 3539430"/>
                      <a:gd name="connsiteX27" fmla="*/ 2680630 w 7658099"/>
                      <a:gd name="connsiteY27" fmla="*/ 3539430 h 3539430"/>
                      <a:gd name="connsiteX28" fmla="*/ 2026914 w 7658099"/>
                      <a:gd name="connsiteY28" fmla="*/ 3539430 h 3539430"/>
                      <a:gd name="connsiteX29" fmla="*/ 1632329 w 7658099"/>
                      <a:gd name="connsiteY29" fmla="*/ 3539430 h 3539430"/>
                      <a:gd name="connsiteX30" fmla="*/ 1237743 w 7658099"/>
                      <a:gd name="connsiteY30" fmla="*/ 3539430 h 3539430"/>
                      <a:gd name="connsiteX31" fmla="*/ 589917 w 7658099"/>
                      <a:gd name="connsiteY31" fmla="*/ 3539430 h 3539430"/>
                      <a:gd name="connsiteX32" fmla="*/ 0 w 7658099"/>
                      <a:gd name="connsiteY32" fmla="*/ 2949513 h 3539430"/>
                      <a:gd name="connsiteX33" fmla="*/ 0 w 7658099"/>
                      <a:gd name="connsiteY33" fmla="*/ 2312422 h 3539430"/>
                      <a:gd name="connsiteX34" fmla="*/ 0 w 7658099"/>
                      <a:gd name="connsiteY34" fmla="*/ 1769715 h 3539430"/>
                      <a:gd name="connsiteX35" fmla="*/ 0 w 7658099"/>
                      <a:gd name="connsiteY35" fmla="*/ 1203412 h 3539430"/>
                      <a:gd name="connsiteX36" fmla="*/ 0 w 7658099"/>
                      <a:gd name="connsiteY36" fmla="*/ 589917 h 3539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7658099" h="3539430" fill="none" extrusionOk="0">
                        <a:moveTo>
                          <a:pt x="0" y="589917"/>
                        </a:moveTo>
                        <a:cubicBezTo>
                          <a:pt x="-59060" y="299783"/>
                          <a:pt x="201741" y="5182"/>
                          <a:pt x="589917" y="0"/>
                        </a:cubicBezTo>
                        <a:cubicBezTo>
                          <a:pt x="703930" y="-35785"/>
                          <a:pt x="872455" y="14962"/>
                          <a:pt x="1114068" y="0"/>
                        </a:cubicBezTo>
                        <a:cubicBezTo>
                          <a:pt x="1355681" y="-14962"/>
                          <a:pt x="1421938" y="12238"/>
                          <a:pt x="1703001" y="0"/>
                        </a:cubicBezTo>
                        <a:cubicBezTo>
                          <a:pt x="1984064" y="-12238"/>
                          <a:pt x="1960840" y="48969"/>
                          <a:pt x="2162369" y="0"/>
                        </a:cubicBezTo>
                        <a:cubicBezTo>
                          <a:pt x="2363898" y="-48969"/>
                          <a:pt x="2462908" y="45101"/>
                          <a:pt x="2556954" y="0"/>
                        </a:cubicBezTo>
                        <a:cubicBezTo>
                          <a:pt x="2651000" y="-45101"/>
                          <a:pt x="2800866" y="28339"/>
                          <a:pt x="2951539" y="0"/>
                        </a:cubicBezTo>
                        <a:cubicBezTo>
                          <a:pt x="3102212" y="-28339"/>
                          <a:pt x="3340674" y="26326"/>
                          <a:pt x="3475690" y="0"/>
                        </a:cubicBezTo>
                        <a:cubicBezTo>
                          <a:pt x="3610706" y="-26326"/>
                          <a:pt x="3794851" y="41322"/>
                          <a:pt x="4064623" y="0"/>
                        </a:cubicBezTo>
                        <a:cubicBezTo>
                          <a:pt x="4334395" y="-41322"/>
                          <a:pt x="4458156" y="13373"/>
                          <a:pt x="4653556" y="0"/>
                        </a:cubicBezTo>
                        <a:cubicBezTo>
                          <a:pt x="4848956" y="-13373"/>
                          <a:pt x="5082208" y="23433"/>
                          <a:pt x="5242489" y="0"/>
                        </a:cubicBezTo>
                        <a:cubicBezTo>
                          <a:pt x="5402770" y="-23433"/>
                          <a:pt x="5527329" y="40461"/>
                          <a:pt x="5637074" y="0"/>
                        </a:cubicBezTo>
                        <a:cubicBezTo>
                          <a:pt x="5746820" y="-40461"/>
                          <a:pt x="5934305" y="37168"/>
                          <a:pt x="6031660" y="0"/>
                        </a:cubicBezTo>
                        <a:cubicBezTo>
                          <a:pt x="6129015" y="-37168"/>
                          <a:pt x="6617333" y="52322"/>
                          <a:pt x="7068182" y="0"/>
                        </a:cubicBezTo>
                        <a:cubicBezTo>
                          <a:pt x="7404870" y="-33062"/>
                          <a:pt x="7683378" y="341594"/>
                          <a:pt x="7658099" y="589917"/>
                        </a:cubicBezTo>
                        <a:cubicBezTo>
                          <a:pt x="7701453" y="728533"/>
                          <a:pt x="7601535" y="967640"/>
                          <a:pt x="7658099" y="1156220"/>
                        </a:cubicBezTo>
                        <a:cubicBezTo>
                          <a:pt x="7714663" y="1344800"/>
                          <a:pt x="7649851" y="1517971"/>
                          <a:pt x="7658099" y="1793311"/>
                        </a:cubicBezTo>
                        <a:cubicBezTo>
                          <a:pt x="7666347" y="2068651"/>
                          <a:pt x="7628028" y="2141941"/>
                          <a:pt x="7658099" y="2430402"/>
                        </a:cubicBezTo>
                        <a:cubicBezTo>
                          <a:pt x="7688170" y="2718863"/>
                          <a:pt x="7608908" y="2714224"/>
                          <a:pt x="7658099" y="2949513"/>
                        </a:cubicBezTo>
                        <a:cubicBezTo>
                          <a:pt x="7654889" y="3248694"/>
                          <a:pt x="7404519" y="3585152"/>
                          <a:pt x="7068182" y="3539430"/>
                        </a:cubicBezTo>
                        <a:cubicBezTo>
                          <a:pt x="6874523" y="3566004"/>
                          <a:pt x="6774034" y="3525053"/>
                          <a:pt x="6673597" y="3539430"/>
                        </a:cubicBezTo>
                        <a:cubicBezTo>
                          <a:pt x="6573161" y="3553807"/>
                          <a:pt x="6270442" y="3526685"/>
                          <a:pt x="6149446" y="3539430"/>
                        </a:cubicBezTo>
                        <a:cubicBezTo>
                          <a:pt x="6028450" y="3552175"/>
                          <a:pt x="5821320" y="3485869"/>
                          <a:pt x="5625296" y="3539430"/>
                        </a:cubicBezTo>
                        <a:cubicBezTo>
                          <a:pt x="5429272" y="3592991"/>
                          <a:pt x="5188113" y="3533421"/>
                          <a:pt x="4971580" y="3539430"/>
                        </a:cubicBezTo>
                        <a:cubicBezTo>
                          <a:pt x="4755047" y="3545439"/>
                          <a:pt x="4607675" y="3506396"/>
                          <a:pt x="4382647" y="3539430"/>
                        </a:cubicBezTo>
                        <a:cubicBezTo>
                          <a:pt x="4157619" y="3572464"/>
                          <a:pt x="3994705" y="3499127"/>
                          <a:pt x="3858496" y="3539430"/>
                        </a:cubicBezTo>
                        <a:cubicBezTo>
                          <a:pt x="3722287" y="3579733"/>
                          <a:pt x="3297106" y="3491636"/>
                          <a:pt x="3139998" y="3539430"/>
                        </a:cubicBezTo>
                        <a:cubicBezTo>
                          <a:pt x="2982890" y="3587224"/>
                          <a:pt x="2875033" y="3496666"/>
                          <a:pt x="2680630" y="3539430"/>
                        </a:cubicBezTo>
                        <a:cubicBezTo>
                          <a:pt x="2486227" y="3582194"/>
                          <a:pt x="2252008" y="3477713"/>
                          <a:pt x="2026914" y="3539430"/>
                        </a:cubicBezTo>
                        <a:cubicBezTo>
                          <a:pt x="1801820" y="3601147"/>
                          <a:pt x="1808993" y="3517136"/>
                          <a:pt x="1632329" y="3539430"/>
                        </a:cubicBezTo>
                        <a:cubicBezTo>
                          <a:pt x="1455665" y="3561724"/>
                          <a:pt x="1342503" y="3505107"/>
                          <a:pt x="1237743" y="3539430"/>
                        </a:cubicBezTo>
                        <a:cubicBezTo>
                          <a:pt x="1132983" y="3573753"/>
                          <a:pt x="878328" y="3480907"/>
                          <a:pt x="589917" y="3539430"/>
                        </a:cubicBezTo>
                        <a:cubicBezTo>
                          <a:pt x="240217" y="3508466"/>
                          <a:pt x="-30436" y="3311111"/>
                          <a:pt x="0" y="2949513"/>
                        </a:cubicBezTo>
                        <a:cubicBezTo>
                          <a:pt x="-55179" y="2801027"/>
                          <a:pt x="40488" y="2530237"/>
                          <a:pt x="0" y="2312422"/>
                        </a:cubicBezTo>
                        <a:cubicBezTo>
                          <a:pt x="-40488" y="2094607"/>
                          <a:pt x="56574" y="1976276"/>
                          <a:pt x="0" y="1769715"/>
                        </a:cubicBezTo>
                        <a:cubicBezTo>
                          <a:pt x="-56574" y="1563154"/>
                          <a:pt x="48275" y="1332503"/>
                          <a:pt x="0" y="1203412"/>
                        </a:cubicBezTo>
                        <a:cubicBezTo>
                          <a:pt x="-48275" y="1074321"/>
                          <a:pt x="28366" y="841200"/>
                          <a:pt x="0" y="589917"/>
                        </a:cubicBezTo>
                        <a:close/>
                      </a:path>
                      <a:path w="7658099" h="3539430" stroke="0" extrusionOk="0">
                        <a:moveTo>
                          <a:pt x="0" y="589917"/>
                        </a:moveTo>
                        <a:cubicBezTo>
                          <a:pt x="5637" y="247460"/>
                          <a:pt x="191812" y="35486"/>
                          <a:pt x="589917" y="0"/>
                        </a:cubicBezTo>
                        <a:cubicBezTo>
                          <a:pt x="944585" y="-81131"/>
                          <a:pt x="983426" y="68165"/>
                          <a:pt x="1308415" y="0"/>
                        </a:cubicBezTo>
                        <a:cubicBezTo>
                          <a:pt x="1633404" y="-68165"/>
                          <a:pt x="1635396" y="6327"/>
                          <a:pt x="1767783" y="0"/>
                        </a:cubicBezTo>
                        <a:cubicBezTo>
                          <a:pt x="1900170" y="-6327"/>
                          <a:pt x="2217093" y="27603"/>
                          <a:pt x="2421499" y="0"/>
                        </a:cubicBezTo>
                        <a:cubicBezTo>
                          <a:pt x="2625905" y="-27603"/>
                          <a:pt x="2692053" y="9457"/>
                          <a:pt x="2945650" y="0"/>
                        </a:cubicBezTo>
                        <a:cubicBezTo>
                          <a:pt x="3199247" y="-9457"/>
                          <a:pt x="3367160" y="30790"/>
                          <a:pt x="3534583" y="0"/>
                        </a:cubicBezTo>
                        <a:cubicBezTo>
                          <a:pt x="3702006" y="-30790"/>
                          <a:pt x="4020553" y="20342"/>
                          <a:pt x="4188299" y="0"/>
                        </a:cubicBezTo>
                        <a:cubicBezTo>
                          <a:pt x="4356045" y="-20342"/>
                          <a:pt x="4597599" y="5823"/>
                          <a:pt x="4842015" y="0"/>
                        </a:cubicBezTo>
                        <a:cubicBezTo>
                          <a:pt x="5086431" y="-5823"/>
                          <a:pt x="5119744" y="50094"/>
                          <a:pt x="5301382" y="0"/>
                        </a:cubicBezTo>
                        <a:cubicBezTo>
                          <a:pt x="5483020" y="-50094"/>
                          <a:pt x="5611399" y="28285"/>
                          <a:pt x="5695968" y="0"/>
                        </a:cubicBezTo>
                        <a:cubicBezTo>
                          <a:pt x="5780537" y="-28285"/>
                          <a:pt x="6143189" y="6509"/>
                          <a:pt x="6414466" y="0"/>
                        </a:cubicBezTo>
                        <a:cubicBezTo>
                          <a:pt x="6685743" y="-6509"/>
                          <a:pt x="6922029" y="55334"/>
                          <a:pt x="7068182" y="0"/>
                        </a:cubicBezTo>
                        <a:cubicBezTo>
                          <a:pt x="7484882" y="-30881"/>
                          <a:pt x="7626037" y="270327"/>
                          <a:pt x="7658099" y="589917"/>
                        </a:cubicBezTo>
                        <a:cubicBezTo>
                          <a:pt x="7665947" y="830242"/>
                          <a:pt x="7611017" y="997516"/>
                          <a:pt x="7658099" y="1227008"/>
                        </a:cubicBezTo>
                        <a:cubicBezTo>
                          <a:pt x="7705181" y="1456500"/>
                          <a:pt x="7624647" y="1611907"/>
                          <a:pt x="7658099" y="1864099"/>
                        </a:cubicBezTo>
                        <a:cubicBezTo>
                          <a:pt x="7691551" y="2116291"/>
                          <a:pt x="7645403" y="2248832"/>
                          <a:pt x="7658099" y="2406806"/>
                        </a:cubicBezTo>
                        <a:cubicBezTo>
                          <a:pt x="7670795" y="2564780"/>
                          <a:pt x="7643386" y="2742872"/>
                          <a:pt x="7658099" y="2949513"/>
                        </a:cubicBezTo>
                        <a:cubicBezTo>
                          <a:pt x="7656291" y="3293101"/>
                          <a:pt x="7367476" y="3579756"/>
                          <a:pt x="7068182" y="3539430"/>
                        </a:cubicBezTo>
                        <a:cubicBezTo>
                          <a:pt x="6907403" y="3569642"/>
                          <a:pt x="6697024" y="3511929"/>
                          <a:pt x="6544031" y="3539430"/>
                        </a:cubicBezTo>
                        <a:cubicBezTo>
                          <a:pt x="6391038" y="3566931"/>
                          <a:pt x="6320588" y="3504985"/>
                          <a:pt x="6149446" y="3539430"/>
                        </a:cubicBezTo>
                        <a:cubicBezTo>
                          <a:pt x="5978304" y="3573875"/>
                          <a:pt x="5767935" y="3508434"/>
                          <a:pt x="5560513" y="3539430"/>
                        </a:cubicBezTo>
                        <a:cubicBezTo>
                          <a:pt x="5353091" y="3570426"/>
                          <a:pt x="5031013" y="3490249"/>
                          <a:pt x="4842015" y="3539430"/>
                        </a:cubicBezTo>
                        <a:cubicBezTo>
                          <a:pt x="4653017" y="3588611"/>
                          <a:pt x="4352972" y="3482855"/>
                          <a:pt x="4123516" y="3539430"/>
                        </a:cubicBezTo>
                        <a:cubicBezTo>
                          <a:pt x="3894060" y="3596005"/>
                          <a:pt x="3565273" y="3490111"/>
                          <a:pt x="3405018" y="3539430"/>
                        </a:cubicBezTo>
                        <a:cubicBezTo>
                          <a:pt x="3244763" y="3588749"/>
                          <a:pt x="3065926" y="3538016"/>
                          <a:pt x="2945650" y="3539430"/>
                        </a:cubicBezTo>
                        <a:cubicBezTo>
                          <a:pt x="2825374" y="3540844"/>
                          <a:pt x="2703454" y="3528505"/>
                          <a:pt x="2486282" y="3539430"/>
                        </a:cubicBezTo>
                        <a:cubicBezTo>
                          <a:pt x="2269110" y="3550355"/>
                          <a:pt x="2278245" y="3530666"/>
                          <a:pt x="2091697" y="3539430"/>
                        </a:cubicBezTo>
                        <a:cubicBezTo>
                          <a:pt x="1905150" y="3548194"/>
                          <a:pt x="1643727" y="3514159"/>
                          <a:pt x="1437981" y="3539430"/>
                        </a:cubicBezTo>
                        <a:cubicBezTo>
                          <a:pt x="1232235" y="3564701"/>
                          <a:pt x="783089" y="3489382"/>
                          <a:pt x="589917" y="3539430"/>
                        </a:cubicBezTo>
                        <a:cubicBezTo>
                          <a:pt x="279042" y="3543170"/>
                          <a:pt x="-11179" y="3223330"/>
                          <a:pt x="0" y="2949513"/>
                        </a:cubicBezTo>
                        <a:cubicBezTo>
                          <a:pt x="-23699" y="2817880"/>
                          <a:pt x="54495" y="2554779"/>
                          <a:pt x="0" y="2430402"/>
                        </a:cubicBezTo>
                        <a:cubicBezTo>
                          <a:pt x="-54495" y="2306025"/>
                          <a:pt x="39002" y="2052596"/>
                          <a:pt x="0" y="1864099"/>
                        </a:cubicBezTo>
                        <a:cubicBezTo>
                          <a:pt x="-39002" y="1675602"/>
                          <a:pt x="63852" y="1446006"/>
                          <a:pt x="0" y="1227008"/>
                        </a:cubicBezTo>
                        <a:cubicBezTo>
                          <a:pt x="-63852" y="1008010"/>
                          <a:pt x="2944" y="754041"/>
                          <a:pt x="0" y="58991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1" lang="en-US" altLang="zh-CN" sz="3200" b="1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kumimoji="1" lang="en-US" altLang="zh-CN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kumimoji="1" lang="vi-VN" altLang="zh-CN" sz="3200" b="1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457200">
              <a:defRPr/>
            </a:pPr>
            <a:r>
              <a:rPr kumimoji="1" lang="vi-VN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Các đường nét đứt trên quả địa cầu là các đường chỉ ranh giới các đới khí hậu. </a:t>
            </a:r>
          </a:p>
          <a:p>
            <a:pPr lvl="0" algn="just" defTabSz="457200">
              <a:defRPr/>
            </a:pPr>
            <a:r>
              <a:rPr kumimoji="1" lang="vi-VN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Các đới khí hậu chạy vòng quanh quả địa cầu.</a:t>
            </a:r>
            <a:endParaRPr kumimoji="1" lang="en-US" altLang="zh-CN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457200">
              <a:defRPr/>
            </a:pPr>
            <a:r>
              <a:rPr kumimoji="1" lang="vi-VN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Có thể lấy bút dạ màu để đánh dấu vị trí các đới khí hậu tìm được. </a:t>
            </a:r>
          </a:p>
        </p:txBody>
      </p:sp>
    </p:spTree>
    <p:extLst>
      <p:ext uri="{BB962C8B-B14F-4D97-AF65-F5344CB8AC3E}">
        <p14:creationId xmlns:p14="http://schemas.microsoft.com/office/powerpoint/2010/main" val="137669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6054302" y="1833209"/>
            <a:ext cx="4719562" cy="1433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VẬN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DỤNG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536" y="44776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2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F344C13-9E5D-8071-836D-2482D9F36C2C}"/>
              </a:ext>
            </a:extLst>
          </p:cNvPr>
          <p:cNvGrpSpPr/>
          <p:nvPr/>
        </p:nvGrpSpPr>
        <p:grpSpPr>
          <a:xfrm>
            <a:off x="171450" y="161926"/>
            <a:ext cx="12020549" cy="1095373"/>
            <a:chOff x="3005561" y="3712745"/>
            <a:chExt cx="12020549" cy="121708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00C1583-BA73-3030-D87A-7DE0796C5F4B}"/>
                </a:ext>
              </a:extLst>
            </p:cNvPr>
            <p:cNvSpPr/>
            <p:nvPr/>
          </p:nvSpPr>
          <p:spPr>
            <a:xfrm>
              <a:off x="3767561" y="3781254"/>
              <a:ext cx="11258549" cy="1148573"/>
            </a:xfrm>
            <a:custGeom>
              <a:avLst/>
              <a:gdLst>
                <a:gd name="connsiteX0" fmla="*/ 0 w 11258549"/>
                <a:gd name="connsiteY0" fmla="*/ 191433 h 1148573"/>
                <a:gd name="connsiteX1" fmla="*/ 191433 w 11258549"/>
                <a:gd name="connsiteY1" fmla="*/ 0 h 1148573"/>
                <a:gd name="connsiteX2" fmla="*/ 11067116 w 11258549"/>
                <a:gd name="connsiteY2" fmla="*/ 0 h 1148573"/>
                <a:gd name="connsiteX3" fmla="*/ 11258549 w 11258549"/>
                <a:gd name="connsiteY3" fmla="*/ 191433 h 1148573"/>
                <a:gd name="connsiteX4" fmla="*/ 11258549 w 11258549"/>
                <a:gd name="connsiteY4" fmla="*/ 957140 h 1148573"/>
                <a:gd name="connsiteX5" fmla="*/ 11067116 w 11258549"/>
                <a:gd name="connsiteY5" fmla="*/ 1148573 h 1148573"/>
                <a:gd name="connsiteX6" fmla="*/ 191433 w 11258549"/>
                <a:gd name="connsiteY6" fmla="*/ 1148573 h 1148573"/>
                <a:gd name="connsiteX7" fmla="*/ 0 w 11258549"/>
                <a:gd name="connsiteY7" fmla="*/ 957140 h 1148573"/>
                <a:gd name="connsiteX8" fmla="*/ 0 w 11258549"/>
                <a:gd name="connsiteY8" fmla="*/ 191433 h 114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58549" h="1148573" fill="none" extrusionOk="0">
                  <a:moveTo>
                    <a:pt x="0" y="191433"/>
                  </a:moveTo>
                  <a:cubicBezTo>
                    <a:pt x="-19462" y="77568"/>
                    <a:pt x="90794" y="5790"/>
                    <a:pt x="191433" y="0"/>
                  </a:cubicBezTo>
                  <a:cubicBezTo>
                    <a:pt x="4190865" y="-61902"/>
                    <a:pt x="7244299" y="-101778"/>
                    <a:pt x="11067116" y="0"/>
                  </a:cubicBezTo>
                  <a:cubicBezTo>
                    <a:pt x="11154087" y="-5881"/>
                    <a:pt x="11269102" y="71644"/>
                    <a:pt x="11258549" y="191433"/>
                  </a:cubicBezTo>
                  <a:cubicBezTo>
                    <a:pt x="11235921" y="311967"/>
                    <a:pt x="11246939" y="773583"/>
                    <a:pt x="11258549" y="957140"/>
                  </a:cubicBezTo>
                  <a:cubicBezTo>
                    <a:pt x="11249647" y="1058508"/>
                    <a:pt x="11168700" y="1129428"/>
                    <a:pt x="11067116" y="1148573"/>
                  </a:cubicBezTo>
                  <a:cubicBezTo>
                    <a:pt x="8949338" y="1006181"/>
                    <a:pt x="1560747" y="1259674"/>
                    <a:pt x="191433" y="1148573"/>
                  </a:cubicBezTo>
                  <a:cubicBezTo>
                    <a:pt x="82077" y="1150389"/>
                    <a:pt x="-358" y="1064499"/>
                    <a:pt x="0" y="957140"/>
                  </a:cubicBezTo>
                  <a:cubicBezTo>
                    <a:pt x="52217" y="589939"/>
                    <a:pt x="-64662" y="425961"/>
                    <a:pt x="0" y="191433"/>
                  </a:cubicBezTo>
                  <a:close/>
                </a:path>
                <a:path w="11258549" h="1148573" stroke="0" extrusionOk="0">
                  <a:moveTo>
                    <a:pt x="0" y="191433"/>
                  </a:moveTo>
                  <a:cubicBezTo>
                    <a:pt x="-8558" y="74397"/>
                    <a:pt x="78025" y="-12850"/>
                    <a:pt x="191433" y="0"/>
                  </a:cubicBezTo>
                  <a:cubicBezTo>
                    <a:pt x="5251968" y="-164947"/>
                    <a:pt x="7320136" y="-52288"/>
                    <a:pt x="11067116" y="0"/>
                  </a:cubicBezTo>
                  <a:cubicBezTo>
                    <a:pt x="11171535" y="-20473"/>
                    <a:pt x="11247865" y="87417"/>
                    <a:pt x="11258549" y="191433"/>
                  </a:cubicBezTo>
                  <a:cubicBezTo>
                    <a:pt x="11308725" y="408244"/>
                    <a:pt x="11218111" y="682808"/>
                    <a:pt x="11258549" y="957140"/>
                  </a:cubicBezTo>
                  <a:cubicBezTo>
                    <a:pt x="11263478" y="1069230"/>
                    <a:pt x="11169863" y="1143153"/>
                    <a:pt x="11067116" y="1148573"/>
                  </a:cubicBezTo>
                  <a:cubicBezTo>
                    <a:pt x="5761501" y="1307114"/>
                    <a:pt x="3793843" y="1006737"/>
                    <a:pt x="191433" y="1148573"/>
                  </a:cubicBezTo>
                  <a:cubicBezTo>
                    <a:pt x="84624" y="1167594"/>
                    <a:pt x="7533" y="1060247"/>
                    <a:pt x="0" y="957140"/>
                  </a:cubicBezTo>
                  <a:cubicBezTo>
                    <a:pt x="-43349" y="618223"/>
                    <a:pt x="58341" y="460618"/>
                    <a:pt x="0" y="191433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iền đúng các từ còn thiếu đường Xích đạo, bán cầu Bắc, bán cầu Nam, đới nóng, đới ôn hoà và đới lạnh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B02C9F-6189-E7F9-CDC6-AA4CB7B30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05561" y="3712745"/>
              <a:ext cx="914400" cy="9144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B188213-5E69-5EE5-5643-77836528E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051" y="1844322"/>
            <a:ext cx="4668896" cy="376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2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DA7CCDA-47A8-425D-A1DB-5E71CBAF4AFE}"/>
              </a:ext>
            </a:extLst>
          </p:cNvPr>
          <p:cNvGrpSpPr/>
          <p:nvPr/>
        </p:nvGrpSpPr>
        <p:grpSpPr>
          <a:xfrm>
            <a:off x="685075" y="1933617"/>
            <a:ext cx="2581308" cy="3181025"/>
            <a:chOff x="9404662" y="1369975"/>
            <a:chExt cx="2199545" cy="2828284"/>
          </a:xfrm>
        </p:grpSpPr>
        <p:sp>
          <p:nvSpPr>
            <p:cNvPr id="3" name="Freeform 24">
              <a:extLst>
                <a:ext uri="{FF2B5EF4-FFF2-40B4-BE49-F238E27FC236}">
                  <a16:creationId xmlns:a16="http://schemas.microsoft.com/office/drawing/2014/main" id="{483372B0-BBCB-43A9-A567-7F7A2DFBE4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9318" y="1851385"/>
              <a:ext cx="1904889" cy="2346874"/>
            </a:xfrm>
            <a:custGeom>
              <a:avLst/>
              <a:gdLst>
                <a:gd name="T0" fmla="*/ 334 w 388"/>
                <a:gd name="T1" fmla="*/ 382 h 478"/>
                <a:gd name="T2" fmla="*/ 339 w 388"/>
                <a:gd name="T3" fmla="*/ 339 h 478"/>
                <a:gd name="T4" fmla="*/ 329 w 388"/>
                <a:gd name="T5" fmla="*/ 320 h 478"/>
                <a:gd name="T6" fmla="*/ 304 w 388"/>
                <a:gd name="T7" fmla="*/ 311 h 478"/>
                <a:gd name="T8" fmla="*/ 319 w 388"/>
                <a:gd name="T9" fmla="*/ 285 h 478"/>
                <a:gd name="T10" fmla="*/ 321 w 388"/>
                <a:gd name="T11" fmla="*/ 243 h 478"/>
                <a:gd name="T12" fmla="*/ 319 w 388"/>
                <a:gd name="T13" fmla="*/ 200 h 478"/>
                <a:gd name="T14" fmla="*/ 303 w 388"/>
                <a:gd name="T15" fmla="*/ 174 h 478"/>
                <a:gd name="T16" fmla="*/ 142 w 388"/>
                <a:gd name="T17" fmla="*/ 282 h 478"/>
                <a:gd name="T18" fmla="*/ 303 w 388"/>
                <a:gd name="T19" fmla="*/ 142 h 478"/>
                <a:gd name="T20" fmla="*/ 303 w 388"/>
                <a:gd name="T21" fmla="*/ 117 h 478"/>
                <a:gd name="T22" fmla="*/ 290 w 388"/>
                <a:gd name="T23" fmla="*/ 92 h 478"/>
                <a:gd name="T24" fmla="*/ 287 w 388"/>
                <a:gd name="T25" fmla="*/ 52 h 478"/>
                <a:gd name="T26" fmla="*/ 274 w 388"/>
                <a:gd name="T27" fmla="*/ 25 h 478"/>
                <a:gd name="T28" fmla="*/ 50 w 388"/>
                <a:gd name="T29" fmla="*/ 194 h 478"/>
                <a:gd name="T30" fmla="*/ 167 w 388"/>
                <a:gd name="T31" fmla="*/ 86 h 478"/>
                <a:gd name="T32" fmla="*/ 198 w 388"/>
                <a:gd name="T33" fmla="*/ 39 h 478"/>
                <a:gd name="T34" fmla="*/ 180 w 388"/>
                <a:gd name="T35" fmla="*/ 20 h 478"/>
                <a:gd name="T36" fmla="*/ 47 w 388"/>
                <a:gd name="T37" fmla="*/ 92 h 478"/>
                <a:gd name="T38" fmla="*/ 75 w 388"/>
                <a:gd name="T39" fmla="*/ 34 h 478"/>
                <a:gd name="T40" fmla="*/ 46 w 388"/>
                <a:gd name="T41" fmla="*/ 10 h 478"/>
                <a:gd name="T42" fmla="*/ 14 w 388"/>
                <a:gd name="T43" fmla="*/ 81 h 478"/>
                <a:gd name="T44" fmla="*/ 21 w 388"/>
                <a:gd name="T45" fmla="*/ 126 h 478"/>
                <a:gd name="T46" fmla="*/ 4 w 388"/>
                <a:gd name="T47" fmla="*/ 175 h 478"/>
                <a:gd name="T48" fmla="*/ 27 w 388"/>
                <a:gd name="T49" fmla="*/ 207 h 478"/>
                <a:gd name="T50" fmla="*/ 19 w 388"/>
                <a:gd name="T51" fmla="*/ 269 h 478"/>
                <a:gd name="T52" fmla="*/ 11 w 388"/>
                <a:gd name="T53" fmla="*/ 327 h 478"/>
                <a:gd name="T54" fmla="*/ 20 w 388"/>
                <a:gd name="T55" fmla="*/ 381 h 478"/>
                <a:gd name="T56" fmla="*/ 12 w 388"/>
                <a:gd name="T57" fmla="*/ 418 h 478"/>
                <a:gd name="T58" fmla="*/ 36 w 388"/>
                <a:gd name="T59" fmla="*/ 436 h 478"/>
                <a:gd name="T60" fmla="*/ 39 w 388"/>
                <a:gd name="T61" fmla="*/ 475 h 478"/>
                <a:gd name="T62" fmla="*/ 124 w 388"/>
                <a:gd name="T63" fmla="*/ 448 h 478"/>
                <a:gd name="T64" fmla="*/ 180 w 388"/>
                <a:gd name="T65" fmla="*/ 443 h 478"/>
                <a:gd name="T66" fmla="*/ 247 w 388"/>
                <a:gd name="T67" fmla="*/ 422 h 478"/>
                <a:gd name="T68" fmla="*/ 311 w 388"/>
                <a:gd name="T69" fmla="*/ 414 h 478"/>
                <a:gd name="T70" fmla="*/ 34 w 388"/>
                <a:gd name="T71" fmla="*/ 163 h 478"/>
                <a:gd name="T72" fmla="*/ 57 w 388"/>
                <a:gd name="T73" fmla="*/ 149 h 478"/>
                <a:gd name="T74" fmla="*/ 141 w 388"/>
                <a:gd name="T75" fmla="*/ 406 h 478"/>
                <a:gd name="T76" fmla="*/ 126 w 388"/>
                <a:gd name="T77" fmla="*/ 424 h 478"/>
                <a:gd name="T78" fmla="*/ 193 w 388"/>
                <a:gd name="T79" fmla="*/ 379 h 478"/>
                <a:gd name="T80" fmla="*/ 45 w 388"/>
                <a:gd name="T81" fmla="*/ 264 h 478"/>
                <a:gd name="T82" fmla="*/ 42 w 388"/>
                <a:gd name="T83" fmla="*/ 303 h 478"/>
                <a:gd name="T84" fmla="*/ 38 w 388"/>
                <a:gd name="T85" fmla="*/ 312 h 478"/>
                <a:gd name="T86" fmla="*/ 70 w 388"/>
                <a:gd name="T87" fmla="*/ 314 h 478"/>
                <a:gd name="T88" fmla="*/ 156 w 388"/>
                <a:gd name="T89" fmla="*/ 243 h 478"/>
                <a:gd name="T90" fmla="*/ 140 w 388"/>
                <a:gd name="T91" fmla="*/ 253 h 478"/>
                <a:gd name="T92" fmla="*/ 91 w 388"/>
                <a:gd name="T93" fmla="*/ 245 h 478"/>
                <a:gd name="T94" fmla="*/ 91 w 388"/>
                <a:gd name="T95" fmla="*/ 245 h 478"/>
                <a:gd name="T96" fmla="*/ 87 w 388"/>
                <a:gd name="T97" fmla="*/ 19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8" h="478">
                  <a:moveTo>
                    <a:pt x="375" y="389"/>
                  </a:moveTo>
                  <a:cubicBezTo>
                    <a:pt x="359" y="382"/>
                    <a:pt x="345" y="385"/>
                    <a:pt x="330" y="388"/>
                  </a:cubicBezTo>
                  <a:cubicBezTo>
                    <a:pt x="331" y="386"/>
                    <a:pt x="333" y="384"/>
                    <a:pt x="334" y="382"/>
                  </a:cubicBezTo>
                  <a:cubicBezTo>
                    <a:pt x="339" y="376"/>
                    <a:pt x="337" y="368"/>
                    <a:pt x="332" y="365"/>
                  </a:cubicBezTo>
                  <a:cubicBezTo>
                    <a:pt x="335" y="362"/>
                    <a:pt x="339" y="359"/>
                    <a:pt x="342" y="355"/>
                  </a:cubicBezTo>
                  <a:cubicBezTo>
                    <a:pt x="348" y="350"/>
                    <a:pt x="345" y="341"/>
                    <a:pt x="339" y="339"/>
                  </a:cubicBezTo>
                  <a:cubicBezTo>
                    <a:pt x="340" y="338"/>
                    <a:pt x="342" y="337"/>
                    <a:pt x="343" y="336"/>
                  </a:cubicBezTo>
                  <a:cubicBezTo>
                    <a:pt x="353" y="328"/>
                    <a:pt x="344" y="310"/>
                    <a:pt x="332" y="318"/>
                  </a:cubicBezTo>
                  <a:cubicBezTo>
                    <a:pt x="331" y="318"/>
                    <a:pt x="330" y="319"/>
                    <a:pt x="329" y="320"/>
                  </a:cubicBezTo>
                  <a:cubicBezTo>
                    <a:pt x="330" y="319"/>
                    <a:pt x="331" y="319"/>
                    <a:pt x="332" y="318"/>
                  </a:cubicBezTo>
                  <a:cubicBezTo>
                    <a:pt x="341" y="311"/>
                    <a:pt x="329" y="296"/>
                    <a:pt x="319" y="302"/>
                  </a:cubicBezTo>
                  <a:cubicBezTo>
                    <a:pt x="314" y="305"/>
                    <a:pt x="309" y="308"/>
                    <a:pt x="304" y="311"/>
                  </a:cubicBezTo>
                  <a:cubicBezTo>
                    <a:pt x="305" y="309"/>
                    <a:pt x="306" y="308"/>
                    <a:pt x="308" y="307"/>
                  </a:cubicBezTo>
                  <a:cubicBezTo>
                    <a:pt x="312" y="302"/>
                    <a:pt x="311" y="296"/>
                    <a:pt x="307" y="293"/>
                  </a:cubicBezTo>
                  <a:cubicBezTo>
                    <a:pt x="311" y="290"/>
                    <a:pt x="315" y="288"/>
                    <a:pt x="319" y="285"/>
                  </a:cubicBezTo>
                  <a:cubicBezTo>
                    <a:pt x="327" y="278"/>
                    <a:pt x="323" y="262"/>
                    <a:pt x="311" y="266"/>
                  </a:cubicBezTo>
                  <a:cubicBezTo>
                    <a:pt x="298" y="271"/>
                    <a:pt x="286" y="276"/>
                    <a:pt x="274" y="282"/>
                  </a:cubicBezTo>
                  <a:cubicBezTo>
                    <a:pt x="290" y="269"/>
                    <a:pt x="305" y="256"/>
                    <a:pt x="321" y="243"/>
                  </a:cubicBezTo>
                  <a:cubicBezTo>
                    <a:pt x="328" y="237"/>
                    <a:pt x="322" y="228"/>
                    <a:pt x="315" y="227"/>
                  </a:cubicBezTo>
                  <a:cubicBezTo>
                    <a:pt x="319" y="224"/>
                    <a:pt x="323" y="221"/>
                    <a:pt x="327" y="218"/>
                  </a:cubicBezTo>
                  <a:cubicBezTo>
                    <a:pt x="335" y="212"/>
                    <a:pt x="331" y="195"/>
                    <a:pt x="319" y="200"/>
                  </a:cubicBezTo>
                  <a:cubicBezTo>
                    <a:pt x="306" y="204"/>
                    <a:pt x="293" y="210"/>
                    <a:pt x="281" y="217"/>
                  </a:cubicBezTo>
                  <a:cubicBezTo>
                    <a:pt x="293" y="208"/>
                    <a:pt x="304" y="199"/>
                    <a:pt x="315" y="190"/>
                  </a:cubicBezTo>
                  <a:cubicBezTo>
                    <a:pt x="325" y="182"/>
                    <a:pt x="313" y="170"/>
                    <a:pt x="303" y="174"/>
                  </a:cubicBezTo>
                  <a:cubicBezTo>
                    <a:pt x="243" y="199"/>
                    <a:pt x="196" y="246"/>
                    <a:pt x="146" y="286"/>
                  </a:cubicBezTo>
                  <a:cubicBezTo>
                    <a:pt x="114" y="312"/>
                    <a:pt x="80" y="338"/>
                    <a:pt x="50" y="369"/>
                  </a:cubicBezTo>
                  <a:cubicBezTo>
                    <a:pt x="75" y="335"/>
                    <a:pt x="112" y="307"/>
                    <a:pt x="142" y="282"/>
                  </a:cubicBezTo>
                  <a:cubicBezTo>
                    <a:pt x="151" y="273"/>
                    <a:pt x="161" y="265"/>
                    <a:pt x="171" y="257"/>
                  </a:cubicBezTo>
                  <a:cubicBezTo>
                    <a:pt x="217" y="223"/>
                    <a:pt x="267" y="194"/>
                    <a:pt x="313" y="159"/>
                  </a:cubicBezTo>
                  <a:cubicBezTo>
                    <a:pt x="324" y="152"/>
                    <a:pt x="315" y="137"/>
                    <a:pt x="303" y="142"/>
                  </a:cubicBezTo>
                  <a:cubicBezTo>
                    <a:pt x="301" y="143"/>
                    <a:pt x="299" y="144"/>
                    <a:pt x="297" y="145"/>
                  </a:cubicBezTo>
                  <a:cubicBezTo>
                    <a:pt x="301" y="142"/>
                    <a:pt x="306" y="139"/>
                    <a:pt x="311" y="135"/>
                  </a:cubicBezTo>
                  <a:cubicBezTo>
                    <a:pt x="319" y="129"/>
                    <a:pt x="314" y="113"/>
                    <a:pt x="303" y="117"/>
                  </a:cubicBezTo>
                  <a:cubicBezTo>
                    <a:pt x="291" y="121"/>
                    <a:pt x="279" y="127"/>
                    <a:pt x="268" y="132"/>
                  </a:cubicBezTo>
                  <a:cubicBezTo>
                    <a:pt x="278" y="124"/>
                    <a:pt x="289" y="116"/>
                    <a:pt x="300" y="108"/>
                  </a:cubicBezTo>
                  <a:cubicBezTo>
                    <a:pt x="310" y="101"/>
                    <a:pt x="301" y="86"/>
                    <a:pt x="290" y="92"/>
                  </a:cubicBezTo>
                  <a:cubicBezTo>
                    <a:pt x="273" y="100"/>
                    <a:pt x="256" y="110"/>
                    <a:pt x="239" y="119"/>
                  </a:cubicBezTo>
                  <a:cubicBezTo>
                    <a:pt x="260" y="103"/>
                    <a:pt x="280" y="86"/>
                    <a:pt x="299" y="67"/>
                  </a:cubicBezTo>
                  <a:cubicBezTo>
                    <a:pt x="307" y="59"/>
                    <a:pt x="297" y="47"/>
                    <a:pt x="287" y="52"/>
                  </a:cubicBezTo>
                  <a:cubicBezTo>
                    <a:pt x="267" y="62"/>
                    <a:pt x="247" y="75"/>
                    <a:pt x="229" y="88"/>
                  </a:cubicBezTo>
                  <a:cubicBezTo>
                    <a:pt x="247" y="72"/>
                    <a:pt x="265" y="56"/>
                    <a:pt x="284" y="42"/>
                  </a:cubicBezTo>
                  <a:cubicBezTo>
                    <a:pt x="294" y="34"/>
                    <a:pt x="284" y="17"/>
                    <a:pt x="274" y="25"/>
                  </a:cubicBezTo>
                  <a:cubicBezTo>
                    <a:pt x="217" y="68"/>
                    <a:pt x="163" y="116"/>
                    <a:pt x="105" y="157"/>
                  </a:cubicBezTo>
                  <a:cubicBezTo>
                    <a:pt x="90" y="167"/>
                    <a:pt x="74" y="178"/>
                    <a:pt x="59" y="191"/>
                  </a:cubicBezTo>
                  <a:cubicBezTo>
                    <a:pt x="56" y="192"/>
                    <a:pt x="53" y="193"/>
                    <a:pt x="50" y="194"/>
                  </a:cubicBezTo>
                  <a:cubicBezTo>
                    <a:pt x="55" y="184"/>
                    <a:pt x="61" y="173"/>
                    <a:pt x="69" y="164"/>
                  </a:cubicBezTo>
                  <a:cubicBezTo>
                    <a:pt x="85" y="153"/>
                    <a:pt x="101" y="139"/>
                    <a:pt x="115" y="127"/>
                  </a:cubicBezTo>
                  <a:cubicBezTo>
                    <a:pt x="132" y="113"/>
                    <a:pt x="150" y="100"/>
                    <a:pt x="167" y="86"/>
                  </a:cubicBezTo>
                  <a:cubicBezTo>
                    <a:pt x="196" y="67"/>
                    <a:pt x="226" y="48"/>
                    <a:pt x="251" y="24"/>
                  </a:cubicBezTo>
                  <a:cubicBezTo>
                    <a:pt x="259" y="17"/>
                    <a:pt x="248" y="2"/>
                    <a:pt x="239" y="9"/>
                  </a:cubicBezTo>
                  <a:cubicBezTo>
                    <a:pt x="226" y="19"/>
                    <a:pt x="212" y="29"/>
                    <a:pt x="198" y="39"/>
                  </a:cubicBezTo>
                  <a:cubicBezTo>
                    <a:pt x="205" y="33"/>
                    <a:pt x="211" y="28"/>
                    <a:pt x="217" y="22"/>
                  </a:cubicBezTo>
                  <a:cubicBezTo>
                    <a:pt x="225" y="14"/>
                    <a:pt x="214" y="0"/>
                    <a:pt x="204" y="6"/>
                  </a:cubicBezTo>
                  <a:cubicBezTo>
                    <a:pt x="196" y="10"/>
                    <a:pt x="188" y="15"/>
                    <a:pt x="180" y="20"/>
                  </a:cubicBezTo>
                  <a:cubicBezTo>
                    <a:pt x="181" y="12"/>
                    <a:pt x="173" y="2"/>
                    <a:pt x="164" y="8"/>
                  </a:cubicBezTo>
                  <a:cubicBezTo>
                    <a:pt x="126" y="31"/>
                    <a:pt x="83" y="56"/>
                    <a:pt x="50" y="90"/>
                  </a:cubicBezTo>
                  <a:cubicBezTo>
                    <a:pt x="49" y="90"/>
                    <a:pt x="48" y="91"/>
                    <a:pt x="47" y="92"/>
                  </a:cubicBezTo>
                  <a:cubicBezTo>
                    <a:pt x="61" y="72"/>
                    <a:pt x="84" y="57"/>
                    <a:pt x="100" y="41"/>
                  </a:cubicBezTo>
                  <a:cubicBezTo>
                    <a:pt x="110" y="31"/>
                    <a:pt x="95" y="16"/>
                    <a:pt x="85" y="26"/>
                  </a:cubicBezTo>
                  <a:cubicBezTo>
                    <a:pt x="81" y="28"/>
                    <a:pt x="78" y="31"/>
                    <a:pt x="75" y="34"/>
                  </a:cubicBezTo>
                  <a:cubicBezTo>
                    <a:pt x="76" y="33"/>
                    <a:pt x="77" y="31"/>
                    <a:pt x="78" y="30"/>
                  </a:cubicBezTo>
                  <a:cubicBezTo>
                    <a:pt x="87" y="21"/>
                    <a:pt x="74" y="7"/>
                    <a:pt x="65" y="14"/>
                  </a:cubicBezTo>
                  <a:cubicBezTo>
                    <a:pt x="64" y="6"/>
                    <a:pt x="52" y="1"/>
                    <a:pt x="46" y="10"/>
                  </a:cubicBezTo>
                  <a:cubicBezTo>
                    <a:pt x="40" y="20"/>
                    <a:pt x="35" y="30"/>
                    <a:pt x="32" y="41"/>
                  </a:cubicBezTo>
                  <a:cubicBezTo>
                    <a:pt x="31" y="45"/>
                    <a:pt x="32" y="48"/>
                    <a:pt x="34" y="51"/>
                  </a:cubicBezTo>
                  <a:cubicBezTo>
                    <a:pt x="27" y="61"/>
                    <a:pt x="20" y="71"/>
                    <a:pt x="14" y="81"/>
                  </a:cubicBezTo>
                  <a:cubicBezTo>
                    <a:pt x="10" y="87"/>
                    <a:pt x="13" y="94"/>
                    <a:pt x="18" y="96"/>
                  </a:cubicBezTo>
                  <a:cubicBezTo>
                    <a:pt x="16" y="102"/>
                    <a:pt x="14" y="107"/>
                    <a:pt x="12" y="113"/>
                  </a:cubicBezTo>
                  <a:cubicBezTo>
                    <a:pt x="11" y="120"/>
                    <a:pt x="15" y="125"/>
                    <a:pt x="21" y="126"/>
                  </a:cubicBezTo>
                  <a:cubicBezTo>
                    <a:pt x="18" y="131"/>
                    <a:pt x="16" y="135"/>
                    <a:pt x="14" y="140"/>
                  </a:cubicBezTo>
                  <a:cubicBezTo>
                    <a:pt x="11" y="145"/>
                    <a:pt x="13" y="150"/>
                    <a:pt x="16" y="154"/>
                  </a:cubicBezTo>
                  <a:cubicBezTo>
                    <a:pt x="12" y="160"/>
                    <a:pt x="7" y="168"/>
                    <a:pt x="4" y="175"/>
                  </a:cubicBezTo>
                  <a:cubicBezTo>
                    <a:pt x="0" y="183"/>
                    <a:pt x="6" y="191"/>
                    <a:pt x="15" y="189"/>
                  </a:cubicBezTo>
                  <a:cubicBezTo>
                    <a:pt x="21" y="188"/>
                    <a:pt x="27" y="186"/>
                    <a:pt x="33" y="184"/>
                  </a:cubicBezTo>
                  <a:cubicBezTo>
                    <a:pt x="30" y="191"/>
                    <a:pt x="28" y="199"/>
                    <a:pt x="27" y="207"/>
                  </a:cubicBezTo>
                  <a:cubicBezTo>
                    <a:pt x="26" y="212"/>
                    <a:pt x="29" y="217"/>
                    <a:pt x="33" y="218"/>
                  </a:cubicBezTo>
                  <a:cubicBezTo>
                    <a:pt x="23" y="231"/>
                    <a:pt x="17" y="246"/>
                    <a:pt x="16" y="263"/>
                  </a:cubicBezTo>
                  <a:cubicBezTo>
                    <a:pt x="16" y="265"/>
                    <a:pt x="17" y="267"/>
                    <a:pt x="19" y="269"/>
                  </a:cubicBezTo>
                  <a:cubicBezTo>
                    <a:pt x="12" y="281"/>
                    <a:pt x="8" y="294"/>
                    <a:pt x="8" y="308"/>
                  </a:cubicBezTo>
                  <a:cubicBezTo>
                    <a:pt x="8" y="312"/>
                    <a:pt x="11" y="316"/>
                    <a:pt x="14" y="317"/>
                  </a:cubicBezTo>
                  <a:cubicBezTo>
                    <a:pt x="13" y="320"/>
                    <a:pt x="12" y="323"/>
                    <a:pt x="11" y="327"/>
                  </a:cubicBezTo>
                  <a:cubicBezTo>
                    <a:pt x="9" y="333"/>
                    <a:pt x="13" y="338"/>
                    <a:pt x="19" y="339"/>
                  </a:cubicBezTo>
                  <a:cubicBezTo>
                    <a:pt x="13" y="349"/>
                    <a:pt x="9" y="359"/>
                    <a:pt x="5" y="369"/>
                  </a:cubicBezTo>
                  <a:cubicBezTo>
                    <a:pt x="3" y="377"/>
                    <a:pt x="13" y="386"/>
                    <a:pt x="20" y="381"/>
                  </a:cubicBezTo>
                  <a:cubicBezTo>
                    <a:pt x="16" y="388"/>
                    <a:pt x="13" y="396"/>
                    <a:pt x="11" y="404"/>
                  </a:cubicBezTo>
                  <a:cubicBezTo>
                    <a:pt x="9" y="408"/>
                    <a:pt x="11" y="412"/>
                    <a:pt x="14" y="414"/>
                  </a:cubicBezTo>
                  <a:cubicBezTo>
                    <a:pt x="13" y="415"/>
                    <a:pt x="12" y="416"/>
                    <a:pt x="12" y="418"/>
                  </a:cubicBezTo>
                  <a:cubicBezTo>
                    <a:pt x="7" y="425"/>
                    <a:pt x="15" y="435"/>
                    <a:pt x="23" y="432"/>
                  </a:cubicBezTo>
                  <a:cubicBezTo>
                    <a:pt x="29" y="430"/>
                    <a:pt x="35" y="428"/>
                    <a:pt x="41" y="426"/>
                  </a:cubicBezTo>
                  <a:cubicBezTo>
                    <a:pt x="39" y="429"/>
                    <a:pt x="37" y="433"/>
                    <a:pt x="36" y="436"/>
                  </a:cubicBezTo>
                  <a:cubicBezTo>
                    <a:pt x="34" y="440"/>
                    <a:pt x="34" y="445"/>
                    <a:pt x="36" y="447"/>
                  </a:cubicBezTo>
                  <a:cubicBezTo>
                    <a:pt x="33" y="452"/>
                    <a:pt x="30" y="456"/>
                    <a:pt x="28" y="460"/>
                  </a:cubicBezTo>
                  <a:cubicBezTo>
                    <a:pt x="23" y="468"/>
                    <a:pt x="31" y="478"/>
                    <a:pt x="39" y="475"/>
                  </a:cubicBezTo>
                  <a:cubicBezTo>
                    <a:pt x="52" y="471"/>
                    <a:pt x="65" y="465"/>
                    <a:pt x="76" y="457"/>
                  </a:cubicBezTo>
                  <a:cubicBezTo>
                    <a:pt x="76" y="464"/>
                    <a:pt x="85" y="470"/>
                    <a:pt x="92" y="466"/>
                  </a:cubicBezTo>
                  <a:cubicBezTo>
                    <a:pt x="103" y="460"/>
                    <a:pt x="114" y="454"/>
                    <a:pt x="124" y="448"/>
                  </a:cubicBezTo>
                  <a:cubicBezTo>
                    <a:pt x="126" y="450"/>
                    <a:pt x="129" y="452"/>
                    <a:pt x="132" y="452"/>
                  </a:cubicBezTo>
                  <a:cubicBezTo>
                    <a:pt x="146" y="450"/>
                    <a:pt x="158" y="446"/>
                    <a:pt x="170" y="441"/>
                  </a:cubicBezTo>
                  <a:cubicBezTo>
                    <a:pt x="173" y="443"/>
                    <a:pt x="176" y="444"/>
                    <a:pt x="180" y="443"/>
                  </a:cubicBezTo>
                  <a:cubicBezTo>
                    <a:pt x="195" y="439"/>
                    <a:pt x="209" y="433"/>
                    <a:pt x="222" y="425"/>
                  </a:cubicBezTo>
                  <a:cubicBezTo>
                    <a:pt x="225" y="430"/>
                    <a:pt x="231" y="432"/>
                    <a:pt x="236" y="429"/>
                  </a:cubicBezTo>
                  <a:cubicBezTo>
                    <a:pt x="240" y="427"/>
                    <a:pt x="244" y="424"/>
                    <a:pt x="247" y="422"/>
                  </a:cubicBezTo>
                  <a:cubicBezTo>
                    <a:pt x="249" y="428"/>
                    <a:pt x="255" y="432"/>
                    <a:pt x="260" y="430"/>
                  </a:cubicBezTo>
                  <a:cubicBezTo>
                    <a:pt x="275" y="425"/>
                    <a:pt x="287" y="417"/>
                    <a:pt x="299" y="408"/>
                  </a:cubicBezTo>
                  <a:cubicBezTo>
                    <a:pt x="301" y="412"/>
                    <a:pt x="306" y="415"/>
                    <a:pt x="311" y="414"/>
                  </a:cubicBezTo>
                  <a:cubicBezTo>
                    <a:pt x="331" y="411"/>
                    <a:pt x="350" y="401"/>
                    <a:pt x="369" y="409"/>
                  </a:cubicBezTo>
                  <a:cubicBezTo>
                    <a:pt x="382" y="414"/>
                    <a:pt x="388" y="393"/>
                    <a:pt x="375" y="389"/>
                  </a:cubicBezTo>
                  <a:close/>
                  <a:moveTo>
                    <a:pt x="34" y="163"/>
                  </a:moveTo>
                  <a:cubicBezTo>
                    <a:pt x="37" y="158"/>
                    <a:pt x="40" y="154"/>
                    <a:pt x="43" y="150"/>
                  </a:cubicBezTo>
                  <a:cubicBezTo>
                    <a:pt x="50" y="147"/>
                    <a:pt x="58" y="144"/>
                    <a:pt x="65" y="141"/>
                  </a:cubicBezTo>
                  <a:cubicBezTo>
                    <a:pt x="62" y="143"/>
                    <a:pt x="59" y="146"/>
                    <a:pt x="57" y="149"/>
                  </a:cubicBezTo>
                  <a:cubicBezTo>
                    <a:pt x="49" y="154"/>
                    <a:pt x="42" y="159"/>
                    <a:pt x="34" y="163"/>
                  </a:cubicBezTo>
                  <a:close/>
                  <a:moveTo>
                    <a:pt x="126" y="424"/>
                  </a:moveTo>
                  <a:cubicBezTo>
                    <a:pt x="131" y="418"/>
                    <a:pt x="136" y="412"/>
                    <a:pt x="141" y="406"/>
                  </a:cubicBezTo>
                  <a:cubicBezTo>
                    <a:pt x="142" y="406"/>
                    <a:pt x="142" y="406"/>
                    <a:pt x="142" y="405"/>
                  </a:cubicBezTo>
                  <a:cubicBezTo>
                    <a:pt x="139" y="410"/>
                    <a:pt x="136" y="414"/>
                    <a:pt x="133" y="419"/>
                  </a:cubicBezTo>
                  <a:cubicBezTo>
                    <a:pt x="131" y="421"/>
                    <a:pt x="128" y="422"/>
                    <a:pt x="126" y="424"/>
                  </a:cubicBezTo>
                  <a:close/>
                  <a:moveTo>
                    <a:pt x="207" y="365"/>
                  </a:moveTo>
                  <a:cubicBezTo>
                    <a:pt x="222" y="352"/>
                    <a:pt x="238" y="338"/>
                    <a:pt x="255" y="328"/>
                  </a:cubicBezTo>
                  <a:cubicBezTo>
                    <a:pt x="235" y="346"/>
                    <a:pt x="214" y="363"/>
                    <a:pt x="193" y="379"/>
                  </a:cubicBezTo>
                  <a:cubicBezTo>
                    <a:pt x="198" y="374"/>
                    <a:pt x="202" y="369"/>
                    <a:pt x="207" y="365"/>
                  </a:cubicBezTo>
                  <a:close/>
                  <a:moveTo>
                    <a:pt x="43" y="265"/>
                  </a:moveTo>
                  <a:cubicBezTo>
                    <a:pt x="44" y="265"/>
                    <a:pt x="45" y="265"/>
                    <a:pt x="45" y="264"/>
                  </a:cubicBezTo>
                  <a:cubicBezTo>
                    <a:pt x="42" y="268"/>
                    <a:pt x="40" y="271"/>
                    <a:pt x="37" y="275"/>
                  </a:cubicBezTo>
                  <a:cubicBezTo>
                    <a:pt x="39" y="272"/>
                    <a:pt x="41" y="269"/>
                    <a:pt x="43" y="265"/>
                  </a:cubicBezTo>
                  <a:close/>
                  <a:moveTo>
                    <a:pt x="42" y="303"/>
                  </a:moveTo>
                  <a:cubicBezTo>
                    <a:pt x="45" y="301"/>
                    <a:pt x="48" y="299"/>
                    <a:pt x="51" y="297"/>
                  </a:cubicBezTo>
                  <a:cubicBezTo>
                    <a:pt x="47" y="302"/>
                    <a:pt x="42" y="307"/>
                    <a:pt x="38" y="312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09"/>
                    <a:pt x="41" y="306"/>
                    <a:pt x="42" y="303"/>
                  </a:cubicBezTo>
                  <a:close/>
                  <a:moveTo>
                    <a:pt x="51" y="327"/>
                  </a:moveTo>
                  <a:cubicBezTo>
                    <a:pt x="58" y="323"/>
                    <a:pt x="64" y="319"/>
                    <a:pt x="70" y="314"/>
                  </a:cubicBezTo>
                  <a:cubicBezTo>
                    <a:pt x="62" y="322"/>
                    <a:pt x="53" y="330"/>
                    <a:pt x="43" y="337"/>
                  </a:cubicBezTo>
                  <a:cubicBezTo>
                    <a:pt x="46" y="334"/>
                    <a:pt x="48" y="331"/>
                    <a:pt x="51" y="327"/>
                  </a:cubicBezTo>
                  <a:close/>
                  <a:moveTo>
                    <a:pt x="156" y="243"/>
                  </a:moveTo>
                  <a:cubicBezTo>
                    <a:pt x="154" y="244"/>
                    <a:pt x="152" y="246"/>
                    <a:pt x="150" y="247"/>
                  </a:cubicBezTo>
                  <a:cubicBezTo>
                    <a:pt x="135" y="258"/>
                    <a:pt x="120" y="270"/>
                    <a:pt x="106" y="283"/>
                  </a:cubicBezTo>
                  <a:cubicBezTo>
                    <a:pt x="117" y="272"/>
                    <a:pt x="128" y="261"/>
                    <a:pt x="140" y="253"/>
                  </a:cubicBezTo>
                  <a:cubicBezTo>
                    <a:pt x="151" y="244"/>
                    <a:pt x="162" y="236"/>
                    <a:pt x="173" y="228"/>
                  </a:cubicBezTo>
                  <a:cubicBezTo>
                    <a:pt x="168" y="233"/>
                    <a:pt x="162" y="238"/>
                    <a:pt x="156" y="243"/>
                  </a:cubicBezTo>
                  <a:close/>
                  <a:moveTo>
                    <a:pt x="91" y="245"/>
                  </a:moveTo>
                  <a:cubicBezTo>
                    <a:pt x="109" y="229"/>
                    <a:pt x="128" y="214"/>
                    <a:pt x="146" y="201"/>
                  </a:cubicBezTo>
                  <a:cubicBezTo>
                    <a:pt x="152" y="196"/>
                    <a:pt x="159" y="192"/>
                    <a:pt x="165" y="188"/>
                  </a:cubicBezTo>
                  <a:cubicBezTo>
                    <a:pt x="140" y="207"/>
                    <a:pt x="116" y="226"/>
                    <a:pt x="91" y="245"/>
                  </a:cubicBezTo>
                  <a:close/>
                  <a:moveTo>
                    <a:pt x="44" y="236"/>
                  </a:moveTo>
                  <a:cubicBezTo>
                    <a:pt x="49" y="226"/>
                    <a:pt x="57" y="217"/>
                    <a:pt x="67" y="209"/>
                  </a:cubicBezTo>
                  <a:cubicBezTo>
                    <a:pt x="74" y="206"/>
                    <a:pt x="80" y="203"/>
                    <a:pt x="87" y="199"/>
                  </a:cubicBezTo>
                  <a:cubicBezTo>
                    <a:pt x="72" y="210"/>
                    <a:pt x="57" y="222"/>
                    <a:pt x="44" y="236"/>
                  </a:cubicBezTo>
                  <a:close/>
                </a:path>
              </a:pathLst>
            </a:custGeom>
            <a:solidFill>
              <a:srgbClr val="9AD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Freeform 25">
              <a:extLst>
                <a:ext uri="{FF2B5EF4-FFF2-40B4-BE49-F238E27FC236}">
                  <a16:creationId xmlns:a16="http://schemas.microsoft.com/office/drawing/2014/main" id="{383E4C35-8C47-43E8-91C4-5B462D8D9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4348" y="2027764"/>
              <a:ext cx="1132973" cy="477260"/>
            </a:xfrm>
            <a:custGeom>
              <a:avLst/>
              <a:gdLst>
                <a:gd name="T0" fmla="*/ 220 w 231"/>
                <a:gd name="T1" fmla="*/ 50 h 97"/>
                <a:gd name="T2" fmla="*/ 173 w 231"/>
                <a:gd name="T3" fmla="*/ 45 h 97"/>
                <a:gd name="T4" fmla="*/ 175 w 231"/>
                <a:gd name="T5" fmla="*/ 37 h 97"/>
                <a:gd name="T6" fmla="*/ 170 w 231"/>
                <a:gd name="T7" fmla="*/ 26 h 97"/>
                <a:gd name="T8" fmla="*/ 175 w 231"/>
                <a:gd name="T9" fmla="*/ 13 h 97"/>
                <a:gd name="T10" fmla="*/ 162 w 231"/>
                <a:gd name="T11" fmla="*/ 3 h 97"/>
                <a:gd name="T12" fmla="*/ 149 w 231"/>
                <a:gd name="T13" fmla="*/ 11 h 97"/>
                <a:gd name="T14" fmla="*/ 141 w 231"/>
                <a:gd name="T15" fmla="*/ 11 h 97"/>
                <a:gd name="T16" fmla="*/ 129 w 231"/>
                <a:gd name="T17" fmla="*/ 18 h 97"/>
                <a:gd name="T18" fmla="*/ 127 w 231"/>
                <a:gd name="T19" fmla="*/ 18 h 97"/>
                <a:gd name="T20" fmla="*/ 111 w 231"/>
                <a:gd name="T21" fmla="*/ 24 h 97"/>
                <a:gd name="T22" fmla="*/ 114 w 231"/>
                <a:gd name="T23" fmla="*/ 22 h 97"/>
                <a:gd name="T24" fmla="*/ 105 w 231"/>
                <a:gd name="T25" fmla="*/ 8 h 97"/>
                <a:gd name="T26" fmla="*/ 78 w 231"/>
                <a:gd name="T27" fmla="*/ 20 h 97"/>
                <a:gd name="T28" fmla="*/ 71 w 231"/>
                <a:gd name="T29" fmla="*/ 19 h 97"/>
                <a:gd name="T30" fmla="*/ 49 w 231"/>
                <a:gd name="T31" fmla="*/ 27 h 97"/>
                <a:gd name="T32" fmla="*/ 51 w 231"/>
                <a:gd name="T33" fmla="*/ 25 h 97"/>
                <a:gd name="T34" fmla="*/ 52 w 231"/>
                <a:gd name="T35" fmla="*/ 24 h 97"/>
                <a:gd name="T36" fmla="*/ 54 w 231"/>
                <a:gd name="T37" fmla="*/ 21 h 97"/>
                <a:gd name="T38" fmla="*/ 58 w 231"/>
                <a:gd name="T39" fmla="*/ 17 h 97"/>
                <a:gd name="T40" fmla="*/ 50 w 231"/>
                <a:gd name="T41" fmla="*/ 7 h 97"/>
                <a:gd name="T42" fmla="*/ 4 w 231"/>
                <a:gd name="T43" fmla="*/ 32 h 97"/>
                <a:gd name="T44" fmla="*/ 7 w 231"/>
                <a:gd name="T45" fmla="*/ 44 h 97"/>
                <a:gd name="T46" fmla="*/ 10 w 231"/>
                <a:gd name="T47" fmla="*/ 55 h 97"/>
                <a:gd name="T48" fmla="*/ 2 w 231"/>
                <a:gd name="T49" fmla="*/ 68 h 97"/>
                <a:gd name="T50" fmla="*/ 6 w 231"/>
                <a:gd name="T51" fmla="*/ 80 h 97"/>
                <a:gd name="T52" fmla="*/ 14 w 231"/>
                <a:gd name="T53" fmla="*/ 91 h 97"/>
                <a:gd name="T54" fmla="*/ 29 w 231"/>
                <a:gd name="T55" fmla="*/ 90 h 97"/>
                <a:gd name="T56" fmla="*/ 33 w 231"/>
                <a:gd name="T57" fmla="*/ 94 h 97"/>
                <a:gd name="T58" fmla="*/ 79 w 231"/>
                <a:gd name="T59" fmla="*/ 85 h 97"/>
                <a:gd name="T60" fmla="*/ 89 w 231"/>
                <a:gd name="T61" fmla="*/ 89 h 97"/>
                <a:gd name="T62" fmla="*/ 125 w 231"/>
                <a:gd name="T63" fmla="*/ 75 h 97"/>
                <a:gd name="T64" fmla="*/ 152 w 231"/>
                <a:gd name="T65" fmla="*/ 68 h 97"/>
                <a:gd name="T66" fmla="*/ 165 w 231"/>
                <a:gd name="T67" fmla="*/ 68 h 97"/>
                <a:gd name="T68" fmla="*/ 220 w 231"/>
                <a:gd name="T69" fmla="*/ 67 h 97"/>
                <a:gd name="T70" fmla="*/ 220 w 231"/>
                <a:gd name="T71" fmla="*/ 5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1" h="97">
                  <a:moveTo>
                    <a:pt x="220" y="50"/>
                  </a:moveTo>
                  <a:cubicBezTo>
                    <a:pt x="202" y="50"/>
                    <a:pt x="187" y="43"/>
                    <a:pt x="173" y="45"/>
                  </a:cubicBezTo>
                  <a:cubicBezTo>
                    <a:pt x="174" y="42"/>
                    <a:pt x="174" y="40"/>
                    <a:pt x="175" y="37"/>
                  </a:cubicBezTo>
                  <a:cubicBezTo>
                    <a:pt x="177" y="32"/>
                    <a:pt x="174" y="28"/>
                    <a:pt x="170" y="26"/>
                  </a:cubicBezTo>
                  <a:cubicBezTo>
                    <a:pt x="172" y="22"/>
                    <a:pt x="174" y="18"/>
                    <a:pt x="175" y="13"/>
                  </a:cubicBezTo>
                  <a:cubicBezTo>
                    <a:pt x="177" y="5"/>
                    <a:pt x="169" y="0"/>
                    <a:pt x="162" y="3"/>
                  </a:cubicBezTo>
                  <a:cubicBezTo>
                    <a:pt x="158" y="5"/>
                    <a:pt x="153" y="8"/>
                    <a:pt x="149" y="11"/>
                  </a:cubicBezTo>
                  <a:cubicBezTo>
                    <a:pt x="146" y="10"/>
                    <a:pt x="144" y="9"/>
                    <a:pt x="141" y="11"/>
                  </a:cubicBezTo>
                  <a:cubicBezTo>
                    <a:pt x="137" y="13"/>
                    <a:pt x="133" y="16"/>
                    <a:pt x="129" y="18"/>
                  </a:cubicBezTo>
                  <a:cubicBezTo>
                    <a:pt x="129" y="18"/>
                    <a:pt x="128" y="18"/>
                    <a:pt x="127" y="18"/>
                  </a:cubicBezTo>
                  <a:cubicBezTo>
                    <a:pt x="122" y="20"/>
                    <a:pt x="116" y="22"/>
                    <a:pt x="111" y="24"/>
                  </a:cubicBezTo>
                  <a:cubicBezTo>
                    <a:pt x="112" y="23"/>
                    <a:pt x="113" y="23"/>
                    <a:pt x="114" y="22"/>
                  </a:cubicBezTo>
                  <a:cubicBezTo>
                    <a:pt x="120" y="17"/>
                    <a:pt x="113" y="5"/>
                    <a:pt x="105" y="8"/>
                  </a:cubicBezTo>
                  <a:cubicBezTo>
                    <a:pt x="97" y="12"/>
                    <a:pt x="87" y="15"/>
                    <a:pt x="78" y="20"/>
                  </a:cubicBezTo>
                  <a:cubicBezTo>
                    <a:pt x="76" y="18"/>
                    <a:pt x="74" y="18"/>
                    <a:pt x="71" y="19"/>
                  </a:cubicBezTo>
                  <a:cubicBezTo>
                    <a:pt x="63" y="21"/>
                    <a:pt x="56" y="24"/>
                    <a:pt x="49" y="27"/>
                  </a:cubicBezTo>
                  <a:cubicBezTo>
                    <a:pt x="50" y="26"/>
                    <a:pt x="50" y="26"/>
                    <a:pt x="51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3"/>
                    <a:pt x="53" y="22"/>
                    <a:pt x="54" y="21"/>
                  </a:cubicBezTo>
                  <a:cubicBezTo>
                    <a:pt x="55" y="20"/>
                    <a:pt x="56" y="18"/>
                    <a:pt x="58" y="17"/>
                  </a:cubicBezTo>
                  <a:cubicBezTo>
                    <a:pt x="61" y="11"/>
                    <a:pt x="55" y="6"/>
                    <a:pt x="50" y="7"/>
                  </a:cubicBezTo>
                  <a:cubicBezTo>
                    <a:pt x="32" y="10"/>
                    <a:pt x="16" y="18"/>
                    <a:pt x="4" y="32"/>
                  </a:cubicBezTo>
                  <a:cubicBezTo>
                    <a:pt x="0" y="37"/>
                    <a:pt x="2" y="43"/>
                    <a:pt x="7" y="44"/>
                  </a:cubicBezTo>
                  <a:cubicBezTo>
                    <a:pt x="6" y="48"/>
                    <a:pt x="7" y="53"/>
                    <a:pt x="10" y="55"/>
                  </a:cubicBezTo>
                  <a:cubicBezTo>
                    <a:pt x="7" y="59"/>
                    <a:pt x="4" y="63"/>
                    <a:pt x="2" y="68"/>
                  </a:cubicBezTo>
                  <a:cubicBezTo>
                    <a:pt x="0" y="72"/>
                    <a:pt x="2" y="79"/>
                    <a:pt x="6" y="80"/>
                  </a:cubicBezTo>
                  <a:cubicBezTo>
                    <a:pt x="5" y="85"/>
                    <a:pt x="8" y="91"/>
                    <a:pt x="14" y="91"/>
                  </a:cubicBezTo>
                  <a:cubicBezTo>
                    <a:pt x="19" y="91"/>
                    <a:pt x="24" y="91"/>
                    <a:pt x="29" y="90"/>
                  </a:cubicBezTo>
                  <a:cubicBezTo>
                    <a:pt x="30" y="92"/>
                    <a:pt x="31" y="93"/>
                    <a:pt x="33" y="94"/>
                  </a:cubicBezTo>
                  <a:cubicBezTo>
                    <a:pt x="49" y="97"/>
                    <a:pt x="65" y="92"/>
                    <a:pt x="79" y="85"/>
                  </a:cubicBezTo>
                  <a:cubicBezTo>
                    <a:pt x="81" y="88"/>
                    <a:pt x="85" y="89"/>
                    <a:pt x="89" y="89"/>
                  </a:cubicBezTo>
                  <a:cubicBezTo>
                    <a:pt x="101" y="87"/>
                    <a:pt x="114" y="82"/>
                    <a:pt x="125" y="75"/>
                  </a:cubicBezTo>
                  <a:cubicBezTo>
                    <a:pt x="132" y="82"/>
                    <a:pt x="143" y="77"/>
                    <a:pt x="152" y="68"/>
                  </a:cubicBezTo>
                  <a:cubicBezTo>
                    <a:pt x="155" y="71"/>
                    <a:pt x="161" y="71"/>
                    <a:pt x="165" y="68"/>
                  </a:cubicBezTo>
                  <a:cubicBezTo>
                    <a:pt x="179" y="56"/>
                    <a:pt x="202" y="69"/>
                    <a:pt x="220" y="67"/>
                  </a:cubicBezTo>
                  <a:cubicBezTo>
                    <a:pt x="230" y="66"/>
                    <a:pt x="231" y="50"/>
                    <a:pt x="22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Freeform 36">
              <a:extLst>
                <a:ext uri="{FF2B5EF4-FFF2-40B4-BE49-F238E27FC236}">
                  <a16:creationId xmlns:a16="http://schemas.microsoft.com/office/drawing/2014/main" id="{80E64032-7399-4875-AF2E-830D1A22CF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4662" y="1758008"/>
              <a:ext cx="2106169" cy="2382149"/>
            </a:xfrm>
            <a:custGeom>
              <a:avLst/>
              <a:gdLst>
                <a:gd name="T0" fmla="*/ 402 w 429"/>
                <a:gd name="T1" fmla="*/ 229 h 485"/>
                <a:gd name="T2" fmla="*/ 359 w 429"/>
                <a:gd name="T3" fmla="*/ 5 h 485"/>
                <a:gd name="T4" fmla="*/ 117 w 429"/>
                <a:gd name="T5" fmla="*/ 26 h 485"/>
                <a:gd name="T6" fmla="*/ 50 w 429"/>
                <a:gd name="T7" fmla="*/ 36 h 485"/>
                <a:gd name="T8" fmla="*/ 21 w 429"/>
                <a:gd name="T9" fmla="*/ 97 h 485"/>
                <a:gd name="T10" fmla="*/ 43 w 429"/>
                <a:gd name="T11" fmla="*/ 62 h 485"/>
                <a:gd name="T12" fmla="*/ 1 w 429"/>
                <a:gd name="T13" fmla="*/ 124 h 485"/>
                <a:gd name="T14" fmla="*/ 15 w 429"/>
                <a:gd name="T15" fmla="*/ 199 h 485"/>
                <a:gd name="T16" fmla="*/ 23 w 429"/>
                <a:gd name="T17" fmla="*/ 292 h 485"/>
                <a:gd name="T18" fmla="*/ 19 w 429"/>
                <a:gd name="T19" fmla="*/ 361 h 485"/>
                <a:gd name="T20" fmla="*/ 30 w 429"/>
                <a:gd name="T21" fmla="*/ 439 h 485"/>
                <a:gd name="T22" fmla="*/ 50 w 429"/>
                <a:gd name="T23" fmla="*/ 434 h 485"/>
                <a:gd name="T24" fmla="*/ 49 w 429"/>
                <a:gd name="T25" fmla="*/ 472 h 485"/>
                <a:gd name="T26" fmla="*/ 78 w 429"/>
                <a:gd name="T27" fmla="*/ 477 h 485"/>
                <a:gd name="T28" fmla="*/ 217 w 429"/>
                <a:gd name="T29" fmla="*/ 462 h 485"/>
                <a:gd name="T30" fmla="*/ 49 w 429"/>
                <a:gd name="T31" fmla="*/ 231 h 485"/>
                <a:gd name="T32" fmla="*/ 48 w 429"/>
                <a:gd name="T33" fmla="*/ 206 h 485"/>
                <a:gd name="T34" fmla="*/ 18 w 429"/>
                <a:gd name="T35" fmla="*/ 113 h 485"/>
                <a:gd name="T36" fmla="*/ 47 w 429"/>
                <a:gd name="T37" fmla="*/ 133 h 485"/>
                <a:gd name="T38" fmla="*/ 41 w 429"/>
                <a:gd name="T39" fmla="*/ 146 h 485"/>
                <a:gd name="T40" fmla="*/ 41 w 429"/>
                <a:gd name="T41" fmla="*/ 146 h 485"/>
                <a:gd name="T42" fmla="*/ 47 w 429"/>
                <a:gd name="T43" fmla="*/ 161 h 485"/>
                <a:gd name="T44" fmla="*/ 24 w 429"/>
                <a:gd name="T45" fmla="*/ 191 h 485"/>
                <a:gd name="T46" fmla="*/ 49 w 429"/>
                <a:gd name="T47" fmla="*/ 248 h 485"/>
                <a:gd name="T48" fmla="*/ 31 w 429"/>
                <a:gd name="T49" fmla="*/ 248 h 485"/>
                <a:gd name="T50" fmla="*/ 49 w 429"/>
                <a:gd name="T51" fmla="*/ 299 h 485"/>
                <a:gd name="T52" fmla="*/ 27 w 429"/>
                <a:gd name="T53" fmla="*/ 317 h 485"/>
                <a:gd name="T54" fmla="*/ 50 w 429"/>
                <a:gd name="T55" fmla="*/ 350 h 485"/>
                <a:gd name="T56" fmla="*/ 31 w 429"/>
                <a:gd name="T57" fmla="*/ 365 h 485"/>
                <a:gd name="T58" fmla="*/ 33 w 429"/>
                <a:gd name="T59" fmla="*/ 423 h 485"/>
                <a:gd name="T60" fmla="*/ 53 w 429"/>
                <a:gd name="T61" fmla="*/ 400 h 485"/>
                <a:gd name="T62" fmla="*/ 226 w 429"/>
                <a:gd name="T63" fmla="*/ 448 h 485"/>
                <a:gd name="T64" fmla="*/ 161 w 429"/>
                <a:gd name="T65" fmla="*/ 425 h 485"/>
                <a:gd name="T66" fmla="*/ 116 w 429"/>
                <a:gd name="T67" fmla="*/ 432 h 485"/>
                <a:gd name="T68" fmla="*/ 74 w 429"/>
                <a:gd name="T69" fmla="*/ 467 h 485"/>
                <a:gd name="T70" fmla="*/ 112 w 429"/>
                <a:gd name="T71" fmla="*/ 406 h 485"/>
                <a:gd name="T72" fmla="*/ 72 w 429"/>
                <a:gd name="T73" fmla="*/ 411 h 485"/>
                <a:gd name="T74" fmla="*/ 72 w 429"/>
                <a:gd name="T75" fmla="*/ 403 h 485"/>
                <a:gd name="T76" fmla="*/ 70 w 429"/>
                <a:gd name="T77" fmla="*/ 371 h 485"/>
                <a:gd name="T78" fmla="*/ 89 w 429"/>
                <a:gd name="T79" fmla="*/ 350 h 485"/>
                <a:gd name="T80" fmla="*/ 69 w 429"/>
                <a:gd name="T81" fmla="*/ 349 h 485"/>
                <a:gd name="T82" fmla="*/ 100 w 429"/>
                <a:gd name="T83" fmla="*/ 312 h 485"/>
                <a:gd name="T84" fmla="*/ 66 w 429"/>
                <a:gd name="T85" fmla="*/ 303 h 485"/>
                <a:gd name="T86" fmla="*/ 66 w 429"/>
                <a:gd name="T87" fmla="*/ 300 h 485"/>
                <a:gd name="T88" fmla="*/ 103 w 429"/>
                <a:gd name="T89" fmla="*/ 243 h 485"/>
                <a:gd name="T90" fmla="*/ 65 w 429"/>
                <a:gd name="T91" fmla="*/ 243 h 485"/>
                <a:gd name="T92" fmla="*/ 64 w 429"/>
                <a:gd name="T93" fmla="*/ 239 h 485"/>
                <a:gd name="T94" fmla="*/ 95 w 429"/>
                <a:gd name="T95" fmla="*/ 200 h 485"/>
                <a:gd name="T96" fmla="*/ 110 w 429"/>
                <a:gd name="T97" fmla="*/ 39 h 485"/>
                <a:gd name="T98" fmla="*/ 357 w 429"/>
                <a:gd name="T99" fmla="*/ 15 h 485"/>
                <a:gd name="T100" fmla="*/ 399 w 429"/>
                <a:gd name="T101" fmla="*/ 33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485">
                  <a:moveTo>
                    <a:pt x="419" y="422"/>
                  </a:moveTo>
                  <a:cubicBezTo>
                    <a:pt x="423" y="395"/>
                    <a:pt x="418" y="364"/>
                    <a:pt x="416" y="337"/>
                  </a:cubicBezTo>
                  <a:cubicBezTo>
                    <a:pt x="412" y="301"/>
                    <a:pt x="408" y="265"/>
                    <a:pt x="402" y="229"/>
                  </a:cubicBezTo>
                  <a:cubicBezTo>
                    <a:pt x="396" y="190"/>
                    <a:pt x="389" y="152"/>
                    <a:pt x="382" y="114"/>
                  </a:cubicBezTo>
                  <a:cubicBezTo>
                    <a:pt x="376" y="81"/>
                    <a:pt x="371" y="46"/>
                    <a:pt x="361" y="14"/>
                  </a:cubicBezTo>
                  <a:cubicBezTo>
                    <a:pt x="364" y="11"/>
                    <a:pt x="363" y="6"/>
                    <a:pt x="359" y="5"/>
                  </a:cubicBezTo>
                  <a:cubicBezTo>
                    <a:pt x="337" y="0"/>
                    <a:pt x="310" y="5"/>
                    <a:pt x="287" y="7"/>
                  </a:cubicBezTo>
                  <a:cubicBezTo>
                    <a:pt x="259" y="10"/>
                    <a:pt x="230" y="13"/>
                    <a:pt x="201" y="17"/>
                  </a:cubicBezTo>
                  <a:cubicBezTo>
                    <a:pt x="173" y="21"/>
                    <a:pt x="145" y="24"/>
                    <a:pt x="117" y="26"/>
                  </a:cubicBezTo>
                  <a:cubicBezTo>
                    <a:pt x="104" y="28"/>
                    <a:pt x="90" y="28"/>
                    <a:pt x="77" y="28"/>
                  </a:cubicBezTo>
                  <a:cubicBezTo>
                    <a:pt x="67" y="29"/>
                    <a:pt x="59" y="27"/>
                    <a:pt x="50" y="31"/>
                  </a:cubicBezTo>
                  <a:cubicBezTo>
                    <a:pt x="48" y="32"/>
                    <a:pt x="48" y="35"/>
                    <a:pt x="50" y="36"/>
                  </a:cubicBezTo>
                  <a:cubicBezTo>
                    <a:pt x="51" y="36"/>
                    <a:pt x="51" y="37"/>
                    <a:pt x="52" y="37"/>
                  </a:cubicBezTo>
                  <a:cubicBezTo>
                    <a:pt x="50" y="56"/>
                    <a:pt x="49" y="74"/>
                    <a:pt x="48" y="93"/>
                  </a:cubicBezTo>
                  <a:cubicBezTo>
                    <a:pt x="39" y="92"/>
                    <a:pt x="29" y="93"/>
                    <a:pt x="21" y="97"/>
                  </a:cubicBezTo>
                  <a:cubicBezTo>
                    <a:pt x="21" y="97"/>
                    <a:pt x="20" y="96"/>
                    <a:pt x="20" y="96"/>
                  </a:cubicBezTo>
                  <a:cubicBezTo>
                    <a:pt x="16" y="81"/>
                    <a:pt x="34" y="74"/>
                    <a:pt x="44" y="72"/>
                  </a:cubicBezTo>
                  <a:cubicBezTo>
                    <a:pt x="49" y="70"/>
                    <a:pt x="48" y="62"/>
                    <a:pt x="43" y="62"/>
                  </a:cubicBezTo>
                  <a:cubicBezTo>
                    <a:pt x="23" y="65"/>
                    <a:pt x="3" y="78"/>
                    <a:pt x="10" y="101"/>
                  </a:cubicBezTo>
                  <a:cubicBezTo>
                    <a:pt x="10" y="102"/>
                    <a:pt x="11" y="103"/>
                    <a:pt x="11" y="104"/>
                  </a:cubicBezTo>
                  <a:cubicBezTo>
                    <a:pt x="6" y="109"/>
                    <a:pt x="2" y="116"/>
                    <a:pt x="1" y="124"/>
                  </a:cubicBezTo>
                  <a:cubicBezTo>
                    <a:pt x="0" y="136"/>
                    <a:pt x="4" y="145"/>
                    <a:pt x="11" y="151"/>
                  </a:cubicBezTo>
                  <a:cubicBezTo>
                    <a:pt x="4" y="161"/>
                    <a:pt x="2" y="173"/>
                    <a:pt x="8" y="187"/>
                  </a:cubicBezTo>
                  <a:cubicBezTo>
                    <a:pt x="10" y="192"/>
                    <a:pt x="13" y="196"/>
                    <a:pt x="15" y="199"/>
                  </a:cubicBezTo>
                  <a:cubicBezTo>
                    <a:pt x="12" y="205"/>
                    <a:pt x="10" y="212"/>
                    <a:pt x="11" y="221"/>
                  </a:cubicBezTo>
                  <a:cubicBezTo>
                    <a:pt x="12" y="230"/>
                    <a:pt x="16" y="237"/>
                    <a:pt x="21" y="241"/>
                  </a:cubicBezTo>
                  <a:cubicBezTo>
                    <a:pt x="10" y="255"/>
                    <a:pt x="10" y="280"/>
                    <a:pt x="23" y="292"/>
                  </a:cubicBezTo>
                  <a:cubicBezTo>
                    <a:pt x="18" y="298"/>
                    <a:pt x="15" y="305"/>
                    <a:pt x="14" y="314"/>
                  </a:cubicBezTo>
                  <a:cubicBezTo>
                    <a:pt x="14" y="327"/>
                    <a:pt x="19" y="336"/>
                    <a:pt x="27" y="342"/>
                  </a:cubicBezTo>
                  <a:cubicBezTo>
                    <a:pt x="23" y="347"/>
                    <a:pt x="20" y="354"/>
                    <a:pt x="19" y="361"/>
                  </a:cubicBezTo>
                  <a:cubicBezTo>
                    <a:pt x="16" y="375"/>
                    <a:pt x="20" y="386"/>
                    <a:pt x="28" y="392"/>
                  </a:cubicBezTo>
                  <a:cubicBezTo>
                    <a:pt x="24" y="399"/>
                    <a:pt x="21" y="408"/>
                    <a:pt x="21" y="419"/>
                  </a:cubicBezTo>
                  <a:cubicBezTo>
                    <a:pt x="21" y="428"/>
                    <a:pt x="21" y="436"/>
                    <a:pt x="30" y="439"/>
                  </a:cubicBezTo>
                  <a:cubicBezTo>
                    <a:pt x="34" y="440"/>
                    <a:pt x="39" y="438"/>
                    <a:pt x="43" y="437"/>
                  </a:cubicBezTo>
                  <a:cubicBezTo>
                    <a:pt x="45" y="436"/>
                    <a:pt x="47" y="435"/>
                    <a:pt x="50" y="43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51" y="436"/>
                    <a:pt x="54" y="437"/>
                    <a:pt x="56" y="437"/>
                  </a:cubicBezTo>
                  <a:cubicBezTo>
                    <a:pt x="57" y="445"/>
                    <a:pt x="58" y="453"/>
                    <a:pt x="59" y="462"/>
                  </a:cubicBezTo>
                  <a:cubicBezTo>
                    <a:pt x="55" y="465"/>
                    <a:pt x="52" y="468"/>
                    <a:pt x="49" y="472"/>
                  </a:cubicBezTo>
                  <a:cubicBezTo>
                    <a:pt x="47" y="474"/>
                    <a:pt x="50" y="478"/>
                    <a:pt x="53" y="476"/>
                  </a:cubicBezTo>
                  <a:cubicBezTo>
                    <a:pt x="55" y="474"/>
                    <a:pt x="56" y="472"/>
                    <a:pt x="58" y="470"/>
                  </a:cubicBezTo>
                  <a:cubicBezTo>
                    <a:pt x="64" y="473"/>
                    <a:pt x="71" y="475"/>
                    <a:pt x="78" y="477"/>
                  </a:cubicBezTo>
                  <a:cubicBezTo>
                    <a:pt x="79" y="478"/>
                    <a:pt x="80" y="479"/>
                    <a:pt x="81" y="478"/>
                  </a:cubicBezTo>
                  <a:cubicBezTo>
                    <a:pt x="82" y="478"/>
                    <a:pt x="82" y="478"/>
                    <a:pt x="82" y="478"/>
                  </a:cubicBezTo>
                  <a:cubicBezTo>
                    <a:pt x="126" y="485"/>
                    <a:pt x="177" y="470"/>
                    <a:pt x="217" y="462"/>
                  </a:cubicBezTo>
                  <a:cubicBezTo>
                    <a:pt x="284" y="450"/>
                    <a:pt x="353" y="445"/>
                    <a:pt x="421" y="435"/>
                  </a:cubicBezTo>
                  <a:cubicBezTo>
                    <a:pt x="429" y="434"/>
                    <a:pt x="426" y="423"/>
                    <a:pt x="419" y="422"/>
                  </a:cubicBezTo>
                  <a:close/>
                  <a:moveTo>
                    <a:pt x="49" y="231"/>
                  </a:moveTo>
                  <a:cubicBezTo>
                    <a:pt x="42" y="230"/>
                    <a:pt x="36" y="231"/>
                    <a:pt x="31" y="233"/>
                  </a:cubicBezTo>
                  <a:cubicBezTo>
                    <a:pt x="25" y="227"/>
                    <a:pt x="22" y="216"/>
                    <a:pt x="26" y="207"/>
                  </a:cubicBezTo>
                  <a:cubicBezTo>
                    <a:pt x="33" y="210"/>
                    <a:pt x="41" y="210"/>
                    <a:pt x="48" y="206"/>
                  </a:cubicBezTo>
                  <a:cubicBezTo>
                    <a:pt x="48" y="214"/>
                    <a:pt x="49" y="223"/>
                    <a:pt x="49" y="231"/>
                  </a:cubicBezTo>
                  <a:close/>
                  <a:moveTo>
                    <a:pt x="13" y="127"/>
                  </a:moveTo>
                  <a:cubicBezTo>
                    <a:pt x="13" y="121"/>
                    <a:pt x="15" y="116"/>
                    <a:pt x="18" y="113"/>
                  </a:cubicBezTo>
                  <a:cubicBezTo>
                    <a:pt x="27" y="118"/>
                    <a:pt x="39" y="115"/>
                    <a:pt x="48" y="109"/>
                  </a:cubicBezTo>
                  <a:cubicBezTo>
                    <a:pt x="48" y="117"/>
                    <a:pt x="48" y="125"/>
                    <a:pt x="48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36" y="134"/>
                    <a:pt x="26" y="138"/>
                    <a:pt x="19" y="143"/>
                  </a:cubicBezTo>
                  <a:cubicBezTo>
                    <a:pt x="15" y="140"/>
                    <a:pt x="13" y="134"/>
                    <a:pt x="13" y="127"/>
                  </a:cubicBezTo>
                  <a:close/>
                  <a:moveTo>
                    <a:pt x="41" y="146"/>
                  </a:moveTo>
                  <a:cubicBezTo>
                    <a:pt x="41" y="147"/>
                    <a:pt x="41" y="148"/>
                    <a:pt x="41" y="150"/>
                  </a:cubicBezTo>
                  <a:cubicBezTo>
                    <a:pt x="38" y="150"/>
                    <a:pt x="35" y="149"/>
                    <a:pt x="32" y="149"/>
                  </a:cubicBezTo>
                  <a:cubicBezTo>
                    <a:pt x="35" y="147"/>
                    <a:pt x="38" y="146"/>
                    <a:pt x="41" y="146"/>
                  </a:cubicBezTo>
                  <a:close/>
                  <a:moveTo>
                    <a:pt x="19" y="182"/>
                  </a:moveTo>
                  <a:cubicBezTo>
                    <a:pt x="15" y="172"/>
                    <a:pt x="16" y="164"/>
                    <a:pt x="21" y="157"/>
                  </a:cubicBezTo>
                  <a:cubicBezTo>
                    <a:pt x="29" y="161"/>
                    <a:pt x="38" y="162"/>
                    <a:pt x="47" y="161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9"/>
                    <a:pt x="48" y="177"/>
                    <a:pt x="48" y="185"/>
                  </a:cubicBezTo>
                  <a:cubicBezTo>
                    <a:pt x="39" y="184"/>
                    <a:pt x="31" y="186"/>
                    <a:pt x="24" y="191"/>
                  </a:cubicBezTo>
                  <a:cubicBezTo>
                    <a:pt x="22" y="188"/>
                    <a:pt x="20" y="185"/>
                    <a:pt x="19" y="182"/>
                  </a:cubicBezTo>
                  <a:close/>
                  <a:moveTo>
                    <a:pt x="31" y="248"/>
                  </a:moveTo>
                  <a:cubicBezTo>
                    <a:pt x="37" y="250"/>
                    <a:pt x="43" y="250"/>
                    <a:pt x="49" y="248"/>
                  </a:cubicBezTo>
                  <a:cubicBezTo>
                    <a:pt x="49" y="260"/>
                    <a:pt x="49" y="271"/>
                    <a:pt x="49" y="283"/>
                  </a:cubicBezTo>
                  <a:cubicBezTo>
                    <a:pt x="43" y="282"/>
                    <a:pt x="38" y="283"/>
                    <a:pt x="33" y="284"/>
                  </a:cubicBezTo>
                  <a:cubicBezTo>
                    <a:pt x="22" y="277"/>
                    <a:pt x="21" y="257"/>
                    <a:pt x="31" y="248"/>
                  </a:cubicBezTo>
                  <a:close/>
                  <a:moveTo>
                    <a:pt x="27" y="317"/>
                  </a:moveTo>
                  <a:cubicBezTo>
                    <a:pt x="26" y="308"/>
                    <a:pt x="28" y="302"/>
                    <a:pt x="33" y="298"/>
                  </a:cubicBezTo>
                  <a:cubicBezTo>
                    <a:pt x="38" y="300"/>
                    <a:pt x="43" y="300"/>
                    <a:pt x="49" y="299"/>
                  </a:cubicBezTo>
                  <a:cubicBezTo>
                    <a:pt x="49" y="309"/>
                    <a:pt x="50" y="320"/>
                    <a:pt x="50" y="330"/>
                  </a:cubicBezTo>
                  <a:cubicBezTo>
                    <a:pt x="45" y="330"/>
                    <a:pt x="41" y="332"/>
                    <a:pt x="37" y="334"/>
                  </a:cubicBezTo>
                  <a:cubicBezTo>
                    <a:pt x="31" y="330"/>
                    <a:pt x="28" y="325"/>
                    <a:pt x="27" y="317"/>
                  </a:cubicBezTo>
                  <a:close/>
                  <a:moveTo>
                    <a:pt x="31" y="365"/>
                  </a:moveTo>
                  <a:cubicBezTo>
                    <a:pt x="31" y="357"/>
                    <a:pt x="34" y="352"/>
                    <a:pt x="38" y="348"/>
                  </a:cubicBezTo>
                  <a:cubicBezTo>
                    <a:pt x="42" y="349"/>
                    <a:pt x="46" y="350"/>
                    <a:pt x="50" y="350"/>
                  </a:cubicBezTo>
                  <a:cubicBezTo>
                    <a:pt x="51" y="360"/>
                    <a:pt x="51" y="370"/>
                    <a:pt x="52" y="380"/>
                  </a:cubicBezTo>
                  <a:cubicBezTo>
                    <a:pt x="46" y="379"/>
                    <a:pt x="41" y="381"/>
                    <a:pt x="37" y="383"/>
                  </a:cubicBezTo>
                  <a:cubicBezTo>
                    <a:pt x="33" y="379"/>
                    <a:pt x="30" y="374"/>
                    <a:pt x="31" y="365"/>
                  </a:cubicBezTo>
                  <a:close/>
                  <a:moveTo>
                    <a:pt x="54" y="421"/>
                  </a:moveTo>
                  <a:cubicBezTo>
                    <a:pt x="52" y="421"/>
                    <a:pt x="50" y="421"/>
                    <a:pt x="48" y="422"/>
                  </a:cubicBezTo>
                  <a:cubicBezTo>
                    <a:pt x="45" y="422"/>
                    <a:pt x="33" y="430"/>
                    <a:pt x="33" y="423"/>
                  </a:cubicBezTo>
                  <a:cubicBezTo>
                    <a:pt x="32" y="416"/>
                    <a:pt x="34" y="408"/>
                    <a:pt x="36" y="401"/>
                  </a:cubicBezTo>
                  <a:cubicBezTo>
                    <a:pt x="36" y="400"/>
                    <a:pt x="36" y="398"/>
                    <a:pt x="37" y="397"/>
                  </a:cubicBezTo>
                  <a:cubicBezTo>
                    <a:pt x="42" y="399"/>
                    <a:pt x="47" y="400"/>
                    <a:pt x="53" y="400"/>
                  </a:cubicBezTo>
                  <a:cubicBezTo>
                    <a:pt x="53" y="406"/>
                    <a:pt x="54" y="412"/>
                    <a:pt x="54" y="419"/>
                  </a:cubicBezTo>
                  <a:cubicBezTo>
                    <a:pt x="54" y="419"/>
                    <a:pt x="54" y="420"/>
                    <a:pt x="54" y="421"/>
                  </a:cubicBezTo>
                  <a:close/>
                  <a:moveTo>
                    <a:pt x="226" y="448"/>
                  </a:moveTo>
                  <a:cubicBezTo>
                    <a:pt x="198" y="453"/>
                    <a:pt x="171" y="458"/>
                    <a:pt x="144" y="462"/>
                  </a:cubicBezTo>
                  <a:cubicBezTo>
                    <a:pt x="151" y="450"/>
                    <a:pt x="158" y="439"/>
                    <a:pt x="165" y="427"/>
                  </a:cubicBezTo>
                  <a:cubicBezTo>
                    <a:pt x="166" y="424"/>
                    <a:pt x="163" y="422"/>
                    <a:pt x="161" y="425"/>
                  </a:cubicBezTo>
                  <a:cubicBezTo>
                    <a:pt x="153" y="437"/>
                    <a:pt x="145" y="450"/>
                    <a:pt x="138" y="463"/>
                  </a:cubicBezTo>
                  <a:cubicBezTo>
                    <a:pt x="123" y="465"/>
                    <a:pt x="109" y="466"/>
                    <a:pt x="94" y="467"/>
                  </a:cubicBezTo>
                  <a:cubicBezTo>
                    <a:pt x="103" y="456"/>
                    <a:pt x="109" y="444"/>
                    <a:pt x="116" y="432"/>
                  </a:cubicBezTo>
                  <a:cubicBezTo>
                    <a:pt x="117" y="430"/>
                    <a:pt x="115" y="429"/>
                    <a:pt x="114" y="430"/>
                  </a:cubicBezTo>
                  <a:cubicBezTo>
                    <a:pt x="105" y="442"/>
                    <a:pt x="98" y="456"/>
                    <a:pt x="88" y="467"/>
                  </a:cubicBezTo>
                  <a:cubicBezTo>
                    <a:pt x="83" y="467"/>
                    <a:pt x="79" y="467"/>
                    <a:pt x="74" y="467"/>
                  </a:cubicBezTo>
                  <a:cubicBezTo>
                    <a:pt x="75" y="466"/>
                    <a:pt x="75" y="465"/>
                    <a:pt x="75" y="463"/>
                  </a:cubicBezTo>
                  <a:cubicBezTo>
                    <a:pt x="75" y="459"/>
                    <a:pt x="76" y="455"/>
                    <a:pt x="76" y="451"/>
                  </a:cubicBezTo>
                  <a:cubicBezTo>
                    <a:pt x="88" y="437"/>
                    <a:pt x="100" y="421"/>
                    <a:pt x="112" y="406"/>
                  </a:cubicBezTo>
                  <a:cubicBezTo>
                    <a:pt x="113" y="403"/>
                    <a:pt x="110" y="401"/>
                    <a:pt x="108" y="403"/>
                  </a:cubicBezTo>
                  <a:cubicBezTo>
                    <a:pt x="97" y="416"/>
                    <a:pt x="86" y="430"/>
                    <a:pt x="74" y="444"/>
                  </a:cubicBezTo>
                  <a:cubicBezTo>
                    <a:pt x="73" y="433"/>
                    <a:pt x="73" y="422"/>
                    <a:pt x="72" y="411"/>
                  </a:cubicBezTo>
                  <a:cubicBezTo>
                    <a:pt x="87" y="398"/>
                    <a:pt x="101" y="386"/>
                    <a:pt x="114" y="371"/>
                  </a:cubicBezTo>
                  <a:cubicBezTo>
                    <a:pt x="115" y="369"/>
                    <a:pt x="113" y="367"/>
                    <a:pt x="111" y="368"/>
                  </a:cubicBezTo>
                  <a:cubicBezTo>
                    <a:pt x="97" y="380"/>
                    <a:pt x="85" y="391"/>
                    <a:pt x="72" y="403"/>
                  </a:cubicBezTo>
                  <a:cubicBezTo>
                    <a:pt x="71" y="400"/>
                    <a:pt x="71" y="398"/>
                    <a:pt x="71" y="395"/>
                  </a:cubicBezTo>
                  <a:cubicBezTo>
                    <a:pt x="73" y="393"/>
                    <a:pt x="74" y="388"/>
                    <a:pt x="71" y="386"/>
                  </a:cubicBezTo>
                  <a:cubicBezTo>
                    <a:pt x="70" y="381"/>
                    <a:pt x="70" y="376"/>
                    <a:pt x="70" y="371"/>
                  </a:cubicBezTo>
                  <a:cubicBezTo>
                    <a:pt x="87" y="359"/>
                    <a:pt x="106" y="345"/>
                    <a:pt x="116" y="328"/>
                  </a:cubicBezTo>
                  <a:cubicBezTo>
                    <a:pt x="118" y="326"/>
                    <a:pt x="115" y="325"/>
                    <a:pt x="114" y="326"/>
                  </a:cubicBezTo>
                  <a:cubicBezTo>
                    <a:pt x="105" y="333"/>
                    <a:pt x="97" y="342"/>
                    <a:pt x="89" y="350"/>
                  </a:cubicBezTo>
                  <a:cubicBezTo>
                    <a:pt x="83" y="355"/>
                    <a:pt x="76" y="360"/>
                    <a:pt x="69" y="365"/>
                  </a:cubicBezTo>
                  <a:cubicBezTo>
                    <a:pt x="69" y="360"/>
                    <a:pt x="69" y="354"/>
                    <a:pt x="68" y="349"/>
                  </a:cubicBezTo>
                  <a:cubicBezTo>
                    <a:pt x="69" y="349"/>
                    <a:pt x="69" y="349"/>
                    <a:pt x="69" y="349"/>
                  </a:cubicBezTo>
                  <a:cubicBezTo>
                    <a:pt x="73" y="348"/>
                    <a:pt x="74" y="343"/>
                    <a:pt x="72" y="340"/>
                  </a:cubicBezTo>
                  <a:cubicBezTo>
                    <a:pt x="83" y="333"/>
                    <a:pt x="94" y="325"/>
                    <a:pt x="103" y="315"/>
                  </a:cubicBezTo>
                  <a:cubicBezTo>
                    <a:pt x="105" y="313"/>
                    <a:pt x="102" y="311"/>
                    <a:pt x="100" y="312"/>
                  </a:cubicBezTo>
                  <a:cubicBezTo>
                    <a:pt x="90" y="321"/>
                    <a:pt x="80" y="329"/>
                    <a:pt x="69" y="337"/>
                  </a:cubicBezTo>
                  <a:cubicBezTo>
                    <a:pt x="68" y="336"/>
                    <a:pt x="68" y="336"/>
                    <a:pt x="68" y="336"/>
                  </a:cubicBezTo>
                  <a:cubicBezTo>
                    <a:pt x="67" y="325"/>
                    <a:pt x="67" y="314"/>
                    <a:pt x="66" y="303"/>
                  </a:cubicBezTo>
                  <a:cubicBezTo>
                    <a:pt x="84" y="296"/>
                    <a:pt x="101" y="284"/>
                    <a:pt x="114" y="270"/>
                  </a:cubicBezTo>
                  <a:cubicBezTo>
                    <a:pt x="115" y="268"/>
                    <a:pt x="113" y="266"/>
                    <a:pt x="111" y="267"/>
                  </a:cubicBezTo>
                  <a:cubicBezTo>
                    <a:pt x="97" y="279"/>
                    <a:pt x="84" y="293"/>
                    <a:pt x="66" y="300"/>
                  </a:cubicBezTo>
                  <a:cubicBezTo>
                    <a:pt x="66" y="293"/>
                    <a:pt x="66" y="285"/>
                    <a:pt x="65" y="278"/>
                  </a:cubicBezTo>
                  <a:cubicBezTo>
                    <a:pt x="80" y="270"/>
                    <a:pt x="94" y="258"/>
                    <a:pt x="105" y="245"/>
                  </a:cubicBezTo>
                  <a:cubicBezTo>
                    <a:pt x="107" y="244"/>
                    <a:pt x="105" y="242"/>
                    <a:pt x="103" y="243"/>
                  </a:cubicBezTo>
                  <a:cubicBezTo>
                    <a:pt x="91" y="254"/>
                    <a:pt x="79" y="265"/>
                    <a:pt x="65" y="275"/>
                  </a:cubicBezTo>
                  <a:cubicBezTo>
                    <a:pt x="65" y="267"/>
                    <a:pt x="65" y="260"/>
                    <a:pt x="65" y="253"/>
                  </a:cubicBezTo>
                  <a:cubicBezTo>
                    <a:pt x="65" y="250"/>
                    <a:pt x="65" y="246"/>
                    <a:pt x="65" y="243"/>
                  </a:cubicBezTo>
                  <a:cubicBezTo>
                    <a:pt x="78" y="238"/>
                    <a:pt x="91" y="229"/>
                    <a:pt x="100" y="219"/>
                  </a:cubicBezTo>
                  <a:cubicBezTo>
                    <a:pt x="101" y="218"/>
                    <a:pt x="100" y="215"/>
                    <a:pt x="98" y="216"/>
                  </a:cubicBezTo>
                  <a:cubicBezTo>
                    <a:pt x="86" y="224"/>
                    <a:pt x="77" y="233"/>
                    <a:pt x="64" y="239"/>
                  </a:cubicBezTo>
                  <a:cubicBezTo>
                    <a:pt x="64" y="235"/>
                    <a:pt x="64" y="230"/>
                    <a:pt x="64" y="226"/>
                  </a:cubicBezTo>
                  <a:cubicBezTo>
                    <a:pt x="76" y="219"/>
                    <a:pt x="87" y="212"/>
                    <a:pt x="98" y="203"/>
                  </a:cubicBezTo>
                  <a:cubicBezTo>
                    <a:pt x="100" y="202"/>
                    <a:pt x="97" y="199"/>
                    <a:pt x="95" y="200"/>
                  </a:cubicBezTo>
                  <a:cubicBezTo>
                    <a:pt x="84" y="205"/>
                    <a:pt x="74" y="212"/>
                    <a:pt x="64" y="219"/>
                  </a:cubicBezTo>
                  <a:cubicBezTo>
                    <a:pt x="64" y="159"/>
                    <a:pt x="67" y="99"/>
                    <a:pt x="61" y="40"/>
                  </a:cubicBezTo>
                  <a:cubicBezTo>
                    <a:pt x="76" y="44"/>
                    <a:pt x="96" y="40"/>
                    <a:pt x="110" y="39"/>
                  </a:cubicBezTo>
                  <a:cubicBezTo>
                    <a:pt x="138" y="38"/>
                    <a:pt x="166" y="35"/>
                    <a:pt x="194" y="31"/>
                  </a:cubicBezTo>
                  <a:cubicBezTo>
                    <a:pt x="223" y="28"/>
                    <a:pt x="251" y="24"/>
                    <a:pt x="280" y="21"/>
                  </a:cubicBezTo>
                  <a:cubicBezTo>
                    <a:pt x="305" y="18"/>
                    <a:pt x="333" y="21"/>
                    <a:pt x="357" y="15"/>
                  </a:cubicBezTo>
                  <a:cubicBezTo>
                    <a:pt x="358" y="45"/>
                    <a:pt x="364" y="74"/>
                    <a:pt x="368" y="104"/>
                  </a:cubicBezTo>
                  <a:cubicBezTo>
                    <a:pt x="374" y="142"/>
                    <a:pt x="380" y="181"/>
                    <a:pt x="386" y="219"/>
                  </a:cubicBezTo>
                  <a:cubicBezTo>
                    <a:pt x="391" y="256"/>
                    <a:pt x="396" y="293"/>
                    <a:pt x="399" y="331"/>
                  </a:cubicBezTo>
                  <a:cubicBezTo>
                    <a:pt x="402" y="361"/>
                    <a:pt x="399" y="394"/>
                    <a:pt x="403" y="424"/>
                  </a:cubicBezTo>
                  <a:cubicBezTo>
                    <a:pt x="344" y="433"/>
                    <a:pt x="284" y="438"/>
                    <a:pt x="226" y="4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id="{3515C534-A14E-4AF8-BB82-079D048B16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0397" y="1963437"/>
              <a:ext cx="1060347" cy="549887"/>
            </a:xfrm>
            <a:custGeom>
              <a:avLst/>
              <a:gdLst>
                <a:gd name="T0" fmla="*/ 214 w 216"/>
                <a:gd name="T1" fmla="*/ 86 h 112"/>
                <a:gd name="T2" fmla="*/ 204 w 216"/>
                <a:gd name="T3" fmla="*/ 39 h 112"/>
                <a:gd name="T4" fmla="*/ 194 w 216"/>
                <a:gd name="T5" fmla="*/ 7 h 112"/>
                <a:gd name="T6" fmla="*/ 190 w 216"/>
                <a:gd name="T7" fmla="*/ 1 h 112"/>
                <a:gd name="T8" fmla="*/ 14 w 216"/>
                <a:gd name="T9" fmla="*/ 28 h 112"/>
                <a:gd name="T10" fmla="*/ 9 w 216"/>
                <a:gd name="T11" fmla="*/ 30 h 112"/>
                <a:gd name="T12" fmla="*/ 9 w 216"/>
                <a:gd name="T13" fmla="*/ 30 h 112"/>
                <a:gd name="T14" fmla="*/ 8 w 216"/>
                <a:gd name="T15" fmla="*/ 33 h 112"/>
                <a:gd name="T16" fmla="*/ 18 w 216"/>
                <a:gd name="T17" fmla="*/ 108 h 112"/>
                <a:gd name="T18" fmla="*/ 27 w 216"/>
                <a:gd name="T19" fmla="*/ 108 h 112"/>
                <a:gd name="T20" fmla="*/ 28 w 216"/>
                <a:gd name="T21" fmla="*/ 108 h 112"/>
                <a:gd name="T22" fmla="*/ 64 w 216"/>
                <a:gd name="T23" fmla="*/ 108 h 112"/>
                <a:gd name="T24" fmla="*/ 113 w 216"/>
                <a:gd name="T25" fmla="*/ 103 h 112"/>
                <a:gd name="T26" fmla="*/ 205 w 216"/>
                <a:gd name="T27" fmla="*/ 90 h 112"/>
                <a:gd name="T28" fmla="*/ 214 w 216"/>
                <a:gd name="T29" fmla="*/ 86 h 112"/>
                <a:gd name="T30" fmla="*/ 112 w 216"/>
                <a:gd name="T31" fmla="*/ 95 h 112"/>
                <a:gd name="T32" fmla="*/ 64 w 216"/>
                <a:gd name="T33" fmla="*/ 100 h 112"/>
                <a:gd name="T34" fmla="*/ 28 w 216"/>
                <a:gd name="T35" fmla="*/ 105 h 112"/>
                <a:gd name="T36" fmla="*/ 27 w 216"/>
                <a:gd name="T37" fmla="*/ 105 h 112"/>
                <a:gd name="T38" fmla="*/ 16 w 216"/>
                <a:gd name="T39" fmla="*/ 34 h 112"/>
                <a:gd name="T40" fmla="*/ 189 w 216"/>
                <a:gd name="T41" fmla="*/ 9 h 112"/>
                <a:gd name="T42" fmla="*/ 195 w 216"/>
                <a:gd name="T43" fmla="*/ 42 h 112"/>
                <a:gd name="T44" fmla="*/ 203 w 216"/>
                <a:gd name="T45" fmla="*/ 80 h 112"/>
                <a:gd name="T46" fmla="*/ 112 w 216"/>
                <a:gd name="T47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112">
                  <a:moveTo>
                    <a:pt x="214" y="86"/>
                  </a:moveTo>
                  <a:cubicBezTo>
                    <a:pt x="211" y="70"/>
                    <a:pt x="208" y="55"/>
                    <a:pt x="204" y="39"/>
                  </a:cubicBezTo>
                  <a:cubicBezTo>
                    <a:pt x="202" y="29"/>
                    <a:pt x="200" y="16"/>
                    <a:pt x="194" y="7"/>
                  </a:cubicBezTo>
                  <a:cubicBezTo>
                    <a:pt x="196" y="5"/>
                    <a:pt x="194" y="0"/>
                    <a:pt x="190" y="1"/>
                  </a:cubicBezTo>
                  <a:cubicBezTo>
                    <a:pt x="132" y="18"/>
                    <a:pt x="72" y="16"/>
                    <a:pt x="14" y="28"/>
                  </a:cubicBezTo>
                  <a:cubicBezTo>
                    <a:pt x="12" y="28"/>
                    <a:pt x="10" y="28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2"/>
                    <a:pt x="8" y="33"/>
                  </a:cubicBezTo>
                  <a:cubicBezTo>
                    <a:pt x="0" y="58"/>
                    <a:pt x="10" y="84"/>
                    <a:pt x="18" y="108"/>
                  </a:cubicBezTo>
                  <a:cubicBezTo>
                    <a:pt x="20" y="112"/>
                    <a:pt x="26" y="112"/>
                    <a:pt x="27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38" y="112"/>
                    <a:pt x="53" y="109"/>
                    <a:pt x="64" y="108"/>
                  </a:cubicBezTo>
                  <a:cubicBezTo>
                    <a:pt x="81" y="107"/>
                    <a:pt x="97" y="105"/>
                    <a:pt x="113" y="103"/>
                  </a:cubicBezTo>
                  <a:cubicBezTo>
                    <a:pt x="144" y="99"/>
                    <a:pt x="174" y="94"/>
                    <a:pt x="205" y="90"/>
                  </a:cubicBezTo>
                  <a:cubicBezTo>
                    <a:pt x="206" y="95"/>
                    <a:pt x="216" y="93"/>
                    <a:pt x="214" y="86"/>
                  </a:cubicBezTo>
                  <a:close/>
                  <a:moveTo>
                    <a:pt x="112" y="95"/>
                  </a:moveTo>
                  <a:cubicBezTo>
                    <a:pt x="96" y="97"/>
                    <a:pt x="80" y="99"/>
                    <a:pt x="64" y="100"/>
                  </a:cubicBezTo>
                  <a:cubicBezTo>
                    <a:pt x="53" y="101"/>
                    <a:pt x="38" y="100"/>
                    <a:pt x="28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0" y="81"/>
                    <a:pt x="10" y="59"/>
                    <a:pt x="16" y="34"/>
                  </a:cubicBezTo>
                  <a:cubicBezTo>
                    <a:pt x="73" y="31"/>
                    <a:pt x="134" y="25"/>
                    <a:pt x="189" y="9"/>
                  </a:cubicBezTo>
                  <a:cubicBezTo>
                    <a:pt x="189" y="20"/>
                    <a:pt x="193" y="31"/>
                    <a:pt x="195" y="42"/>
                  </a:cubicBezTo>
                  <a:cubicBezTo>
                    <a:pt x="198" y="55"/>
                    <a:pt x="200" y="68"/>
                    <a:pt x="203" y="80"/>
                  </a:cubicBezTo>
                  <a:cubicBezTo>
                    <a:pt x="172" y="85"/>
                    <a:pt x="142" y="90"/>
                    <a:pt x="112" y="9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38">
              <a:extLst>
                <a:ext uri="{FF2B5EF4-FFF2-40B4-BE49-F238E27FC236}">
                  <a16:creationId xmlns:a16="http://schemas.microsoft.com/office/drawing/2014/main" id="{4993FDBF-99BF-4B43-8A4A-70575AC2C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166" y="2052664"/>
              <a:ext cx="22826" cy="4150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39">
              <a:extLst>
                <a:ext uri="{FF2B5EF4-FFF2-40B4-BE49-F238E27FC236}">
                  <a16:creationId xmlns:a16="http://schemas.microsoft.com/office/drawing/2014/main" id="{63ECC857-E4BB-45F7-8374-666956069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991" y="2052664"/>
              <a:ext cx="6226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40">
              <a:extLst>
                <a:ext uri="{FF2B5EF4-FFF2-40B4-BE49-F238E27FC236}">
                  <a16:creationId xmlns:a16="http://schemas.microsoft.com/office/drawing/2014/main" id="{C06C7D84-030C-4CF7-9A30-956202FE8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1790" y="2052664"/>
              <a:ext cx="10376" cy="41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8">
              <a:extLst>
                <a:ext uri="{FF2B5EF4-FFF2-40B4-BE49-F238E27FC236}">
                  <a16:creationId xmlns:a16="http://schemas.microsoft.com/office/drawing/2014/main" id="{A391E0D7-5C67-49F0-83D7-F02619ED6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2291" y="1428076"/>
              <a:ext cx="103752" cy="240705"/>
            </a:xfrm>
            <a:custGeom>
              <a:avLst/>
              <a:gdLst>
                <a:gd name="T0" fmla="*/ 18 w 21"/>
                <a:gd name="T1" fmla="*/ 20 h 49"/>
                <a:gd name="T2" fmla="*/ 16 w 21"/>
                <a:gd name="T3" fmla="*/ 17 h 49"/>
                <a:gd name="T4" fmla="*/ 16 w 21"/>
                <a:gd name="T5" fmla="*/ 14 h 49"/>
                <a:gd name="T6" fmla="*/ 16 w 21"/>
                <a:gd name="T7" fmla="*/ 14 h 49"/>
                <a:gd name="T8" fmla="*/ 13 w 21"/>
                <a:gd name="T9" fmla="*/ 10 h 49"/>
                <a:gd name="T10" fmla="*/ 13 w 21"/>
                <a:gd name="T11" fmla="*/ 6 h 49"/>
                <a:gd name="T12" fmla="*/ 5 w 21"/>
                <a:gd name="T13" fmla="*/ 3 h 49"/>
                <a:gd name="T14" fmla="*/ 1 w 21"/>
                <a:gd name="T15" fmla="*/ 5 h 49"/>
                <a:gd name="T16" fmla="*/ 4 w 21"/>
                <a:gd name="T17" fmla="*/ 17 h 49"/>
                <a:gd name="T18" fmla="*/ 7 w 21"/>
                <a:gd name="T19" fmla="*/ 42 h 49"/>
                <a:gd name="T20" fmla="*/ 17 w 21"/>
                <a:gd name="T21" fmla="*/ 43 h 49"/>
                <a:gd name="T22" fmla="*/ 18 w 21"/>
                <a:gd name="T23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9">
                  <a:moveTo>
                    <a:pt x="18" y="20"/>
                  </a:moveTo>
                  <a:cubicBezTo>
                    <a:pt x="17" y="19"/>
                    <a:pt x="17" y="18"/>
                    <a:pt x="16" y="17"/>
                  </a:cubicBezTo>
                  <a:cubicBezTo>
                    <a:pt x="16" y="16"/>
                    <a:pt x="16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5" y="11"/>
                    <a:pt x="13" y="10"/>
                  </a:cubicBezTo>
                  <a:cubicBezTo>
                    <a:pt x="13" y="9"/>
                    <a:pt x="13" y="7"/>
                    <a:pt x="13" y="6"/>
                  </a:cubicBezTo>
                  <a:cubicBezTo>
                    <a:pt x="13" y="1"/>
                    <a:pt x="7" y="0"/>
                    <a:pt x="5" y="3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10"/>
                    <a:pt x="2" y="13"/>
                    <a:pt x="4" y="17"/>
                  </a:cubicBezTo>
                  <a:cubicBezTo>
                    <a:pt x="5" y="25"/>
                    <a:pt x="7" y="34"/>
                    <a:pt x="7" y="42"/>
                  </a:cubicBezTo>
                  <a:cubicBezTo>
                    <a:pt x="7" y="48"/>
                    <a:pt x="15" y="49"/>
                    <a:pt x="17" y="43"/>
                  </a:cubicBezTo>
                  <a:cubicBezTo>
                    <a:pt x="20" y="36"/>
                    <a:pt x="21" y="28"/>
                    <a:pt x="18" y="2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id="{E5EDD47C-5CEF-4338-AE58-0D5C20CDA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419" y="1369975"/>
              <a:ext cx="122428" cy="313332"/>
            </a:xfrm>
            <a:custGeom>
              <a:avLst/>
              <a:gdLst>
                <a:gd name="T0" fmla="*/ 15 w 25"/>
                <a:gd name="T1" fmla="*/ 5 h 64"/>
                <a:gd name="T2" fmla="*/ 15 w 25"/>
                <a:gd name="T3" fmla="*/ 7 h 64"/>
                <a:gd name="T4" fmla="*/ 13 w 25"/>
                <a:gd name="T5" fmla="*/ 8 h 64"/>
                <a:gd name="T6" fmla="*/ 4 w 25"/>
                <a:gd name="T7" fmla="*/ 59 h 64"/>
                <a:gd name="T8" fmla="*/ 12 w 25"/>
                <a:gd name="T9" fmla="*/ 59 h 64"/>
                <a:gd name="T10" fmla="*/ 25 w 25"/>
                <a:gd name="T11" fmla="*/ 6 h 64"/>
                <a:gd name="T12" fmla="*/ 15 w 25"/>
                <a:gd name="T1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4">
                  <a:moveTo>
                    <a:pt x="15" y="5"/>
                  </a:moveTo>
                  <a:cubicBezTo>
                    <a:pt x="15" y="5"/>
                    <a:pt x="15" y="6"/>
                    <a:pt x="15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5" y="24"/>
                    <a:pt x="0" y="41"/>
                    <a:pt x="4" y="59"/>
                  </a:cubicBezTo>
                  <a:cubicBezTo>
                    <a:pt x="5" y="64"/>
                    <a:pt x="11" y="63"/>
                    <a:pt x="12" y="59"/>
                  </a:cubicBezTo>
                  <a:cubicBezTo>
                    <a:pt x="20" y="41"/>
                    <a:pt x="25" y="25"/>
                    <a:pt x="25" y="6"/>
                  </a:cubicBezTo>
                  <a:cubicBezTo>
                    <a:pt x="25" y="0"/>
                    <a:pt x="17" y="0"/>
                    <a:pt x="15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00">
              <a:extLst>
                <a:ext uri="{FF2B5EF4-FFF2-40B4-BE49-F238E27FC236}">
                  <a16:creationId xmlns:a16="http://schemas.microsoft.com/office/drawing/2014/main" id="{673135D2-7FD8-478E-BA63-02D3FA962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4274" y="1438452"/>
              <a:ext cx="161853" cy="244855"/>
            </a:xfrm>
            <a:custGeom>
              <a:avLst/>
              <a:gdLst>
                <a:gd name="T0" fmla="*/ 22 w 33"/>
                <a:gd name="T1" fmla="*/ 4 h 50"/>
                <a:gd name="T2" fmla="*/ 17 w 33"/>
                <a:gd name="T3" fmla="*/ 12 h 50"/>
                <a:gd name="T4" fmla="*/ 6 w 33"/>
                <a:gd name="T5" fmla="*/ 22 h 50"/>
                <a:gd name="T6" fmla="*/ 2 w 33"/>
                <a:gd name="T7" fmla="*/ 45 h 50"/>
                <a:gd name="T8" fmla="*/ 10 w 33"/>
                <a:gd name="T9" fmla="*/ 46 h 50"/>
                <a:gd name="T10" fmla="*/ 30 w 33"/>
                <a:gd name="T11" fmla="*/ 11 h 50"/>
                <a:gd name="T12" fmla="*/ 22 w 33"/>
                <a:gd name="T13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22" y="4"/>
                  </a:moveTo>
                  <a:cubicBezTo>
                    <a:pt x="20" y="7"/>
                    <a:pt x="18" y="9"/>
                    <a:pt x="17" y="12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0" y="29"/>
                    <a:pt x="0" y="37"/>
                    <a:pt x="2" y="45"/>
                  </a:cubicBezTo>
                  <a:cubicBezTo>
                    <a:pt x="2" y="50"/>
                    <a:pt x="8" y="49"/>
                    <a:pt x="10" y="46"/>
                  </a:cubicBezTo>
                  <a:cubicBezTo>
                    <a:pt x="18" y="35"/>
                    <a:pt x="24" y="23"/>
                    <a:pt x="30" y="11"/>
                  </a:cubicBezTo>
                  <a:cubicBezTo>
                    <a:pt x="33" y="6"/>
                    <a:pt x="27" y="0"/>
                    <a:pt x="22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1B92F78E-893C-4254-86F8-EF4A0ED41B44}"/>
              </a:ext>
            </a:extLst>
          </p:cNvPr>
          <p:cNvGrpSpPr/>
          <p:nvPr/>
        </p:nvGrpSpPr>
        <p:grpSpPr>
          <a:xfrm rot="19663740">
            <a:off x="3239858" y="4150163"/>
            <a:ext cx="654790" cy="845387"/>
            <a:chOff x="10766636" y="3941730"/>
            <a:chExt cx="1047922" cy="1352954"/>
          </a:xfrm>
        </p:grpSpPr>
        <p:sp>
          <p:nvSpPr>
            <p:cNvPr id="27" name="Freeform 108">
              <a:extLst>
                <a:ext uri="{FF2B5EF4-FFF2-40B4-BE49-F238E27FC236}">
                  <a16:creationId xmlns:a16="http://schemas.microsoft.com/office/drawing/2014/main" id="{886DF282-E488-49F1-B848-273113240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09">
              <a:extLst>
                <a:ext uri="{FF2B5EF4-FFF2-40B4-BE49-F238E27FC236}">
                  <a16:creationId xmlns:a16="http://schemas.microsoft.com/office/drawing/2014/main" id="{267F8DAB-643A-469C-94E6-61324F477C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10">
              <a:extLst>
                <a:ext uri="{FF2B5EF4-FFF2-40B4-BE49-F238E27FC236}">
                  <a16:creationId xmlns:a16="http://schemas.microsoft.com/office/drawing/2014/main" id="{8A6B81A0-7526-4AD4-B168-2815B6774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11">
              <a:extLst>
                <a:ext uri="{FF2B5EF4-FFF2-40B4-BE49-F238E27FC236}">
                  <a16:creationId xmlns:a16="http://schemas.microsoft.com/office/drawing/2014/main" id="{5855A489-0074-4D95-A192-673DDF0C9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12">
              <a:extLst>
                <a:ext uri="{FF2B5EF4-FFF2-40B4-BE49-F238E27FC236}">
                  <a16:creationId xmlns:a16="http://schemas.microsoft.com/office/drawing/2014/main" id="{891A9741-2B23-4E59-A7B8-B21AD9E0D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13">
              <a:extLst>
                <a:ext uri="{FF2B5EF4-FFF2-40B4-BE49-F238E27FC236}">
                  <a16:creationId xmlns:a16="http://schemas.microsoft.com/office/drawing/2014/main" id="{F5F2254E-34A8-4F53-9C6D-95923EEDD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AD3D2EDC-A780-5222-70ED-A38D32339686}"/>
              </a:ext>
            </a:extLst>
          </p:cNvPr>
          <p:cNvSpPr txBox="1"/>
          <p:nvPr/>
        </p:nvSpPr>
        <p:spPr>
          <a:xfrm>
            <a:off x="3939405" y="526489"/>
            <a:ext cx="4211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LNTH-LuoLuoNotangYuanTi 1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50" name="图片 9">
            <a:extLst>
              <a:ext uri="{FF2B5EF4-FFF2-40B4-BE49-F238E27FC236}">
                <a16:creationId xmlns:a16="http://schemas.microsoft.com/office/drawing/2014/main" id="{935F1A4A-5134-3366-D4A5-71D7D54F846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316" y="516091"/>
            <a:ext cx="1566018" cy="1108172"/>
          </a:xfrm>
          <a:prstGeom prst="rect">
            <a:avLst/>
          </a:prstGeom>
        </p:spPr>
      </p:pic>
      <p:pic>
        <p:nvPicPr>
          <p:cNvPr id="51" name="图片 19">
            <a:extLst>
              <a:ext uri="{FF2B5EF4-FFF2-40B4-BE49-F238E27FC236}">
                <a16:creationId xmlns:a16="http://schemas.microsoft.com/office/drawing/2014/main" id="{9E3CBD86-092A-62C2-3C7A-9A0A3DE135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0973" y="174855"/>
            <a:ext cx="964437" cy="682471"/>
          </a:xfrm>
          <a:prstGeom prst="rect">
            <a:avLst/>
          </a:prstGeom>
        </p:spPr>
      </p:pic>
      <p:grpSp>
        <p:nvGrpSpPr>
          <p:cNvPr id="52" name="组合 25">
            <a:extLst>
              <a:ext uri="{FF2B5EF4-FFF2-40B4-BE49-F238E27FC236}">
                <a16:creationId xmlns:a16="http://schemas.microsoft.com/office/drawing/2014/main" id="{1E18EC02-E66E-AB8D-E013-4B359E997D95}"/>
              </a:ext>
            </a:extLst>
          </p:cNvPr>
          <p:cNvGrpSpPr/>
          <p:nvPr/>
        </p:nvGrpSpPr>
        <p:grpSpPr>
          <a:xfrm rot="1359389">
            <a:off x="10445182" y="175390"/>
            <a:ext cx="1443509" cy="1337751"/>
            <a:chOff x="10101876" y="4297860"/>
            <a:chExt cx="1826037" cy="1763786"/>
          </a:xfrm>
        </p:grpSpPr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3BFCC463-54D3-572C-D49B-3FD245A0E9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27">
              <a:extLst>
                <a:ext uri="{FF2B5EF4-FFF2-40B4-BE49-F238E27FC236}">
                  <a16:creationId xmlns:a16="http://schemas.microsoft.com/office/drawing/2014/main" id="{45F2C962-9415-B5F2-050A-308065598F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18">
              <a:extLst>
                <a:ext uri="{FF2B5EF4-FFF2-40B4-BE49-F238E27FC236}">
                  <a16:creationId xmlns:a16="http://schemas.microsoft.com/office/drawing/2014/main" id="{6EDA97F5-2DDC-E2BD-7ECE-9197E464B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119">
              <a:extLst>
                <a:ext uri="{FF2B5EF4-FFF2-40B4-BE49-F238E27FC236}">
                  <a16:creationId xmlns:a16="http://schemas.microsoft.com/office/drawing/2014/main" id="{4E2D596C-2A95-A0B5-6245-4149B869F1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120">
              <a:extLst>
                <a:ext uri="{FF2B5EF4-FFF2-40B4-BE49-F238E27FC236}">
                  <a16:creationId xmlns:a16="http://schemas.microsoft.com/office/drawing/2014/main" id="{6DF44200-7318-E65D-D93B-A831FE56A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121">
              <a:extLst>
                <a:ext uri="{FF2B5EF4-FFF2-40B4-BE49-F238E27FC236}">
                  <a16:creationId xmlns:a16="http://schemas.microsoft.com/office/drawing/2014/main" id="{BB420260-E8A7-A65E-2DB7-B26F82794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9" name="图片 48">
            <a:extLst>
              <a:ext uri="{FF2B5EF4-FFF2-40B4-BE49-F238E27FC236}">
                <a16:creationId xmlns:a16="http://schemas.microsoft.com/office/drawing/2014/main" id="{780FE54E-EAD9-7027-A02E-62D8A546DD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5521" y="254868"/>
            <a:ext cx="646843" cy="457729"/>
          </a:xfrm>
          <a:prstGeom prst="rect">
            <a:avLst/>
          </a:prstGeom>
        </p:spPr>
      </p:pic>
      <p:grpSp>
        <p:nvGrpSpPr>
          <p:cNvPr id="60" name="组合 2">
            <a:extLst>
              <a:ext uri="{FF2B5EF4-FFF2-40B4-BE49-F238E27FC236}">
                <a16:creationId xmlns:a16="http://schemas.microsoft.com/office/drawing/2014/main" id="{0CAD9FCC-6E5A-4563-87D6-993E1243FBAF}"/>
              </a:ext>
            </a:extLst>
          </p:cNvPr>
          <p:cNvGrpSpPr/>
          <p:nvPr/>
        </p:nvGrpSpPr>
        <p:grpSpPr>
          <a:xfrm>
            <a:off x="0" y="6109909"/>
            <a:ext cx="12191999" cy="783792"/>
            <a:chOff x="-223793" y="6027003"/>
            <a:chExt cx="12515307" cy="830998"/>
          </a:xfrm>
        </p:grpSpPr>
        <p:pic>
          <p:nvPicPr>
            <p:cNvPr id="61" name="图片 3">
              <a:extLst>
                <a:ext uri="{FF2B5EF4-FFF2-40B4-BE49-F238E27FC236}">
                  <a16:creationId xmlns:a16="http://schemas.microsoft.com/office/drawing/2014/main" id="{F033FCAC-DAA1-115A-008C-34FED76E3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62" name="图片 4">
              <a:extLst>
                <a:ext uri="{FF2B5EF4-FFF2-40B4-BE49-F238E27FC236}">
                  <a16:creationId xmlns:a16="http://schemas.microsoft.com/office/drawing/2014/main" id="{47EEE44B-E692-240A-04CA-2246DD04A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63" name="图片 5">
              <a:extLst>
                <a:ext uri="{FF2B5EF4-FFF2-40B4-BE49-F238E27FC236}">
                  <a16:creationId xmlns:a16="http://schemas.microsoft.com/office/drawing/2014/main" id="{F4D4EE54-BE9C-AA6E-DDC5-78DFADB6D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64" name="图片 7">
              <a:extLst>
                <a:ext uri="{FF2B5EF4-FFF2-40B4-BE49-F238E27FC236}">
                  <a16:creationId xmlns:a16="http://schemas.microsoft.com/office/drawing/2014/main" id="{09462F1E-F99D-9B50-D379-678A3C12D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65" name="图片 8">
              <a:extLst>
                <a:ext uri="{FF2B5EF4-FFF2-40B4-BE49-F238E27FC236}">
                  <a16:creationId xmlns:a16="http://schemas.microsoft.com/office/drawing/2014/main" id="{5DC37BB3-DD47-BBAC-CCEF-122440649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66" name="图片 9">
              <a:extLst>
                <a:ext uri="{FF2B5EF4-FFF2-40B4-BE49-F238E27FC236}">
                  <a16:creationId xmlns:a16="http://schemas.microsoft.com/office/drawing/2014/main" id="{AABFAC71-5DED-FABD-865B-100255BDF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67" name="图片 10">
              <a:extLst>
                <a:ext uri="{FF2B5EF4-FFF2-40B4-BE49-F238E27FC236}">
                  <a16:creationId xmlns:a16="http://schemas.microsoft.com/office/drawing/2014/main" id="{A04CAE16-1D7E-2462-69B9-379BED394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632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201DDB-5D02-4BBC-A301-CB563A2A6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867" y="1739145"/>
            <a:ext cx="8768379" cy="29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8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zh-CN" altLang="en-US">
              <a:latin typeface="Cambria" panose="020405030504060302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1557786" y="2458059"/>
            <a:ext cx="6312947" cy="1717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KHỞI ĐỘNG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2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3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zh-CN" altLang="en-US">
              <a:latin typeface="Cambria" panose="020405030504060302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1830734" y="1950059"/>
            <a:ext cx="5912196" cy="1717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KHÁM PHÁ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2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8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7392511-9612-4704-9535-8E06E2D20602}"/>
              </a:ext>
            </a:extLst>
          </p:cNvPr>
          <p:cNvSpPr/>
          <p:nvPr/>
        </p:nvSpPr>
        <p:spPr>
          <a:xfrm>
            <a:off x="440760" y="373933"/>
            <a:ext cx="11165297" cy="6082774"/>
          </a:xfrm>
          <a:custGeom>
            <a:avLst/>
            <a:gdLst>
              <a:gd name="connsiteX0" fmla="*/ 0 w 10102221"/>
              <a:gd name="connsiteY0" fmla="*/ 9567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0 w 10102221"/>
              <a:gd name="connsiteY8" fmla="*/ 9567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38465"/>
              <a:gd name="connsiteY0" fmla="*/ 1363152 h 5740400"/>
              <a:gd name="connsiteX1" fmla="*/ 956752 w 10138465"/>
              <a:gd name="connsiteY1" fmla="*/ 0 h 5740400"/>
              <a:gd name="connsiteX2" fmla="*/ 9145469 w 10138465"/>
              <a:gd name="connsiteY2" fmla="*/ 0 h 5740400"/>
              <a:gd name="connsiteX3" fmla="*/ 10102221 w 10138465"/>
              <a:gd name="connsiteY3" fmla="*/ 956752 h 5740400"/>
              <a:gd name="connsiteX4" fmla="*/ 9695821 w 10138465"/>
              <a:gd name="connsiteY4" fmla="*/ 4489008 h 5740400"/>
              <a:gd name="connsiteX5" fmla="*/ 9145469 w 10138465"/>
              <a:gd name="connsiteY5" fmla="*/ 5740400 h 5740400"/>
              <a:gd name="connsiteX6" fmla="*/ 1413952 w 10138465"/>
              <a:gd name="connsiteY6" fmla="*/ 4439920 h 5740400"/>
              <a:gd name="connsiteX7" fmla="*/ 0 w 10138465"/>
              <a:gd name="connsiteY7" fmla="*/ 4783648 h 5740400"/>
              <a:gd name="connsiteX8" fmla="*/ 751840 w 10138465"/>
              <a:gd name="connsiteY8" fmla="*/ 1363152 h 5740400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9932449"/>
              <a:gd name="connsiteY0" fmla="*/ 1363152 h 5741652"/>
              <a:gd name="connsiteX1" fmla="*/ 956752 w 9932449"/>
              <a:gd name="connsiteY1" fmla="*/ 0 h 5741652"/>
              <a:gd name="connsiteX2" fmla="*/ 9074349 w 9932449"/>
              <a:gd name="connsiteY2" fmla="*/ 477520 h 5741652"/>
              <a:gd name="connsiteX3" fmla="*/ 9716141 w 9932449"/>
              <a:gd name="connsiteY3" fmla="*/ 956752 h 5741652"/>
              <a:gd name="connsiteX4" fmla="*/ 9695821 w 9932449"/>
              <a:gd name="connsiteY4" fmla="*/ 4489008 h 5741652"/>
              <a:gd name="connsiteX5" fmla="*/ 9145469 w 9932449"/>
              <a:gd name="connsiteY5" fmla="*/ 5740400 h 5741652"/>
              <a:gd name="connsiteX6" fmla="*/ 1413952 w 9932449"/>
              <a:gd name="connsiteY6" fmla="*/ 4439920 h 5741652"/>
              <a:gd name="connsiteX7" fmla="*/ 0 w 9932449"/>
              <a:gd name="connsiteY7" fmla="*/ 4783648 h 5741652"/>
              <a:gd name="connsiteX8" fmla="*/ 751840 w 9932449"/>
              <a:gd name="connsiteY8" fmla="*/ 1363152 h 574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2449" h="5741652">
                <a:moveTo>
                  <a:pt x="751840" y="1363152"/>
                </a:moveTo>
                <a:cubicBezTo>
                  <a:pt x="751840" y="834752"/>
                  <a:pt x="428352" y="0"/>
                  <a:pt x="956752" y="0"/>
                </a:cubicBezTo>
                <a:cubicBezTo>
                  <a:pt x="3662618" y="159173"/>
                  <a:pt x="6287203" y="-128693"/>
                  <a:pt x="9074349" y="477520"/>
                </a:cubicBezTo>
                <a:cubicBezTo>
                  <a:pt x="9602749" y="477520"/>
                  <a:pt x="9716141" y="428352"/>
                  <a:pt x="9716141" y="956752"/>
                </a:cubicBezTo>
                <a:cubicBezTo>
                  <a:pt x="9235234" y="2174811"/>
                  <a:pt x="9922728" y="3057589"/>
                  <a:pt x="9695821" y="4489008"/>
                </a:cubicBezTo>
                <a:cubicBezTo>
                  <a:pt x="10274941" y="5830208"/>
                  <a:pt x="9673869" y="5740400"/>
                  <a:pt x="9145469" y="5740400"/>
                </a:cubicBezTo>
                <a:cubicBezTo>
                  <a:pt x="6568297" y="5306907"/>
                  <a:pt x="4346724" y="4223173"/>
                  <a:pt x="1413952" y="4439920"/>
                </a:cubicBezTo>
                <a:cubicBezTo>
                  <a:pt x="773792" y="4409440"/>
                  <a:pt x="0" y="5312048"/>
                  <a:pt x="0" y="4783648"/>
                </a:cubicBezTo>
                <a:cubicBezTo>
                  <a:pt x="0" y="3508016"/>
                  <a:pt x="751840" y="2638784"/>
                  <a:pt x="751840" y="1363152"/>
                </a:cubicBezTo>
                <a:close/>
              </a:path>
            </a:pathLst>
          </a:custGeom>
          <a:solidFill>
            <a:srgbClr val="A3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ED7D31">
                    <a:lumMod val="75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37" name="Picture 36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19B1ABDC-B318-4E56-A0CE-E589FAEE4D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69" y="5410896"/>
            <a:ext cx="3059457" cy="1522539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1" y="265912"/>
            <a:ext cx="1439705" cy="1439705"/>
          </a:xfrm>
          <a:prstGeom prst="rect">
            <a:avLst/>
          </a:prstGeom>
        </p:spPr>
      </p:pic>
      <p:pic>
        <p:nvPicPr>
          <p:cNvPr id="41" name="Picture 40" descr="Shape, logo&#10;&#10;Description automatically generated">
            <a:extLst>
              <a:ext uri="{FF2B5EF4-FFF2-40B4-BE49-F238E27FC236}">
                <a16:creationId xmlns:a16="http://schemas.microsoft.com/office/drawing/2014/main" id="{3698F1BF-4493-445D-8199-152BC6F148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7" b="89869" l="8987" r="89869">
                        <a14:foregroundMark x1="38399" y1="48039" x2="38399" y2="48039"/>
                        <a14:foregroundMark x1="38725" y1="46078" x2="37092" y2="52451"/>
                        <a14:foregroundMark x1="19281" y1="36275" x2="19281" y2="36275"/>
                        <a14:foregroundMark x1="8987" y1="61438" x2="8987" y2="62908"/>
                        <a14:foregroundMark x1="11928" y1="61601" x2="11928" y2="71895"/>
                        <a14:foregroundMark x1="20588" y1="35621" x2="48693" y2="23203"/>
                        <a14:foregroundMark x1="48693" y1="23203" x2="71569" y2="38399"/>
                        <a14:foregroundMark x1="71569" y1="38399" x2="78431" y2="47876"/>
                        <a14:foregroundMark x1="10294" y1="58333" x2="26307" y2="28105"/>
                        <a14:foregroundMark x1="26307" y1="28105" x2="52941" y2="23856"/>
                        <a14:foregroundMark x1="52941" y1="23856" x2="79902" y2="39052"/>
                        <a14:foregroundMark x1="79902" y1="39052" x2="87255" y2="60621"/>
                        <a14:foregroundMark x1="77941" y1="32026" x2="77941" y2="32026"/>
                        <a14:foregroundMark x1="75000" y1="28922" x2="75000" y2="28922"/>
                        <a14:foregroundMark x1="55556" y1="42810" x2="55556" y2="42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9224">
            <a:off x="4312656" y="-70109"/>
            <a:ext cx="1865376" cy="1865376"/>
          </a:xfrm>
          <a:prstGeom prst="rect">
            <a:avLst/>
          </a:prstGeom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D53B3064-9926-4FE7-B9E5-DE371C2745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66" y="209493"/>
            <a:ext cx="5418966" cy="6559502"/>
          </a:xfrm>
          <a:prstGeom prst="rect">
            <a:avLst/>
          </a:prstGeom>
        </p:spPr>
      </p:pic>
      <p:pic>
        <p:nvPicPr>
          <p:cNvPr id="32" name="Picture 31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E51A7C42-DD79-4D2C-9BE7-21D8C88DF3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699" y="5404197"/>
            <a:ext cx="3059457" cy="1522539"/>
          </a:xfrm>
          <a:prstGeom prst="rect">
            <a:avLst/>
          </a:prstGeom>
        </p:spPr>
      </p:pic>
      <p:sp>
        <p:nvSpPr>
          <p:cNvPr id="26" name="Scroll: Vertical 25">
            <a:extLst>
              <a:ext uri="{FF2B5EF4-FFF2-40B4-BE49-F238E27FC236}">
                <a16:creationId xmlns:a16="http://schemas.microsoft.com/office/drawing/2014/main" id="{59023DB3-0597-424C-9E2C-5F9E4513E2D3}"/>
              </a:ext>
            </a:extLst>
          </p:cNvPr>
          <p:cNvSpPr/>
          <p:nvPr/>
        </p:nvSpPr>
        <p:spPr>
          <a:xfrm>
            <a:off x="1628731" y="1135627"/>
            <a:ext cx="7364502" cy="5387018"/>
          </a:xfrm>
          <a:custGeom>
            <a:avLst/>
            <a:gdLst>
              <a:gd name="connsiteX0" fmla="*/ 336689 w 7364502"/>
              <a:gd name="connsiteY0" fmla="*/ 5387018 h 5387018"/>
              <a:gd name="connsiteX1" fmla="*/ 673378 w 7364502"/>
              <a:gd name="connsiteY1" fmla="*/ 5050329 h 5387018"/>
              <a:gd name="connsiteX2" fmla="*/ 336689 w 7364502"/>
              <a:gd name="connsiteY2" fmla="*/ 5050329 h 5387018"/>
              <a:gd name="connsiteX3" fmla="*/ 505033 w 7364502"/>
              <a:gd name="connsiteY3" fmla="*/ 4881985 h 5387018"/>
              <a:gd name="connsiteX4" fmla="*/ 336689 w 7364502"/>
              <a:gd name="connsiteY4" fmla="*/ 4713641 h 5387018"/>
              <a:gd name="connsiteX5" fmla="*/ 673377 w 7364502"/>
              <a:gd name="connsiteY5" fmla="*/ 4713641 h 5387018"/>
              <a:gd name="connsiteX6" fmla="*/ 673377 w 7364502"/>
              <a:gd name="connsiteY6" fmla="*/ 336689 h 5387018"/>
              <a:gd name="connsiteX7" fmla="*/ 1010066 w 7364502"/>
              <a:gd name="connsiteY7" fmla="*/ 0 h 5387018"/>
              <a:gd name="connsiteX8" fmla="*/ 7027813 w 7364502"/>
              <a:gd name="connsiteY8" fmla="*/ 0 h 5387018"/>
              <a:gd name="connsiteX9" fmla="*/ 7364502 w 7364502"/>
              <a:gd name="connsiteY9" fmla="*/ 336689 h 5387018"/>
              <a:gd name="connsiteX10" fmla="*/ 7027813 w 7364502"/>
              <a:gd name="connsiteY10" fmla="*/ 673378 h 5387018"/>
              <a:gd name="connsiteX11" fmla="*/ 6691125 w 7364502"/>
              <a:gd name="connsiteY11" fmla="*/ 673377 h 5387018"/>
              <a:gd name="connsiteX12" fmla="*/ 6691125 w 7364502"/>
              <a:gd name="connsiteY12" fmla="*/ 5050329 h 5387018"/>
              <a:gd name="connsiteX13" fmla="*/ 6354436 w 7364502"/>
              <a:gd name="connsiteY13" fmla="*/ 5387018 h 5387018"/>
              <a:gd name="connsiteX14" fmla="*/ 336689 w 7364502"/>
              <a:gd name="connsiteY14" fmla="*/ 5387018 h 5387018"/>
              <a:gd name="connsiteX15" fmla="*/ 1346755 w 7364502"/>
              <a:gd name="connsiteY15" fmla="*/ 336689 h 5387018"/>
              <a:gd name="connsiteX16" fmla="*/ 1010066 w 7364502"/>
              <a:gd name="connsiteY16" fmla="*/ 673378 h 5387018"/>
              <a:gd name="connsiteX17" fmla="*/ 841722 w 7364502"/>
              <a:gd name="connsiteY17" fmla="*/ 505034 h 5387018"/>
              <a:gd name="connsiteX18" fmla="*/ 1010066 w 7364502"/>
              <a:gd name="connsiteY18" fmla="*/ 336690 h 5387018"/>
              <a:gd name="connsiteX19" fmla="*/ 1346755 w 7364502"/>
              <a:gd name="connsiteY19" fmla="*/ 336689 h 5387018"/>
              <a:gd name="connsiteX0" fmla="*/ 1346755 w 7364502"/>
              <a:gd name="connsiteY0" fmla="*/ 336689 h 5387018"/>
              <a:gd name="connsiteX1" fmla="*/ 1010066 w 7364502"/>
              <a:gd name="connsiteY1" fmla="*/ 673378 h 5387018"/>
              <a:gd name="connsiteX2" fmla="*/ 841722 w 7364502"/>
              <a:gd name="connsiteY2" fmla="*/ 505034 h 5387018"/>
              <a:gd name="connsiteX3" fmla="*/ 1010066 w 7364502"/>
              <a:gd name="connsiteY3" fmla="*/ 336690 h 5387018"/>
              <a:gd name="connsiteX4" fmla="*/ 1346755 w 7364502"/>
              <a:gd name="connsiteY4" fmla="*/ 336689 h 5387018"/>
              <a:gd name="connsiteX5" fmla="*/ 673377 w 7364502"/>
              <a:gd name="connsiteY5" fmla="*/ 5050329 h 5387018"/>
              <a:gd name="connsiteX6" fmla="*/ 336688 w 7364502"/>
              <a:gd name="connsiteY6" fmla="*/ 5387018 h 5387018"/>
              <a:gd name="connsiteX7" fmla="*/ -1 w 7364502"/>
              <a:gd name="connsiteY7" fmla="*/ 5050329 h 5387018"/>
              <a:gd name="connsiteX8" fmla="*/ 336688 w 7364502"/>
              <a:gd name="connsiteY8" fmla="*/ 4713640 h 5387018"/>
              <a:gd name="connsiteX9" fmla="*/ 505032 w 7364502"/>
              <a:gd name="connsiteY9" fmla="*/ 4881984 h 5387018"/>
              <a:gd name="connsiteX10" fmla="*/ 336688 w 7364502"/>
              <a:gd name="connsiteY10" fmla="*/ 5050328 h 5387018"/>
              <a:gd name="connsiteX11" fmla="*/ 673377 w 7364502"/>
              <a:gd name="connsiteY11" fmla="*/ 5050329 h 5387018"/>
              <a:gd name="connsiteX0" fmla="*/ 673377 w 7364502"/>
              <a:gd name="connsiteY0" fmla="*/ 4713641 h 5387018"/>
              <a:gd name="connsiteX1" fmla="*/ 673377 w 7364502"/>
              <a:gd name="connsiteY1" fmla="*/ 336689 h 5387018"/>
              <a:gd name="connsiteX2" fmla="*/ 1010066 w 7364502"/>
              <a:gd name="connsiteY2" fmla="*/ 0 h 5387018"/>
              <a:gd name="connsiteX3" fmla="*/ 7027813 w 7364502"/>
              <a:gd name="connsiteY3" fmla="*/ 0 h 5387018"/>
              <a:gd name="connsiteX4" fmla="*/ 7364502 w 7364502"/>
              <a:gd name="connsiteY4" fmla="*/ 336689 h 5387018"/>
              <a:gd name="connsiteX5" fmla="*/ 7027813 w 7364502"/>
              <a:gd name="connsiteY5" fmla="*/ 673378 h 5387018"/>
              <a:gd name="connsiteX6" fmla="*/ 6691125 w 7364502"/>
              <a:gd name="connsiteY6" fmla="*/ 673377 h 5387018"/>
              <a:gd name="connsiteX7" fmla="*/ 6691125 w 7364502"/>
              <a:gd name="connsiteY7" fmla="*/ 5050329 h 5387018"/>
              <a:gd name="connsiteX8" fmla="*/ 6354436 w 7364502"/>
              <a:gd name="connsiteY8" fmla="*/ 5387018 h 5387018"/>
              <a:gd name="connsiteX9" fmla="*/ 336689 w 7364502"/>
              <a:gd name="connsiteY9" fmla="*/ 5387018 h 5387018"/>
              <a:gd name="connsiteX10" fmla="*/ 0 w 7364502"/>
              <a:gd name="connsiteY10" fmla="*/ 5050329 h 5387018"/>
              <a:gd name="connsiteX11" fmla="*/ 336689 w 7364502"/>
              <a:gd name="connsiteY11" fmla="*/ 4713640 h 5387018"/>
              <a:gd name="connsiteX12" fmla="*/ 673377 w 7364502"/>
              <a:gd name="connsiteY12" fmla="*/ 4713641 h 5387018"/>
              <a:gd name="connsiteX13" fmla="*/ 1010066 w 7364502"/>
              <a:gd name="connsiteY13" fmla="*/ 0 h 5387018"/>
              <a:gd name="connsiteX14" fmla="*/ 1346755 w 7364502"/>
              <a:gd name="connsiteY14" fmla="*/ 336689 h 5387018"/>
              <a:gd name="connsiteX15" fmla="*/ 1010066 w 7364502"/>
              <a:gd name="connsiteY15" fmla="*/ 673378 h 5387018"/>
              <a:gd name="connsiteX16" fmla="*/ 841722 w 7364502"/>
              <a:gd name="connsiteY16" fmla="*/ 505034 h 5387018"/>
              <a:gd name="connsiteX17" fmla="*/ 1010066 w 7364502"/>
              <a:gd name="connsiteY17" fmla="*/ 336690 h 5387018"/>
              <a:gd name="connsiteX18" fmla="*/ 1346755 w 7364502"/>
              <a:gd name="connsiteY18" fmla="*/ 336689 h 5387018"/>
              <a:gd name="connsiteX19" fmla="*/ 6691125 w 7364502"/>
              <a:gd name="connsiteY19" fmla="*/ 673377 h 5387018"/>
              <a:gd name="connsiteX20" fmla="*/ 1010066 w 7364502"/>
              <a:gd name="connsiteY20" fmla="*/ 673377 h 5387018"/>
              <a:gd name="connsiteX21" fmla="*/ 336689 w 7364502"/>
              <a:gd name="connsiteY21" fmla="*/ 4713641 h 5387018"/>
              <a:gd name="connsiteX22" fmla="*/ 505033 w 7364502"/>
              <a:gd name="connsiteY22" fmla="*/ 4881985 h 5387018"/>
              <a:gd name="connsiteX23" fmla="*/ 336689 w 7364502"/>
              <a:gd name="connsiteY23" fmla="*/ 5050329 h 5387018"/>
              <a:gd name="connsiteX24" fmla="*/ 673377 w 7364502"/>
              <a:gd name="connsiteY24" fmla="*/ 5050329 h 5387018"/>
              <a:gd name="connsiteX25" fmla="*/ 336689 w 7364502"/>
              <a:gd name="connsiteY25" fmla="*/ 5387018 h 5387018"/>
              <a:gd name="connsiteX26" fmla="*/ 673378 w 7364502"/>
              <a:gd name="connsiteY26" fmla="*/ 5050329 h 5387018"/>
              <a:gd name="connsiteX27" fmla="*/ 673377 w 7364502"/>
              <a:gd name="connsiteY27" fmla="*/ 4713641 h 5387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64502" h="5387018" stroke="0" extrusionOk="0">
                <a:moveTo>
                  <a:pt x="336689" y="5387018"/>
                </a:moveTo>
                <a:cubicBezTo>
                  <a:pt x="505622" y="5406842"/>
                  <a:pt x="653985" y="5244821"/>
                  <a:pt x="673378" y="5050329"/>
                </a:cubicBezTo>
                <a:cubicBezTo>
                  <a:pt x="595386" y="5052597"/>
                  <a:pt x="407557" y="5049131"/>
                  <a:pt x="336689" y="5050329"/>
                </a:cubicBezTo>
                <a:cubicBezTo>
                  <a:pt x="429725" y="5047051"/>
                  <a:pt x="500954" y="4974404"/>
                  <a:pt x="505033" y="4881985"/>
                </a:cubicBezTo>
                <a:cubicBezTo>
                  <a:pt x="509733" y="4789889"/>
                  <a:pt x="439385" y="4717143"/>
                  <a:pt x="336689" y="4713641"/>
                </a:cubicBezTo>
                <a:cubicBezTo>
                  <a:pt x="411371" y="4695429"/>
                  <a:pt x="560199" y="4726060"/>
                  <a:pt x="673377" y="4713641"/>
                </a:cubicBezTo>
                <a:cubicBezTo>
                  <a:pt x="793128" y="3142899"/>
                  <a:pt x="718447" y="865768"/>
                  <a:pt x="673377" y="336689"/>
                </a:cubicBezTo>
                <a:cubicBezTo>
                  <a:pt x="659523" y="152904"/>
                  <a:pt x="806700" y="-17639"/>
                  <a:pt x="1010066" y="0"/>
                </a:cubicBezTo>
                <a:cubicBezTo>
                  <a:pt x="3706785" y="-50699"/>
                  <a:pt x="4091011" y="-13366"/>
                  <a:pt x="7027813" y="0"/>
                </a:cubicBezTo>
                <a:cubicBezTo>
                  <a:pt x="7230522" y="-4011"/>
                  <a:pt x="7369432" y="156374"/>
                  <a:pt x="7364502" y="336689"/>
                </a:cubicBezTo>
                <a:cubicBezTo>
                  <a:pt x="7351012" y="517680"/>
                  <a:pt x="7185417" y="684681"/>
                  <a:pt x="7027813" y="673378"/>
                </a:cubicBezTo>
                <a:cubicBezTo>
                  <a:pt x="6926290" y="686939"/>
                  <a:pt x="6801729" y="672917"/>
                  <a:pt x="6691125" y="673377"/>
                </a:cubicBezTo>
                <a:cubicBezTo>
                  <a:pt x="6812743" y="2632365"/>
                  <a:pt x="6850176" y="4469851"/>
                  <a:pt x="6691125" y="5050329"/>
                </a:cubicBezTo>
                <a:cubicBezTo>
                  <a:pt x="6689154" y="5256028"/>
                  <a:pt x="6563727" y="5404814"/>
                  <a:pt x="6354436" y="5387018"/>
                </a:cubicBezTo>
                <a:cubicBezTo>
                  <a:pt x="5021781" y="5254135"/>
                  <a:pt x="1732128" y="5401611"/>
                  <a:pt x="336689" y="5387018"/>
                </a:cubicBezTo>
                <a:close/>
                <a:moveTo>
                  <a:pt x="1346755" y="336689"/>
                </a:moveTo>
                <a:cubicBezTo>
                  <a:pt x="1319035" y="509165"/>
                  <a:pt x="1199599" y="668578"/>
                  <a:pt x="1010066" y="673378"/>
                </a:cubicBezTo>
                <a:cubicBezTo>
                  <a:pt x="911012" y="674507"/>
                  <a:pt x="833751" y="604363"/>
                  <a:pt x="841722" y="505034"/>
                </a:cubicBezTo>
                <a:cubicBezTo>
                  <a:pt x="858307" y="420407"/>
                  <a:pt x="914774" y="333190"/>
                  <a:pt x="1010066" y="336690"/>
                </a:cubicBezTo>
                <a:cubicBezTo>
                  <a:pt x="1063727" y="322823"/>
                  <a:pt x="1208700" y="308265"/>
                  <a:pt x="1346755" y="336689"/>
                </a:cubicBezTo>
                <a:close/>
              </a:path>
              <a:path w="7364502" h="5387018" fill="darkenLess" stroke="0" extrusionOk="0">
                <a:moveTo>
                  <a:pt x="1346755" y="336689"/>
                </a:moveTo>
                <a:cubicBezTo>
                  <a:pt x="1346512" y="516344"/>
                  <a:pt x="1198294" y="678768"/>
                  <a:pt x="1010066" y="673378"/>
                </a:cubicBezTo>
                <a:cubicBezTo>
                  <a:pt x="911626" y="669571"/>
                  <a:pt x="836022" y="609557"/>
                  <a:pt x="841722" y="505034"/>
                </a:cubicBezTo>
                <a:cubicBezTo>
                  <a:pt x="847110" y="410730"/>
                  <a:pt x="912652" y="339574"/>
                  <a:pt x="1010066" y="336690"/>
                </a:cubicBezTo>
                <a:cubicBezTo>
                  <a:pt x="1120496" y="340639"/>
                  <a:pt x="1217606" y="309562"/>
                  <a:pt x="1346755" y="336689"/>
                </a:cubicBezTo>
                <a:close/>
                <a:moveTo>
                  <a:pt x="673377" y="5050329"/>
                </a:moveTo>
                <a:cubicBezTo>
                  <a:pt x="667129" y="5231367"/>
                  <a:pt x="530908" y="5397234"/>
                  <a:pt x="336688" y="5387018"/>
                </a:cubicBezTo>
                <a:cubicBezTo>
                  <a:pt x="138296" y="5369954"/>
                  <a:pt x="31184" y="5232534"/>
                  <a:pt x="-1" y="5050329"/>
                </a:cubicBezTo>
                <a:cubicBezTo>
                  <a:pt x="1032" y="4857212"/>
                  <a:pt x="145632" y="4710380"/>
                  <a:pt x="336688" y="4713640"/>
                </a:cubicBezTo>
                <a:cubicBezTo>
                  <a:pt x="428654" y="4724063"/>
                  <a:pt x="495157" y="4787677"/>
                  <a:pt x="505032" y="4881984"/>
                </a:cubicBezTo>
                <a:cubicBezTo>
                  <a:pt x="502485" y="4972343"/>
                  <a:pt x="431506" y="5050010"/>
                  <a:pt x="336688" y="5050328"/>
                </a:cubicBezTo>
                <a:cubicBezTo>
                  <a:pt x="431931" y="5037158"/>
                  <a:pt x="604400" y="5064760"/>
                  <a:pt x="673377" y="5050329"/>
                </a:cubicBezTo>
                <a:close/>
              </a:path>
              <a:path w="7364502" h="5387018" fill="none" extrusionOk="0">
                <a:moveTo>
                  <a:pt x="673377" y="4713641"/>
                </a:moveTo>
                <a:cubicBezTo>
                  <a:pt x="576345" y="4202298"/>
                  <a:pt x="718382" y="1061460"/>
                  <a:pt x="673377" y="336689"/>
                </a:cubicBezTo>
                <a:cubicBezTo>
                  <a:pt x="695163" y="165879"/>
                  <a:pt x="817088" y="29674"/>
                  <a:pt x="1010066" y="0"/>
                </a:cubicBezTo>
                <a:cubicBezTo>
                  <a:pt x="3292555" y="-73420"/>
                  <a:pt x="4351413" y="17263"/>
                  <a:pt x="7027813" y="0"/>
                </a:cubicBezTo>
                <a:cubicBezTo>
                  <a:pt x="7211931" y="2630"/>
                  <a:pt x="7378007" y="153502"/>
                  <a:pt x="7364502" y="336689"/>
                </a:cubicBezTo>
                <a:cubicBezTo>
                  <a:pt x="7363512" y="533965"/>
                  <a:pt x="7195100" y="702995"/>
                  <a:pt x="7027813" y="673378"/>
                </a:cubicBezTo>
                <a:cubicBezTo>
                  <a:pt x="6957602" y="664344"/>
                  <a:pt x="6789865" y="655402"/>
                  <a:pt x="6691125" y="673377"/>
                </a:cubicBezTo>
                <a:cubicBezTo>
                  <a:pt x="6632092" y="1900079"/>
                  <a:pt x="6523245" y="3142058"/>
                  <a:pt x="6691125" y="5050329"/>
                </a:cubicBezTo>
                <a:cubicBezTo>
                  <a:pt x="6658059" y="5248439"/>
                  <a:pt x="6553537" y="5409032"/>
                  <a:pt x="6354436" y="5387018"/>
                </a:cubicBezTo>
                <a:cubicBezTo>
                  <a:pt x="4896890" y="5256415"/>
                  <a:pt x="986687" y="5281418"/>
                  <a:pt x="336689" y="5387018"/>
                </a:cubicBezTo>
                <a:cubicBezTo>
                  <a:pt x="161958" y="5367662"/>
                  <a:pt x="20195" y="5264332"/>
                  <a:pt x="0" y="5050329"/>
                </a:cubicBezTo>
                <a:cubicBezTo>
                  <a:pt x="-2760" y="4866290"/>
                  <a:pt x="115774" y="4718499"/>
                  <a:pt x="336689" y="4713640"/>
                </a:cubicBezTo>
                <a:cubicBezTo>
                  <a:pt x="396151" y="4708610"/>
                  <a:pt x="541811" y="4695795"/>
                  <a:pt x="673377" y="4713641"/>
                </a:cubicBezTo>
                <a:close/>
                <a:moveTo>
                  <a:pt x="1010066" y="0"/>
                </a:moveTo>
                <a:cubicBezTo>
                  <a:pt x="1202971" y="19742"/>
                  <a:pt x="1354137" y="179036"/>
                  <a:pt x="1346755" y="336689"/>
                </a:cubicBezTo>
                <a:cubicBezTo>
                  <a:pt x="1319362" y="545125"/>
                  <a:pt x="1221817" y="665462"/>
                  <a:pt x="1010066" y="673378"/>
                </a:cubicBezTo>
                <a:cubicBezTo>
                  <a:pt x="923005" y="670459"/>
                  <a:pt x="832955" y="598827"/>
                  <a:pt x="841722" y="505034"/>
                </a:cubicBezTo>
                <a:cubicBezTo>
                  <a:pt x="828909" y="406517"/>
                  <a:pt x="923779" y="343728"/>
                  <a:pt x="1010066" y="336690"/>
                </a:cubicBezTo>
                <a:cubicBezTo>
                  <a:pt x="1160023" y="360776"/>
                  <a:pt x="1282975" y="310440"/>
                  <a:pt x="1346755" y="336689"/>
                </a:cubicBezTo>
                <a:moveTo>
                  <a:pt x="6691125" y="673377"/>
                </a:moveTo>
                <a:cubicBezTo>
                  <a:pt x="5503273" y="803260"/>
                  <a:pt x="3210761" y="810436"/>
                  <a:pt x="1010066" y="673377"/>
                </a:cubicBezTo>
                <a:moveTo>
                  <a:pt x="336689" y="4713641"/>
                </a:moveTo>
                <a:cubicBezTo>
                  <a:pt x="427693" y="4704945"/>
                  <a:pt x="522488" y="4784349"/>
                  <a:pt x="505033" y="4881985"/>
                </a:cubicBezTo>
                <a:cubicBezTo>
                  <a:pt x="512757" y="4963044"/>
                  <a:pt x="432646" y="5049738"/>
                  <a:pt x="336689" y="5050329"/>
                </a:cubicBezTo>
                <a:cubicBezTo>
                  <a:pt x="462335" y="5033752"/>
                  <a:pt x="572663" y="5033848"/>
                  <a:pt x="673377" y="5050329"/>
                </a:cubicBezTo>
                <a:moveTo>
                  <a:pt x="336689" y="5387018"/>
                </a:moveTo>
                <a:cubicBezTo>
                  <a:pt x="524754" y="5384892"/>
                  <a:pt x="649789" y="5231589"/>
                  <a:pt x="673378" y="5050329"/>
                </a:cubicBezTo>
                <a:cubicBezTo>
                  <a:pt x="656061" y="4931033"/>
                  <a:pt x="671085" y="4821024"/>
                  <a:pt x="673377" y="4713641"/>
                </a:cubicBezTo>
              </a:path>
              <a:path w="7364502" h="5387018" fill="none" stroke="0" extrusionOk="0">
                <a:moveTo>
                  <a:pt x="673377" y="4713641"/>
                </a:moveTo>
                <a:cubicBezTo>
                  <a:pt x="586787" y="2971921"/>
                  <a:pt x="773829" y="2379367"/>
                  <a:pt x="673377" y="336689"/>
                </a:cubicBezTo>
                <a:cubicBezTo>
                  <a:pt x="686553" y="152132"/>
                  <a:pt x="790424" y="6092"/>
                  <a:pt x="1010066" y="0"/>
                </a:cubicBezTo>
                <a:cubicBezTo>
                  <a:pt x="2908414" y="-131073"/>
                  <a:pt x="4818433" y="101275"/>
                  <a:pt x="7027813" y="0"/>
                </a:cubicBezTo>
                <a:cubicBezTo>
                  <a:pt x="7212230" y="-2548"/>
                  <a:pt x="7380380" y="123615"/>
                  <a:pt x="7364502" y="336689"/>
                </a:cubicBezTo>
                <a:cubicBezTo>
                  <a:pt x="7387285" y="540559"/>
                  <a:pt x="7246222" y="656442"/>
                  <a:pt x="7027813" y="673378"/>
                </a:cubicBezTo>
                <a:cubicBezTo>
                  <a:pt x="6864305" y="685643"/>
                  <a:pt x="6763706" y="685418"/>
                  <a:pt x="6691125" y="673377"/>
                </a:cubicBezTo>
                <a:cubicBezTo>
                  <a:pt x="6540312" y="1727906"/>
                  <a:pt x="6843086" y="3389014"/>
                  <a:pt x="6691125" y="5050329"/>
                </a:cubicBezTo>
                <a:cubicBezTo>
                  <a:pt x="6677013" y="5252338"/>
                  <a:pt x="6546679" y="5382420"/>
                  <a:pt x="6354436" y="5387018"/>
                </a:cubicBezTo>
                <a:cubicBezTo>
                  <a:pt x="5602916" y="5389077"/>
                  <a:pt x="1146514" y="5545688"/>
                  <a:pt x="336689" y="5387018"/>
                </a:cubicBezTo>
                <a:cubicBezTo>
                  <a:pt x="135514" y="5410665"/>
                  <a:pt x="33946" y="5249917"/>
                  <a:pt x="0" y="5050329"/>
                </a:cubicBezTo>
                <a:cubicBezTo>
                  <a:pt x="-33925" y="4862429"/>
                  <a:pt x="145756" y="4716453"/>
                  <a:pt x="336689" y="4713640"/>
                </a:cubicBezTo>
                <a:cubicBezTo>
                  <a:pt x="470426" y="4688445"/>
                  <a:pt x="603792" y="4694133"/>
                  <a:pt x="673377" y="4713641"/>
                </a:cubicBezTo>
                <a:close/>
                <a:moveTo>
                  <a:pt x="1010066" y="0"/>
                </a:moveTo>
                <a:cubicBezTo>
                  <a:pt x="1176624" y="23956"/>
                  <a:pt x="1332668" y="125088"/>
                  <a:pt x="1346755" y="336689"/>
                </a:cubicBezTo>
                <a:cubicBezTo>
                  <a:pt x="1358502" y="522959"/>
                  <a:pt x="1189061" y="676706"/>
                  <a:pt x="1010066" y="673378"/>
                </a:cubicBezTo>
                <a:cubicBezTo>
                  <a:pt x="908616" y="683350"/>
                  <a:pt x="828264" y="592735"/>
                  <a:pt x="841722" y="505034"/>
                </a:cubicBezTo>
                <a:cubicBezTo>
                  <a:pt x="844283" y="413846"/>
                  <a:pt x="929958" y="339568"/>
                  <a:pt x="1010066" y="336690"/>
                </a:cubicBezTo>
                <a:cubicBezTo>
                  <a:pt x="1127085" y="353416"/>
                  <a:pt x="1261594" y="335984"/>
                  <a:pt x="1346755" y="336689"/>
                </a:cubicBezTo>
                <a:moveTo>
                  <a:pt x="6691125" y="673377"/>
                </a:moveTo>
                <a:cubicBezTo>
                  <a:pt x="4655986" y="841307"/>
                  <a:pt x="2310457" y="658102"/>
                  <a:pt x="1010066" y="673377"/>
                </a:cubicBezTo>
                <a:moveTo>
                  <a:pt x="336689" y="4713641"/>
                </a:moveTo>
                <a:cubicBezTo>
                  <a:pt x="429891" y="4709573"/>
                  <a:pt x="487605" y="4788776"/>
                  <a:pt x="505033" y="4881985"/>
                </a:cubicBezTo>
                <a:cubicBezTo>
                  <a:pt x="507834" y="4990088"/>
                  <a:pt x="419385" y="5056428"/>
                  <a:pt x="336689" y="5050329"/>
                </a:cubicBezTo>
                <a:cubicBezTo>
                  <a:pt x="401869" y="5078608"/>
                  <a:pt x="626246" y="5067919"/>
                  <a:pt x="673377" y="5050329"/>
                </a:cubicBezTo>
                <a:moveTo>
                  <a:pt x="336689" y="5387018"/>
                </a:moveTo>
                <a:cubicBezTo>
                  <a:pt x="517756" y="5356564"/>
                  <a:pt x="662215" y="5248315"/>
                  <a:pt x="673378" y="5050329"/>
                </a:cubicBezTo>
                <a:cubicBezTo>
                  <a:pt x="679548" y="4929904"/>
                  <a:pt x="651653" y="4830397"/>
                  <a:pt x="673377" y="4713641"/>
                </a:cubicBezTo>
              </a:path>
            </a:pathLst>
          </a:cu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995875310">
                  <a:prstGeom prst="verticalScroll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 chơi “Đi tìm kho báu”.</a:t>
            </a:r>
          </a:p>
        </p:txBody>
      </p:sp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85CC4011-98A0-4AC8-943A-E0BC796DBC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92673" l="9535" r="90349">
                        <a14:foregroundMark x1="18372" y1="92079" x2="18372" y2="92079"/>
                        <a14:foregroundMark x1="25465" y1="66535" x2="25465" y2="66535"/>
                        <a14:foregroundMark x1="9651" y1="86535" x2="9651" y2="86535"/>
                        <a14:foregroundMark x1="50349" y1="69703" x2="50349" y2="69703"/>
                        <a14:foregroundMark x1="70465" y1="40198" x2="70465" y2="40198"/>
                        <a14:foregroundMark x1="73837" y1="31089" x2="73837" y2="31089"/>
                        <a14:foregroundMark x1="90465" y1="30495" x2="90465" y2="30495"/>
                        <a14:foregroundMark x1="80116" y1="45149" x2="80116" y2="45149"/>
                        <a14:foregroundMark x1="10930" y1="92673" x2="10930" y2="92673"/>
                        <a14:foregroundMark x1="86279" y1="37822" x2="86279" y2="37822"/>
                        <a14:backgroundMark x1="48140" y1="66337" x2="48140" y2="66337"/>
                        <a14:backgroundMark x1="57326" y1="60792" x2="57326" y2="607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729" y="-930954"/>
            <a:ext cx="6287237" cy="3691924"/>
          </a:xfrm>
          <a:prstGeom prst="rect">
            <a:avLst/>
          </a:prstGeom>
        </p:spPr>
      </p:pic>
      <p:pic>
        <p:nvPicPr>
          <p:cNvPr id="3074" name="Picture 2" descr="Bunch of Balloons | Clip art, Rainbow cartoon, Free clip art">
            <a:extLst>
              <a:ext uri="{FF2B5EF4-FFF2-40B4-BE49-F238E27FC236}">
                <a16:creationId xmlns:a16="http://schemas.microsoft.com/office/drawing/2014/main" id="{A93A6BD4-2657-47EA-925C-75C9ABE4C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898">
            <a:off x="466113" y="2471155"/>
            <a:ext cx="2756139" cy="353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B127042-1236-4C48-858E-7EE59254CF4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34" y="83718"/>
            <a:ext cx="1085139" cy="1194649"/>
          </a:xfrm>
          <a:prstGeom prst="rect">
            <a:avLst/>
          </a:prstGeom>
        </p:spPr>
      </p:pic>
      <p:pic>
        <p:nvPicPr>
          <p:cNvPr id="34" name="Picture 33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939D1EEE-2E2A-4BA8-A57D-A44AB8831B9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03" y="5655508"/>
            <a:ext cx="2554461" cy="1271228"/>
          </a:xfrm>
          <a:prstGeom prst="rect">
            <a:avLst/>
          </a:prstGeom>
        </p:spPr>
      </p:pic>
      <p:pic>
        <p:nvPicPr>
          <p:cNvPr id="35" name="Picture 34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DA00AAC-AB74-4D49-A851-5276E1D634A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90" y="5805151"/>
            <a:ext cx="2254446" cy="1121925"/>
          </a:xfrm>
          <a:prstGeom prst="rect">
            <a:avLst/>
          </a:prstGeom>
        </p:spPr>
      </p:pic>
      <p:pic>
        <p:nvPicPr>
          <p:cNvPr id="36" name="Picture 35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66E810A-B711-49BC-9CF1-7DFE1C627C2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833" y="5698940"/>
            <a:ext cx="2467187" cy="1227796"/>
          </a:xfrm>
          <a:prstGeom prst="rect">
            <a:avLst/>
          </a:prstGeom>
        </p:spPr>
      </p:pic>
      <p:pic>
        <p:nvPicPr>
          <p:cNvPr id="27" name="Picture 6" descr="962 Kid Reporter Illustrations &amp; Clip Art - iStock">
            <a:extLst>
              <a:ext uri="{FF2B5EF4-FFF2-40B4-BE49-F238E27FC236}">
                <a16:creationId xmlns:a16="http://schemas.microsoft.com/office/drawing/2014/main" id="{84409959-061E-4358-859D-F1269A17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44" b="99020" l="4981" r="95785">
                        <a14:foregroundMark x1="32567" y1="6699" x2="57854" y2="11928"/>
                        <a14:foregroundMark x1="49808" y1="1307" x2="49808" y2="1307"/>
                        <a14:foregroundMark x1="90038" y1="15033" x2="90038" y2="15033"/>
                        <a14:foregroundMark x1="65134" y1="20098" x2="65517" y2="25000"/>
                        <a14:foregroundMark x1="56705" y1="21569" x2="56705" y2="27778"/>
                        <a14:foregroundMark x1="28736" y1="20098" x2="66667" y2="23693"/>
                        <a14:foregroundMark x1="66667" y1="23693" x2="56322" y2="26144"/>
                        <a14:foregroundMark x1="32184" y1="19281" x2="26437" y2="26144"/>
                        <a14:foregroundMark x1="43295" y1="28922" x2="44061" y2="34804"/>
                        <a14:foregroundMark x1="34866" y1="86111" x2="33716" y2="96405"/>
                        <a14:foregroundMark x1="20690" y1="98203" x2="35249" y2="98203"/>
                        <a14:foregroundMark x1="45211" y1="98366" x2="49042" y2="98039"/>
                        <a14:foregroundMark x1="79310" y1="92484" x2="80460" y2="98203"/>
                        <a14:foregroundMark x1="71264" y1="99183" x2="84291" y2="99183"/>
                        <a14:foregroundMark x1="43295" y1="94281" x2="33333" y2="96405"/>
                        <a14:foregroundMark x1="32184" y1="40359" x2="32184" y2="40359"/>
                        <a14:foregroundMark x1="53257" y1="14706" x2="63602" y2="24673"/>
                        <a14:foregroundMark x1="36782" y1="14706" x2="30268" y2="18137"/>
                        <a14:foregroundMark x1="4981" y1="33824" x2="4981" y2="33824"/>
                        <a14:foregroundMark x1="95785" y1="18464" x2="95785" y2="18464"/>
                        <a14:foregroundMark x1="32567" y1="40196" x2="32567" y2="40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196" y="2086712"/>
            <a:ext cx="1816999" cy="426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344F454F-7043-470A-AE95-8964F89E70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311" y="5378306"/>
            <a:ext cx="3059457" cy="1522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72EBF-71E4-4B1A-8D93-54314BE47444}"/>
              </a:ext>
            </a:extLst>
          </p:cNvPr>
          <p:cNvSpPr txBox="1"/>
          <p:nvPr/>
        </p:nvSpPr>
        <p:spPr>
          <a:xfrm>
            <a:off x="2910584" y="2429864"/>
            <a:ext cx="5248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rgbClr val="ED7D31">
                    <a:lumMod val="75000"/>
                  </a:srgbClr>
                </a:solidFill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22" y="151663"/>
            <a:ext cx="1682525" cy="165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02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4.07407E-6 L 3.75E-6 -0.07223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24">
            <a:extLst>
              <a:ext uri="{FF2B5EF4-FFF2-40B4-BE49-F238E27FC236}">
                <a16:creationId xmlns:a16="http://schemas.microsoft.com/office/drawing/2014/main" id="{B86A36CE-79E2-4CDC-B30C-4777532FD218}"/>
              </a:ext>
            </a:extLst>
          </p:cNvPr>
          <p:cNvGrpSpPr/>
          <p:nvPr/>
        </p:nvGrpSpPr>
        <p:grpSpPr>
          <a:xfrm>
            <a:off x="-197087" y="0"/>
            <a:ext cx="13027262" cy="1571625"/>
            <a:chOff x="6117988" y="1805245"/>
            <a:chExt cx="5869296" cy="1902470"/>
          </a:xfrm>
        </p:grpSpPr>
        <p:pic>
          <p:nvPicPr>
            <p:cNvPr id="14" name="图片 15">
              <a:extLst>
                <a:ext uri="{FF2B5EF4-FFF2-40B4-BE49-F238E27FC236}">
                  <a16:creationId xmlns:a16="http://schemas.microsoft.com/office/drawing/2014/main" id="{FE782045-2CFF-44A3-BE00-C42563AC8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86" b="41694"/>
            <a:stretch/>
          </p:blipFill>
          <p:spPr>
            <a:xfrm>
              <a:off x="6117988" y="1805245"/>
              <a:ext cx="5869296" cy="1902470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C2B8CA3D-6E25-41B3-9E7F-28ECDFF16775}"/>
                </a:ext>
              </a:extLst>
            </p:cNvPr>
            <p:cNvSpPr txBox="1"/>
            <p:nvPr/>
          </p:nvSpPr>
          <p:spPr>
            <a:xfrm>
              <a:off x="6957776" y="2151754"/>
              <a:ext cx="4269931" cy="707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1. Cho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biết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hình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dạng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của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Trái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Đất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 qua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quả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địa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cầu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37号-波纹乖乖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6522F4E-5E6E-BF6B-A1F4-09EAF65F3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337" y="1300162"/>
            <a:ext cx="6224588" cy="4067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16FDF9-FC00-FA36-E507-B91C375558B4}"/>
              </a:ext>
            </a:extLst>
          </p:cNvPr>
          <p:cNvSpPr txBox="1"/>
          <p:nvPr/>
        </p:nvSpPr>
        <p:spPr>
          <a:xfrm>
            <a:off x="3552826" y="5441055"/>
            <a:ext cx="5419724" cy="584775"/>
          </a:xfrm>
          <a:custGeom>
            <a:avLst/>
            <a:gdLst>
              <a:gd name="connsiteX0" fmla="*/ 0 w 5419724"/>
              <a:gd name="connsiteY0" fmla="*/ 97464 h 584775"/>
              <a:gd name="connsiteX1" fmla="*/ 97464 w 5419724"/>
              <a:gd name="connsiteY1" fmla="*/ 0 h 584775"/>
              <a:gd name="connsiteX2" fmla="*/ 521253 w 5419724"/>
              <a:gd name="connsiteY2" fmla="*/ 0 h 584775"/>
              <a:gd name="connsiteX3" fmla="*/ 1206282 w 5419724"/>
              <a:gd name="connsiteY3" fmla="*/ 0 h 584775"/>
              <a:gd name="connsiteX4" fmla="*/ 1891311 w 5419724"/>
              <a:gd name="connsiteY4" fmla="*/ 0 h 584775"/>
              <a:gd name="connsiteX5" fmla="*/ 2419596 w 5419724"/>
              <a:gd name="connsiteY5" fmla="*/ 0 h 584775"/>
              <a:gd name="connsiteX6" fmla="*/ 3104624 w 5419724"/>
              <a:gd name="connsiteY6" fmla="*/ 0 h 584775"/>
              <a:gd name="connsiteX7" fmla="*/ 3632909 w 5419724"/>
              <a:gd name="connsiteY7" fmla="*/ 0 h 584775"/>
              <a:gd name="connsiteX8" fmla="*/ 4317938 w 5419724"/>
              <a:gd name="connsiteY8" fmla="*/ 0 h 584775"/>
              <a:gd name="connsiteX9" fmla="*/ 5322260 w 5419724"/>
              <a:gd name="connsiteY9" fmla="*/ 0 h 584775"/>
              <a:gd name="connsiteX10" fmla="*/ 5419724 w 5419724"/>
              <a:gd name="connsiteY10" fmla="*/ 97464 h 584775"/>
              <a:gd name="connsiteX11" fmla="*/ 5419724 w 5419724"/>
              <a:gd name="connsiteY11" fmla="*/ 487311 h 584775"/>
              <a:gd name="connsiteX12" fmla="*/ 5322260 w 5419724"/>
              <a:gd name="connsiteY12" fmla="*/ 584775 h 584775"/>
              <a:gd name="connsiteX13" fmla="*/ 4898471 w 5419724"/>
              <a:gd name="connsiteY13" fmla="*/ 584775 h 584775"/>
              <a:gd name="connsiteX14" fmla="*/ 4474682 w 5419724"/>
              <a:gd name="connsiteY14" fmla="*/ 584775 h 584775"/>
              <a:gd name="connsiteX15" fmla="*/ 3946397 w 5419724"/>
              <a:gd name="connsiteY15" fmla="*/ 584775 h 584775"/>
              <a:gd name="connsiteX16" fmla="*/ 3365864 w 5419724"/>
              <a:gd name="connsiteY16" fmla="*/ 584775 h 584775"/>
              <a:gd name="connsiteX17" fmla="*/ 2785331 w 5419724"/>
              <a:gd name="connsiteY17" fmla="*/ 584775 h 584775"/>
              <a:gd name="connsiteX18" fmla="*/ 2204798 w 5419724"/>
              <a:gd name="connsiteY18" fmla="*/ 584775 h 584775"/>
              <a:gd name="connsiteX19" fmla="*/ 1781009 w 5419724"/>
              <a:gd name="connsiteY19" fmla="*/ 584775 h 584775"/>
              <a:gd name="connsiteX20" fmla="*/ 1357220 w 5419724"/>
              <a:gd name="connsiteY20" fmla="*/ 584775 h 584775"/>
              <a:gd name="connsiteX21" fmla="*/ 776687 w 5419724"/>
              <a:gd name="connsiteY21" fmla="*/ 584775 h 584775"/>
              <a:gd name="connsiteX22" fmla="*/ 97464 w 5419724"/>
              <a:gd name="connsiteY22" fmla="*/ 584775 h 584775"/>
              <a:gd name="connsiteX23" fmla="*/ 0 w 5419724"/>
              <a:gd name="connsiteY23" fmla="*/ 487311 h 584775"/>
              <a:gd name="connsiteX24" fmla="*/ 0 w 5419724"/>
              <a:gd name="connsiteY24" fmla="*/ 97464 h 584775"/>
              <a:gd name="connsiteX0" fmla="*/ 0 w 5419724"/>
              <a:gd name="connsiteY0" fmla="*/ 97464 h 584775"/>
              <a:gd name="connsiteX1" fmla="*/ 97464 w 5419724"/>
              <a:gd name="connsiteY1" fmla="*/ 0 h 584775"/>
              <a:gd name="connsiteX2" fmla="*/ 782493 w 5419724"/>
              <a:gd name="connsiteY2" fmla="*/ 0 h 584775"/>
              <a:gd name="connsiteX3" fmla="*/ 1258530 w 5419724"/>
              <a:gd name="connsiteY3" fmla="*/ 0 h 584775"/>
              <a:gd name="connsiteX4" fmla="*/ 1891311 w 5419724"/>
              <a:gd name="connsiteY4" fmla="*/ 0 h 584775"/>
              <a:gd name="connsiteX5" fmla="*/ 2419596 w 5419724"/>
              <a:gd name="connsiteY5" fmla="*/ 0 h 584775"/>
              <a:gd name="connsiteX6" fmla="*/ 3000128 w 5419724"/>
              <a:gd name="connsiteY6" fmla="*/ 0 h 584775"/>
              <a:gd name="connsiteX7" fmla="*/ 3632909 w 5419724"/>
              <a:gd name="connsiteY7" fmla="*/ 0 h 584775"/>
              <a:gd name="connsiteX8" fmla="*/ 4265690 w 5419724"/>
              <a:gd name="connsiteY8" fmla="*/ 0 h 584775"/>
              <a:gd name="connsiteX9" fmla="*/ 4741727 w 5419724"/>
              <a:gd name="connsiteY9" fmla="*/ 0 h 584775"/>
              <a:gd name="connsiteX10" fmla="*/ 5322260 w 5419724"/>
              <a:gd name="connsiteY10" fmla="*/ 0 h 584775"/>
              <a:gd name="connsiteX11" fmla="*/ 5419724 w 5419724"/>
              <a:gd name="connsiteY11" fmla="*/ 97464 h 584775"/>
              <a:gd name="connsiteX12" fmla="*/ 5419724 w 5419724"/>
              <a:gd name="connsiteY12" fmla="*/ 487311 h 584775"/>
              <a:gd name="connsiteX13" fmla="*/ 5322260 w 5419724"/>
              <a:gd name="connsiteY13" fmla="*/ 584775 h 584775"/>
              <a:gd name="connsiteX14" fmla="*/ 4637231 w 5419724"/>
              <a:gd name="connsiteY14" fmla="*/ 584775 h 584775"/>
              <a:gd name="connsiteX15" fmla="*/ 4161194 w 5419724"/>
              <a:gd name="connsiteY15" fmla="*/ 584775 h 584775"/>
              <a:gd name="connsiteX16" fmla="*/ 3632909 w 5419724"/>
              <a:gd name="connsiteY16" fmla="*/ 584775 h 584775"/>
              <a:gd name="connsiteX17" fmla="*/ 2947880 w 5419724"/>
              <a:gd name="connsiteY17" fmla="*/ 584775 h 584775"/>
              <a:gd name="connsiteX18" fmla="*/ 2367348 w 5419724"/>
              <a:gd name="connsiteY18" fmla="*/ 584775 h 584775"/>
              <a:gd name="connsiteX19" fmla="*/ 1682319 w 5419724"/>
              <a:gd name="connsiteY19" fmla="*/ 584775 h 584775"/>
              <a:gd name="connsiteX20" fmla="*/ 1258530 w 5419724"/>
              <a:gd name="connsiteY20" fmla="*/ 584775 h 584775"/>
              <a:gd name="connsiteX21" fmla="*/ 677997 w 5419724"/>
              <a:gd name="connsiteY21" fmla="*/ 584775 h 584775"/>
              <a:gd name="connsiteX22" fmla="*/ 97464 w 5419724"/>
              <a:gd name="connsiteY22" fmla="*/ 584775 h 584775"/>
              <a:gd name="connsiteX23" fmla="*/ 0 w 5419724"/>
              <a:gd name="connsiteY23" fmla="*/ 487311 h 584775"/>
              <a:gd name="connsiteX24" fmla="*/ 0 w 5419724"/>
              <a:gd name="connsiteY24" fmla="*/ 97464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19724" h="584775" fill="none" extrusionOk="0">
                <a:moveTo>
                  <a:pt x="0" y="97464"/>
                </a:moveTo>
                <a:cubicBezTo>
                  <a:pt x="14224" y="48676"/>
                  <a:pt x="40994" y="-6128"/>
                  <a:pt x="97464" y="0"/>
                </a:cubicBezTo>
                <a:cubicBezTo>
                  <a:pt x="279502" y="-44636"/>
                  <a:pt x="320211" y="49260"/>
                  <a:pt x="521253" y="0"/>
                </a:cubicBezTo>
                <a:cubicBezTo>
                  <a:pt x="733756" y="-54624"/>
                  <a:pt x="1043393" y="42996"/>
                  <a:pt x="1206282" y="0"/>
                </a:cubicBezTo>
                <a:cubicBezTo>
                  <a:pt x="1376791" y="-34084"/>
                  <a:pt x="1721851" y="39748"/>
                  <a:pt x="1891311" y="0"/>
                </a:cubicBezTo>
                <a:cubicBezTo>
                  <a:pt x="2063912" y="-31721"/>
                  <a:pt x="2211796" y="68132"/>
                  <a:pt x="2419596" y="0"/>
                </a:cubicBezTo>
                <a:cubicBezTo>
                  <a:pt x="2555313" y="-43530"/>
                  <a:pt x="2867903" y="36148"/>
                  <a:pt x="3104624" y="0"/>
                </a:cubicBezTo>
                <a:cubicBezTo>
                  <a:pt x="3422501" y="-80683"/>
                  <a:pt x="3446475" y="24585"/>
                  <a:pt x="3632909" y="0"/>
                </a:cubicBezTo>
                <a:cubicBezTo>
                  <a:pt x="3790133" y="-12289"/>
                  <a:pt x="4109684" y="21460"/>
                  <a:pt x="4317938" y="0"/>
                </a:cubicBezTo>
                <a:cubicBezTo>
                  <a:pt x="4481940" y="-16018"/>
                  <a:pt x="5128268" y="-55732"/>
                  <a:pt x="5322260" y="0"/>
                </a:cubicBezTo>
                <a:cubicBezTo>
                  <a:pt x="5367796" y="-9457"/>
                  <a:pt x="5409399" y="43417"/>
                  <a:pt x="5419724" y="97464"/>
                </a:cubicBezTo>
                <a:cubicBezTo>
                  <a:pt x="5475902" y="221702"/>
                  <a:pt x="5398261" y="292267"/>
                  <a:pt x="5419724" y="487311"/>
                </a:cubicBezTo>
                <a:cubicBezTo>
                  <a:pt x="5390932" y="537228"/>
                  <a:pt x="5380823" y="582665"/>
                  <a:pt x="5322260" y="584775"/>
                </a:cubicBezTo>
                <a:cubicBezTo>
                  <a:pt x="5122354" y="592288"/>
                  <a:pt x="5044007" y="582827"/>
                  <a:pt x="4898471" y="584775"/>
                </a:cubicBezTo>
                <a:cubicBezTo>
                  <a:pt x="4743557" y="593678"/>
                  <a:pt x="4570863" y="561033"/>
                  <a:pt x="4474682" y="584775"/>
                </a:cubicBezTo>
                <a:cubicBezTo>
                  <a:pt x="4388125" y="615757"/>
                  <a:pt x="4105294" y="545285"/>
                  <a:pt x="3946397" y="584775"/>
                </a:cubicBezTo>
                <a:cubicBezTo>
                  <a:pt x="3830289" y="605542"/>
                  <a:pt x="3510463" y="573606"/>
                  <a:pt x="3365864" y="584775"/>
                </a:cubicBezTo>
                <a:cubicBezTo>
                  <a:pt x="3234988" y="579695"/>
                  <a:pt x="2988608" y="575612"/>
                  <a:pt x="2785331" y="584775"/>
                </a:cubicBezTo>
                <a:cubicBezTo>
                  <a:pt x="2574846" y="613720"/>
                  <a:pt x="2377740" y="505107"/>
                  <a:pt x="2204798" y="584775"/>
                </a:cubicBezTo>
                <a:cubicBezTo>
                  <a:pt x="2032708" y="627096"/>
                  <a:pt x="1928708" y="553239"/>
                  <a:pt x="1781009" y="584775"/>
                </a:cubicBezTo>
                <a:cubicBezTo>
                  <a:pt x="1587976" y="619411"/>
                  <a:pt x="1523992" y="573969"/>
                  <a:pt x="1357220" y="584775"/>
                </a:cubicBezTo>
                <a:cubicBezTo>
                  <a:pt x="1192731" y="600670"/>
                  <a:pt x="1095912" y="575964"/>
                  <a:pt x="776687" y="584775"/>
                </a:cubicBezTo>
                <a:cubicBezTo>
                  <a:pt x="501346" y="580190"/>
                  <a:pt x="257746" y="497900"/>
                  <a:pt x="97464" y="584775"/>
                </a:cubicBezTo>
                <a:cubicBezTo>
                  <a:pt x="34057" y="593367"/>
                  <a:pt x="8592" y="541669"/>
                  <a:pt x="0" y="487311"/>
                </a:cubicBezTo>
                <a:cubicBezTo>
                  <a:pt x="-26417" y="322556"/>
                  <a:pt x="-10279" y="287193"/>
                  <a:pt x="0" y="97464"/>
                </a:cubicBezTo>
                <a:close/>
              </a:path>
              <a:path w="5419724" h="584775" stroke="0" extrusionOk="0">
                <a:moveTo>
                  <a:pt x="0" y="97464"/>
                </a:moveTo>
                <a:cubicBezTo>
                  <a:pt x="2379" y="49015"/>
                  <a:pt x="36906" y="-5957"/>
                  <a:pt x="97464" y="0"/>
                </a:cubicBezTo>
                <a:cubicBezTo>
                  <a:pt x="423019" y="-25796"/>
                  <a:pt x="517977" y="-10292"/>
                  <a:pt x="782493" y="0"/>
                </a:cubicBezTo>
                <a:cubicBezTo>
                  <a:pt x="1050944" y="8191"/>
                  <a:pt x="1057428" y="60038"/>
                  <a:pt x="1258530" y="0"/>
                </a:cubicBezTo>
                <a:cubicBezTo>
                  <a:pt x="1461076" y="-56658"/>
                  <a:pt x="1560265" y="23902"/>
                  <a:pt x="1891311" y="0"/>
                </a:cubicBezTo>
                <a:cubicBezTo>
                  <a:pt x="2199798" y="-2172"/>
                  <a:pt x="2183214" y="36627"/>
                  <a:pt x="2419596" y="0"/>
                </a:cubicBezTo>
                <a:cubicBezTo>
                  <a:pt x="2672093" y="-31908"/>
                  <a:pt x="2892606" y="33391"/>
                  <a:pt x="3000128" y="0"/>
                </a:cubicBezTo>
                <a:cubicBezTo>
                  <a:pt x="3116849" y="-54772"/>
                  <a:pt x="3322860" y="121244"/>
                  <a:pt x="3632909" y="0"/>
                </a:cubicBezTo>
                <a:cubicBezTo>
                  <a:pt x="3908770" y="-38357"/>
                  <a:pt x="4012684" y="25606"/>
                  <a:pt x="4265690" y="0"/>
                </a:cubicBezTo>
                <a:cubicBezTo>
                  <a:pt x="4510651" y="-40838"/>
                  <a:pt x="4515358" y="10887"/>
                  <a:pt x="4741727" y="0"/>
                </a:cubicBezTo>
                <a:cubicBezTo>
                  <a:pt x="4957247" y="9454"/>
                  <a:pt x="5090189" y="16256"/>
                  <a:pt x="5322260" y="0"/>
                </a:cubicBezTo>
                <a:cubicBezTo>
                  <a:pt x="5374087" y="6786"/>
                  <a:pt x="5415464" y="59779"/>
                  <a:pt x="5419724" y="97464"/>
                </a:cubicBezTo>
                <a:cubicBezTo>
                  <a:pt x="5399840" y="219041"/>
                  <a:pt x="5410476" y="325543"/>
                  <a:pt x="5419724" y="487311"/>
                </a:cubicBezTo>
                <a:cubicBezTo>
                  <a:pt x="5430531" y="548087"/>
                  <a:pt x="5377867" y="590477"/>
                  <a:pt x="5322260" y="584775"/>
                </a:cubicBezTo>
                <a:cubicBezTo>
                  <a:pt x="5119976" y="584098"/>
                  <a:pt x="4837086" y="496229"/>
                  <a:pt x="4637231" y="584775"/>
                </a:cubicBezTo>
                <a:cubicBezTo>
                  <a:pt x="4413610" y="645642"/>
                  <a:pt x="4363046" y="543353"/>
                  <a:pt x="4161194" y="584775"/>
                </a:cubicBezTo>
                <a:cubicBezTo>
                  <a:pt x="3945012" y="573361"/>
                  <a:pt x="3748619" y="556358"/>
                  <a:pt x="3632909" y="584775"/>
                </a:cubicBezTo>
                <a:cubicBezTo>
                  <a:pt x="3520833" y="582195"/>
                  <a:pt x="3205373" y="522348"/>
                  <a:pt x="2947880" y="584775"/>
                </a:cubicBezTo>
                <a:cubicBezTo>
                  <a:pt x="2658895" y="648118"/>
                  <a:pt x="2504674" y="589972"/>
                  <a:pt x="2367348" y="584775"/>
                </a:cubicBezTo>
                <a:cubicBezTo>
                  <a:pt x="2277332" y="569287"/>
                  <a:pt x="1895578" y="473710"/>
                  <a:pt x="1682319" y="584775"/>
                </a:cubicBezTo>
                <a:cubicBezTo>
                  <a:pt x="1439091" y="652443"/>
                  <a:pt x="1364242" y="559901"/>
                  <a:pt x="1258530" y="584775"/>
                </a:cubicBezTo>
                <a:cubicBezTo>
                  <a:pt x="1146751" y="682370"/>
                  <a:pt x="958584" y="558245"/>
                  <a:pt x="677997" y="584775"/>
                </a:cubicBezTo>
                <a:cubicBezTo>
                  <a:pt x="398937" y="619406"/>
                  <a:pt x="254068" y="547023"/>
                  <a:pt x="97464" y="584775"/>
                </a:cubicBezTo>
                <a:cubicBezTo>
                  <a:pt x="33343" y="605479"/>
                  <a:pt x="10831" y="536076"/>
                  <a:pt x="0" y="487311"/>
                </a:cubicBezTo>
                <a:cubicBezTo>
                  <a:pt x="24048" y="386461"/>
                  <a:pt x="5065" y="215135"/>
                  <a:pt x="0" y="97464"/>
                </a:cubicBezTo>
                <a:close/>
              </a:path>
              <a:path w="5419724" h="584775" fill="none" stroke="0" extrusionOk="0">
                <a:moveTo>
                  <a:pt x="0" y="97464"/>
                </a:moveTo>
                <a:cubicBezTo>
                  <a:pt x="11680" y="42442"/>
                  <a:pt x="28742" y="7737"/>
                  <a:pt x="97464" y="0"/>
                </a:cubicBezTo>
                <a:cubicBezTo>
                  <a:pt x="275882" y="-30820"/>
                  <a:pt x="311647" y="49719"/>
                  <a:pt x="521253" y="0"/>
                </a:cubicBezTo>
                <a:cubicBezTo>
                  <a:pt x="691774" y="-73703"/>
                  <a:pt x="1061655" y="25956"/>
                  <a:pt x="1206282" y="0"/>
                </a:cubicBezTo>
                <a:cubicBezTo>
                  <a:pt x="1387110" y="-71806"/>
                  <a:pt x="1724234" y="16083"/>
                  <a:pt x="1891311" y="0"/>
                </a:cubicBezTo>
                <a:cubicBezTo>
                  <a:pt x="2040618" y="-20236"/>
                  <a:pt x="2238173" y="25556"/>
                  <a:pt x="2419596" y="0"/>
                </a:cubicBezTo>
                <a:cubicBezTo>
                  <a:pt x="2589851" y="-35184"/>
                  <a:pt x="2774761" y="62323"/>
                  <a:pt x="3104624" y="0"/>
                </a:cubicBezTo>
                <a:cubicBezTo>
                  <a:pt x="3386114" y="-75448"/>
                  <a:pt x="3447016" y="54320"/>
                  <a:pt x="3632909" y="0"/>
                </a:cubicBezTo>
                <a:cubicBezTo>
                  <a:pt x="3783283" y="-63000"/>
                  <a:pt x="4125460" y="10880"/>
                  <a:pt x="4317938" y="0"/>
                </a:cubicBezTo>
                <a:cubicBezTo>
                  <a:pt x="4469279" y="-29198"/>
                  <a:pt x="5135231" y="33097"/>
                  <a:pt x="5322260" y="0"/>
                </a:cubicBezTo>
                <a:cubicBezTo>
                  <a:pt x="5365421" y="1374"/>
                  <a:pt x="5411208" y="47724"/>
                  <a:pt x="5419724" y="97464"/>
                </a:cubicBezTo>
                <a:cubicBezTo>
                  <a:pt x="5471992" y="193219"/>
                  <a:pt x="5412998" y="283482"/>
                  <a:pt x="5419724" y="487311"/>
                </a:cubicBezTo>
                <a:cubicBezTo>
                  <a:pt x="5414442" y="543290"/>
                  <a:pt x="5380326" y="574957"/>
                  <a:pt x="5322260" y="584775"/>
                </a:cubicBezTo>
                <a:cubicBezTo>
                  <a:pt x="5109807" y="599634"/>
                  <a:pt x="5059983" y="567109"/>
                  <a:pt x="4898471" y="584775"/>
                </a:cubicBezTo>
                <a:cubicBezTo>
                  <a:pt x="4750165" y="595328"/>
                  <a:pt x="4563824" y="542004"/>
                  <a:pt x="4474682" y="584775"/>
                </a:cubicBezTo>
                <a:cubicBezTo>
                  <a:pt x="4378794" y="621921"/>
                  <a:pt x="4102863" y="522081"/>
                  <a:pt x="3946397" y="584775"/>
                </a:cubicBezTo>
                <a:cubicBezTo>
                  <a:pt x="3816621" y="633896"/>
                  <a:pt x="3471014" y="547058"/>
                  <a:pt x="3365864" y="584775"/>
                </a:cubicBezTo>
                <a:cubicBezTo>
                  <a:pt x="3180832" y="662262"/>
                  <a:pt x="2938087" y="528180"/>
                  <a:pt x="2785331" y="584775"/>
                </a:cubicBezTo>
                <a:cubicBezTo>
                  <a:pt x="2606131" y="626694"/>
                  <a:pt x="2415508" y="480921"/>
                  <a:pt x="2204798" y="584775"/>
                </a:cubicBezTo>
                <a:cubicBezTo>
                  <a:pt x="2023769" y="642719"/>
                  <a:pt x="1949789" y="515981"/>
                  <a:pt x="1781009" y="584775"/>
                </a:cubicBezTo>
                <a:cubicBezTo>
                  <a:pt x="1597396" y="634758"/>
                  <a:pt x="1546656" y="585809"/>
                  <a:pt x="1357220" y="584775"/>
                </a:cubicBezTo>
                <a:cubicBezTo>
                  <a:pt x="1188282" y="588952"/>
                  <a:pt x="1095707" y="558992"/>
                  <a:pt x="776687" y="584775"/>
                </a:cubicBezTo>
                <a:cubicBezTo>
                  <a:pt x="502741" y="598719"/>
                  <a:pt x="275769" y="535122"/>
                  <a:pt x="97464" y="584775"/>
                </a:cubicBezTo>
                <a:cubicBezTo>
                  <a:pt x="45804" y="583661"/>
                  <a:pt x="-7858" y="547683"/>
                  <a:pt x="0" y="487311"/>
                </a:cubicBezTo>
                <a:cubicBezTo>
                  <a:pt x="-35275" y="349254"/>
                  <a:pt x="15781" y="277003"/>
                  <a:pt x="0" y="97464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custGeom>
                    <a:avLst/>
                    <a:gdLst>
                      <a:gd name="connsiteX0" fmla="*/ 0 w 5419724"/>
                      <a:gd name="connsiteY0" fmla="*/ 97464 h 584775"/>
                      <a:gd name="connsiteX1" fmla="*/ 97464 w 5419724"/>
                      <a:gd name="connsiteY1" fmla="*/ 0 h 584775"/>
                      <a:gd name="connsiteX2" fmla="*/ 521253 w 5419724"/>
                      <a:gd name="connsiteY2" fmla="*/ 0 h 584775"/>
                      <a:gd name="connsiteX3" fmla="*/ 1206282 w 5419724"/>
                      <a:gd name="connsiteY3" fmla="*/ 0 h 584775"/>
                      <a:gd name="connsiteX4" fmla="*/ 1891311 w 5419724"/>
                      <a:gd name="connsiteY4" fmla="*/ 0 h 584775"/>
                      <a:gd name="connsiteX5" fmla="*/ 2419596 w 5419724"/>
                      <a:gd name="connsiteY5" fmla="*/ 0 h 584775"/>
                      <a:gd name="connsiteX6" fmla="*/ 3104624 w 5419724"/>
                      <a:gd name="connsiteY6" fmla="*/ 0 h 584775"/>
                      <a:gd name="connsiteX7" fmla="*/ 3632909 w 5419724"/>
                      <a:gd name="connsiteY7" fmla="*/ 0 h 584775"/>
                      <a:gd name="connsiteX8" fmla="*/ 4317938 w 5419724"/>
                      <a:gd name="connsiteY8" fmla="*/ 0 h 584775"/>
                      <a:gd name="connsiteX9" fmla="*/ 5322260 w 5419724"/>
                      <a:gd name="connsiteY9" fmla="*/ 0 h 584775"/>
                      <a:gd name="connsiteX10" fmla="*/ 5419724 w 5419724"/>
                      <a:gd name="connsiteY10" fmla="*/ 97464 h 584775"/>
                      <a:gd name="connsiteX11" fmla="*/ 5419724 w 5419724"/>
                      <a:gd name="connsiteY11" fmla="*/ 487311 h 584775"/>
                      <a:gd name="connsiteX12" fmla="*/ 5322260 w 5419724"/>
                      <a:gd name="connsiteY12" fmla="*/ 584775 h 584775"/>
                      <a:gd name="connsiteX13" fmla="*/ 4898471 w 5419724"/>
                      <a:gd name="connsiteY13" fmla="*/ 584775 h 584775"/>
                      <a:gd name="connsiteX14" fmla="*/ 4474682 w 5419724"/>
                      <a:gd name="connsiteY14" fmla="*/ 584775 h 584775"/>
                      <a:gd name="connsiteX15" fmla="*/ 3946397 w 5419724"/>
                      <a:gd name="connsiteY15" fmla="*/ 584775 h 584775"/>
                      <a:gd name="connsiteX16" fmla="*/ 3365864 w 5419724"/>
                      <a:gd name="connsiteY16" fmla="*/ 584775 h 584775"/>
                      <a:gd name="connsiteX17" fmla="*/ 2785331 w 5419724"/>
                      <a:gd name="connsiteY17" fmla="*/ 584775 h 584775"/>
                      <a:gd name="connsiteX18" fmla="*/ 2204798 w 5419724"/>
                      <a:gd name="connsiteY18" fmla="*/ 584775 h 584775"/>
                      <a:gd name="connsiteX19" fmla="*/ 1781009 w 5419724"/>
                      <a:gd name="connsiteY19" fmla="*/ 584775 h 584775"/>
                      <a:gd name="connsiteX20" fmla="*/ 1357220 w 5419724"/>
                      <a:gd name="connsiteY20" fmla="*/ 584775 h 584775"/>
                      <a:gd name="connsiteX21" fmla="*/ 776687 w 5419724"/>
                      <a:gd name="connsiteY21" fmla="*/ 584775 h 584775"/>
                      <a:gd name="connsiteX22" fmla="*/ 97464 w 5419724"/>
                      <a:gd name="connsiteY22" fmla="*/ 584775 h 584775"/>
                      <a:gd name="connsiteX23" fmla="*/ 0 w 5419724"/>
                      <a:gd name="connsiteY23" fmla="*/ 487311 h 584775"/>
                      <a:gd name="connsiteX24" fmla="*/ 0 w 5419724"/>
                      <a:gd name="connsiteY24" fmla="*/ 97464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5419724" h="584775" fill="none" extrusionOk="0">
                        <a:moveTo>
                          <a:pt x="0" y="97464"/>
                        </a:moveTo>
                        <a:cubicBezTo>
                          <a:pt x="9934" y="47601"/>
                          <a:pt x="42521" y="974"/>
                          <a:pt x="97464" y="0"/>
                        </a:cubicBezTo>
                        <a:cubicBezTo>
                          <a:pt x="276176" y="-40120"/>
                          <a:pt x="311715" y="47395"/>
                          <a:pt x="521253" y="0"/>
                        </a:cubicBezTo>
                        <a:cubicBezTo>
                          <a:pt x="730791" y="-47395"/>
                          <a:pt x="1025338" y="62289"/>
                          <a:pt x="1206282" y="0"/>
                        </a:cubicBezTo>
                        <a:cubicBezTo>
                          <a:pt x="1387226" y="-62289"/>
                          <a:pt x="1712767" y="28408"/>
                          <a:pt x="1891311" y="0"/>
                        </a:cubicBezTo>
                        <a:cubicBezTo>
                          <a:pt x="2069855" y="-28408"/>
                          <a:pt x="2247534" y="46549"/>
                          <a:pt x="2419596" y="0"/>
                        </a:cubicBezTo>
                        <a:cubicBezTo>
                          <a:pt x="2591659" y="-46549"/>
                          <a:pt x="2817292" y="68410"/>
                          <a:pt x="3104624" y="0"/>
                        </a:cubicBezTo>
                        <a:cubicBezTo>
                          <a:pt x="3391956" y="-68410"/>
                          <a:pt x="3456965" y="33809"/>
                          <a:pt x="3632909" y="0"/>
                        </a:cubicBezTo>
                        <a:cubicBezTo>
                          <a:pt x="3808853" y="-33809"/>
                          <a:pt x="4118777" y="16724"/>
                          <a:pt x="4317938" y="0"/>
                        </a:cubicBezTo>
                        <a:cubicBezTo>
                          <a:pt x="4517099" y="-16724"/>
                          <a:pt x="5116520" y="2930"/>
                          <a:pt x="5322260" y="0"/>
                        </a:cubicBezTo>
                        <a:cubicBezTo>
                          <a:pt x="5367239" y="5344"/>
                          <a:pt x="5408573" y="44562"/>
                          <a:pt x="5419724" y="97464"/>
                        </a:cubicBezTo>
                        <a:cubicBezTo>
                          <a:pt x="5462837" y="183782"/>
                          <a:pt x="5389366" y="297210"/>
                          <a:pt x="5419724" y="487311"/>
                        </a:cubicBezTo>
                        <a:cubicBezTo>
                          <a:pt x="5404774" y="540942"/>
                          <a:pt x="5376937" y="585929"/>
                          <a:pt x="5322260" y="584775"/>
                        </a:cubicBezTo>
                        <a:cubicBezTo>
                          <a:pt x="5115298" y="590148"/>
                          <a:pt x="5045280" y="581403"/>
                          <a:pt x="4898471" y="584775"/>
                        </a:cubicBezTo>
                        <a:cubicBezTo>
                          <a:pt x="4751662" y="588147"/>
                          <a:pt x="4569311" y="553799"/>
                          <a:pt x="4474682" y="584775"/>
                        </a:cubicBezTo>
                        <a:cubicBezTo>
                          <a:pt x="4380053" y="615751"/>
                          <a:pt x="4072219" y="534510"/>
                          <a:pt x="3946397" y="584775"/>
                        </a:cubicBezTo>
                        <a:cubicBezTo>
                          <a:pt x="3820576" y="635040"/>
                          <a:pt x="3500734" y="543788"/>
                          <a:pt x="3365864" y="584775"/>
                        </a:cubicBezTo>
                        <a:cubicBezTo>
                          <a:pt x="3230994" y="625762"/>
                          <a:pt x="2995248" y="531048"/>
                          <a:pt x="2785331" y="584775"/>
                        </a:cubicBezTo>
                        <a:cubicBezTo>
                          <a:pt x="2575414" y="638502"/>
                          <a:pt x="2384893" y="522026"/>
                          <a:pt x="2204798" y="584775"/>
                        </a:cubicBezTo>
                        <a:cubicBezTo>
                          <a:pt x="2024703" y="647524"/>
                          <a:pt x="1950847" y="545911"/>
                          <a:pt x="1781009" y="584775"/>
                        </a:cubicBezTo>
                        <a:cubicBezTo>
                          <a:pt x="1611171" y="623639"/>
                          <a:pt x="1525211" y="584077"/>
                          <a:pt x="1357220" y="584775"/>
                        </a:cubicBezTo>
                        <a:cubicBezTo>
                          <a:pt x="1189229" y="585473"/>
                          <a:pt x="1063376" y="575917"/>
                          <a:pt x="776687" y="584775"/>
                        </a:cubicBezTo>
                        <a:cubicBezTo>
                          <a:pt x="489998" y="593633"/>
                          <a:pt x="307706" y="507232"/>
                          <a:pt x="97464" y="584775"/>
                        </a:cubicBezTo>
                        <a:cubicBezTo>
                          <a:pt x="49163" y="583790"/>
                          <a:pt x="-3566" y="549463"/>
                          <a:pt x="0" y="487311"/>
                        </a:cubicBezTo>
                        <a:cubicBezTo>
                          <a:pt x="-24016" y="339843"/>
                          <a:pt x="6598" y="288676"/>
                          <a:pt x="0" y="97464"/>
                        </a:cubicBezTo>
                        <a:close/>
                      </a:path>
                      <a:path w="5419724" h="584775" stroke="0" extrusionOk="0">
                        <a:moveTo>
                          <a:pt x="0" y="97464"/>
                        </a:moveTo>
                        <a:cubicBezTo>
                          <a:pt x="566" y="41964"/>
                          <a:pt x="34763" y="4355"/>
                          <a:pt x="97464" y="0"/>
                        </a:cubicBezTo>
                        <a:cubicBezTo>
                          <a:pt x="432386" y="-36264"/>
                          <a:pt x="509562" y="1593"/>
                          <a:pt x="782493" y="0"/>
                        </a:cubicBezTo>
                        <a:cubicBezTo>
                          <a:pt x="1055424" y="-1593"/>
                          <a:pt x="1051426" y="54508"/>
                          <a:pt x="1258530" y="0"/>
                        </a:cubicBezTo>
                        <a:cubicBezTo>
                          <a:pt x="1465634" y="-54508"/>
                          <a:pt x="1591530" y="16659"/>
                          <a:pt x="1891311" y="0"/>
                        </a:cubicBezTo>
                        <a:cubicBezTo>
                          <a:pt x="2191092" y="-16659"/>
                          <a:pt x="2186978" y="41122"/>
                          <a:pt x="2419596" y="0"/>
                        </a:cubicBezTo>
                        <a:cubicBezTo>
                          <a:pt x="2652214" y="-41122"/>
                          <a:pt x="2872521" y="40668"/>
                          <a:pt x="3000128" y="0"/>
                        </a:cubicBezTo>
                        <a:cubicBezTo>
                          <a:pt x="3127735" y="-40668"/>
                          <a:pt x="3374214" y="60847"/>
                          <a:pt x="3632909" y="0"/>
                        </a:cubicBezTo>
                        <a:cubicBezTo>
                          <a:pt x="3891604" y="-60847"/>
                          <a:pt x="4015436" y="31436"/>
                          <a:pt x="4265690" y="0"/>
                        </a:cubicBezTo>
                        <a:cubicBezTo>
                          <a:pt x="4515944" y="-31436"/>
                          <a:pt x="4514441" y="9236"/>
                          <a:pt x="4741727" y="0"/>
                        </a:cubicBezTo>
                        <a:cubicBezTo>
                          <a:pt x="4969013" y="-9236"/>
                          <a:pt x="5070362" y="25528"/>
                          <a:pt x="5322260" y="0"/>
                        </a:cubicBezTo>
                        <a:cubicBezTo>
                          <a:pt x="5367907" y="2748"/>
                          <a:pt x="5426093" y="52719"/>
                          <a:pt x="5419724" y="97464"/>
                        </a:cubicBezTo>
                        <a:cubicBezTo>
                          <a:pt x="5430422" y="215458"/>
                          <a:pt x="5374332" y="335475"/>
                          <a:pt x="5419724" y="487311"/>
                        </a:cubicBezTo>
                        <a:cubicBezTo>
                          <a:pt x="5428924" y="535794"/>
                          <a:pt x="5383255" y="586516"/>
                          <a:pt x="5322260" y="584775"/>
                        </a:cubicBezTo>
                        <a:cubicBezTo>
                          <a:pt x="5153091" y="585228"/>
                          <a:pt x="4844064" y="527646"/>
                          <a:pt x="4637231" y="584775"/>
                        </a:cubicBezTo>
                        <a:cubicBezTo>
                          <a:pt x="4430398" y="641904"/>
                          <a:pt x="4358652" y="572456"/>
                          <a:pt x="4161194" y="584775"/>
                        </a:cubicBezTo>
                        <a:cubicBezTo>
                          <a:pt x="3963736" y="597094"/>
                          <a:pt x="3744754" y="533755"/>
                          <a:pt x="3632909" y="584775"/>
                        </a:cubicBezTo>
                        <a:cubicBezTo>
                          <a:pt x="3521065" y="635795"/>
                          <a:pt x="3201466" y="541004"/>
                          <a:pt x="2947880" y="584775"/>
                        </a:cubicBezTo>
                        <a:cubicBezTo>
                          <a:pt x="2694294" y="628546"/>
                          <a:pt x="2532325" y="571895"/>
                          <a:pt x="2367348" y="584775"/>
                        </a:cubicBezTo>
                        <a:cubicBezTo>
                          <a:pt x="2202371" y="597655"/>
                          <a:pt x="1943809" y="508026"/>
                          <a:pt x="1682319" y="584775"/>
                        </a:cubicBezTo>
                        <a:cubicBezTo>
                          <a:pt x="1420829" y="661524"/>
                          <a:pt x="1351720" y="534305"/>
                          <a:pt x="1258530" y="584775"/>
                        </a:cubicBezTo>
                        <a:cubicBezTo>
                          <a:pt x="1165340" y="635245"/>
                          <a:pt x="957221" y="542464"/>
                          <a:pt x="677997" y="584775"/>
                        </a:cubicBezTo>
                        <a:cubicBezTo>
                          <a:pt x="398773" y="627086"/>
                          <a:pt x="276558" y="534976"/>
                          <a:pt x="97464" y="584775"/>
                        </a:cubicBezTo>
                        <a:cubicBezTo>
                          <a:pt x="30045" y="592342"/>
                          <a:pt x="10658" y="537480"/>
                          <a:pt x="0" y="487311"/>
                        </a:cubicBezTo>
                        <a:cubicBezTo>
                          <a:pt x="-12151" y="400230"/>
                          <a:pt x="39710" y="224892"/>
                          <a:pt x="0" y="9746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1" lang="vi-VN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có dạng hình cầu.</a:t>
            </a:r>
            <a:endParaRPr kumimoji="1" lang="zh-CN" altLang="en-US" sz="32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92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A1E10E2-9F20-457D-826A-139455D53316}"/>
              </a:ext>
            </a:extLst>
          </p:cNvPr>
          <p:cNvGrpSpPr/>
          <p:nvPr/>
        </p:nvGrpSpPr>
        <p:grpSpPr>
          <a:xfrm>
            <a:off x="152401" y="228601"/>
            <a:ext cx="11668123" cy="1428750"/>
            <a:chOff x="4377161" y="3321161"/>
            <a:chExt cx="11668123" cy="142875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F4D8C08-26CE-4951-BCB8-7ABBB2D7563A}"/>
                </a:ext>
              </a:extLst>
            </p:cNvPr>
            <p:cNvSpPr/>
            <p:nvPr/>
          </p:nvSpPr>
          <p:spPr>
            <a:xfrm>
              <a:off x="5186785" y="3664060"/>
              <a:ext cx="10858499" cy="1085851"/>
            </a:xfrm>
            <a:custGeom>
              <a:avLst/>
              <a:gdLst>
                <a:gd name="connsiteX0" fmla="*/ 0 w 10858499"/>
                <a:gd name="connsiteY0" fmla="*/ 180979 h 1085851"/>
                <a:gd name="connsiteX1" fmla="*/ 180979 w 10858499"/>
                <a:gd name="connsiteY1" fmla="*/ 0 h 1085851"/>
                <a:gd name="connsiteX2" fmla="*/ 10677520 w 10858499"/>
                <a:gd name="connsiteY2" fmla="*/ 0 h 1085851"/>
                <a:gd name="connsiteX3" fmla="*/ 10858499 w 10858499"/>
                <a:gd name="connsiteY3" fmla="*/ 180979 h 1085851"/>
                <a:gd name="connsiteX4" fmla="*/ 10858499 w 10858499"/>
                <a:gd name="connsiteY4" fmla="*/ 904872 h 1085851"/>
                <a:gd name="connsiteX5" fmla="*/ 10677520 w 10858499"/>
                <a:gd name="connsiteY5" fmla="*/ 1085851 h 1085851"/>
                <a:gd name="connsiteX6" fmla="*/ 180979 w 10858499"/>
                <a:gd name="connsiteY6" fmla="*/ 1085851 h 1085851"/>
                <a:gd name="connsiteX7" fmla="*/ 0 w 10858499"/>
                <a:gd name="connsiteY7" fmla="*/ 904872 h 1085851"/>
                <a:gd name="connsiteX8" fmla="*/ 0 w 10858499"/>
                <a:gd name="connsiteY8" fmla="*/ 180979 h 1085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58499" h="1085851" fill="none" extrusionOk="0">
                  <a:moveTo>
                    <a:pt x="0" y="180979"/>
                  </a:moveTo>
                  <a:cubicBezTo>
                    <a:pt x="-17119" y="73867"/>
                    <a:pt x="86163" y="5846"/>
                    <a:pt x="180979" y="0"/>
                  </a:cubicBezTo>
                  <a:cubicBezTo>
                    <a:pt x="5218516" y="-61902"/>
                    <a:pt x="8381918" y="-101778"/>
                    <a:pt x="10677520" y="0"/>
                  </a:cubicBezTo>
                  <a:cubicBezTo>
                    <a:pt x="10772767" y="-1475"/>
                    <a:pt x="10863995" y="73702"/>
                    <a:pt x="10858499" y="180979"/>
                  </a:cubicBezTo>
                  <a:cubicBezTo>
                    <a:pt x="10820864" y="268167"/>
                    <a:pt x="10900907" y="685489"/>
                    <a:pt x="10858499" y="904872"/>
                  </a:cubicBezTo>
                  <a:cubicBezTo>
                    <a:pt x="10845045" y="998237"/>
                    <a:pt x="10775416" y="1076346"/>
                    <a:pt x="10677520" y="1085851"/>
                  </a:cubicBezTo>
                  <a:cubicBezTo>
                    <a:pt x="8984348" y="943459"/>
                    <a:pt x="3390625" y="1196952"/>
                    <a:pt x="180979" y="1085851"/>
                  </a:cubicBezTo>
                  <a:cubicBezTo>
                    <a:pt x="68684" y="1092027"/>
                    <a:pt x="-4047" y="1023277"/>
                    <a:pt x="0" y="904872"/>
                  </a:cubicBezTo>
                  <a:cubicBezTo>
                    <a:pt x="45937" y="757965"/>
                    <a:pt x="5279" y="480281"/>
                    <a:pt x="0" y="180979"/>
                  </a:cubicBezTo>
                  <a:close/>
                </a:path>
                <a:path w="10858499" h="1085851" stroke="0" extrusionOk="0">
                  <a:moveTo>
                    <a:pt x="0" y="180979"/>
                  </a:moveTo>
                  <a:cubicBezTo>
                    <a:pt x="-5410" y="73877"/>
                    <a:pt x="74191" y="-11434"/>
                    <a:pt x="180979" y="0"/>
                  </a:cubicBezTo>
                  <a:cubicBezTo>
                    <a:pt x="2184886" y="-164947"/>
                    <a:pt x="5834070" y="-52288"/>
                    <a:pt x="10677520" y="0"/>
                  </a:cubicBezTo>
                  <a:cubicBezTo>
                    <a:pt x="10776282" y="-18643"/>
                    <a:pt x="10855409" y="81522"/>
                    <a:pt x="10858499" y="180979"/>
                  </a:cubicBezTo>
                  <a:cubicBezTo>
                    <a:pt x="10846845" y="284706"/>
                    <a:pt x="10898067" y="813144"/>
                    <a:pt x="10858499" y="904872"/>
                  </a:cubicBezTo>
                  <a:cubicBezTo>
                    <a:pt x="10863228" y="1010930"/>
                    <a:pt x="10773762" y="1079100"/>
                    <a:pt x="10677520" y="1085851"/>
                  </a:cubicBezTo>
                  <a:cubicBezTo>
                    <a:pt x="6482009" y="1244392"/>
                    <a:pt x="3683280" y="944015"/>
                    <a:pt x="180979" y="1085851"/>
                  </a:cubicBezTo>
                  <a:cubicBezTo>
                    <a:pt x="79915" y="1105383"/>
                    <a:pt x="10341" y="1001228"/>
                    <a:pt x="0" y="904872"/>
                  </a:cubicBezTo>
                  <a:cubicBezTo>
                    <a:pt x="-41447" y="696199"/>
                    <a:pt x="53658" y="540610"/>
                    <a:pt x="0" y="180979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 và nói tên: đường Xích đạo, bán cầu Bắc, cực Bắc, bán cầu Nam, cực Nam trên quả địa cầu.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D2F05C-CB33-454B-A881-86662A850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7161" y="3321161"/>
              <a:ext cx="914400" cy="9144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8070220-11E5-ACB4-5F06-2C47AC5BF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562" y="1938337"/>
            <a:ext cx="6224588" cy="406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3178628" y="936502"/>
            <a:ext cx="62411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srgbClr val="FFFF00"/>
                </a:solidFill>
                <a:latin typeface="+mj-lt"/>
              </a:rPr>
              <a:t>   Trái Đất có dạng hình cầu. Trên quả địa cầu có các vị trí cực Bắc, cực Nam, đường Xích đạo, bán cầu Bắc, bán cầu Nam.</a:t>
            </a:r>
            <a:endParaRPr kumimoji="0" lang="vi-VN" sz="4800" b="1" i="1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7392511-9612-4704-9535-8E06E2D20602}"/>
              </a:ext>
            </a:extLst>
          </p:cNvPr>
          <p:cNvSpPr/>
          <p:nvPr/>
        </p:nvSpPr>
        <p:spPr>
          <a:xfrm>
            <a:off x="440760" y="373933"/>
            <a:ext cx="11165297" cy="6082774"/>
          </a:xfrm>
          <a:custGeom>
            <a:avLst/>
            <a:gdLst>
              <a:gd name="connsiteX0" fmla="*/ 0 w 10102221"/>
              <a:gd name="connsiteY0" fmla="*/ 9567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0 w 10102221"/>
              <a:gd name="connsiteY8" fmla="*/ 9567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38465"/>
              <a:gd name="connsiteY0" fmla="*/ 1363152 h 5740400"/>
              <a:gd name="connsiteX1" fmla="*/ 956752 w 10138465"/>
              <a:gd name="connsiteY1" fmla="*/ 0 h 5740400"/>
              <a:gd name="connsiteX2" fmla="*/ 9145469 w 10138465"/>
              <a:gd name="connsiteY2" fmla="*/ 0 h 5740400"/>
              <a:gd name="connsiteX3" fmla="*/ 10102221 w 10138465"/>
              <a:gd name="connsiteY3" fmla="*/ 956752 h 5740400"/>
              <a:gd name="connsiteX4" fmla="*/ 9695821 w 10138465"/>
              <a:gd name="connsiteY4" fmla="*/ 4489008 h 5740400"/>
              <a:gd name="connsiteX5" fmla="*/ 9145469 w 10138465"/>
              <a:gd name="connsiteY5" fmla="*/ 5740400 h 5740400"/>
              <a:gd name="connsiteX6" fmla="*/ 1413952 w 10138465"/>
              <a:gd name="connsiteY6" fmla="*/ 4439920 h 5740400"/>
              <a:gd name="connsiteX7" fmla="*/ 0 w 10138465"/>
              <a:gd name="connsiteY7" fmla="*/ 4783648 h 5740400"/>
              <a:gd name="connsiteX8" fmla="*/ 751840 w 10138465"/>
              <a:gd name="connsiteY8" fmla="*/ 1363152 h 5740400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9932449"/>
              <a:gd name="connsiteY0" fmla="*/ 1363152 h 5741652"/>
              <a:gd name="connsiteX1" fmla="*/ 956752 w 9932449"/>
              <a:gd name="connsiteY1" fmla="*/ 0 h 5741652"/>
              <a:gd name="connsiteX2" fmla="*/ 9074349 w 9932449"/>
              <a:gd name="connsiteY2" fmla="*/ 477520 h 5741652"/>
              <a:gd name="connsiteX3" fmla="*/ 9716141 w 9932449"/>
              <a:gd name="connsiteY3" fmla="*/ 956752 h 5741652"/>
              <a:gd name="connsiteX4" fmla="*/ 9695821 w 9932449"/>
              <a:gd name="connsiteY4" fmla="*/ 4489008 h 5741652"/>
              <a:gd name="connsiteX5" fmla="*/ 9145469 w 9932449"/>
              <a:gd name="connsiteY5" fmla="*/ 5740400 h 5741652"/>
              <a:gd name="connsiteX6" fmla="*/ 1413952 w 9932449"/>
              <a:gd name="connsiteY6" fmla="*/ 4439920 h 5741652"/>
              <a:gd name="connsiteX7" fmla="*/ 0 w 9932449"/>
              <a:gd name="connsiteY7" fmla="*/ 4783648 h 5741652"/>
              <a:gd name="connsiteX8" fmla="*/ 751840 w 9932449"/>
              <a:gd name="connsiteY8" fmla="*/ 1363152 h 574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2449" h="5741652">
                <a:moveTo>
                  <a:pt x="751840" y="1363152"/>
                </a:moveTo>
                <a:cubicBezTo>
                  <a:pt x="751840" y="834752"/>
                  <a:pt x="428352" y="0"/>
                  <a:pt x="956752" y="0"/>
                </a:cubicBezTo>
                <a:cubicBezTo>
                  <a:pt x="3662618" y="159173"/>
                  <a:pt x="6287203" y="-128693"/>
                  <a:pt x="9074349" y="477520"/>
                </a:cubicBezTo>
                <a:cubicBezTo>
                  <a:pt x="9602749" y="477520"/>
                  <a:pt x="9716141" y="428352"/>
                  <a:pt x="9716141" y="956752"/>
                </a:cubicBezTo>
                <a:cubicBezTo>
                  <a:pt x="9235234" y="2174811"/>
                  <a:pt x="9922728" y="3057589"/>
                  <a:pt x="9695821" y="4489008"/>
                </a:cubicBezTo>
                <a:cubicBezTo>
                  <a:pt x="10274941" y="5830208"/>
                  <a:pt x="9673869" y="5740400"/>
                  <a:pt x="9145469" y="5740400"/>
                </a:cubicBezTo>
                <a:cubicBezTo>
                  <a:pt x="6568297" y="5306907"/>
                  <a:pt x="4346724" y="4223173"/>
                  <a:pt x="1413952" y="4439920"/>
                </a:cubicBezTo>
                <a:cubicBezTo>
                  <a:pt x="773792" y="4409440"/>
                  <a:pt x="0" y="5312048"/>
                  <a:pt x="0" y="4783648"/>
                </a:cubicBezTo>
                <a:cubicBezTo>
                  <a:pt x="0" y="3508016"/>
                  <a:pt x="751840" y="2638784"/>
                  <a:pt x="751840" y="1363152"/>
                </a:cubicBezTo>
                <a:close/>
              </a:path>
            </a:pathLst>
          </a:custGeom>
          <a:solidFill>
            <a:srgbClr val="A3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ED7D31">
                    <a:lumMod val="75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37" name="Picture 36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19B1ABDC-B318-4E56-A0CE-E589FAEE4D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69" y="5410896"/>
            <a:ext cx="3059457" cy="1522539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1" y="265912"/>
            <a:ext cx="1439705" cy="1439705"/>
          </a:xfrm>
          <a:prstGeom prst="rect">
            <a:avLst/>
          </a:prstGeom>
        </p:spPr>
      </p:pic>
      <p:pic>
        <p:nvPicPr>
          <p:cNvPr id="41" name="Picture 40" descr="Shape, logo&#10;&#10;Description automatically generated">
            <a:extLst>
              <a:ext uri="{FF2B5EF4-FFF2-40B4-BE49-F238E27FC236}">
                <a16:creationId xmlns:a16="http://schemas.microsoft.com/office/drawing/2014/main" id="{3698F1BF-4493-445D-8199-152BC6F148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7" b="89869" l="8987" r="89869">
                        <a14:foregroundMark x1="38399" y1="48039" x2="38399" y2="48039"/>
                        <a14:foregroundMark x1="38725" y1="46078" x2="37092" y2="52451"/>
                        <a14:foregroundMark x1="19281" y1="36275" x2="19281" y2="36275"/>
                        <a14:foregroundMark x1="8987" y1="61438" x2="8987" y2="62908"/>
                        <a14:foregroundMark x1="11928" y1="61601" x2="11928" y2="71895"/>
                        <a14:foregroundMark x1="20588" y1="35621" x2="48693" y2="23203"/>
                        <a14:foregroundMark x1="48693" y1="23203" x2="71569" y2="38399"/>
                        <a14:foregroundMark x1="71569" y1="38399" x2="78431" y2="47876"/>
                        <a14:foregroundMark x1="10294" y1="58333" x2="26307" y2="28105"/>
                        <a14:foregroundMark x1="26307" y1="28105" x2="52941" y2="23856"/>
                        <a14:foregroundMark x1="52941" y1="23856" x2="79902" y2="39052"/>
                        <a14:foregroundMark x1="79902" y1="39052" x2="87255" y2="60621"/>
                        <a14:foregroundMark x1="77941" y1="32026" x2="77941" y2="32026"/>
                        <a14:foregroundMark x1="75000" y1="28922" x2="75000" y2="28922"/>
                        <a14:foregroundMark x1="55556" y1="42810" x2="55556" y2="42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9224">
            <a:off x="4312656" y="-70109"/>
            <a:ext cx="1865376" cy="1865376"/>
          </a:xfrm>
          <a:prstGeom prst="rect">
            <a:avLst/>
          </a:prstGeom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D53B3064-9926-4FE7-B9E5-DE371C2745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66" y="209493"/>
            <a:ext cx="5418966" cy="6559502"/>
          </a:xfrm>
          <a:prstGeom prst="rect">
            <a:avLst/>
          </a:prstGeom>
        </p:spPr>
      </p:pic>
      <p:pic>
        <p:nvPicPr>
          <p:cNvPr id="32" name="Picture 31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E51A7C42-DD79-4D2C-9BE7-21D8C88DF3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699" y="5404197"/>
            <a:ext cx="3059457" cy="1522539"/>
          </a:xfrm>
          <a:prstGeom prst="rect">
            <a:avLst/>
          </a:prstGeom>
        </p:spPr>
      </p:pic>
      <p:sp>
        <p:nvSpPr>
          <p:cNvPr id="26" name="Scroll: Vertical 25">
            <a:extLst>
              <a:ext uri="{FF2B5EF4-FFF2-40B4-BE49-F238E27FC236}">
                <a16:creationId xmlns:a16="http://schemas.microsoft.com/office/drawing/2014/main" id="{59023DB3-0597-424C-9E2C-5F9E4513E2D3}"/>
              </a:ext>
            </a:extLst>
          </p:cNvPr>
          <p:cNvSpPr/>
          <p:nvPr/>
        </p:nvSpPr>
        <p:spPr>
          <a:xfrm>
            <a:off x="1628731" y="1135627"/>
            <a:ext cx="7364502" cy="5387018"/>
          </a:xfrm>
          <a:custGeom>
            <a:avLst/>
            <a:gdLst>
              <a:gd name="connsiteX0" fmla="*/ 336689 w 7364502"/>
              <a:gd name="connsiteY0" fmla="*/ 5387018 h 5387018"/>
              <a:gd name="connsiteX1" fmla="*/ 673378 w 7364502"/>
              <a:gd name="connsiteY1" fmla="*/ 5050329 h 5387018"/>
              <a:gd name="connsiteX2" fmla="*/ 336689 w 7364502"/>
              <a:gd name="connsiteY2" fmla="*/ 5050329 h 5387018"/>
              <a:gd name="connsiteX3" fmla="*/ 505033 w 7364502"/>
              <a:gd name="connsiteY3" fmla="*/ 4881985 h 5387018"/>
              <a:gd name="connsiteX4" fmla="*/ 336689 w 7364502"/>
              <a:gd name="connsiteY4" fmla="*/ 4713641 h 5387018"/>
              <a:gd name="connsiteX5" fmla="*/ 673377 w 7364502"/>
              <a:gd name="connsiteY5" fmla="*/ 4713641 h 5387018"/>
              <a:gd name="connsiteX6" fmla="*/ 673377 w 7364502"/>
              <a:gd name="connsiteY6" fmla="*/ 336689 h 5387018"/>
              <a:gd name="connsiteX7" fmla="*/ 1010066 w 7364502"/>
              <a:gd name="connsiteY7" fmla="*/ 0 h 5387018"/>
              <a:gd name="connsiteX8" fmla="*/ 7027813 w 7364502"/>
              <a:gd name="connsiteY8" fmla="*/ 0 h 5387018"/>
              <a:gd name="connsiteX9" fmla="*/ 7364502 w 7364502"/>
              <a:gd name="connsiteY9" fmla="*/ 336689 h 5387018"/>
              <a:gd name="connsiteX10" fmla="*/ 7027813 w 7364502"/>
              <a:gd name="connsiteY10" fmla="*/ 673378 h 5387018"/>
              <a:gd name="connsiteX11" fmla="*/ 6691125 w 7364502"/>
              <a:gd name="connsiteY11" fmla="*/ 673377 h 5387018"/>
              <a:gd name="connsiteX12" fmla="*/ 6691125 w 7364502"/>
              <a:gd name="connsiteY12" fmla="*/ 5050329 h 5387018"/>
              <a:gd name="connsiteX13" fmla="*/ 6354436 w 7364502"/>
              <a:gd name="connsiteY13" fmla="*/ 5387018 h 5387018"/>
              <a:gd name="connsiteX14" fmla="*/ 336689 w 7364502"/>
              <a:gd name="connsiteY14" fmla="*/ 5387018 h 5387018"/>
              <a:gd name="connsiteX15" fmla="*/ 1346755 w 7364502"/>
              <a:gd name="connsiteY15" fmla="*/ 336689 h 5387018"/>
              <a:gd name="connsiteX16" fmla="*/ 1010066 w 7364502"/>
              <a:gd name="connsiteY16" fmla="*/ 673378 h 5387018"/>
              <a:gd name="connsiteX17" fmla="*/ 841722 w 7364502"/>
              <a:gd name="connsiteY17" fmla="*/ 505034 h 5387018"/>
              <a:gd name="connsiteX18" fmla="*/ 1010066 w 7364502"/>
              <a:gd name="connsiteY18" fmla="*/ 336690 h 5387018"/>
              <a:gd name="connsiteX19" fmla="*/ 1346755 w 7364502"/>
              <a:gd name="connsiteY19" fmla="*/ 336689 h 5387018"/>
              <a:gd name="connsiteX0" fmla="*/ 1346755 w 7364502"/>
              <a:gd name="connsiteY0" fmla="*/ 336689 h 5387018"/>
              <a:gd name="connsiteX1" fmla="*/ 1010066 w 7364502"/>
              <a:gd name="connsiteY1" fmla="*/ 673378 h 5387018"/>
              <a:gd name="connsiteX2" fmla="*/ 841722 w 7364502"/>
              <a:gd name="connsiteY2" fmla="*/ 505034 h 5387018"/>
              <a:gd name="connsiteX3" fmla="*/ 1010066 w 7364502"/>
              <a:gd name="connsiteY3" fmla="*/ 336690 h 5387018"/>
              <a:gd name="connsiteX4" fmla="*/ 1346755 w 7364502"/>
              <a:gd name="connsiteY4" fmla="*/ 336689 h 5387018"/>
              <a:gd name="connsiteX5" fmla="*/ 673377 w 7364502"/>
              <a:gd name="connsiteY5" fmla="*/ 5050329 h 5387018"/>
              <a:gd name="connsiteX6" fmla="*/ 336688 w 7364502"/>
              <a:gd name="connsiteY6" fmla="*/ 5387018 h 5387018"/>
              <a:gd name="connsiteX7" fmla="*/ -1 w 7364502"/>
              <a:gd name="connsiteY7" fmla="*/ 5050329 h 5387018"/>
              <a:gd name="connsiteX8" fmla="*/ 336688 w 7364502"/>
              <a:gd name="connsiteY8" fmla="*/ 4713640 h 5387018"/>
              <a:gd name="connsiteX9" fmla="*/ 505032 w 7364502"/>
              <a:gd name="connsiteY9" fmla="*/ 4881984 h 5387018"/>
              <a:gd name="connsiteX10" fmla="*/ 336688 w 7364502"/>
              <a:gd name="connsiteY10" fmla="*/ 5050328 h 5387018"/>
              <a:gd name="connsiteX11" fmla="*/ 673377 w 7364502"/>
              <a:gd name="connsiteY11" fmla="*/ 5050329 h 5387018"/>
              <a:gd name="connsiteX0" fmla="*/ 673377 w 7364502"/>
              <a:gd name="connsiteY0" fmla="*/ 4713641 h 5387018"/>
              <a:gd name="connsiteX1" fmla="*/ 673377 w 7364502"/>
              <a:gd name="connsiteY1" fmla="*/ 336689 h 5387018"/>
              <a:gd name="connsiteX2" fmla="*/ 1010066 w 7364502"/>
              <a:gd name="connsiteY2" fmla="*/ 0 h 5387018"/>
              <a:gd name="connsiteX3" fmla="*/ 7027813 w 7364502"/>
              <a:gd name="connsiteY3" fmla="*/ 0 h 5387018"/>
              <a:gd name="connsiteX4" fmla="*/ 7364502 w 7364502"/>
              <a:gd name="connsiteY4" fmla="*/ 336689 h 5387018"/>
              <a:gd name="connsiteX5" fmla="*/ 7027813 w 7364502"/>
              <a:gd name="connsiteY5" fmla="*/ 673378 h 5387018"/>
              <a:gd name="connsiteX6" fmla="*/ 6691125 w 7364502"/>
              <a:gd name="connsiteY6" fmla="*/ 673377 h 5387018"/>
              <a:gd name="connsiteX7" fmla="*/ 6691125 w 7364502"/>
              <a:gd name="connsiteY7" fmla="*/ 5050329 h 5387018"/>
              <a:gd name="connsiteX8" fmla="*/ 6354436 w 7364502"/>
              <a:gd name="connsiteY8" fmla="*/ 5387018 h 5387018"/>
              <a:gd name="connsiteX9" fmla="*/ 336689 w 7364502"/>
              <a:gd name="connsiteY9" fmla="*/ 5387018 h 5387018"/>
              <a:gd name="connsiteX10" fmla="*/ 0 w 7364502"/>
              <a:gd name="connsiteY10" fmla="*/ 5050329 h 5387018"/>
              <a:gd name="connsiteX11" fmla="*/ 336689 w 7364502"/>
              <a:gd name="connsiteY11" fmla="*/ 4713640 h 5387018"/>
              <a:gd name="connsiteX12" fmla="*/ 673377 w 7364502"/>
              <a:gd name="connsiteY12" fmla="*/ 4713641 h 5387018"/>
              <a:gd name="connsiteX13" fmla="*/ 1010066 w 7364502"/>
              <a:gd name="connsiteY13" fmla="*/ 0 h 5387018"/>
              <a:gd name="connsiteX14" fmla="*/ 1346755 w 7364502"/>
              <a:gd name="connsiteY14" fmla="*/ 336689 h 5387018"/>
              <a:gd name="connsiteX15" fmla="*/ 1010066 w 7364502"/>
              <a:gd name="connsiteY15" fmla="*/ 673378 h 5387018"/>
              <a:gd name="connsiteX16" fmla="*/ 841722 w 7364502"/>
              <a:gd name="connsiteY16" fmla="*/ 505034 h 5387018"/>
              <a:gd name="connsiteX17" fmla="*/ 1010066 w 7364502"/>
              <a:gd name="connsiteY17" fmla="*/ 336690 h 5387018"/>
              <a:gd name="connsiteX18" fmla="*/ 1346755 w 7364502"/>
              <a:gd name="connsiteY18" fmla="*/ 336689 h 5387018"/>
              <a:gd name="connsiteX19" fmla="*/ 6691125 w 7364502"/>
              <a:gd name="connsiteY19" fmla="*/ 673377 h 5387018"/>
              <a:gd name="connsiteX20" fmla="*/ 1010066 w 7364502"/>
              <a:gd name="connsiteY20" fmla="*/ 673377 h 5387018"/>
              <a:gd name="connsiteX21" fmla="*/ 336689 w 7364502"/>
              <a:gd name="connsiteY21" fmla="*/ 4713641 h 5387018"/>
              <a:gd name="connsiteX22" fmla="*/ 505033 w 7364502"/>
              <a:gd name="connsiteY22" fmla="*/ 4881985 h 5387018"/>
              <a:gd name="connsiteX23" fmla="*/ 336689 w 7364502"/>
              <a:gd name="connsiteY23" fmla="*/ 5050329 h 5387018"/>
              <a:gd name="connsiteX24" fmla="*/ 673377 w 7364502"/>
              <a:gd name="connsiteY24" fmla="*/ 5050329 h 5387018"/>
              <a:gd name="connsiteX25" fmla="*/ 336689 w 7364502"/>
              <a:gd name="connsiteY25" fmla="*/ 5387018 h 5387018"/>
              <a:gd name="connsiteX26" fmla="*/ 673378 w 7364502"/>
              <a:gd name="connsiteY26" fmla="*/ 5050329 h 5387018"/>
              <a:gd name="connsiteX27" fmla="*/ 673377 w 7364502"/>
              <a:gd name="connsiteY27" fmla="*/ 4713641 h 5387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64502" h="5387018" stroke="0" extrusionOk="0">
                <a:moveTo>
                  <a:pt x="336689" y="5387018"/>
                </a:moveTo>
                <a:cubicBezTo>
                  <a:pt x="505622" y="5406842"/>
                  <a:pt x="653985" y="5244821"/>
                  <a:pt x="673378" y="5050329"/>
                </a:cubicBezTo>
                <a:cubicBezTo>
                  <a:pt x="595386" y="5052597"/>
                  <a:pt x="407557" y="5049131"/>
                  <a:pt x="336689" y="5050329"/>
                </a:cubicBezTo>
                <a:cubicBezTo>
                  <a:pt x="429725" y="5047051"/>
                  <a:pt x="500954" y="4974404"/>
                  <a:pt x="505033" y="4881985"/>
                </a:cubicBezTo>
                <a:cubicBezTo>
                  <a:pt x="509733" y="4789889"/>
                  <a:pt x="439385" y="4717143"/>
                  <a:pt x="336689" y="4713641"/>
                </a:cubicBezTo>
                <a:cubicBezTo>
                  <a:pt x="411371" y="4695429"/>
                  <a:pt x="560199" y="4726060"/>
                  <a:pt x="673377" y="4713641"/>
                </a:cubicBezTo>
                <a:cubicBezTo>
                  <a:pt x="793128" y="3142899"/>
                  <a:pt x="718447" y="865768"/>
                  <a:pt x="673377" y="336689"/>
                </a:cubicBezTo>
                <a:cubicBezTo>
                  <a:pt x="659523" y="152904"/>
                  <a:pt x="806700" y="-17639"/>
                  <a:pt x="1010066" y="0"/>
                </a:cubicBezTo>
                <a:cubicBezTo>
                  <a:pt x="3706785" y="-50699"/>
                  <a:pt x="4091011" y="-13366"/>
                  <a:pt x="7027813" y="0"/>
                </a:cubicBezTo>
                <a:cubicBezTo>
                  <a:pt x="7230522" y="-4011"/>
                  <a:pt x="7369432" y="156374"/>
                  <a:pt x="7364502" y="336689"/>
                </a:cubicBezTo>
                <a:cubicBezTo>
                  <a:pt x="7351012" y="517680"/>
                  <a:pt x="7185417" y="684681"/>
                  <a:pt x="7027813" y="673378"/>
                </a:cubicBezTo>
                <a:cubicBezTo>
                  <a:pt x="6926290" y="686939"/>
                  <a:pt x="6801729" y="672917"/>
                  <a:pt x="6691125" y="673377"/>
                </a:cubicBezTo>
                <a:cubicBezTo>
                  <a:pt x="6812743" y="2632365"/>
                  <a:pt x="6850176" y="4469851"/>
                  <a:pt x="6691125" y="5050329"/>
                </a:cubicBezTo>
                <a:cubicBezTo>
                  <a:pt x="6689154" y="5256028"/>
                  <a:pt x="6563727" y="5404814"/>
                  <a:pt x="6354436" y="5387018"/>
                </a:cubicBezTo>
                <a:cubicBezTo>
                  <a:pt x="5021781" y="5254135"/>
                  <a:pt x="1732128" y="5401611"/>
                  <a:pt x="336689" y="5387018"/>
                </a:cubicBezTo>
                <a:close/>
                <a:moveTo>
                  <a:pt x="1346755" y="336689"/>
                </a:moveTo>
                <a:cubicBezTo>
                  <a:pt x="1319035" y="509165"/>
                  <a:pt x="1199599" y="668578"/>
                  <a:pt x="1010066" y="673378"/>
                </a:cubicBezTo>
                <a:cubicBezTo>
                  <a:pt x="911012" y="674507"/>
                  <a:pt x="833751" y="604363"/>
                  <a:pt x="841722" y="505034"/>
                </a:cubicBezTo>
                <a:cubicBezTo>
                  <a:pt x="858307" y="420407"/>
                  <a:pt x="914774" y="333190"/>
                  <a:pt x="1010066" y="336690"/>
                </a:cubicBezTo>
                <a:cubicBezTo>
                  <a:pt x="1063727" y="322823"/>
                  <a:pt x="1208700" y="308265"/>
                  <a:pt x="1346755" y="336689"/>
                </a:cubicBezTo>
                <a:close/>
              </a:path>
              <a:path w="7364502" h="5387018" fill="darkenLess" stroke="0" extrusionOk="0">
                <a:moveTo>
                  <a:pt x="1346755" y="336689"/>
                </a:moveTo>
                <a:cubicBezTo>
                  <a:pt x="1346512" y="516344"/>
                  <a:pt x="1198294" y="678768"/>
                  <a:pt x="1010066" y="673378"/>
                </a:cubicBezTo>
                <a:cubicBezTo>
                  <a:pt x="911626" y="669571"/>
                  <a:pt x="836022" y="609557"/>
                  <a:pt x="841722" y="505034"/>
                </a:cubicBezTo>
                <a:cubicBezTo>
                  <a:pt x="847110" y="410730"/>
                  <a:pt x="912652" y="339574"/>
                  <a:pt x="1010066" y="336690"/>
                </a:cubicBezTo>
                <a:cubicBezTo>
                  <a:pt x="1120496" y="340639"/>
                  <a:pt x="1217606" y="309562"/>
                  <a:pt x="1346755" y="336689"/>
                </a:cubicBezTo>
                <a:close/>
                <a:moveTo>
                  <a:pt x="673377" y="5050329"/>
                </a:moveTo>
                <a:cubicBezTo>
                  <a:pt x="667129" y="5231367"/>
                  <a:pt x="530908" y="5397234"/>
                  <a:pt x="336688" y="5387018"/>
                </a:cubicBezTo>
                <a:cubicBezTo>
                  <a:pt x="138296" y="5369954"/>
                  <a:pt x="31184" y="5232534"/>
                  <a:pt x="-1" y="5050329"/>
                </a:cubicBezTo>
                <a:cubicBezTo>
                  <a:pt x="1032" y="4857212"/>
                  <a:pt x="145632" y="4710380"/>
                  <a:pt x="336688" y="4713640"/>
                </a:cubicBezTo>
                <a:cubicBezTo>
                  <a:pt x="428654" y="4724063"/>
                  <a:pt x="495157" y="4787677"/>
                  <a:pt x="505032" y="4881984"/>
                </a:cubicBezTo>
                <a:cubicBezTo>
                  <a:pt x="502485" y="4972343"/>
                  <a:pt x="431506" y="5050010"/>
                  <a:pt x="336688" y="5050328"/>
                </a:cubicBezTo>
                <a:cubicBezTo>
                  <a:pt x="431931" y="5037158"/>
                  <a:pt x="604400" y="5064760"/>
                  <a:pt x="673377" y="5050329"/>
                </a:cubicBezTo>
                <a:close/>
              </a:path>
              <a:path w="7364502" h="5387018" fill="none" extrusionOk="0">
                <a:moveTo>
                  <a:pt x="673377" y="4713641"/>
                </a:moveTo>
                <a:cubicBezTo>
                  <a:pt x="576345" y="4202298"/>
                  <a:pt x="718382" y="1061460"/>
                  <a:pt x="673377" y="336689"/>
                </a:cubicBezTo>
                <a:cubicBezTo>
                  <a:pt x="695163" y="165879"/>
                  <a:pt x="817088" y="29674"/>
                  <a:pt x="1010066" y="0"/>
                </a:cubicBezTo>
                <a:cubicBezTo>
                  <a:pt x="3292555" y="-73420"/>
                  <a:pt x="4351413" y="17263"/>
                  <a:pt x="7027813" y="0"/>
                </a:cubicBezTo>
                <a:cubicBezTo>
                  <a:pt x="7211931" y="2630"/>
                  <a:pt x="7378007" y="153502"/>
                  <a:pt x="7364502" y="336689"/>
                </a:cubicBezTo>
                <a:cubicBezTo>
                  <a:pt x="7363512" y="533965"/>
                  <a:pt x="7195100" y="702995"/>
                  <a:pt x="7027813" y="673378"/>
                </a:cubicBezTo>
                <a:cubicBezTo>
                  <a:pt x="6957602" y="664344"/>
                  <a:pt x="6789865" y="655402"/>
                  <a:pt x="6691125" y="673377"/>
                </a:cubicBezTo>
                <a:cubicBezTo>
                  <a:pt x="6632092" y="1900079"/>
                  <a:pt x="6523245" y="3142058"/>
                  <a:pt x="6691125" y="5050329"/>
                </a:cubicBezTo>
                <a:cubicBezTo>
                  <a:pt x="6658059" y="5248439"/>
                  <a:pt x="6553537" y="5409032"/>
                  <a:pt x="6354436" y="5387018"/>
                </a:cubicBezTo>
                <a:cubicBezTo>
                  <a:pt x="4896890" y="5256415"/>
                  <a:pt x="986687" y="5281418"/>
                  <a:pt x="336689" y="5387018"/>
                </a:cubicBezTo>
                <a:cubicBezTo>
                  <a:pt x="161958" y="5367662"/>
                  <a:pt x="20195" y="5264332"/>
                  <a:pt x="0" y="5050329"/>
                </a:cubicBezTo>
                <a:cubicBezTo>
                  <a:pt x="-2760" y="4866290"/>
                  <a:pt x="115774" y="4718499"/>
                  <a:pt x="336689" y="4713640"/>
                </a:cubicBezTo>
                <a:cubicBezTo>
                  <a:pt x="396151" y="4708610"/>
                  <a:pt x="541811" y="4695795"/>
                  <a:pt x="673377" y="4713641"/>
                </a:cubicBezTo>
                <a:close/>
                <a:moveTo>
                  <a:pt x="1010066" y="0"/>
                </a:moveTo>
                <a:cubicBezTo>
                  <a:pt x="1202971" y="19742"/>
                  <a:pt x="1354137" y="179036"/>
                  <a:pt x="1346755" y="336689"/>
                </a:cubicBezTo>
                <a:cubicBezTo>
                  <a:pt x="1319362" y="545125"/>
                  <a:pt x="1221817" y="665462"/>
                  <a:pt x="1010066" y="673378"/>
                </a:cubicBezTo>
                <a:cubicBezTo>
                  <a:pt x="923005" y="670459"/>
                  <a:pt x="832955" y="598827"/>
                  <a:pt x="841722" y="505034"/>
                </a:cubicBezTo>
                <a:cubicBezTo>
                  <a:pt x="828909" y="406517"/>
                  <a:pt x="923779" y="343728"/>
                  <a:pt x="1010066" y="336690"/>
                </a:cubicBezTo>
                <a:cubicBezTo>
                  <a:pt x="1160023" y="360776"/>
                  <a:pt x="1282975" y="310440"/>
                  <a:pt x="1346755" y="336689"/>
                </a:cubicBezTo>
                <a:moveTo>
                  <a:pt x="6691125" y="673377"/>
                </a:moveTo>
                <a:cubicBezTo>
                  <a:pt x="5503273" y="803260"/>
                  <a:pt x="3210761" y="810436"/>
                  <a:pt x="1010066" y="673377"/>
                </a:cubicBezTo>
                <a:moveTo>
                  <a:pt x="336689" y="4713641"/>
                </a:moveTo>
                <a:cubicBezTo>
                  <a:pt x="427693" y="4704945"/>
                  <a:pt x="522488" y="4784349"/>
                  <a:pt x="505033" y="4881985"/>
                </a:cubicBezTo>
                <a:cubicBezTo>
                  <a:pt x="512757" y="4963044"/>
                  <a:pt x="432646" y="5049738"/>
                  <a:pt x="336689" y="5050329"/>
                </a:cubicBezTo>
                <a:cubicBezTo>
                  <a:pt x="462335" y="5033752"/>
                  <a:pt x="572663" y="5033848"/>
                  <a:pt x="673377" y="5050329"/>
                </a:cubicBezTo>
                <a:moveTo>
                  <a:pt x="336689" y="5387018"/>
                </a:moveTo>
                <a:cubicBezTo>
                  <a:pt x="524754" y="5384892"/>
                  <a:pt x="649789" y="5231589"/>
                  <a:pt x="673378" y="5050329"/>
                </a:cubicBezTo>
                <a:cubicBezTo>
                  <a:pt x="656061" y="4931033"/>
                  <a:pt x="671085" y="4821024"/>
                  <a:pt x="673377" y="4713641"/>
                </a:cubicBezTo>
              </a:path>
              <a:path w="7364502" h="5387018" fill="none" stroke="0" extrusionOk="0">
                <a:moveTo>
                  <a:pt x="673377" y="4713641"/>
                </a:moveTo>
                <a:cubicBezTo>
                  <a:pt x="586787" y="2971921"/>
                  <a:pt x="773829" y="2379367"/>
                  <a:pt x="673377" y="336689"/>
                </a:cubicBezTo>
                <a:cubicBezTo>
                  <a:pt x="686553" y="152132"/>
                  <a:pt x="790424" y="6092"/>
                  <a:pt x="1010066" y="0"/>
                </a:cubicBezTo>
                <a:cubicBezTo>
                  <a:pt x="2908414" y="-131073"/>
                  <a:pt x="4818433" y="101275"/>
                  <a:pt x="7027813" y="0"/>
                </a:cubicBezTo>
                <a:cubicBezTo>
                  <a:pt x="7212230" y="-2548"/>
                  <a:pt x="7380380" y="123615"/>
                  <a:pt x="7364502" y="336689"/>
                </a:cubicBezTo>
                <a:cubicBezTo>
                  <a:pt x="7387285" y="540559"/>
                  <a:pt x="7246222" y="656442"/>
                  <a:pt x="7027813" y="673378"/>
                </a:cubicBezTo>
                <a:cubicBezTo>
                  <a:pt x="6864305" y="685643"/>
                  <a:pt x="6763706" y="685418"/>
                  <a:pt x="6691125" y="673377"/>
                </a:cubicBezTo>
                <a:cubicBezTo>
                  <a:pt x="6540312" y="1727906"/>
                  <a:pt x="6843086" y="3389014"/>
                  <a:pt x="6691125" y="5050329"/>
                </a:cubicBezTo>
                <a:cubicBezTo>
                  <a:pt x="6677013" y="5252338"/>
                  <a:pt x="6546679" y="5382420"/>
                  <a:pt x="6354436" y="5387018"/>
                </a:cubicBezTo>
                <a:cubicBezTo>
                  <a:pt x="5602916" y="5389077"/>
                  <a:pt x="1146514" y="5545688"/>
                  <a:pt x="336689" y="5387018"/>
                </a:cubicBezTo>
                <a:cubicBezTo>
                  <a:pt x="135514" y="5410665"/>
                  <a:pt x="33946" y="5249917"/>
                  <a:pt x="0" y="5050329"/>
                </a:cubicBezTo>
                <a:cubicBezTo>
                  <a:pt x="-33925" y="4862429"/>
                  <a:pt x="145756" y="4716453"/>
                  <a:pt x="336689" y="4713640"/>
                </a:cubicBezTo>
                <a:cubicBezTo>
                  <a:pt x="470426" y="4688445"/>
                  <a:pt x="603792" y="4694133"/>
                  <a:pt x="673377" y="4713641"/>
                </a:cubicBezTo>
                <a:close/>
                <a:moveTo>
                  <a:pt x="1010066" y="0"/>
                </a:moveTo>
                <a:cubicBezTo>
                  <a:pt x="1176624" y="23956"/>
                  <a:pt x="1332668" y="125088"/>
                  <a:pt x="1346755" y="336689"/>
                </a:cubicBezTo>
                <a:cubicBezTo>
                  <a:pt x="1358502" y="522959"/>
                  <a:pt x="1189061" y="676706"/>
                  <a:pt x="1010066" y="673378"/>
                </a:cubicBezTo>
                <a:cubicBezTo>
                  <a:pt x="908616" y="683350"/>
                  <a:pt x="828264" y="592735"/>
                  <a:pt x="841722" y="505034"/>
                </a:cubicBezTo>
                <a:cubicBezTo>
                  <a:pt x="844283" y="413846"/>
                  <a:pt x="929958" y="339568"/>
                  <a:pt x="1010066" y="336690"/>
                </a:cubicBezTo>
                <a:cubicBezTo>
                  <a:pt x="1127085" y="353416"/>
                  <a:pt x="1261594" y="335984"/>
                  <a:pt x="1346755" y="336689"/>
                </a:cubicBezTo>
                <a:moveTo>
                  <a:pt x="6691125" y="673377"/>
                </a:moveTo>
                <a:cubicBezTo>
                  <a:pt x="4655986" y="841307"/>
                  <a:pt x="2310457" y="658102"/>
                  <a:pt x="1010066" y="673377"/>
                </a:cubicBezTo>
                <a:moveTo>
                  <a:pt x="336689" y="4713641"/>
                </a:moveTo>
                <a:cubicBezTo>
                  <a:pt x="429891" y="4709573"/>
                  <a:pt x="487605" y="4788776"/>
                  <a:pt x="505033" y="4881985"/>
                </a:cubicBezTo>
                <a:cubicBezTo>
                  <a:pt x="507834" y="4990088"/>
                  <a:pt x="419385" y="5056428"/>
                  <a:pt x="336689" y="5050329"/>
                </a:cubicBezTo>
                <a:cubicBezTo>
                  <a:pt x="401869" y="5078608"/>
                  <a:pt x="626246" y="5067919"/>
                  <a:pt x="673377" y="5050329"/>
                </a:cubicBezTo>
                <a:moveTo>
                  <a:pt x="336689" y="5387018"/>
                </a:moveTo>
                <a:cubicBezTo>
                  <a:pt x="517756" y="5356564"/>
                  <a:pt x="662215" y="5248315"/>
                  <a:pt x="673378" y="5050329"/>
                </a:cubicBezTo>
                <a:cubicBezTo>
                  <a:pt x="679548" y="4929904"/>
                  <a:pt x="651653" y="4830397"/>
                  <a:pt x="673377" y="4713641"/>
                </a:cubicBezTo>
              </a:path>
            </a:pathLst>
          </a:cu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995875310">
                  <a:prstGeom prst="verticalScroll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 chơi “Đi tìm kho báu”.</a:t>
            </a:r>
          </a:p>
        </p:txBody>
      </p:sp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85CC4011-98A0-4AC8-943A-E0BC796DBC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92673" l="9535" r="90349">
                        <a14:foregroundMark x1="18372" y1="92079" x2="18372" y2="92079"/>
                        <a14:foregroundMark x1="25465" y1="66535" x2="25465" y2="66535"/>
                        <a14:foregroundMark x1="9651" y1="86535" x2="9651" y2="86535"/>
                        <a14:foregroundMark x1="50349" y1="69703" x2="50349" y2="69703"/>
                        <a14:foregroundMark x1="70465" y1="40198" x2="70465" y2="40198"/>
                        <a14:foregroundMark x1="73837" y1="31089" x2="73837" y2="31089"/>
                        <a14:foregroundMark x1="90465" y1="30495" x2="90465" y2="30495"/>
                        <a14:foregroundMark x1="80116" y1="45149" x2="80116" y2="45149"/>
                        <a14:foregroundMark x1="10930" y1="92673" x2="10930" y2="92673"/>
                        <a14:foregroundMark x1="86279" y1="37822" x2="86279" y2="37822"/>
                        <a14:backgroundMark x1="48140" y1="66337" x2="48140" y2="66337"/>
                        <a14:backgroundMark x1="57326" y1="60792" x2="57326" y2="607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729" y="-930954"/>
            <a:ext cx="6287237" cy="3691924"/>
          </a:xfrm>
          <a:prstGeom prst="rect">
            <a:avLst/>
          </a:prstGeom>
        </p:spPr>
      </p:pic>
      <p:pic>
        <p:nvPicPr>
          <p:cNvPr id="3074" name="Picture 2" descr="Bunch of Balloons | Clip art, Rainbow cartoon, Free clip art">
            <a:extLst>
              <a:ext uri="{FF2B5EF4-FFF2-40B4-BE49-F238E27FC236}">
                <a16:creationId xmlns:a16="http://schemas.microsoft.com/office/drawing/2014/main" id="{A93A6BD4-2657-47EA-925C-75C9ABE4C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898">
            <a:off x="466113" y="2471155"/>
            <a:ext cx="2756139" cy="353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B127042-1236-4C48-858E-7EE59254CF4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34" y="83718"/>
            <a:ext cx="1085139" cy="1194649"/>
          </a:xfrm>
          <a:prstGeom prst="rect">
            <a:avLst/>
          </a:prstGeom>
        </p:spPr>
      </p:pic>
      <p:pic>
        <p:nvPicPr>
          <p:cNvPr id="34" name="Picture 33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939D1EEE-2E2A-4BA8-A57D-A44AB8831B9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03" y="5655508"/>
            <a:ext cx="2554461" cy="1271228"/>
          </a:xfrm>
          <a:prstGeom prst="rect">
            <a:avLst/>
          </a:prstGeom>
        </p:spPr>
      </p:pic>
      <p:pic>
        <p:nvPicPr>
          <p:cNvPr id="35" name="Picture 34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DA00AAC-AB74-4D49-A851-5276E1D634A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90" y="5805151"/>
            <a:ext cx="2254446" cy="1121925"/>
          </a:xfrm>
          <a:prstGeom prst="rect">
            <a:avLst/>
          </a:prstGeom>
        </p:spPr>
      </p:pic>
      <p:pic>
        <p:nvPicPr>
          <p:cNvPr id="36" name="Picture 35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66E810A-B711-49BC-9CF1-7DFE1C627C2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833" y="5698940"/>
            <a:ext cx="2467187" cy="1227796"/>
          </a:xfrm>
          <a:prstGeom prst="rect">
            <a:avLst/>
          </a:prstGeom>
        </p:spPr>
      </p:pic>
      <p:pic>
        <p:nvPicPr>
          <p:cNvPr id="27" name="Picture 6" descr="962 Kid Reporter Illustrations &amp; Clip Art - iStock">
            <a:extLst>
              <a:ext uri="{FF2B5EF4-FFF2-40B4-BE49-F238E27FC236}">
                <a16:creationId xmlns:a16="http://schemas.microsoft.com/office/drawing/2014/main" id="{84409959-061E-4358-859D-F1269A17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44" b="99020" l="4981" r="95785">
                        <a14:foregroundMark x1="32567" y1="6699" x2="57854" y2="11928"/>
                        <a14:foregroundMark x1="49808" y1="1307" x2="49808" y2="1307"/>
                        <a14:foregroundMark x1="90038" y1="15033" x2="90038" y2="15033"/>
                        <a14:foregroundMark x1="65134" y1="20098" x2="65517" y2="25000"/>
                        <a14:foregroundMark x1="56705" y1="21569" x2="56705" y2="27778"/>
                        <a14:foregroundMark x1="28736" y1="20098" x2="66667" y2="23693"/>
                        <a14:foregroundMark x1="66667" y1="23693" x2="56322" y2="26144"/>
                        <a14:foregroundMark x1="32184" y1="19281" x2="26437" y2="26144"/>
                        <a14:foregroundMark x1="43295" y1="28922" x2="44061" y2="34804"/>
                        <a14:foregroundMark x1="34866" y1="86111" x2="33716" y2="96405"/>
                        <a14:foregroundMark x1="20690" y1="98203" x2="35249" y2="98203"/>
                        <a14:foregroundMark x1="45211" y1="98366" x2="49042" y2="98039"/>
                        <a14:foregroundMark x1="79310" y1="92484" x2="80460" y2="98203"/>
                        <a14:foregroundMark x1="71264" y1="99183" x2="84291" y2="99183"/>
                        <a14:foregroundMark x1="43295" y1="94281" x2="33333" y2="96405"/>
                        <a14:foregroundMark x1="32184" y1="40359" x2="32184" y2="40359"/>
                        <a14:foregroundMark x1="53257" y1="14706" x2="63602" y2="24673"/>
                        <a14:foregroundMark x1="36782" y1="14706" x2="30268" y2="18137"/>
                        <a14:foregroundMark x1="4981" y1="33824" x2="4981" y2="33824"/>
                        <a14:foregroundMark x1="95785" y1="18464" x2="95785" y2="18464"/>
                        <a14:foregroundMark x1="32567" y1="40196" x2="32567" y2="40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196" y="2086712"/>
            <a:ext cx="1816999" cy="426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344F454F-7043-470A-AE95-8964F89E70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311" y="5378306"/>
            <a:ext cx="3059457" cy="1522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72EBF-71E4-4B1A-8D93-54314BE47444}"/>
              </a:ext>
            </a:extLst>
          </p:cNvPr>
          <p:cNvSpPr txBox="1"/>
          <p:nvPr/>
        </p:nvSpPr>
        <p:spPr>
          <a:xfrm>
            <a:off x="2910584" y="2429864"/>
            <a:ext cx="5248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rgbClr val="ED7D31">
                    <a:lumMod val="75000"/>
                  </a:srgbClr>
                </a:solidFill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22" y="151663"/>
            <a:ext cx="1682525" cy="165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54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4.07407E-6 L 3.75E-6 -0.07223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A1E10E2-9F20-457D-826A-139455D53316}"/>
              </a:ext>
            </a:extLst>
          </p:cNvPr>
          <p:cNvGrpSpPr/>
          <p:nvPr/>
        </p:nvGrpSpPr>
        <p:grpSpPr>
          <a:xfrm>
            <a:off x="0" y="-180974"/>
            <a:ext cx="12087225" cy="1285874"/>
            <a:chOff x="4377161" y="3321161"/>
            <a:chExt cx="12087225" cy="142875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F4D8C08-26CE-4951-BCB8-7ABBB2D7563A}"/>
                </a:ext>
              </a:extLst>
            </p:cNvPr>
            <p:cNvSpPr/>
            <p:nvPr/>
          </p:nvSpPr>
          <p:spPr>
            <a:xfrm>
              <a:off x="5015336" y="3781255"/>
              <a:ext cx="11449050" cy="968656"/>
            </a:xfrm>
            <a:custGeom>
              <a:avLst/>
              <a:gdLst>
                <a:gd name="connsiteX0" fmla="*/ 0 w 11449050"/>
                <a:gd name="connsiteY0" fmla="*/ 161446 h 968656"/>
                <a:gd name="connsiteX1" fmla="*/ 161446 w 11449050"/>
                <a:gd name="connsiteY1" fmla="*/ 0 h 968656"/>
                <a:gd name="connsiteX2" fmla="*/ 11287604 w 11449050"/>
                <a:gd name="connsiteY2" fmla="*/ 0 h 968656"/>
                <a:gd name="connsiteX3" fmla="*/ 11449050 w 11449050"/>
                <a:gd name="connsiteY3" fmla="*/ 161446 h 968656"/>
                <a:gd name="connsiteX4" fmla="*/ 11449050 w 11449050"/>
                <a:gd name="connsiteY4" fmla="*/ 807210 h 968656"/>
                <a:gd name="connsiteX5" fmla="*/ 11287604 w 11449050"/>
                <a:gd name="connsiteY5" fmla="*/ 968656 h 968656"/>
                <a:gd name="connsiteX6" fmla="*/ 161446 w 11449050"/>
                <a:gd name="connsiteY6" fmla="*/ 968656 h 968656"/>
                <a:gd name="connsiteX7" fmla="*/ 0 w 11449050"/>
                <a:gd name="connsiteY7" fmla="*/ 807210 h 968656"/>
                <a:gd name="connsiteX8" fmla="*/ 0 w 11449050"/>
                <a:gd name="connsiteY8" fmla="*/ 161446 h 96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9050" h="968656" fill="none" extrusionOk="0">
                  <a:moveTo>
                    <a:pt x="0" y="161446"/>
                  </a:moveTo>
                  <a:cubicBezTo>
                    <a:pt x="-14402" y="66259"/>
                    <a:pt x="74793" y="2859"/>
                    <a:pt x="161446" y="0"/>
                  </a:cubicBezTo>
                  <a:cubicBezTo>
                    <a:pt x="3019909" y="-61902"/>
                    <a:pt x="8898945" y="-101778"/>
                    <a:pt x="11287604" y="0"/>
                  </a:cubicBezTo>
                  <a:cubicBezTo>
                    <a:pt x="11374948" y="-571"/>
                    <a:pt x="11456331" y="62579"/>
                    <a:pt x="11449050" y="161446"/>
                  </a:cubicBezTo>
                  <a:cubicBezTo>
                    <a:pt x="11414848" y="453686"/>
                    <a:pt x="11419663" y="715670"/>
                    <a:pt x="11449050" y="807210"/>
                  </a:cubicBezTo>
                  <a:cubicBezTo>
                    <a:pt x="11441297" y="892578"/>
                    <a:pt x="11376430" y="967093"/>
                    <a:pt x="11287604" y="968656"/>
                  </a:cubicBezTo>
                  <a:cubicBezTo>
                    <a:pt x="7543279" y="826264"/>
                    <a:pt x="5158347" y="1079757"/>
                    <a:pt x="161446" y="968656"/>
                  </a:cubicBezTo>
                  <a:cubicBezTo>
                    <a:pt x="68391" y="970603"/>
                    <a:pt x="-991" y="900894"/>
                    <a:pt x="0" y="807210"/>
                  </a:cubicBezTo>
                  <a:cubicBezTo>
                    <a:pt x="-54075" y="589108"/>
                    <a:pt x="39232" y="283337"/>
                    <a:pt x="0" y="161446"/>
                  </a:cubicBezTo>
                  <a:close/>
                </a:path>
                <a:path w="11449050" h="968656" stroke="0" extrusionOk="0">
                  <a:moveTo>
                    <a:pt x="0" y="161446"/>
                  </a:moveTo>
                  <a:cubicBezTo>
                    <a:pt x="-8324" y="61281"/>
                    <a:pt x="65257" y="-11750"/>
                    <a:pt x="161446" y="0"/>
                  </a:cubicBezTo>
                  <a:cubicBezTo>
                    <a:pt x="2335678" y="-164947"/>
                    <a:pt x="8327237" y="-52288"/>
                    <a:pt x="11287604" y="0"/>
                  </a:cubicBezTo>
                  <a:cubicBezTo>
                    <a:pt x="11376199" y="-8915"/>
                    <a:pt x="11443261" y="73209"/>
                    <a:pt x="11449050" y="161446"/>
                  </a:cubicBezTo>
                  <a:cubicBezTo>
                    <a:pt x="11448884" y="404670"/>
                    <a:pt x="11472076" y="527687"/>
                    <a:pt x="11449050" y="807210"/>
                  </a:cubicBezTo>
                  <a:cubicBezTo>
                    <a:pt x="11453834" y="902551"/>
                    <a:pt x="11375919" y="967111"/>
                    <a:pt x="11287604" y="968656"/>
                  </a:cubicBezTo>
                  <a:cubicBezTo>
                    <a:pt x="8415287" y="1127197"/>
                    <a:pt x="2608446" y="826820"/>
                    <a:pt x="161446" y="968656"/>
                  </a:cubicBezTo>
                  <a:cubicBezTo>
                    <a:pt x="71346" y="985101"/>
                    <a:pt x="15153" y="891105"/>
                    <a:pt x="0" y="807210"/>
                  </a:cubicBezTo>
                  <a:cubicBezTo>
                    <a:pt x="39574" y="680309"/>
                    <a:pt x="-53267" y="483071"/>
                    <a:pt x="0" y="161446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 và nói tên các đới khí hậu trên Trái Đất trong hình dưới đây.</a:t>
              </a:r>
              <a:endPara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D2F05C-CB33-454B-A881-86662A850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7161" y="3321161"/>
              <a:ext cx="914400" cy="9144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8E5BE8F-477B-4B03-6151-2B5952703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50" y="1595437"/>
            <a:ext cx="5276850" cy="429577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6ACAADF-C588-0CFA-7656-DF8E50FF1E1D}"/>
              </a:ext>
            </a:extLst>
          </p:cNvPr>
          <p:cNvSpPr/>
          <p:nvPr/>
        </p:nvSpPr>
        <p:spPr>
          <a:xfrm>
            <a:off x="6248400" y="1819275"/>
            <a:ext cx="5600700" cy="2305050"/>
          </a:xfrm>
          <a:prstGeom prst="wedgeRoundRectCallout">
            <a:avLst>
              <a:gd name="adj1" fmla="val -51207"/>
              <a:gd name="adj2" fmla="val 63013"/>
              <a:gd name="adj3" fmla="val 16667"/>
            </a:avLst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 Trái Đất có 5 đới khí hậu.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đới nóng, 2 đới lạnh và 1 đới ôn hoà.</a:t>
            </a:r>
          </a:p>
        </p:txBody>
      </p:sp>
    </p:spTree>
    <p:extLst>
      <p:ext uri="{BB962C8B-B14F-4D97-AF65-F5344CB8AC3E}">
        <p14:creationId xmlns:p14="http://schemas.microsoft.com/office/powerpoint/2010/main" val="80611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378</Words>
  <Application>Microsoft Office PowerPoint</Application>
  <PresentationFormat>Widescreen</PresentationFormat>
  <Paragraphs>37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等线</vt:lpstr>
      <vt:lpstr>Arial</vt:lpstr>
      <vt:lpstr>Calibri</vt:lpstr>
      <vt:lpstr>Cambria</vt:lpstr>
      <vt:lpstr>Times New Roman</vt:lpstr>
      <vt:lpstr>Office 主题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2023-04-01T22:45:11Z</dcterms:created>
  <dcterms:modified xsi:type="dcterms:W3CDTF">2024-04-17T05:22:06Z</dcterms:modified>
</cp:coreProperties>
</file>