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notesMasterIdLst>
    <p:notesMasterId r:id="rId15"/>
  </p:notesMasterIdLst>
  <p:sldIdLst>
    <p:sldId id="295" r:id="rId3"/>
    <p:sldId id="277" r:id="rId4"/>
    <p:sldId id="309" r:id="rId5"/>
    <p:sldId id="279" r:id="rId6"/>
    <p:sldId id="259" r:id="rId7"/>
    <p:sldId id="260" r:id="rId8"/>
    <p:sldId id="297" r:id="rId9"/>
    <p:sldId id="305" r:id="rId10"/>
    <p:sldId id="310" r:id="rId11"/>
    <p:sldId id="287" r:id="rId12"/>
    <p:sldId id="306" r:id="rId13"/>
    <p:sldId id="268" r:id="rId14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0086"/>
    <a:srgbClr val="F36A15"/>
    <a:srgbClr val="F2F6CE"/>
    <a:srgbClr val="D3E273"/>
    <a:srgbClr val="FDCEA1"/>
    <a:srgbClr val="0000FF"/>
    <a:srgbClr val="FFFFFF"/>
    <a:srgbClr val="E8EDEE"/>
    <a:srgbClr val="F8C0B5"/>
    <a:srgbClr val="FE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0801" autoAdjust="0"/>
  </p:normalViewPr>
  <p:slideViewPr>
    <p:cSldViewPr>
      <p:cViewPr varScale="1">
        <p:scale>
          <a:sx n="55" d="100"/>
          <a:sy n="55" d="100"/>
        </p:scale>
        <p:origin x="618" y="72"/>
      </p:cViewPr>
      <p:guideLst>
        <p:guide orient="horz" pos="2880"/>
        <p:guide pos="5127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4/16/2023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117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5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72834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6577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1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997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9785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4AA6320-53D3-3409-9372-FAC2E3FE40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959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468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62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6736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0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slide" Target="slide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98" y="2249135"/>
            <a:ext cx="2063392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0" normalizeH="0" baseline="0" noProof="0">
                <a:ln w="98425">
                  <a:solidFill>
                    <a:srgbClr val="FFFFFF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31</a:t>
            </a:r>
            <a:endParaRPr kumimoji="0" lang="en-US" sz="8800" b="1" i="0" u="none" strike="noStrike" kern="1200" cap="none" spc="0" normalizeH="0" baseline="0" noProof="0" dirty="0">
              <a:ln w="98425">
                <a:solidFill>
                  <a:srgbClr val="FFFFFF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007" y="3531481"/>
            <a:ext cx="9829800" cy="165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69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Diện tích hình chữ nhật</a:t>
            </a:r>
          </a:p>
          <a:p>
            <a:pPr marL="0" marR="0" lvl="0" indent="0" algn="ctr" defTabSz="1452524" rtl="0" eaLnBrk="1" fontAlgn="auto" latinLnBrk="0" hangingPunct="1">
              <a:lnSpc>
                <a:spcPct val="69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Diện tích hình vuông (T2)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5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1D7D7C4-6AC7-95FD-55F5-326AA3528E6C}"/>
              </a:ext>
            </a:extLst>
          </p:cNvPr>
          <p:cNvSpPr txBox="1"/>
          <p:nvPr/>
        </p:nvSpPr>
        <p:spPr>
          <a:xfrm>
            <a:off x="6538119" y="2514600"/>
            <a:ext cx="432201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9600" dirty="0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>
                <a:ln w="285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endParaRPr lang="en-US" sz="9600" dirty="0">
              <a:ln w="28575">
                <a:solidFill>
                  <a:schemeClr val="accent2">
                    <a:lumMod val="75000"/>
                  </a:scheme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22458A72-20BB-054B-FEDF-5EBC60B24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319" y="4891329"/>
            <a:ext cx="4925030" cy="42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50405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F8345DA-160C-F19D-81B7-108DA246C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371D980-EED6-9ACA-E988-9261369C7C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319" y="1951778"/>
            <a:ext cx="6248461" cy="2216749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473C589-1F95-F5FC-D829-8632255ABD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919" y="4419600"/>
            <a:ext cx="3760057" cy="4357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170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&#10;&#10;Description automatically generated">
            <a:extLst>
              <a:ext uri="{FF2B5EF4-FFF2-40B4-BE49-F238E27FC236}">
                <a16:creationId xmlns:a16="http://schemas.microsoft.com/office/drawing/2014/main" id="{955249C5-39B0-FC3C-7430-90B8232A6F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55608"/>
          </a:xfrm>
          <a:prstGeom prst="rect">
            <a:avLst/>
          </a:prstGeom>
        </p:spPr>
      </p:pic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185F52B7-304E-312B-C555-8C33C8D9FC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51" y="750649"/>
            <a:ext cx="11330436" cy="3718212"/>
          </a:xfrm>
          <a:prstGeom prst="rect">
            <a:avLst/>
          </a:prstGeom>
        </p:spPr>
      </p:pic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25730C9A-0176-91E1-C2E6-0A8B8964AD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50" y="3962400"/>
            <a:ext cx="6449325" cy="479174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AFE6934-A102-FCCA-848E-D1423C181C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200" y="3328969"/>
            <a:ext cx="6782388" cy="4130398"/>
          </a:xfrm>
          <a:prstGeom prst="rect">
            <a:avLst/>
          </a:prstGeom>
        </p:spPr>
      </p:pic>
      <p:pic>
        <p:nvPicPr>
          <p:cNvPr id="6" name="Picture 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C0209B3C-63AE-A574-8E25-79F7BBB385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466" y="5655138"/>
            <a:ext cx="1931713" cy="2155182"/>
          </a:xfrm>
          <a:prstGeom prst="rect">
            <a:avLst/>
          </a:prstGeom>
        </p:spPr>
      </p:pic>
      <p:pic>
        <p:nvPicPr>
          <p:cNvPr id="7" name="Picture 6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1C50066-0086-F739-795A-AFA4E50A6AE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2487" y="5596455"/>
            <a:ext cx="1420914" cy="1339571"/>
          </a:xfrm>
          <a:prstGeom prst="rect">
            <a:avLst/>
          </a:prstGeom>
        </p:spPr>
      </p:pic>
      <p:pic>
        <p:nvPicPr>
          <p:cNvPr id="8" name="Picture 7" descr="A cartoon of a child&#10;&#10;Description automatically generated with low confidence">
            <a:extLst>
              <a:ext uri="{FF2B5EF4-FFF2-40B4-BE49-F238E27FC236}">
                <a16:creationId xmlns:a16="http://schemas.microsoft.com/office/drawing/2014/main" id="{A986A99D-9AF3-6D15-095E-5D3864971AE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7223" y="5501414"/>
            <a:ext cx="2755264" cy="251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120000">
                                      <p:cBhvr>
                                        <p:cTn id="18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120000">
                                      <p:cBhvr>
                                        <p:cTn id="2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3275D43-FA02-A22A-2675-AC8C0F3B8C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A98F467-CB91-9D2B-DBE6-E1C21D8565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066800"/>
            <a:ext cx="6248942" cy="43346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E8F4D92B-C8FB-6651-C260-D5DA1161F4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519" y="4182225"/>
            <a:ext cx="4873249" cy="452552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5872F35C-1014-360B-7C5C-667B04827F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28486" y="3657600"/>
            <a:ext cx="5257800" cy="52435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iagram&#10;&#10;Description automatically generated">
            <a:extLst>
              <a:ext uri="{FF2B5EF4-FFF2-40B4-BE49-F238E27FC236}">
                <a16:creationId xmlns:a16="http://schemas.microsoft.com/office/drawing/2014/main" id="{513A3D68-0E51-3C01-27CF-C86275DA8D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73C5BACC-5E86-7CA7-F3DE-F85B1CC27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14" y="3901440"/>
            <a:ext cx="4946725" cy="542544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091B9E-8E18-F4EB-B156-0C9AA3CBEE04}"/>
              </a:ext>
            </a:extLst>
          </p:cNvPr>
          <p:cNvSpPr/>
          <p:nvPr/>
        </p:nvSpPr>
        <p:spPr>
          <a:xfrm>
            <a:off x="1473359" y="833119"/>
            <a:ext cx="13446760" cy="4206241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3446760"/>
                      <a:gd name="connsiteY0" fmla="*/ 701053 h 4206241"/>
                      <a:gd name="connsiteX1" fmla="*/ 839420 w 13446760"/>
                      <a:gd name="connsiteY1" fmla="*/ 0 h 4206241"/>
                      <a:gd name="connsiteX2" fmla="*/ 12607339 w 13446760"/>
                      <a:gd name="connsiteY2" fmla="*/ 0 h 4206241"/>
                      <a:gd name="connsiteX3" fmla="*/ 13446760 w 13446760"/>
                      <a:gd name="connsiteY3" fmla="*/ 701053 h 4206241"/>
                      <a:gd name="connsiteX4" fmla="*/ 13446760 w 13446760"/>
                      <a:gd name="connsiteY4" fmla="*/ 3505187 h 4206241"/>
                      <a:gd name="connsiteX5" fmla="*/ 12607339 w 13446760"/>
                      <a:gd name="connsiteY5" fmla="*/ 4206241 h 4206241"/>
                      <a:gd name="connsiteX6" fmla="*/ 839420 w 13446760"/>
                      <a:gd name="connsiteY6" fmla="*/ 4206241 h 4206241"/>
                      <a:gd name="connsiteX7" fmla="*/ 0 w 13446760"/>
                      <a:gd name="connsiteY7" fmla="*/ 3505187 h 4206241"/>
                      <a:gd name="connsiteX8" fmla="*/ 0 w 13446760"/>
                      <a:gd name="connsiteY8" fmla="*/ 701053 h 4206241"/>
                      <a:gd name="connsiteX0" fmla="*/ 0 w 13446760"/>
                      <a:gd name="connsiteY0" fmla="*/ 701053 h 4206241"/>
                      <a:gd name="connsiteX1" fmla="*/ 839420 w 13446760"/>
                      <a:gd name="connsiteY1" fmla="*/ 0 h 4206241"/>
                      <a:gd name="connsiteX2" fmla="*/ 12607339 w 13446760"/>
                      <a:gd name="connsiteY2" fmla="*/ 0 h 4206241"/>
                      <a:gd name="connsiteX3" fmla="*/ 13446760 w 13446760"/>
                      <a:gd name="connsiteY3" fmla="*/ 701053 h 4206241"/>
                      <a:gd name="connsiteX4" fmla="*/ 13446760 w 13446760"/>
                      <a:gd name="connsiteY4" fmla="*/ 3505187 h 4206241"/>
                      <a:gd name="connsiteX5" fmla="*/ 12607339 w 13446760"/>
                      <a:gd name="connsiteY5" fmla="*/ 4206241 h 4206241"/>
                      <a:gd name="connsiteX6" fmla="*/ 839420 w 13446760"/>
                      <a:gd name="connsiteY6" fmla="*/ 4206241 h 4206241"/>
                      <a:gd name="connsiteX7" fmla="*/ 0 w 13446760"/>
                      <a:gd name="connsiteY7" fmla="*/ 3505187 h 4206241"/>
                      <a:gd name="connsiteX8" fmla="*/ 0 w 13446760"/>
                      <a:gd name="connsiteY8" fmla="*/ 701053 h 42062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3446760" h="4206241" fill="none" extrusionOk="0">
                        <a:moveTo>
                          <a:pt x="0" y="701053"/>
                        </a:moveTo>
                        <a:cubicBezTo>
                          <a:pt x="4205" y="419799"/>
                          <a:pt x="448656" y="112115"/>
                          <a:pt x="839420" y="0"/>
                        </a:cubicBezTo>
                        <a:cubicBezTo>
                          <a:pt x="2486296" y="76846"/>
                          <a:pt x="8586215" y="577107"/>
                          <a:pt x="12607339" y="0"/>
                        </a:cubicBezTo>
                        <a:cubicBezTo>
                          <a:pt x="13056890" y="-88056"/>
                          <a:pt x="13394875" y="299585"/>
                          <a:pt x="13446760" y="701053"/>
                        </a:cubicBezTo>
                        <a:cubicBezTo>
                          <a:pt x="13577001" y="1029453"/>
                          <a:pt x="13292650" y="3083536"/>
                          <a:pt x="13446760" y="3505187"/>
                        </a:cubicBezTo>
                        <a:cubicBezTo>
                          <a:pt x="13476021" y="3757730"/>
                          <a:pt x="13006155" y="4144724"/>
                          <a:pt x="12607339" y="4206241"/>
                        </a:cubicBezTo>
                        <a:cubicBezTo>
                          <a:pt x="7341644" y="4236068"/>
                          <a:pt x="5081288" y="4126935"/>
                          <a:pt x="839420" y="4206241"/>
                        </a:cubicBezTo>
                        <a:cubicBezTo>
                          <a:pt x="502441" y="4193066"/>
                          <a:pt x="-89301" y="3907325"/>
                          <a:pt x="0" y="3505187"/>
                        </a:cubicBezTo>
                        <a:cubicBezTo>
                          <a:pt x="67045" y="2582649"/>
                          <a:pt x="-42947" y="1490162"/>
                          <a:pt x="0" y="701053"/>
                        </a:cubicBezTo>
                        <a:close/>
                      </a:path>
                      <a:path w="13446760" h="4206241" stroke="0" extrusionOk="0">
                        <a:moveTo>
                          <a:pt x="0" y="701053"/>
                        </a:moveTo>
                        <a:cubicBezTo>
                          <a:pt x="36526" y="394193"/>
                          <a:pt x="395965" y="-12168"/>
                          <a:pt x="839420" y="0"/>
                        </a:cubicBezTo>
                        <a:cubicBezTo>
                          <a:pt x="2677903" y="-259982"/>
                          <a:pt x="9346259" y="25396"/>
                          <a:pt x="12607339" y="0"/>
                        </a:cubicBezTo>
                        <a:cubicBezTo>
                          <a:pt x="13030014" y="-1381"/>
                          <a:pt x="13510585" y="314893"/>
                          <a:pt x="13446760" y="701053"/>
                        </a:cubicBezTo>
                        <a:cubicBezTo>
                          <a:pt x="13482794" y="1368011"/>
                          <a:pt x="13614796" y="2829933"/>
                          <a:pt x="13446760" y="3505187"/>
                        </a:cubicBezTo>
                        <a:cubicBezTo>
                          <a:pt x="13442039" y="3827840"/>
                          <a:pt x="12969499" y="4175235"/>
                          <a:pt x="12607339" y="4206241"/>
                        </a:cubicBezTo>
                        <a:cubicBezTo>
                          <a:pt x="10347843" y="3688373"/>
                          <a:pt x="3328100" y="4361490"/>
                          <a:pt x="839420" y="4206241"/>
                        </a:cubicBezTo>
                        <a:cubicBezTo>
                          <a:pt x="314755" y="4207039"/>
                          <a:pt x="-29331" y="3820086"/>
                          <a:pt x="0" y="3505187"/>
                        </a:cubicBezTo>
                        <a:cubicBezTo>
                          <a:pt x="39719" y="2577068"/>
                          <a:pt x="74230" y="1126590"/>
                          <a:pt x="0" y="701053"/>
                        </a:cubicBezTo>
                        <a:close/>
                      </a:path>
                      <a:path w="13446760" h="4206241" fill="none" stroke="0" extrusionOk="0">
                        <a:moveTo>
                          <a:pt x="0" y="701053"/>
                        </a:moveTo>
                        <a:cubicBezTo>
                          <a:pt x="27529" y="361003"/>
                          <a:pt x="416405" y="59603"/>
                          <a:pt x="839420" y="0"/>
                        </a:cubicBezTo>
                        <a:cubicBezTo>
                          <a:pt x="3055505" y="409083"/>
                          <a:pt x="7965044" y="520333"/>
                          <a:pt x="12607339" y="0"/>
                        </a:cubicBezTo>
                        <a:cubicBezTo>
                          <a:pt x="13021700" y="-75551"/>
                          <a:pt x="13448456" y="246447"/>
                          <a:pt x="13446760" y="701053"/>
                        </a:cubicBezTo>
                        <a:cubicBezTo>
                          <a:pt x="13579911" y="1013504"/>
                          <a:pt x="13335192" y="3021585"/>
                          <a:pt x="13446760" y="3505187"/>
                        </a:cubicBezTo>
                        <a:cubicBezTo>
                          <a:pt x="13420961" y="3837446"/>
                          <a:pt x="12951218" y="4140213"/>
                          <a:pt x="12607339" y="4206241"/>
                        </a:cubicBezTo>
                        <a:cubicBezTo>
                          <a:pt x="10884277" y="4045534"/>
                          <a:pt x="3307221" y="4245908"/>
                          <a:pt x="839420" y="4206241"/>
                        </a:cubicBezTo>
                        <a:cubicBezTo>
                          <a:pt x="386768" y="4190347"/>
                          <a:pt x="-132677" y="3883474"/>
                          <a:pt x="0" y="3505187"/>
                        </a:cubicBezTo>
                        <a:cubicBezTo>
                          <a:pt x="33859" y="2690527"/>
                          <a:pt x="-53934" y="1623687"/>
                          <a:pt x="0" y="701053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</a:p>
          <a:p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bằng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 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0CA43D-6B02-CBF1-9461-C73CEBDBE0C2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20 cm</a:t>
            </a:r>
            <a:r>
              <a:rPr lang="en-US" sz="5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endParaRPr kumimoji="0" lang="en-US" sz="58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5663856C-641B-F280-B779-083120F04EC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2" t="29517" r="58888" b="15139"/>
          <a:stretch/>
        </p:blipFill>
        <p:spPr>
          <a:xfrm>
            <a:off x="10718959" y="1371600"/>
            <a:ext cx="2855119" cy="33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6546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69120C9A-1137-B088-19FF-C8BE1A06F8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87667F1-04AB-9481-A3F7-D13CBABCF22F}"/>
              </a:ext>
            </a:extLst>
          </p:cNvPr>
          <p:cNvSpPr/>
          <p:nvPr/>
        </p:nvSpPr>
        <p:spPr>
          <a:xfrm>
            <a:off x="1473359" y="833120"/>
            <a:ext cx="1215136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2151360"/>
                      <a:gd name="connsiteY0" fmla="*/ 697667 h 4185920"/>
                      <a:gd name="connsiteX1" fmla="*/ 697667 w 12151360"/>
                      <a:gd name="connsiteY1" fmla="*/ 0 h 4185920"/>
                      <a:gd name="connsiteX2" fmla="*/ 11453693 w 12151360"/>
                      <a:gd name="connsiteY2" fmla="*/ 0 h 4185920"/>
                      <a:gd name="connsiteX3" fmla="*/ 12151360 w 12151360"/>
                      <a:gd name="connsiteY3" fmla="*/ 697667 h 4185920"/>
                      <a:gd name="connsiteX4" fmla="*/ 12151360 w 12151360"/>
                      <a:gd name="connsiteY4" fmla="*/ 3488253 h 4185920"/>
                      <a:gd name="connsiteX5" fmla="*/ 11453693 w 12151360"/>
                      <a:gd name="connsiteY5" fmla="*/ 4185920 h 4185920"/>
                      <a:gd name="connsiteX6" fmla="*/ 697667 w 12151360"/>
                      <a:gd name="connsiteY6" fmla="*/ 4185920 h 4185920"/>
                      <a:gd name="connsiteX7" fmla="*/ 0 w 12151360"/>
                      <a:gd name="connsiteY7" fmla="*/ 3488253 h 4185920"/>
                      <a:gd name="connsiteX8" fmla="*/ 0 w 12151360"/>
                      <a:gd name="connsiteY8" fmla="*/ 697667 h 4185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151360" h="4185920" fill="none" extrusionOk="0">
                        <a:moveTo>
                          <a:pt x="0" y="697667"/>
                        </a:moveTo>
                        <a:cubicBezTo>
                          <a:pt x="1475" y="352273"/>
                          <a:pt x="342772" y="51048"/>
                          <a:pt x="697667" y="0"/>
                        </a:cubicBezTo>
                        <a:cubicBezTo>
                          <a:pt x="3109498" y="72427"/>
                          <a:pt x="9392906" y="61419"/>
                          <a:pt x="11453693" y="0"/>
                        </a:cubicBezTo>
                        <a:cubicBezTo>
                          <a:pt x="11832667" y="-43623"/>
                          <a:pt x="12127912" y="305264"/>
                          <a:pt x="12151360" y="697667"/>
                        </a:cubicBezTo>
                        <a:cubicBezTo>
                          <a:pt x="12252236" y="1018575"/>
                          <a:pt x="12044047" y="3019570"/>
                          <a:pt x="12151360" y="3488253"/>
                        </a:cubicBezTo>
                        <a:cubicBezTo>
                          <a:pt x="12165140" y="3803628"/>
                          <a:pt x="11789049" y="4129920"/>
                          <a:pt x="11453693" y="4185920"/>
                        </a:cubicBezTo>
                        <a:cubicBezTo>
                          <a:pt x="9976373" y="4215747"/>
                          <a:pt x="5527801" y="4106614"/>
                          <a:pt x="697667" y="4185920"/>
                        </a:cubicBezTo>
                        <a:cubicBezTo>
                          <a:pt x="363128" y="4180181"/>
                          <a:pt x="-68855" y="3887179"/>
                          <a:pt x="0" y="3488253"/>
                        </a:cubicBezTo>
                        <a:cubicBezTo>
                          <a:pt x="50037" y="2582849"/>
                          <a:pt x="770" y="1595591"/>
                          <a:pt x="0" y="697667"/>
                        </a:cubicBezTo>
                        <a:close/>
                      </a:path>
                      <a:path w="12151360" h="4185920" stroke="0" extrusionOk="0">
                        <a:moveTo>
                          <a:pt x="0" y="697667"/>
                        </a:moveTo>
                        <a:cubicBezTo>
                          <a:pt x="53178" y="326851"/>
                          <a:pt x="333797" y="44671"/>
                          <a:pt x="697667" y="0"/>
                        </a:cubicBezTo>
                        <a:cubicBezTo>
                          <a:pt x="3085693" y="123000"/>
                          <a:pt x="8646027" y="-96860"/>
                          <a:pt x="11453693" y="0"/>
                        </a:cubicBezTo>
                        <a:cubicBezTo>
                          <a:pt x="11832795" y="-4732"/>
                          <a:pt x="12156941" y="301104"/>
                          <a:pt x="12151360" y="697667"/>
                        </a:cubicBezTo>
                        <a:cubicBezTo>
                          <a:pt x="12154533" y="1365263"/>
                          <a:pt x="12245627" y="2804747"/>
                          <a:pt x="12151360" y="3488253"/>
                        </a:cubicBezTo>
                        <a:cubicBezTo>
                          <a:pt x="12130552" y="3881102"/>
                          <a:pt x="11788849" y="4177712"/>
                          <a:pt x="11453693" y="4185920"/>
                        </a:cubicBezTo>
                        <a:cubicBezTo>
                          <a:pt x="7867751" y="4025213"/>
                          <a:pt x="5597743" y="4225587"/>
                          <a:pt x="697667" y="4185920"/>
                        </a:cubicBezTo>
                        <a:cubicBezTo>
                          <a:pt x="258201" y="4174982"/>
                          <a:pt x="-12942" y="3867701"/>
                          <a:pt x="0" y="3488253"/>
                        </a:cubicBezTo>
                        <a:cubicBezTo>
                          <a:pt x="32216" y="2577900"/>
                          <a:pt x="57206" y="1206167"/>
                          <a:pt x="0" y="69766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bên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</a:t>
            </a:r>
          </a:p>
          <a:p>
            <a:pPr algn="just"/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là bao </a:t>
            </a:r>
            <a:r>
              <a:rPr lang="en-US" sz="5400" b="1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 descr="A picture containing doll, toy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AC6A21ED-170B-A61E-1925-86A2C4A33B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7124" y="4166404"/>
            <a:ext cx="5359196" cy="4976792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87A199-8299-C74A-F4F5-CA54F0FCB868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15 cm</a:t>
            </a:r>
            <a:r>
              <a:rPr lang="en-US" sz="5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endParaRPr lang="en-US" sz="5867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F7B4ABCB-ADA7-041C-9BEB-5BB82667DBF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5" t="21002" r="65796" b="11581"/>
          <a:stretch/>
        </p:blipFill>
        <p:spPr>
          <a:xfrm>
            <a:off x="9840686" y="973289"/>
            <a:ext cx="3076462" cy="401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89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7B04BE54-E145-4D3F-6E26-846398AB8F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097C219-A2E4-D318-4D6E-C1D1834E1311}"/>
              </a:ext>
            </a:extLst>
          </p:cNvPr>
          <p:cNvSpPr/>
          <p:nvPr/>
        </p:nvSpPr>
        <p:spPr>
          <a:xfrm>
            <a:off x="2194719" y="914400"/>
            <a:ext cx="1237996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2379960"/>
                      <a:gd name="connsiteY0" fmla="*/ 697667 h 4185920"/>
                      <a:gd name="connsiteX1" fmla="*/ 697667 w 12379960"/>
                      <a:gd name="connsiteY1" fmla="*/ 0 h 4185920"/>
                      <a:gd name="connsiteX2" fmla="*/ 11682293 w 12379960"/>
                      <a:gd name="connsiteY2" fmla="*/ 0 h 4185920"/>
                      <a:gd name="connsiteX3" fmla="*/ 12379960 w 12379960"/>
                      <a:gd name="connsiteY3" fmla="*/ 697667 h 4185920"/>
                      <a:gd name="connsiteX4" fmla="*/ 12379960 w 12379960"/>
                      <a:gd name="connsiteY4" fmla="*/ 3488253 h 4185920"/>
                      <a:gd name="connsiteX5" fmla="*/ 11682293 w 12379960"/>
                      <a:gd name="connsiteY5" fmla="*/ 4185920 h 4185920"/>
                      <a:gd name="connsiteX6" fmla="*/ 697667 w 12379960"/>
                      <a:gd name="connsiteY6" fmla="*/ 4185920 h 4185920"/>
                      <a:gd name="connsiteX7" fmla="*/ 0 w 12379960"/>
                      <a:gd name="connsiteY7" fmla="*/ 3488253 h 4185920"/>
                      <a:gd name="connsiteX8" fmla="*/ 0 w 12379960"/>
                      <a:gd name="connsiteY8" fmla="*/ 697667 h 4185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379960" h="4185920" fill="none" extrusionOk="0">
                        <a:moveTo>
                          <a:pt x="0" y="697667"/>
                        </a:moveTo>
                        <a:cubicBezTo>
                          <a:pt x="1475" y="352273"/>
                          <a:pt x="342772" y="51048"/>
                          <a:pt x="697667" y="0"/>
                        </a:cubicBezTo>
                        <a:cubicBezTo>
                          <a:pt x="2958941" y="72427"/>
                          <a:pt x="6797125" y="61419"/>
                          <a:pt x="11682293" y="0"/>
                        </a:cubicBezTo>
                        <a:cubicBezTo>
                          <a:pt x="12061267" y="-43623"/>
                          <a:pt x="12356512" y="305264"/>
                          <a:pt x="12379960" y="697667"/>
                        </a:cubicBezTo>
                        <a:cubicBezTo>
                          <a:pt x="12480836" y="1018575"/>
                          <a:pt x="12272647" y="3019570"/>
                          <a:pt x="12379960" y="3488253"/>
                        </a:cubicBezTo>
                        <a:cubicBezTo>
                          <a:pt x="12393740" y="3803628"/>
                          <a:pt x="12017649" y="4129920"/>
                          <a:pt x="11682293" y="4185920"/>
                        </a:cubicBezTo>
                        <a:cubicBezTo>
                          <a:pt x="8812056" y="4215747"/>
                          <a:pt x="5897495" y="4106614"/>
                          <a:pt x="697667" y="4185920"/>
                        </a:cubicBezTo>
                        <a:cubicBezTo>
                          <a:pt x="363128" y="4180181"/>
                          <a:pt x="-68855" y="3887179"/>
                          <a:pt x="0" y="3488253"/>
                        </a:cubicBezTo>
                        <a:cubicBezTo>
                          <a:pt x="50037" y="2582849"/>
                          <a:pt x="770" y="1595591"/>
                          <a:pt x="0" y="697667"/>
                        </a:cubicBezTo>
                        <a:close/>
                      </a:path>
                      <a:path w="12379960" h="4185920" stroke="0" extrusionOk="0">
                        <a:moveTo>
                          <a:pt x="0" y="697667"/>
                        </a:moveTo>
                        <a:cubicBezTo>
                          <a:pt x="53178" y="326851"/>
                          <a:pt x="333797" y="44671"/>
                          <a:pt x="697667" y="0"/>
                        </a:cubicBezTo>
                        <a:cubicBezTo>
                          <a:pt x="2377033" y="123000"/>
                          <a:pt x="6732909" y="-96860"/>
                          <a:pt x="11682293" y="0"/>
                        </a:cubicBezTo>
                        <a:cubicBezTo>
                          <a:pt x="12061395" y="-4732"/>
                          <a:pt x="12385541" y="301104"/>
                          <a:pt x="12379960" y="697667"/>
                        </a:cubicBezTo>
                        <a:cubicBezTo>
                          <a:pt x="12383133" y="1365263"/>
                          <a:pt x="12474227" y="2804747"/>
                          <a:pt x="12379960" y="3488253"/>
                        </a:cubicBezTo>
                        <a:cubicBezTo>
                          <a:pt x="12359152" y="3881102"/>
                          <a:pt x="12017449" y="4177712"/>
                          <a:pt x="11682293" y="4185920"/>
                        </a:cubicBezTo>
                        <a:cubicBezTo>
                          <a:pt x="7395560" y="4025213"/>
                          <a:pt x="2781232" y="4225587"/>
                          <a:pt x="697667" y="4185920"/>
                        </a:cubicBezTo>
                        <a:cubicBezTo>
                          <a:pt x="258201" y="4174982"/>
                          <a:pt x="-12942" y="3867701"/>
                          <a:pt x="0" y="3488253"/>
                        </a:cubicBezTo>
                        <a:cubicBezTo>
                          <a:pt x="32216" y="2577900"/>
                          <a:pt x="57206" y="1206167"/>
                          <a:pt x="0" y="69766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</a:p>
          <a:p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sau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bằng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bao </a:t>
            </a:r>
            <a:r>
              <a:rPr lang="en-US" sz="54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nhiêu</a:t>
            </a:r>
            <a:r>
              <a:rPr lang="en-US" sz="54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 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D8B9C0B-27E3-E763-1190-2C87C20F7D73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16 cm</a:t>
            </a:r>
            <a:r>
              <a:rPr lang="en-US" sz="5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endParaRPr lang="en-US" sz="5867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id="{EE1D2B01-5839-774B-9321-B283E5713B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99" y="4621659"/>
            <a:ext cx="7127121" cy="452234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9F9097D-5711-4CCF-10C3-19503F3D703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65" t="29517" r="2133" b="15139"/>
          <a:stretch/>
        </p:blipFill>
        <p:spPr>
          <a:xfrm>
            <a:off x="9967119" y="1234308"/>
            <a:ext cx="3515360" cy="338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181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Diagram&#10;&#10;Description automatically generated">
            <a:extLst>
              <a:ext uri="{FF2B5EF4-FFF2-40B4-BE49-F238E27FC236}">
                <a16:creationId xmlns:a16="http://schemas.microsoft.com/office/drawing/2014/main" id="{E6B64D8C-C2D0-9E10-C3A0-325E39DCCB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85" b="-171"/>
          <a:stretch/>
        </p:blipFill>
        <p:spPr>
          <a:xfrm>
            <a:off x="0" y="1"/>
            <a:ext cx="16276638" cy="9144000"/>
          </a:xfrm>
          <a:prstGeom prst="rect">
            <a:avLst/>
          </a:prstGeom>
        </p:spPr>
      </p:pic>
      <p:sp>
        <p:nvSpPr>
          <p:cNvPr id="4" name="Rectangle: Rounded Corners 1">
            <a:extLst>
              <a:ext uri="{FF2B5EF4-FFF2-40B4-BE49-F238E27FC236}">
                <a16:creationId xmlns:a16="http://schemas.microsoft.com/office/drawing/2014/main" id="{D5B2B69B-6236-B4C4-4A99-F5B76D13EDEC}"/>
              </a:ext>
            </a:extLst>
          </p:cNvPr>
          <p:cNvSpPr/>
          <p:nvPr/>
        </p:nvSpPr>
        <p:spPr>
          <a:xfrm>
            <a:off x="1473359" y="833120"/>
            <a:ext cx="12151360" cy="4185920"/>
          </a:xfrm>
          <a:custGeom>
            <a:avLst/>
            <a:gdLst>
              <a:gd name="connsiteX0" fmla="*/ 0 w 11176000"/>
              <a:gd name="connsiteY0" fmla="*/ 697667 h 4185920"/>
              <a:gd name="connsiteX1" fmla="*/ 697667 w 11176000"/>
              <a:gd name="connsiteY1" fmla="*/ 0 h 4185920"/>
              <a:gd name="connsiteX2" fmla="*/ 10478333 w 11176000"/>
              <a:gd name="connsiteY2" fmla="*/ 0 h 4185920"/>
              <a:gd name="connsiteX3" fmla="*/ 11176000 w 11176000"/>
              <a:gd name="connsiteY3" fmla="*/ 697667 h 4185920"/>
              <a:gd name="connsiteX4" fmla="*/ 11176000 w 11176000"/>
              <a:gd name="connsiteY4" fmla="*/ 3488253 h 4185920"/>
              <a:gd name="connsiteX5" fmla="*/ 10478333 w 11176000"/>
              <a:gd name="connsiteY5" fmla="*/ 4185920 h 4185920"/>
              <a:gd name="connsiteX6" fmla="*/ 697667 w 11176000"/>
              <a:gd name="connsiteY6" fmla="*/ 4185920 h 4185920"/>
              <a:gd name="connsiteX7" fmla="*/ 0 w 11176000"/>
              <a:gd name="connsiteY7" fmla="*/ 3488253 h 4185920"/>
              <a:gd name="connsiteX8" fmla="*/ 0 w 11176000"/>
              <a:gd name="connsiteY8" fmla="*/ 697667 h 418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4185920" fill="none" extrusionOk="0">
                <a:moveTo>
                  <a:pt x="0" y="697667"/>
                </a:moveTo>
                <a:cubicBezTo>
                  <a:pt x="1475" y="352273"/>
                  <a:pt x="342772" y="51048"/>
                  <a:pt x="697667" y="0"/>
                </a:cubicBezTo>
                <a:cubicBezTo>
                  <a:pt x="2123400" y="72427"/>
                  <a:pt x="6944036" y="61419"/>
                  <a:pt x="10478333" y="0"/>
                </a:cubicBezTo>
                <a:cubicBezTo>
                  <a:pt x="10857307" y="-43623"/>
                  <a:pt x="11152552" y="305264"/>
                  <a:pt x="11176000" y="697667"/>
                </a:cubicBezTo>
                <a:cubicBezTo>
                  <a:pt x="11276876" y="1018575"/>
                  <a:pt x="11068687" y="3019570"/>
                  <a:pt x="11176000" y="3488253"/>
                </a:cubicBezTo>
                <a:cubicBezTo>
                  <a:pt x="11189780" y="3803628"/>
                  <a:pt x="10813689" y="4129920"/>
                  <a:pt x="10478333" y="4185920"/>
                </a:cubicBezTo>
                <a:cubicBezTo>
                  <a:pt x="6941035" y="4215747"/>
                  <a:pt x="3295122" y="4106614"/>
                  <a:pt x="697667" y="4185920"/>
                </a:cubicBezTo>
                <a:cubicBezTo>
                  <a:pt x="363128" y="4180181"/>
                  <a:pt x="-68855" y="3887179"/>
                  <a:pt x="0" y="3488253"/>
                </a:cubicBezTo>
                <a:cubicBezTo>
                  <a:pt x="50037" y="2582849"/>
                  <a:pt x="770" y="1595591"/>
                  <a:pt x="0" y="697667"/>
                </a:cubicBezTo>
                <a:close/>
              </a:path>
              <a:path w="11176000" h="4185920" stroke="0" extrusionOk="0">
                <a:moveTo>
                  <a:pt x="0" y="697667"/>
                </a:moveTo>
                <a:cubicBezTo>
                  <a:pt x="53178" y="326851"/>
                  <a:pt x="333797" y="44671"/>
                  <a:pt x="697667" y="0"/>
                </a:cubicBezTo>
                <a:cubicBezTo>
                  <a:pt x="2197042" y="123000"/>
                  <a:pt x="7693126" y="-96860"/>
                  <a:pt x="10478333" y="0"/>
                </a:cubicBezTo>
                <a:cubicBezTo>
                  <a:pt x="10857435" y="-4732"/>
                  <a:pt x="11181581" y="301104"/>
                  <a:pt x="11176000" y="697667"/>
                </a:cubicBezTo>
                <a:cubicBezTo>
                  <a:pt x="11179173" y="1365263"/>
                  <a:pt x="11270267" y="2804747"/>
                  <a:pt x="11176000" y="3488253"/>
                </a:cubicBezTo>
                <a:cubicBezTo>
                  <a:pt x="11155192" y="3881102"/>
                  <a:pt x="10813489" y="4177712"/>
                  <a:pt x="10478333" y="4185920"/>
                </a:cubicBezTo>
                <a:cubicBezTo>
                  <a:pt x="8571800" y="4025213"/>
                  <a:pt x="2780027" y="4225587"/>
                  <a:pt x="697667" y="4185920"/>
                </a:cubicBezTo>
                <a:cubicBezTo>
                  <a:pt x="258201" y="4174982"/>
                  <a:pt x="-12942" y="3867701"/>
                  <a:pt x="0" y="3488253"/>
                </a:cubicBezTo>
                <a:cubicBezTo>
                  <a:pt x="32216" y="2577900"/>
                  <a:pt x="57206" y="1206167"/>
                  <a:pt x="0" y="697667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custGeom>
                    <a:avLst/>
                    <a:gdLst>
                      <a:gd name="connsiteX0" fmla="*/ 0 w 12151360"/>
                      <a:gd name="connsiteY0" fmla="*/ 697667 h 4185920"/>
                      <a:gd name="connsiteX1" fmla="*/ 697667 w 12151360"/>
                      <a:gd name="connsiteY1" fmla="*/ 0 h 4185920"/>
                      <a:gd name="connsiteX2" fmla="*/ 11453693 w 12151360"/>
                      <a:gd name="connsiteY2" fmla="*/ 0 h 4185920"/>
                      <a:gd name="connsiteX3" fmla="*/ 12151360 w 12151360"/>
                      <a:gd name="connsiteY3" fmla="*/ 697667 h 4185920"/>
                      <a:gd name="connsiteX4" fmla="*/ 12151360 w 12151360"/>
                      <a:gd name="connsiteY4" fmla="*/ 3488253 h 4185920"/>
                      <a:gd name="connsiteX5" fmla="*/ 11453693 w 12151360"/>
                      <a:gd name="connsiteY5" fmla="*/ 4185920 h 4185920"/>
                      <a:gd name="connsiteX6" fmla="*/ 697667 w 12151360"/>
                      <a:gd name="connsiteY6" fmla="*/ 4185920 h 4185920"/>
                      <a:gd name="connsiteX7" fmla="*/ 0 w 12151360"/>
                      <a:gd name="connsiteY7" fmla="*/ 3488253 h 4185920"/>
                      <a:gd name="connsiteX8" fmla="*/ 0 w 12151360"/>
                      <a:gd name="connsiteY8" fmla="*/ 697667 h 41859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2151360" h="4185920" fill="none" extrusionOk="0">
                        <a:moveTo>
                          <a:pt x="0" y="697667"/>
                        </a:moveTo>
                        <a:cubicBezTo>
                          <a:pt x="1475" y="352273"/>
                          <a:pt x="342772" y="51048"/>
                          <a:pt x="697667" y="0"/>
                        </a:cubicBezTo>
                        <a:cubicBezTo>
                          <a:pt x="3109498" y="72427"/>
                          <a:pt x="9392906" y="61419"/>
                          <a:pt x="11453693" y="0"/>
                        </a:cubicBezTo>
                        <a:cubicBezTo>
                          <a:pt x="11832667" y="-43623"/>
                          <a:pt x="12127912" y="305264"/>
                          <a:pt x="12151360" y="697667"/>
                        </a:cubicBezTo>
                        <a:cubicBezTo>
                          <a:pt x="12252236" y="1018575"/>
                          <a:pt x="12044047" y="3019570"/>
                          <a:pt x="12151360" y="3488253"/>
                        </a:cubicBezTo>
                        <a:cubicBezTo>
                          <a:pt x="12165140" y="3803628"/>
                          <a:pt x="11789049" y="4129920"/>
                          <a:pt x="11453693" y="4185920"/>
                        </a:cubicBezTo>
                        <a:cubicBezTo>
                          <a:pt x="9976373" y="4215747"/>
                          <a:pt x="5527801" y="4106614"/>
                          <a:pt x="697667" y="4185920"/>
                        </a:cubicBezTo>
                        <a:cubicBezTo>
                          <a:pt x="363128" y="4180181"/>
                          <a:pt x="-68855" y="3887179"/>
                          <a:pt x="0" y="3488253"/>
                        </a:cubicBezTo>
                        <a:cubicBezTo>
                          <a:pt x="50037" y="2582849"/>
                          <a:pt x="770" y="1595591"/>
                          <a:pt x="0" y="697667"/>
                        </a:cubicBezTo>
                        <a:close/>
                      </a:path>
                      <a:path w="12151360" h="4185920" stroke="0" extrusionOk="0">
                        <a:moveTo>
                          <a:pt x="0" y="697667"/>
                        </a:moveTo>
                        <a:cubicBezTo>
                          <a:pt x="53178" y="326851"/>
                          <a:pt x="333797" y="44671"/>
                          <a:pt x="697667" y="0"/>
                        </a:cubicBezTo>
                        <a:cubicBezTo>
                          <a:pt x="3085693" y="123000"/>
                          <a:pt x="8646027" y="-96860"/>
                          <a:pt x="11453693" y="0"/>
                        </a:cubicBezTo>
                        <a:cubicBezTo>
                          <a:pt x="11832795" y="-4732"/>
                          <a:pt x="12156941" y="301104"/>
                          <a:pt x="12151360" y="697667"/>
                        </a:cubicBezTo>
                        <a:cubicBezTo>
                          <a:pt x="12154533" y="1365263"/>
                          <a:pt x="12245627" y="2804747"/>
                          <a:pt x="12151360" y="3488253"/>
                        </a:cubicBezTo>
                        <a:cubicBezTo>
                          <a:pt x="12130552" y="3881102"/>
                          <a:pt x="11788849" y="4177712"/>
                          <a:pt x="11453693" y="4185920"/>
                        </a:cubicBezTo>
                        <a:cubicBezTo>
                          <a:pt x="7867751" y="4025213"/>
                          <a:pt x="5597743" y="4225587"/>
                          <a:pt x="697667" y="4185920"/>
                        </a:cubicBezTo>
                        <a:cubicBezTo>
                          <a:pt x="258201" y="4174982"/>
                          <a:pt x="-12942" y="3867701"/>
                          <a:pt x="0" y="3488253"/>
                        </a:cubicBezTo>
                        <a:cubicBezTo>
                          <a:pt x="32216" y="2577900"/>
                          <a:pt x="57206" y="1206167"/>
                          <a:pt x="0" y="69766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60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Hình chữ nhật bên </a:t>
            </a:r>
          </a:p>
          <a:p>
            <a:r>
              <a:rPr lang="en-US" sz="60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có diện tích là bao </a:t>
            </a:r>
          </a:p>
          <a:p>
            <a:r>
              <a:rPr lang="en-US" sz="6000" b="1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nhiêu?</a:t>
            </a:r>
          </a:p>
        </p:txBody>
      </p:sp>
      <p:sp>
        <p:nvSpPr>
          <p:cNvPr id="7" name="Rectangle: Rounded Corners 5">
            <a:extLst>
              <a:ext uri="{FF2B5EF4-FFF2-40B4-BE49-F238E27FC236}">
                <a16:creationId xmlns:a16="http://schemas.microsoft.com/office/drawing/2014/main" id="{35A15732-81E0-4690-A795-FB83674820AB}"/>
              </a:ext>
            </a:extLst>
          </p:cNvPr>
          <p:cNvSpPr/>
          <p:nvPr/>
        </p:nvSpPr>
        <p:spPr>
          <a:xfrm>
            <a:off x="1473359" y="5222240"/>
            <a:ext cx="11176000" cy="2865120"/>
          </a:xfrm>
          <a:custGeom>
            <a:avLst/>
            <a:gdLst>
              <a:gd name="connsiteX0" fmla="*/ 0 w 11176000"/>
              <a:gd name="connsiteY0" fmla="*/ 477530 h 2865120"/>
              <a:gd name="connsiteX1" fmla="*/ 477530 w 11176000"/>
              <a:gd name="connsiteY1" fmla="*/ 0 h 2865120"/>
              <a:gd name="connsiteX2" fmla="*/ 10698470 w 11176000"/>
              <a:gd name="connsiteY2" fmla="*/ 0 h 2865120"/>
              <a:gd name="connsiteX3" fmla="*/ 11176000 w 11176000"/>
              <a:gd name="connsiteY3" fmla="*/ 477530 h 2865120"/>
              <a:gd name="connsiteX4" fmla="*/ 11176000 w 11176000"/>
              <a:gd name="connsiteY4" fmla="*/ 2387590 h 2865120"/>
              <a:gd name="connsiteX5" fmla="*/ 10698470 w 11176000"/>
              <a:gd name="connsiteY5" fmla="*/ 2865120 h 2865120"/>
              <a:gd name="connsiteX6" fmla="*/ 477530 w 11176000"/>
              <a:gd name="connsiteY6" fmla="*/ 2865120 h 2865120"/>
              <a:gd name="connsiteX7" fmla="*/ 0 w 11176000"/>
              <a:gd name="connsiteY7" fmla="*/ 2387590 h 2865120"/>
              <a:gd name="connsiteX8" fmla="*/ 0 w 11176000"/>
              <a:gd name="connsiteY8" fmla="*/ 477530 h 286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176000" h="2865120" fill="none" extrusionOk="0">
                <a:moveTo>
                  <a:pt x="0" y="477530"/>
                </a:moveTo>
                <a:cubicBezTo>
                  <a:pt x="264" y="220944"/>
                  <a:pt x="227473" y="22952"/>
                  <a:pt x="477530" y="0"/>
                </a:cubicBezTo>
                <a:cubicBezTo>
                  <a:pt x="3369339" y="72427"/>
                  <a:pt x="9562653" y="61419"/>
                  <a:pt x="10698470" y="0"/>
                </a:cubicBezTo>
                <a:cubicBezTo>
                  <a:pt x="10960051" y="-14815"/>
                  <a:pt x="11151928" y="206516"/>
                  <a:pt x="11176000" y="477530"/>
                </a:cubicBezTo>
                <a:cubicBezTo>
                  <a:pt x="11276876" y="1399348"/>
                  <a:pt x="11068687" y="1487015"/>
                  <a:pt x="11176000" y="2387590"/>
                </a:cubicBezTo>
                <a:cubicBezTo>
                  <a:pt x="11184715" y="2607093"/>
                  <a:pt x="10953932" y="2855848"/>
                  <a:pt x="10698470" y="2865120"/>
                </a:cubicBezTo>
                <a:cubicBezTo>
                  <a:pt x="9225486" y="2894947"/>
                  <a:pt x="4187183" y="2785814"/>
                  <a:pt x="477530" y="2865120"/>
                </a:cubicBezTo>
                <a:cubicBezTo>
                  <a:pt x="263438" y="2859508"/>
                  <a:pt x="-22594" y="2655791"/>
                  <a:pt x="0" y="2387590"/>
                </a:cubicBezTo>
                <a:cubicBezTo>
                  <a:pt x="50037" y="1780671"/>
                  <a:pt x="770" y="1275909"/>
                  <a:pt x="0" y="477530"/>
                </a:cubicBezTo>
                <a:close/>
              </a:path>
              <a:path w="11176000" h="2865120" stroke="0" extrusionOk="0">
                <a:moveTo>
                  <a:pt x="0" y="477530"/>
                </a:moveTo>
                <a:cubicBezTo>
                  <a:pt x="42097" y="225272"/>
                  <a:pt x="234744" y="43642"/>
                  <a:pt x="477530" y="0"/>
                </a:cubicBezTo>
                <a:cubicBezTo>
                  <a:pt x="4524323" y="123000"/>
                  <a:pt x="5747723" y="-96860"/>
                  <a:pt x="10698470" y="0"/>
                </a:cubicBezTo>
                <a:cubicBezTo>
                  <a:pt x="10925432" y="-28025"/>
                  <a:pt x="11182555" y="200582"/>
                  <a:pt x="11176000" y="477530"/>
                </a:cubicBezTo>
                <a:cubicBezTo>
                  <a:pt x="11179173" y="862886"/>
                  <a:pt x="11270267" y="2068747"/>
                  <a:pt x="11176000" y="2387590"/>
                </a:cubicBezTo>
                <a:cubicBezTo>
                  <a:pt x="11166445" y="2654785"/>
                  <a:pt x="10941396" y="2861715"/>
                  <a:pt x="10698470" y="2865120"/>
                </a:cubicBezTo>
                <a:cubicBezTo>
                  <a:pt x="8242608" y="2704413"/>
                  <a:pt x="1685513" y="2904787"/>
                  <a:pt x="477530" y="2865120"/>
                </a:cubicBezTo>
                <a:cubicBezTo>
                  <a:pt x="201123" y="2862560"/>
                  <a:pt x="-8220" y="2647599"/>
                  <a:pt x="0" y="2387590"/>
                </a:cubicBezTo>
                <a:cubicBezTo>
                  <a:pt x="32216" y="1641138"/>
                  <a:pt x="57206" y="1108741"/>
                  <a:pt x="0" y="477530"/>
                </a:cubicBezTo>
                <a:close/>
              </a:path>
            </a:pathLst>
          </a:custGeom>
          <a:solidFill>
            <a:srgbClr val="FFFFFF">
              <a:alpha val="61176"/>
            </a:srgbClr>
          </a:solidFill>
          <a:ln w="28575">
            <a:extLst>
              <a:ext uri="{C807C97D-BFC1-408E-A445-0C87EB9F89A2}">
                <ask:lineSketchStyleProps xmlns:ask="http://schemas.microsoft.com/office/drawing/2018/sketchyshapes" sd="852854689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1219170">
              <a:defRPr/>
            </a:pPr>
            <a:r>
              <a:rPr lang="en-US" sz="5400" b="1">
                <a:solidFill>
                  <a:schemeClr val="accent2">
                    <a:lumMod val="75000"/>
                  </a:schemeClr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32 cm</a:t>
            </a:r>
            <a:r>
              <a:rPr lang="en-US" sz="5400" b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²</a:t>
            </a:r>
            <a:endParaRPr lang="en-US" sz="5867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23DA9097-9059-E6CB-8C88-F9C3C162CD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77" t="21002" r="4766" b="11581"/>
          <a:stretch/>
        </p:blipFill>
        <p:spPr>
          <a:xfrm>
            <a:off x="9906000" y="614680"/>
            <a:ext cx="6233318" cy="4013094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hlinkClick r:id="rId5" action="ppaction://hlinksldjump"/>
            <a:extLst>
              <a:ext uri="{FF2B5EF4-FFF2-40B4-BE49-F238E27FC236}">
                <a16:creationId xmlns:a16="http://schemas.microsoft.com/office/drawing/2014/main" id="{F53AEF4E-AE2B-6082-88B3-C591487C7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0718" y="4311449"/>
            <a:ext cx="4165601" cy="489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821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43A58121-A39B-E83D-21B3-7F2460058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135194A-EA04-6AD2-1CA3-4AD7BE23DE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519" y="1676400"/>
            <a:ext cx="6248461" cy="433928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973EF72-5519-B71C-710A-70C50F458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58" y="4208836"/>
            <a:ext cx="5714970" cy="494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3922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E6A7358-0EFF-0187-FC82-B2D655947A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81" t="18437" b="12185"/>
          <a:stretch/>
        </p:blipFill>
        <p:spPr>
          <a:xfrm>
            <a:off x="899319" y="731467"/>
            <a:ext cx="14891718" cy="4297733"/>
          </a:xfrm>
          <a:prstGeom prst="rect">
            <a:avLst/>
          </a:prstGeom>
        </p:spPr>
      </p:pic>
      <p:grpSp>
        <p:nvGrpSpPr>
          <p:cNvPr id="12" name="Nhóm 11">
            <a:extLst>
              <a:ext uri="{FF2B5EF4-FFF2-40B4-BE49-F238E27FC236}">
                <a16:creationId xmlns:a16="http://schemas.microsoft.com/office/drawing/2014/main" id="{C6A50A71-2E49-EFB5-F63A-9767BC68770C}"/>
              </a:ext>
            </a:extLst>
          </p:cNvPr>
          <p:cNvGrpSpPr/>
          <p:nvPr/>
        </p:nvGrpSpPr>
        <p:grpSpPr>
          <a:xfrm>
            <a:off x="144859" y="159940"/>
            <a:ext cx="906860" cy="906860"/>
            <a:chOff x="0" y="0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0" y="0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endParaRPr>
            </a:p>
          </p:txBody>
        </p:sp>
        <p:sp>
          <p:nvSpPr>
            <p:cNvPr id="11" name="Hình Bầu dục 10">
              <a:extLst>
                <a:ext uri="{FF2B5EF4-FFF2-40B4-BE49-F238E27FC236}">
                  <a16:creationId xmlns:a16="http://schemas.microsoft.com/office/drawing/2014/main" id="{6B1A85CC-ADE8-1ABB-AFC6-51E903435352}"/>
                </a:ext>
              </a:extLst>
            </p:cNvPr>
            <p:cNvSpPr/>
            <p:nvPr/>
          </p:nvSpPr>
          <p:spPr>
            <a:xfrm>
              <a:off x="72429" y="72429"/>
              <a:ext cx="906860" cy="90686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pic>
        <p:nvPicPr>
          <p:cNvPr id="103" name="Hình ảnh 102">
            <a:extLst>
              <a:ext uri="{FF2B5EF4-FFF2-40B4-BE49-F238E27FC236}">
                <a16:creationId xmlns:a16="http://schemas.microsoft.com/office/drawing/2014/main" id="{05F3BEDF-667F-4042-7F8E-87DE0DD6EC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7761686" y="224083"/>
            <a:ext cx="1166983" cy="1014768"/>
          </a:xfrm>
          <a:prstGeom prst="rect">
            <a:avLst/>
          </a:prstGeom>
        </p:spPr>
      </p:pic>
      <p:pic>
        <p:nvPicPr>
          <p:cNvPr id="34" name="Hình ảnh 33">
            <a:extLst>
              <a:ext uri="{FF2B5EF4-FFF2-40B4-BE49-F238E27FC236}">
                <a16:creationId xmlns:a16="http://schemas.microsoft.com/office/drawing/2014/main" id="{A8D8E2A1-FE58-1939-8956-2B457D5E7A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20" b="82658" l="87457" r="97452">
                        <a14:foregroundMark x1="97060" y1="59009" x2="97060" y2="59009"/>
                        <a14:foregroundMark x1="97354" y1="70721" x2="97354" y2="70721"/>
                        <a14:foregroundMark x1="97501" y1="59459" x2="97501" y2="59459"/>
                        <a14:foregroundMark x1="90299" y1="60811" x2="91671" y2="68919"/>
                        <a14:foregroundMark x1="90936" y1="56532" x2="91377" y2="68468"/>
                        <a14:foregroundMark x1="94561" y1="82658" x2="94561" y2="82658"/>
                        <a14:foregroundMark x1="95639" y1="82207" x2="95639" y2="82207"/>
                        <a14:foregroundMark x1="90299" y1="59910" x2="90299" y2="59910"/>
                        <a14:foregroundMark x1="90642" y1="67342" x2="90642" y2="67342"/>
                        <a14:foregroundMark x1="90054" y1="64414" x2="90054" y2="6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479" t="40374" r="1949" b="13370"/>
          <a:stretch/>
        </p:blipFill>
        <p:spPr>
          <a:xfrm>
            <a:off x="13908456" y="7089913"/>
            <a:ext cx="2362200" cy="2054087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49EE5DF2-97BA-5EB3-03EF-A46170D1C379}"/>
              </a:ext>
            </a:extLst>
          </p:cNvPr>
          <p:cNvSpPr txBox="1"/>
          <p:nvPr/>
        </p:nvSpPr>
        <p:spPr>
          <a:xfrm>
            <a:off x="207312" y="5756524"/>
            <a:ext cx="8459452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thẻ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thư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viện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là:</a:t>
            </a:r>
          </a:p>
          <a:p>
            <a:pPr>
              <a:lnSpc>
                <a:spcPct val="114000"/>
              </a:lnSpc>
            </a:pP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9 x 6 = 54 (cm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4A487B09-E586-E317-82E0-DF3410E4E77E}"/>
              </a:ext>
            </a:extLst>
          </p:cNvPr>
          <p:cNvSpPr txBox="1"/>
          <p:nvPr/>
        </p:nvSpPr>
        <p:spPr>
          <a:xfrm>
            <a:off x="8928668" y="5756524"/>
            <a:ext cx="7347969" cy="1558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Diện tích con tem là:</a:t>
            </a:r>
          </a:p>
          <a:p>
            <a:pPr>
              <a:lnSpc>
                <a:spcPct val="114000"/>
              </a:lnSpc>
            </a:pP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	3 x 4 = 12 (cm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²</a:t>
            </a:r>
            <a:r>
              <a:rPr lang="en-US" sz="44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99736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Hộp Văn bản 103">
            <a:extLst>
              <a:ext uri="{FF2B5EF4-FFF2-40B4-BE49-F238E27FC236}">
                <a16:creationId xmlns:a16="http://schemas.microsoft.com/office/drawing/2014/main" id="{7A27DD48-B118-224C-CE0F-A75B52C53166}"/>
              </a:ext>
            </a:extLst>
          </p:cNvPr>
          <p:cNvSpPr txBox="1"/>
          <p:nvPr/>
        </p:nvSpPr>
        <p:spPr>
          <a:xfrm>
            <a:off x="1437674" y="239847"/>
            <a:ext cx="139457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Thực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hành</a:t>
            </a:r>
            <a:r>
              <a:rPr lang="en-US" sz="4400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dụng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12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mảnh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giấy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vuông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1cm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đê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̉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thành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các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chữ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nhật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khác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nhưng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có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cùng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diện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tích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là 12 cm</a:t>
            </a:r>
            <a:r>
              <a:rPr lang="en-US" sz="4400" baseline="300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</a:t>
            </a:r>
            <a:r>
              <a:rPr lang="en-US" sz="4400" dirty="0">
                <a:solidFill>
                  <a:sysClr val="windowText" lastClr="00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70C0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8" name="Hình ảnh 77">
            <a:extLst>
              <a:ext uri="{FF2B5EF4-FFF2-40B4-BE49-F238E27FC236}">
                <a16:creationId xmlns:a16="http://schemas.microsoft.com/office/drawing/2014/main" id="{8F307CFA-23FA-0746-515A-6D460A6E1E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894" b="88369" l="76568" r="95382">
                        <a14:foregroundMark x1="88235" y1="45674" x2="88235" y2="53759"/>
                        <a14:foregroundMark x1="95187" y1="54894" x2="95382" y2="55745"/>
                        <a14:foregroundMark x1="77540" y1="52482" x2="77540" y2="52482"/>
                        <a14:foregroundMark x1="84492" y1="48227" x2="84103" y2="53475"/>
                        <a14:foregroundMark x1="87749" y1="48794" x2="87944" y2="54043"/>
                        <a14:foregroundMark x1="76665" y1="53333" x2="76665" y2="53333"/>
                        <a14:foregroundMark x1="84006" y1="87801" x2="88235" y2="86950"/>
                        <a14:foregroundMark x1="83811" y1="88369" x2="88916" y2="85957"/>
                        <a14:foregroundMark x1="88333" y1="87801" x2="89256" y2="88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990" t="28723" r="3459" b="7371"/>
          <a:stretch/>
        </p:blipFill>
        <p:spPr>
          <a:xfrm>
            <a:off x="13838160" y="6477000"/>
            <a:ext cx="2502274" cy="2667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6B5FDC4C-37B2-133D-8278-894DF1CF79CA}"/>
              </a:ext>
            </a:extLst>
          </p:cNvPr>
          <p:cNvGrpSpPr/>
          <p:nvPr/>
        </p:nvGrpSpPr>
        <p:grpSpPr>
          <a:xfrm>
            <a:off x="313526" y="98708"/>
            <a:ext cx="1051719" cy="1051719"/>
            <a:chOff x="313526" y="98708"/>
            <a:chExt cx="1051719" cy="1051719"/>
          </a:xfrm>
        </p:grpSpPr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D368E880-7043-AFD1-6BD1-2AF8CB1F3E44}"/>
                </a:ext>
              </a:extLst>
            </p:cNvPr>
            <p:cNvSpPr/>
            <p:nvPr/>
          </p:nvSpPr>
          <p:spPr>
            <a:xfrm>
              <a:off x="313526" y="98708"/>
              <a:ext cx="1051719" cy="105171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36A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endParaRP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15D4BAB-179D-E4BD-6C32-D9C28E942D8D}"/>
                </a:ext>
              </a:extLst>
            </p:cNvPr>
            <p:cNvSpPr/>
            <p:nvPr/>
          </p:nvSpPr>
          <p:spPr>
            <a:xfrm>
              <a:off x="442119" y="304800"/>
              <a:ext cx="762000" cy="6858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vi-VN" sz="4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9" name="Hình ảnh 8">
            <a:extLst>
              <a:ext uri="{FF2B5EF4-FFF2-40B4-BE49-F238E27FC236}">
                <a16:creationId xmlns:a16="http://schemas.microsoft.com/office/drawing/2014/main" id="{DD14D110-B423-F0DC-5453-09900E44BB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6" t="31790" r="34806" b="9788"/>
          <a:stretch/>
        </p:blipFill>
        <p:spPr>
          <a:xfrm>
            <a:off x="2575719" y="2714312"/>
            <a:ext cx="8143947" cy="5121060"/>
          </a:xfrm>
          <a:custGeom>
            <a:avLst/>
            <a:gdLst>
              <a:gd name="connsiteX0" fmla="*/ 4440672 w 5153304"/>
              <a:gd name="connsiteY0" fmla="*/ 260 h 3240490"/>
              <a:gd name="connsiteX1" fmla="*/ 4517298 w 5153304"/>
              <a:gd name="connsiteY1" fmla="*/ 20037 h 3240490"/>
              <a:gd name="connsiteX2" fmla="*/ 4719428 w 5153304"/>
              <a:gd name="connsiteY2" fmla="*/ 347296 h 3240490"/>
              <a:gd name="connsiteX3" fmla="*/ 4921559 w 5153304"/>
              <a:gd name="connsiteY3" fmla="*/ 818934 h 3240490"/>
              <a:gd name="connsiteX4" fmla="*/ 4777180 w 5153304"/>
              <a:gd name="connsiteY4" fmla="*/ 1001814 h 3240490"/>
              <a:gd name="connsiteX5" fmla="*/ 4873433 w 5153304"/>
              <a:gd name="connsiteY5" fmla="*/ 1059566 h 3240490"/>
              <a:gd name="connsiteX6" fmla="*/ 5008186 w 5153304"/>
              <a:gd name="connsiteY6" fmla="*/ 1511953 h 3240490"/>
              <a:gd name="connsiteX7" fmla="*/ 5123689 w 5153304"/>
              <a:gd name="connsiteY7" fmla="*/ 1983591 h 3240490"/>
              <a:gd name="connsiteX8" fmla="*/ 4998561 w 5153304"/>
              <a:gd name="connsiteY8" fmla="*/ 2339726 h 3240490"/>
              <a:gd name="connsiteX9" fmla="*/ 5056313 w 5153304"/>
              <a:gd name="connsiteY9" fmla="*/ 2657359 h 3240490"/>
              <a:gd name="connsiteX10" fmla="*/ 5104439 w 5153304"/>
              <a:gd name="connsiteY10" fmla="*/ 3080871 h 3240490"/>
              <a:gd name="connsiteX11" fmla="*/ 5143541 w 5153304"/>
              <a:gd name="connsiteY11" fmla="*/ 3208406 h 3240490"/>
              <a:gd name="connsiteX12" fmla="*/ 5153304 w 5153304"/>
              <a:gd name="connsiteY12" fmla="*/ 3240490 h 3240490"/>
              <a:gd name="connsiteX13" fmla="*/ 0 w 5153304"/>
              <a:gd name="connsiteY13" fmla="*/ 3240490 h 3240490"/>
              <a:gd name="connsiteX14" fmla="*/ 0 w 5153304"/>
              <a:gd name="connsiteY14" fmla="*/ 3145933 h 3240490"/>
              <a:gd name="connsiteX15" fmla="*/ 12675 w 5153304"/>
              <a:gd name="connsiteY15" fmla="*/ 3128997 h 3240490"/>
              <a:gd name="connsiteX16" fmla="*/ 359184 w 5153304"/>
              <a:gd name="connsiteY16" fmla="*/ 2349351 h 3240490"/>
              <a:gd name="connsiteX17" fmla="*/ 416936 w 5153304"/>
              <a:gd name="connsiteY17" fmla="*/ 1877713 h 3240490"/>
              <a:gd name="connsiteX18" fmla="*/ 503563 w 5153304"/>
              <a:gd name="connsiteY18" fmla="*/ 1598581 h 3240490"/>
              <a:gd name="connsiteX19" fmla="*/ 397685 w 5153304"/>
              <a:gd name="connsiteY19" fmla="*/ 1184694 h 3240490"/>
              <a:gd name="connsiteX20" fmla="*/ 484313 w 5153304"/>
              <a:gd name="connsiteY20" fmla="*/ 867061 h 3240490"/>
              <a:gd name="connsiteX21" fmla="*/ 801946 w 5153304"/>
              <a:gd name="connsiteY21" fmla="*/ 751557 h 3240490"/>
              <a:gd name="connsiteX22" fmla="*/ 1109955 w 5153304"/>
              <a:gd name="connsiteY22" fmla="*/ 818934 h 3240490"/>
              <a:gd name="connsiteX23" fmla="*/ 1292835 w 5153304"/>
              <a:gd name="connsiteY23" fmla="*/ 1146193 h 3240490"/>
              <a:gd name="connsiteX24" fmla="*/ 1360212 w 5153304"/>
              <a:gd name="connsiteY24" fmla="*/ 1531204 h 3240490"/>
              <a:gd name="connsiteX25" fmla="*/ 1225458 w 5153304"/>
              <a:gd name="connsiteY25" fmla="*/ 1588955 h 3240490"/>
              <a:gd name="connsiteX26" fmla="*/ 1417963 w 5153304"/>
              <a:gd name="connsiteY26" fmla="*/ 1781461 h 3240490"/>
              <a:gd name="connsiteX27" fmla="*/ 1466089 w 5153304"/>
              <a:gd name="connsiteY27" fmla="*/ 2070218 h 3240490"/>
              <a:gd name="connsiteX28" fmla="*/ 1562342 w 5153304"/>
              <a:gd name="connsiteY28" fmla="*/ 2262724 h 3240490"/>
              <a:gd name="connsiteX29" fmla="*/ 1745222 w 5153304"/>
              <a:gd name="connsiteY29" fmla="*/ 2253098 h 3240490"/>
              <a:gd name="connsiteX30" fmla="*/ 1860725 w 5153304"/>
              <a:gd name="connsiteY30" fmla="*/ 2041343 h 3240490"/>
              <a:gd name="connsiteX31" fmla="*/ 2091732 w 5153304"/>
              <a:gd name="connsiteY31" fmla="*/ 1742959 h 3240490"/>
              <a:gd name="connsiteX32" fmla="*/ 2245736 w 5153304"/>
              <a:gd name="connsiteY32" fmla="*/ 1646707 h 3240490"/>
              <a:gd name="connsiteX33" fmla="*/ 2236110 w 5153304"/>
              <a:gd name="connsiteY33" fmla="*/ 1511953 h 3240490"/>
              <a:gd name="connsiteX34" fmla="*/ 2033980 w 5153304"/>
              <a:gd name="connsiteY34" fmla="*/ 1300197 h 3240490"/>
              <a:gd name="connsiteX35" fmla="*/ 2159108 w 5153304"/>
              <a:gd name="connsiteY35" fmla="*/ 944063 h 3240490"/>
              <a:gd name="connsiteX36" fmla="*/ 2332363 w 5153304"/>
              <a:gd name="connsiteY36" fmla="*/ 838185 h 3240490"/>
              <a:gd name="connsiteX37" fmla="*/ 2784750 w 5153304"/>
              <a:gd name="connsiteY37" fmla="*/ 799684 h 3240490"/>
              <a:gd name="connsiteX38" fmla="*/ 2890628 w 5153304"/>
              <a:gd name="connsiteY38" fmla="*/ 886311 h 3240490"/>
              <a:gd name="connsiteX39" fmla="*/ 2832877 w 5153304"/>
              <a:gd name="connsiteY39" fmla="*/ 924812 h 3240490"/>
              <a:gd name="connsiteX40" fmla="*/ 2881003 w 5153304"/>
              <a:gd name="connsiteY40" fmla="*/ 1059566 h 3240490"/>
              <a:gd name="connsiteX41" fmla="*/ 2900254 w 5153304"/>
              <a:gd name="connsiteY41" fmla="*/ 1242446 h 3240490"/>
              <a:gd name="connsiteX42" fmla="*/ 2900254 w 5153304"/>
              <a:gd name="connsiteY42" fmla="*/ 1492703 h 3240490"/>
              <a:gd name="connsiteX43" fmla="*/ 2900254 w 5153304"/>
              <a:gd name="connsiteY43" fmla="*/ 1588955 h 3240490"/>
              <a:gd name="connsiteX44" fmla="*/ 3044633 w 5153304"/>
              <a:gd name="connsiteY44" fmla="*/ 1733334 h 3240490"/>
              <a:gd name="connsiteX45" fmla="*/ 3198637 w 5153304"/>
              <a:gd name="connsiteY45" fmla="*/ 2002842 h 3240490"/>
              <a:gd name="connsiteX46" fmla="*/ 3275639 w 5153304"/>
              <a:gd name="connsiteY46" fmla="*/ 2147221 h 3240490"/>
              <a:gd name="connsiteX47" fmla="*/ 3314140 w 5153304"/>
              <a:gd name="connsiteY47" fmla="*/ 2291599 h 3240490"/>
              <a:gd name="connsiteX48" fmla="*/ 3535521 w 5153304"/>
              <a:gd name="connsiteY48" fmla="*/ 2281974 h 3240490"/>
              <a:gd name="connsiteX49" fmla="*/ 3631774 w 5153304"/>
              <a:gd name="connsiteY49" fmla="*/ 2195347 h 3240490"/>
              <a:gd name="connsiteX50" fmla="*/ 3824279 w 5153304"/>
              <a:gd name="connsiteY50" fmla="*/ 1781461 h 3240490"/>
              <a:gd name="connsiteX51" fmla="*/ 3843529 w 5153304"/>
              <a:gd name="connsiteY51" fmla="*/ 1492703 h 3240490"/>
              <a:gd name="connsiteX52" fmla="*/ 3968658 w 5153304"/>
              <a:gd name="connsiteY52" fmla="*/ 1175069 h 3240490"/>
              <a:gd name="connsiteX53" fmla="*/ 4055285 w 5153304"/>
              <a:gd name="connsiteY53" fmla="*/ 1011439 h 3240490"/>
              <a:gd name="connsiteX54" fmla="*/ 4026409 w 5153304"/>
              <a:gd name="connsiteY54" fmla="*/ 886311 h 3240490"/>
              <a:gd name="connsiteX55" fmla="*/ 3949407 w 5153304"/>
              <a:gd name="connsiteY55" fmla="*/ 684181 h 3240490"/>
              <a:gd name="connsiteX56" fmla="*/ 3910906 w 5153304"/>
              <a:gd name="connsiteY56" fmla="*/ 405048 h 3240490"/>
              <a:gd name="connsiteX57" fmla="*/ 3920532 w 5153304"/>
              <a:gd name="connsiteY57" fmla="*/ 212543 h 3240490"/>
              <a:gd name="connsiteX58" fmla="*/ 4016784 w 5153304"/>
              <a:gd name="connsiteY58" fmla="*/ 68164 h 3240490"/>
              <a:gd name="connsiteX59" fmla="*/ 4190039 w 5153304"/>
              <a:gd name="connsiteY59" fmla="*/ 39288 h 3240490"/>
              <a:gd name="connsiteX60" fmla="*/ 4440672 w 5153304"/>
              <a:gd name="connsiteY60" fmla="*/ 260 h 3240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5153304" h="3240490">
                <a:moveTo>
                  <a:pt x="4440672" y="260"/>
                </a:moveTo>
                <a:cubicBezTo>
                  <a:pt x="4468971" y="1488"/>
                  <a:pt x="4495240" y="7203"/>
                  <a:pt x="4517298" y="20037"/>
                </a:cubicBezTo>
                <a:cubicBezTo>
                  <a:pt x="4605530" y="71372"/>
                  <a:pt x="4652051" y="214146"/>
                  <a:pt x="4719428" y="347296"/>
                </a:cubicBezTo>
                <a:cubicBezTo>
                  <a:pt x="4786805" y="480445"/>
                  <a:pt x="4911934" y="709848"/>
                  <a:pt x="4921559" y="818934"/>
                </a:cubicBezTo>
                <a:cubicBezTo>
                  <a:pt x="4931184" y="928020"/>
                  <a:pt x="4785201" y="961709"/>
                  <a:pt x="4777180" y="1001814"/>
                </a:cubicBezTo>
                <a:cubicBezTo>
                  <a:pt x="4769159" y="1041919"/>
                  <a:pt x="4834932" y="974543"/>
                  <a:pt x="4873433" y="1059566"/>
                </a:cubicBezTo>
                <a:cubicBezTo>
                  <a:pt x="4911934" y="1144589"/>
                  <a:pt x="4966477" y="1357949"/>
                  <a:pt x="5008186" y="1511953"/>
                </a:cubicBezTo>
                <a:cubicBezTo>
                  <a:pt x="5049895" y="1665957"/>
                  <a:pt x="5125293" y="1845629"/>
                  <a:pt x="5123689" y="1983591"/>
                </a:cubicBezTo>
                <a:cubicBezTo>
                  <a:pt x="5122085" y="2121553"/>
                  <a:pt x="5009790" y="2227431"/>
                  <a:pt x="4998561" y="2339726"/>
                </a:cubicBezTo>
                <a:cubicBezTo>
                  <a:pt x="4987332" y="2452021"/>
                  <a:pt x="5038667" y="2533835"/>
                  <a:pt x="5056313" y="2657359"/>
                </a:cubicBezTo>
                <a:cubicBezTo>
                  <a:pt x="5073959" y="2780883"/>
                  <a:pt x="5088397" y="2974993"/>
                  <a:pt x="5104439" y="3080871"/>
                </a:cubicBezTo>
                <a:cubicBezTo>
                  <a:pt x="5112460" y="3133810"/>
                  <a:pt x="5130507" y="3174718"/>
                  <a:pt x="5143541" y="3208406"/>
                </a:cubicBezTo>
                <a:lnTo>
                  <a:pt x="5153304" y="3240490"/>
                </a:lnTo>
                <a:lnTo>
                  <a:pt x="0" y="3240490"/>
                </a:lnTo>
                <a:lnTo>
                  <a:pt x="0" y="3145933"/>
                </a:lnTo>
                <a:lnTo>
                  <a:pt x="12675" y="3128997"/>
                </a:lnTo>
                <a:cubicBezTo>
                  <a:pt x="107323" y="2968576"/>
                  <a:pt x="291807" y="2557898"/>
                  <a:pt x="359184" y="2349351"/>
                </a:cubicBezTo>
                <a:cubicBezTo>
                  <a:pt x="426561" y="2140804"/>
                  <a:pt x="392873" y="2002841"/>
                  <a:pt x="416936" y="1877713"/>
                </a:cubicBezTo>
                <a:cubicBezTo>
                  <a:pt x="440999" y="1752585"/>
                  <a:pt x="506771" y="1714084"/>
                  <a:pt x="503563" y="1598581"/>
                </a:cubicBezTo>
                <a:cubicBezTo>
                  <a:pt x="500355" y="1483078"/>
                  <a:pt x="400893" y="1306614"/>
                  <a:pt x="397685" y="1184694"/>
                </a:cubicBezTo>
                <a:cubicBezTo>
                  <a:pt x="394477" y="1062774"/>
                  <a:pt x="416936" y="939250"/>
                  <a:pt x="484313" y="867061"/>
                </a:cubicBezTo>
                <a:cubicBezTo>
                  <a:pt x="551690" y="794872"/>
                  <a:pt x="697672" y="759578"/>
                  <a:pt x="801946" y="751557"/>
                </a:cubicBezTo>
                <a:cubicBezTo>
                  <a:pt x="906220" y="743536"/>
                  <a:pt x="1028140" y="753161"/>
                  <a:pt x="1109955" y="818934"/>
                </a:cubicBezTo>
                <a:cubicBezTo>
                  <a:pt x="1191770" y="884707"/>
                  <a:pt x="1251126" y="1027481"/>
                  <a:pt x="1292835" y="1146193"/>
                </a:cubicBezTo>
                <a:cubicBezTo>
                  <a:pt x="1334545" y="1264905"/>
                  <a:pt x="1371442" y="1457410"/>
                  <a:pt x="1360212" y="1531204"/>
                </a:cubicBezTo>
                <a:cubicBezTo>
                  <a:pt x="1348982" y="1604998"/>
                  <a:pt x="1215833" y="1547246"/>
                  <a:pt x="1225458" y="1588955"/>
                </a:cubicBezTo>
                <a:cubicBezTo>
                  <a:pt x="1235083" y="1630664"/>
                  <a:pt x="1377858" y="1701251"/>
                  <a:pt x="1417963" y="1781461"/>
                </a:cubicBezTo>
                <a:cubicBezTo>
                  <a:pt x="1458068" y="1861671"/>
                  <a:pt x="1442026" y="1990007"/>
                  <a:pt x="1466089" y="2070218"/>
                </a:cubicBezTo>
                <a:cubicBezTo>
                  <a:pt x="1490152" y="2150428"/>
                  <a:pt x="1515820" y="2232244"/>
                  <a:pt x="1562342" y="2262724"/>
                </a:cubicBezTo>
                <a:cubicBezTo>
                  <a:pt x="1608864" y="2293204"/>
                  <a:pt x="1695492" y="2289995"/>
                  <a:pt x="1745222" y="2253098"/>
                </a:cubicBezTo>
                <a:cubicBezTo>
                  <a:pt x="1794952" y="2216201"/>
                  <a:pt x="1802973" y="2126366"/>
                  <a:pt x="1860725" y="2041343"/>
                </a:cubicBezTo>
                <a:cubicBezTo>
                  <a:pt x="1918477" y="1956320"/>
                  <a:pt x="2027564" y="1808732"/>
                  <a:pt x="2091732" y="1742959"/>
                </a:cubicBezTo>
                <a:cubicBezTo>
                  <a:pt x="2155901" y="1677186"/>
                  <a:pt x="2221673" y="1685208"/>
                  <a:pt x="2245736" y="1646707"/>
                </a:cubicBezTo>
                <a:cubicBezTo>
                  <a:pt x="2269799" y="1608206"/>
                  <a:pt x="2271403" y="1569705"/>
                  <a:pt x="2236110" y="1511953"/>
                </a:cubicBezTo>
                <a:cubicBezTo>
                  <a:pt x="2200817" y="1454201"/>
                  <a:pt x="2046814" y="1394845"/>
                  <a:pt x="2033980" y="1300197"/>
                </a:cubicBezTo>
                <a:cubicBezTo>
                  <a:pt x="2021146" y="1205549"/>
                  <a:pt x="2109378" y="1021065"/>
                  <a:pt x="2159108" y="944063"/>
                </a:cubicBezTo>
                <a:cubicBezTo>
                  <a:pt x="2208838" y="867061"/>
                  <a:pt x="2228089" y="862248"/>
                  <a:pt x="2332363" y="838185"/>
                </a:cubicBezTo>
                <a:cubicBezTo>
                  <a:pt x="2436637" y="814122"/>
                  <a:pt x="2691706" y="791663"/>
                  <a:pt x="2784750" y="799684"/>
                </a:cubicBezTo>
                <a:cubicBezTo>
                  <a:pt x="2877794" y="807705"/>
                  <a:pt x="2882607" y="865456"/>
                  <a:pt x="2890628" y="886311"/>
                </a:cubicBezTo>
                <a:cubicBezTo>
                  <a:pt x="2898649" y="907166"/>
                  <a:pt x="2834481" y="895936"/>
                  <a:pt x="2832877" y="924812"/>
                </a:cubicBezTo>
                <a:cubicBezTo>
                  <a:pt x="2831273" y="953688"/>
                  <a:pt x="2869774" y="1006627"/>
                  <a:pt x="2881003" y="1059566"/>
                </a:cubicBezTo>
                <a:cubicBezTo>
                  <a:pt x="2892233" y="1112505"/>
                  <a:pt x="2897046" y="1170257"/>
                  <a:pt x="2900254" y="1242446"/>
                </a:cubicBezTo>
                <a:cubicBezTo>
                  <a:pt x="2903462" y="1314635"/>
                  <a:pt x="2900254" y="1492703"/>
                  <a:pt x="2900254" y="1492703"/>
                </a:cubicBezTo>
                <a:cubicBezTo>
                  <a:pt x="2900254" y="1550454"/>
                  <a:pt x="2876191" y="1548850"/>
                  <a:pt x="2900254" y="1588955"/>
                </a:cubicBezTo>
                <a:cubicBezTo>
                  <a:pt x="2924317" y="1629060"/>
                  <a:pt x="2994903" y="1664353"/>
                  <a:pt x="3044633" y="1733334"/>
                </a:cubicBezTo>
                <a:cubicBezTo>
                  <a:pt x="3094363" y="1802315"/>
                  <a:pt x="3160136" y="1933861"/>
                  <a:pt x="3198637" y="2002842"/>
                </a:cubicBezTo>
                <a:cubicBezTo>
                  <a:pt x="3237138" y="2071823"/>
                  <a:pt x="3256389" y="2099095"/>
                  <a:pt x="3275639" y="2147221"/>
                </a:cubicBezTo>
                <a:cubicBezTo>
                  <a:pt x="3294889" y="2195347"/>
                  <a:pt x="3270826" y="2269140"/>
                  <a:pt x="3314140" y="2291599"/>
                </a:cubicBezTo>
                <a:cubicBezTo>
                  <a:pt x="3357454" y="2314058"/>
                  <a:pt x="3482582" y="2298016"/>
                  <a:pt x="3535521" y="2281974"/>
                </a:cubicBezTo>
                <a:cubicBezTo>
                  <a:pt x="3588460" y="2265932"/>
                  <a:pt x="3583648" y="2278766"/>
                  <a:pt x="3631774" y="2195347"/>
                </a:cubicBezTo>
                <a:cubicBezTo>
                  <a:pt x="3679900" y="2111928"/>
                  <a:pt x="3788987" y="1898568"/>
                  <a:pt x="3824279" y="1781461"/>
                </a:cubicBezTo>
                <a:cubicBezTo>
                  <a:pt x="3859572" y="1664354"/>
                  <a:pt x="3819466" y="1593768"/>
                  <a:pt x="3843529" y="1492703"/>
                </a:cubicBezTo>
                <a:cubicBezTo>
                  <a:pt x="3867592" y="1391638"/>
                  <a:pt x="3933365" y="1255280"/>
                  <a:pt x="3968658" y="1175069"/>
                </a:cubicBezTo>
                <a:cubicBezTo>
                  <a:pt x="4003951" y="1094858"/>
                  <a:pt x="4045660" y="1059565"/>
                  <a:pt x="4055285" y="1011439"/>
                </a:cubicBezTo>
                <a:cubicBezTo>
                  <a:pt x="4064910" y="963313"/>
                  <a:pt x="4044055" y="940854"/>
                  <a:pt x="4026409" y="886311"/>
                </a:cubicBezTo>
                <a:cubicBezTo>
                  <a:pt x="4008763" y="831768"/>
                  <a:pt x="3968658" y="764391"/>
                  <a:pt x="3949407" y="684181"/>
                </a:cubicBezTo>
                <a:cubicBezTo>
                  <a:pt x="3930157" y="603970"/>
                  <a:pt x="3915719" y="483654"/>
                  <a:pt x="3910906" y="405048"/>
                </a:cubicBezTo>
                <a:cubicBezTo>
                  <a:pt x="3906093" y="326442"/>
                  <a:pt x="3902886" y="268690"/>
                  <a:pt x="3920532" y="212543"/>
                </a:cubicBezTo>
                <a:cubicBezTo>
                  <a:pt x="3938178" y="156396"/>
                  <a:pt x="3971866" y="97040"/>
                  <a:pt x="4016784" y="68164"/>
                </a:cubicBezTo>
                <a:cubicBezTo>
                  <a:pt x="4061702" y="39288"/>
                  <a:pt x="4106620" y="47309"/>
                  <a:pt x="4190039" y="39288"/>
                </a:cubicBezTo>
                <a:cubicBezTo>
                  <a:pt x="4252603" y="33272"/>
                  <a:pt x="4355774" y="-3424"/>
                  <a:pt x="4440672" y="260"/>
                </a:cubicBezTo>
                <a:close/>
              </a:path>
            </a:pathLst>
          </a:custGeom>
        </p:spPr>
      </p:pic>
      <p:sp>
        <p:nvSpPr>
          <p:cNvPr id="13" name="Bong bóng Lời nói: Hình chữ nhật với Góc Tròn 12">
            <a:extLst>
              <a:ext uri="{FF2B5EF4-FFF2-40B4-BE49-F238E27FC236}">
                <a16:creationId xmlns:a16="http://schemas.microsoft.com/office/drawing/2014/main" id="{8C04AA33-B59D-3501-C7DC-6E1461352EE1}"/>
              </a:ext>
            </a:extLst>
          </p:cNvPr>
          <p:cNvSpPr/>
          <p:nvPr/>
        </p:nvSpPr>
        <p:spPr>
          <a:xfrm>
            <a:off x="10719666" y="2475660"/>
            <a:ext cx="5038653" cy="1562940"/>
          </a:xfrm>
          <a:prstGeom prst="wedgeRoundRectCallout">
            <a:avLst>
              <a:gd name="adj1" fmla="val -64141"/>
              <a:gd name="adj2" fmla="val 37965"/>
              <a:gd name="adj3" fmla="val 16667"/>
            </a:avLst>
          </a:prstGeom>
          <a:solidFill>
            <a:schemeClr val="bg1"/>
          </a:solidFill>
          <a:ln w="28575">
            <a:solidFill>
              <a:srgbClr val="EB008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Em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ghép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được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những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hình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nào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Bong bóng Lời nói: Hình chữ nhật với Góc Tròn 14">
            <a:extLst>
              <a:ext uri="{FF2B5EF4-FFF2-40B4-BE49-F238E27FC236}">
                <a16:creationId xmlns:a16="http://schemas.microsoft.com/office/drawing/2014/main" id="{9A1CEC20-6FAA-30F9-ECB2-0B3F4E548D82}"/>
              </a:ext>
            </a:extLst>
          </p:cNvPr>
          <p:cNvSpPr/>
          <p:nvPr/>
        </p:nvSpPr>
        <p:spPr>
          <a:xfrm>
            <a:off x="10957719" y="4476330"/>
            <a:ext cx="5038653" cy="1562940"/>
          </a:xfrm>
          <a:prstGeom prst="wedgeRoundRectCallout">
            <a:avLst>
              <a:gd name="adj1" fmla="val 29300"/>
              <a:gd name="adj2" fmla="val 91491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Chúng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mình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cùng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thảo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luận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nhóm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011878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2272</TotalTime>
  <Words>151</Words>
  <Application>Microsoft Office PowerPoint</Application>
  <PresentationFormat>Custom</PresentationFormat>
  <Paragraphs>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Arial-Rounded</vt:lpstr>
      <vt:lpstr>AvantGarde</vt:lpstr>
      <vt:lpstr>Calibri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MY PC</dc:creator>
  <dc:description>9Slide.vn</dc:description>
  <cp:lastModifiedBy>Đào Thị Minh Phượng</cp:lastModifiedBy>
  <cp:revision>259</cp:revision>
  <dcterms:created xsi:type="dcterms:W3CDTF">2022-07-10T01:37:20Z</dcterms:created>
  <dcterms:modified xsi:type="dcterms:W3CDTF">2023-04-16T09:06:51Z</dcterms:modified>
  <cp:category>9Slide.vn</cp:category>
</cp:coreProperties>
</file>