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85" r:id="rId4"/>
    <p:sldId id="260" r:id="rId5"/>
    <p:sldId id="273" r:id="rId6"/>
    <p:sldId id="286" r:id="rId7"/>
    <p:sldId id="262" r:id="rId8"/>
    <p:sldId id="276" r:id="rId9"/>
    <p:sldId id="2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EDBAB"/>
    <a:srgbClr val="FFFFFF"/>
    <a:srgbClr val="30BC8B"/>
    <a:srgbClr val="CFE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8859" autoAdjust="0"/>
  </p:normalViewPr>
  <p:slideViewPr>
    <p:cSldViewPr snapToGrid="0">
      <p:cViewPr>
        <p:scale>
          <a:sx n="55" d="100"/>
          <a:sy n="55" d="100"/>
        </p:scale>
        <p:origin x="1338" y="714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Bầm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ngón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vật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1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Bầm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ngón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vật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68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nhà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54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Hình ảnh 65">
            <a:extLst>
              <a:ext uri="{FF2B5EF4-FFF2-40B4-BE49-F238E27FC236}">
                <a16:creationId xmlns:a16="http://schemas.microsoft.com/office/drawing/2014/main" id="{6F8C822F-B70E-C33E-06C3-54C286FDB9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95" t="1" r="3958" b="-10348"/>
          <a:stretch/>
        </p:blipFill>
        <p:spPr>
          <a:xfrm>
            <a:off x="0" y="5876132"/>
            <a:ext cx="12192000" cy="108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C19116E-7EAF-1DF3-63E0-DC205A333B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403" y="829151"/>
            <a:ext cx="11891716" cy="597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625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2F9B1BA-5BF1-9C7A-255D-4F3497EC13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" y="23446"/>
            <a:ext cx="10936225" cy="6858000"/>
          </a:xfrm>
          <a:prstGeom prst="rect">
            <a:avLst/>
          </a:prstGeom>
        </p:spPr>
      </p:pic>
      <p:pic>
        <p:nvPicPr>
          <p:cNvPr id="66" name="Hình ảnh 65">
            <a:extLst>
              <a:ext uri="{FF2B5EF4-FFF2-40B4-BE49-F238E27FC236}">
                <a16:creationId xmlns:a16="http://schemas.microsoft.com/office/drawing/2014/main" id="{6F8C822F-B70E-C33E-06C3-54C286FDB9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895" t="1" r="3958" b="-10348"/>
          <a:stretch/>
        </p:blipFill>
        <p:spPr>
          <a:xfrm>
            <a:off x="0" y="5876132"/>
            <a:ext cx="12192000" cy="108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8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Hình ảnh 65">
            <a:extLst>
              <a:ext uri="{FF2B5EF4-FFF2-40B4-BE49-F238E27FC236}">
                <a16:creationId xmlns:a16="http://schemas.microsoft.com/office/drawing/2014/main" id="{6F8C822F-B70E-C33E-06C3-54C286FDB9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95" t="1" r="3958" b="-10348"/>
          <a:stretch/>
        </p:blipFill>
        <p:spPr>
          <a:xfrm>
            <a:off x="0" y="5876132"/>
            <a:ext cx="12192000" cy="1083468"/>
          </a:xfrm>
          <a:prstGeom prst="rect">
            <a:avLst/>
          </a:prstGeom>
        </p:spPr>
      </p:pic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5668E983-7DEE-B03C-745A-0DB5FF751E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" y="83230"/>
            <a:ext cx="12070104" cy="603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4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80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60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1" r:id="rId3"/>
    <p:sldLayoutId id="2147483652" r:id="rId4"/>
    <p:sldLayoutId id="2147483650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7E1F55C0-A888-1E96-62BC-0D293E6F4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87605AE1-397E-FB60-9E5A-02579FF82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635" y="1662543"/>
            <a:ext cx="6782388" cy="4130398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2024F208-B35C-3FEF-C4F4-A9E3B5630A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90" y="2370081"/>
            <a:ext cx="5450145" cy="4049369"/>
          </a:xfrm>
          <a:prstGeom prst="rect">
            <a:avLst/>
          </a:prstGeom>
        </p:spPr>
      </p:pic>
      <p:pic>
        <p:nvPicPr>
          <p:cNvPr id="9" name="Hình ảnh 8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1342BAA2-D41F-D09E-EA3F-339A66F029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227" y="4210089"/>
            <a:ext cx="2207938" cy="2463362"/>
          </a:xfrm>
          <a:prstGeom prst="rect">
            <a:avLst/>
          </a:prstGeom>
        </p:spPr>
      </p:pic>
      <p:pic>
        <p:nvPicPr>
          <p:cNvPr id="11" name="Hình ảnh 10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AA9CC275-195C-59E5-A760-34E819301B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796" y="4196155"/>
            <a:ext cx="2698892" cy="2463362"/>
          </a:xfrm>
          <a:prstGeom prst="rect">
            <a:avLst/>
          </a:prstGeom>
        </p:spPr>
      </p:pic>
      <p:pic>
        <p:nvPicPr>
          <p:cNvPr id="13" name="Hình ảnh 12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57CD57C8-8F72-419A-2585-0F49284041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11" y="3886835"/>
            <a:ext cx="1669772" cy="1574182"/>
          </a:xfrm>
          <a:prstGeom prst="rect">
            <a:avLst/>
          </a:prstGeom>
        </p:spPr>
      </p:pic>
      <p:grpSp>
        <p:nvGrpSpPr>
          <p:cNvPr id="16" name="Nhóm 15">
            <a:extLst>
              <a:ext uri="{FF2B5EF4-FFF2-40B4-BE49-F238E27FC236}">
                <a16:creationId xmlns:a16="http://schemas.microsoft.com/office/drawing/2014/main" id="{C3D6EC78-275E-1FB6-BC7C-64B59C62DF97}"/>
              </a:ext>
            </a:extLst>
          </p:cNvPr>
          <p:cNvGrpSpPr/>
          <p:nvPr/>
        </p:nvGrpSpPr>
        <p:grpSpPr>
          <a:xfrm>
            <a:off x="703384" y="195511"/>
            <a:ext cx="11036719" cy="1281597"/>
            <a:chOff x="1409700" y="127000"/>
            <a:chExt cx="9969500" cy="594243"/>
          </a:xfrm>
        </p:grpSpPr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4BA2B8AD-6F9A-730B-4F1C-4A7F98C1DBE0}"/>
                </a:ext>
              </a:extLst>
            </p:cNvPr>
            <p:cNvSpPr txBox="1"/>
            <p:nvPr/>
          </p:nvSpPr>
          <p:spPr>
            <a:xfrm>
              <a:off x="1409700" y="127000"/>
              <a:ext cx="9969500" cy="584775"/>
            </a:xfrm>
            <a:prstGeom prst="rect">
              <a:avLst/>
            </a:prstGeom>
            <a:noFill/>
          </p:spPr>
          <p:txBody>
            <a:bodyPr wrap="square" rtlCol="0">
              <a:prstTxWarp prst="textWave1">
                <a:avLst/>
              </a:prstTxWarp>
              <a:spAutoFit/>
            </a:bodyPr>
            <a:lstStyle/>
            <a:p>
              <a:pPr algn="l"/>
              <a:r>
                <a:rPr lang="en-US" sz="3200">
                  <a:ln w="2286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CHÀO MỪNG QUÝ THẦY CÔ ĐẾN ĐẾN DỰ TIẾT HỌC</a:t>
              </a:r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DDFE9ABC-0F72-37F4-272B-B483EC10388E}"/>
                </a:ext>
              </a:extLst>
            </p:cNvPr>
            <p:cNvSpPr txBox="1"/>
            <p:nvPr/>
          </p:nvSpPr>
          <p:spPr>
            <a:xfrm>
              <a:off x="1409700" y="136468"/>
              <a:ext cx="9969500" cy="584775"/>
            </a:xfrm>
            <a:prstGeom prst="rect">
              <a:avLst/>
            </a:prstGeom>
            <a:noFill/>
          </p:spPr>
          <p:txBody>
            <a:bodyPr wrap="square" rtlCol="0">
              <a:prstTxWarp prst="textWave1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À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Ừ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Ý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Ầ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Ế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200" dirty="0" err="1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Ế</a:t>
              </a:r>
              <a:r>
                <a:rPr lang="en-US" sz="3200" dirty="0" err="1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Ự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Ế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Ọ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C14A2696-0465-0AD5-B1DF-CBC095849691}"/>
              </a:ext>
            </a:extLst>
          </p:cNvPr>
          <p:cNvGrpSpPr/>
          <p:nvPr/>
        </p:nvGrpSpPr>
        <p:grpSpPr>
          <a:xfrm>
            <a:off x="3967163" y="2155846"/>
            <a:ext cx="4713514" cy="646331"/>
            <a:chOff x="4057814" y="1362316"/>
            <a:chExt cx="4713514" cy="646331"/>
          </a:xfrm>
        </p:grpSpPr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16F12C3C-3845-F822-BD14-ABD64E3EBF41}"/>
                </a:ext>
              </a:extLst>
            </p:cNvPr>
            <p:cNvSpPr txBox="1"/>
            <p:nvPr/>
          </p:nvSpPr>
          <p:spPr>
            <a:xfrm>
              <a:off x="4057814" y="1362316"/>
              <a:ext cx="4713514" cy="64633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6600">
                  <a:ln w="165100">
                    <a:solidFill>
                      <a:schemeClr val="tx1">
                        <a:lumMod val="5000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Môn Toán 3</a:t>
              </a: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9FB6DF44-EEA0-7732-3896-FE66FC195354}"/>
                </a:ext>
              </a:extLst>
            </p:cNvPr>
            <p:cNvSpPr txBox="1"/>
            <p:nvPr/>
          </p:nvSpPr>
          <p:spPr>
            <a:xfrm>
              <a:off x="4057814" y="1362316"/>
              <a:ext cx="4713514" cy="64633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6600" dirty="0" err="1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Môn</a:t>
              </a:r>
              <a:r>
                <a:rPr lang="en-US" sz="6600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6600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83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mũi tên&#10;&#10;Mô tả được tạo tự động">
            <a:extLst>
              <a:ext uri="{FF2B5EF4-FFF2-40B4-BE49-F238E27FC236}">
                <a16:creationId xmlns:a16="http://schemas.microsoft.com/office/drawing/2014/main" id="{B3AB6FB8-98F5-06CF-C8CD-1BE31C11F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Hình ảnh 4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FE06CCD8-8A6B-4E98-1103-120E30CD8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01" y="3672627"/>
            <a:ext cx="2886478" cy="3048425"/>
          </a:xfrm>
          <a:prstGeom prst="rect">
            <a:avLst/>
          </a:prstGeom>
        </p:spPr>
      </p:pic>
      <p:pic>
        <p:nvPicPr>
          <p:cNvPr id="7" name="Hình ảnh 6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00ACF51B-31A6-9A6F-9AA1-C625A70B8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3349">
            <a:off x="3677247" y="1136004"/>
            <a:ext cx="5172787" cy="140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5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F635F25F-4253-0D47-082F-D58489658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570339"/>
            <a:ext cx="3908356" cy="4127636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4C80FEA-95D3-3C23-D511-87B6980F79AC}"/>
              </a:ext>
            </a:extLst>
          </p:cNvPr>
          <p:cNvSpPr txBox="1"/>
          <p:nvPr/>
        </p:nvSpPr>
        <p:spPr>
          <a:xfrm>
            <a:off x="5559496" y="1013410"/>
            <a:ext cx="63627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 lớp đứng rồi dang tay sang hai bên.</a:t>
            </a:r>
          </a:p>
          <a:p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Quản trò: (Hô) Gió thổi, gió thổi.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 lớp: Về đâu, về đâu?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Quản trò: Bên trái, bên trái.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 lớp: Nghiêng người sang bên trái.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Quản trò: Gió thổi, gió thổi.</a:t>
            </a:r>
            <a:b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 lớp: Về đâu, về đâu?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Quản trò: Bên phải, bên phải.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 lớp: Nghiêng người sang bên phải.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Quản trò hô rồi làm tiếp với các vị trí: trước, sau.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CFC94C4-66C0-FE40-57B9-53BC842C88EE}"/>
              </a:ext>
            </a:extLst>
          </p:cNvPr>
          <p:cNvSpPr txBox="1"/>
          <p:nvPr/>
        </p:nvSpPr>
        <p:spPr>
          <a:xfrm>
            <a:off x="533400" y="850900"/>
            <a:ext cx="426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GIÓ THỔI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AE9CADBF-C5C7-237C-2AB8-0C16BEB894FB}"/>
              </a:ext>
            </a:extLst>
          </p:cNvPr>
          <p:cNvSpPr txBox="1"/>
          <p:nvPr/>
        </p:nvSpPr>
        <p:spPr>
          <a:xfrm>
            <a:off x="6096000" y="6350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Luật chơi</a:t>
            </a:r>
          </a:p>
        </p:txBody>
      </p:sp>
    </p:spTree>
    <p:extLst>
      <p:ext uri="{BB962C8B-B14F-4D97-AF65-F5344CB8AC3E}">
        <p14:creationId xmlns:p14="http://schemas.microsoft.com/office/powerpoint/2010/main" val="23839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2D721E9-7275-89F8-ACFC-053624838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412" y="1074162"/>
            <a:ext cx="6248461" cy="4339286"/>
          </a:xfrm>
          <a:prstGeom prst="rect">
            <a:avLst/>
          </a:prstGeom>
        </p:spPr>
      </p:pic>
      <p:pic>
        <p:nvPicPr>
          <p:cNvPr id="5" name="Hình ảnh 4" descr="Ảnh có chứa mẫu họa, đồ họa véc-tơ&#10;&#10;Mô tả được tạo tự động">
            <a:extLst>
              <a:ext uri="{FF2B5EF4-FFF2-40B4-BE49-F238E27FC236}">
                <a16:creationId xmlns:a16="http://schemas.microsoft.com/office/drawing/2014/main" id="{15636215-3F9E-970C-BCA5-6D4F3E3E5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8" y="2639027"/>
            <a:ext cx="5982552" cy="478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1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33D4707-243D-550A-6EA6-C5EAE2326ED7}"/>
              </a:ext>
            </a:extLst>
          </p:cNvPr>
          <p:cNvSpPr txBox="1"/>
          <p:nvPr/>
        </p:nvSpPr>
        <p:spPr>
          <a:xfrm>
            <a:off x="1136675" y="186629"/>
            <a:ext cx="108970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Quan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sát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sơ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đô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̀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các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phòng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của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một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trung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tâm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thê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̉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dục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thẩm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mĩ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lời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các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hỏi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DA9F95BC-8BC3-B556-0FE6-B640EC7A5F92}"/>
              </a:ext>
            </a:extLst>
          </p:cNvPr>
          <p:cNvSpPr txBox="1"/>
          <p:nvPr/>
        </p:nvSpPr>
        <p:spPr>
          <a:xfrm>
            <a:off x="5355026" y="1320696"/>
            <a:ext cx="6836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Phòng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nào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có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diện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tích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lớn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nhất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1F27CA8F-BB65-FCE0-4814-DD254AA534BE}"/>
              </a:ext>
            </a:extLst>
          </p:cNvPr>
          <p:cNvSpPr txBox="1"/>
          <p:nvPr/>
        </p:nvSpPr>
        <p:spPr>
          <a:xfrm>
            <a:off x="5355027" y="3403922"/>
            <a:ext cx="6595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b)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Phòng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nào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có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diện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tích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bé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nhất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DF0E4A2-D883-9286-1558-BB3FCBDFF4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5" t="26686" r="49941" b="7894"/>
          <a:stretch/>
        </p:blipFill>
        <p:spPr>
          <a:xfrm>
            <a:off x="241300" y="1320696"/>
            <a:ext cx="4991078" cy="4305403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69BE02E4-CA13-8844-A908-8847F6FA36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386"/>
          <a:stretch/>
        </p:blipFill>
        <p:spPr>
          <a:xfrm>
            <a:off x="5304226" y="1945515"/>
            <a:ext cx="3141577" cy="1267802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55F009DE-DDC1-A36F-B2DC-60DBFCFC58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7670" y="1945515"/>
            <a:ext cx="3609837" cy="1305685"/>
          </a:xfrm>
          <a:prstGeom prst="rect">
            <a:avLst/>
          </a:prstGeom>
        </p:spPr>
      </p:pic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81EE3ED5-AB4B-F539-5482-60A2E02A2E82}"/>
              </a:ext>
            </a:extLst>
          </p:cNvPr>
          <p:cNvSpPr/>
          <p:nvPr/>
        </p:nvSpPr>
        <p:spPr>
          <a:xfrm>
            <a:off x="5355026" y="1932815"/>
            <a:ext cx="523219" cy="5232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C462357F-2C9F-53F5-0532-47389B6D50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386"/>
          <a:stretch/>
        </p:blipFill>
        <p:spPr>
          <a:xfrm>
            <a:off x="5304226" y="4079864"/>
            <a:ext cx="3141577" cy="1267802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BF7087F7-C8E8-B4BE-15CD-CD38694002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7670" y="4079864"/>
            <a:ext cx="3609837" cy="1305685"/>
          </a:xfrm>
          <a:prstGeom prst="rect">
            <a:avLst/>
          </a:prstGeom>
        </p:spPr>
      </p:pic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145BBD14-A8B2-784E-53B4-5B31BE46CE2E}"/>
              </a:ext>
            </a:extLst>
          </p:cNvPr>
          <p:cNvSpPr/>
          <p:nvPr/>
        </p:nvSpPr>
        <p:spPr>
          <a:xfrm>
            <a:off x="8465815" y="4862330"/>
            <a:ext cx="523219" cy="5232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Nhóm 11">
            <a:extLst>
              <a:ext uri="{FF2B5EF4-FFF2-40B4-BE49-F238E27FC236}">
                <a16:creationId xmlns:a16="http://schemas.microsoft.com/office/drawing/2014/main" id="{9A5387B2-A4FA-A420-5A45-11121D61082F}"/>
              </a:ext>
            </a:extLst>
          </p:cNvPr>
          <p:cNvGrpSpPr/>
          <p:nvPr/>
        </p:nvGrpSpPr>
        <p:grpSpPr>
          <a:xfrm>
            <a:off x="320919" y="232996"/>
            <a:ext cx="793745" cy="793745"/>
            <a:chOff x="0" y="0"/>
            <a:chExt cx="1051719" cy="1051719"/>
          </a:xfrm>
        </p:grpSpPr>
        <p:sp>
          <p:nvSpPr>
            <p:cNvPr id="4" name="Hình Bầu dục 9">
              <a:extLst>
                <a:ext uri="{FF2B5EF4-FFF2-40B4-BE49-F238E27FC236}">
                  <a16:creationId xmlns:a16="http://schemas.microsoft.com/office/drawing/2014/main" id="{28CB643C-6D7C-5B7D-BB9E-89BC9C76E9F3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6" name="Hình Bầu dục 10">
              <a:extLst>
                <a:ext uri="{FF2B5EF4-FFF2-40B4-BE49-F238E27FC236}">
                  <a16:creationId xmlns:a16="http://schemas.microsoft.com/office/drawing/2014/main" id="{228E3D62-8AF3-EE26-1CAB-D7DFFABCF8EA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62202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33D4707-243D-550A-6EA6-C5EAE2326ED7}"/>
              </a:ext>
            </a:extLst>
          </p:cNvPr>
          <p:cNvSpPr txBox="1"/>
          <p:nvPr/>
        </p:nvSpPr>
        <p:spPr>
          <a:xfrm>
            <a:off x="400738" y="278630"/>
            <a:ext cx="12295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 </a:t>
            </a:r>
            <a:r>
              <a:rPr lang="en-US" sz="2700" b="1" kern="1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Theo </a:t>
            </a:r>
            <a:r>
              <a:rPr lang="en-US" sz="2700" b="1" kern="1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em</a:t>
            </a:r>
            <a:r>
              <a:rPr lang="en-US" sz="2700" b="1" kern="1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, </a:t>
            </a:r>
            <a:r>
              <a:rPr lang="en-US" sz="2700" b="1" kern="1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miếng</a:t>
            </a:r>
            <a:r>
              <a:rPr lang="en-US" sz="2700" b="1" kern="1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700" b="1" kern="1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đê</a:t>
            </a:r>
            <a:r>
              <a:rPr lang="en-US" sz="2700" b="1" kern="1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̀ can ở </a:t>
            </a:r>
            <a:r>
              <a:rPr lang="en-US" sz="2700" b="1" kern="1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</a:t>
            </a:r>
            <a:r>
              <a:rPr lang="en-US" sz="2700" b="1" kern="1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A có </a:t>
            </a:r>
            <a:r>
              <a:rPr lang="en-US" sz="2700" b="1" kern="1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đủ</a:t>
            </a:r>
            <a:r>
              <a:rPr lang="en-US" sz="2700" b="1" kern="1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700" b="1" kern="1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đê</a:t>
            </a:r>
            <a:r>
              <a:rPr lang="en-US" sz="2700" b="1" kern="1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̉ </a:t>
            </a:r>
            <a:r>
              <a:rPr lang="en-US" sz="2700" b="1" kern="1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dán</a:t>
            </a:r>
            <a:r>
              <a:rPr lang="en-US" sz="2700" b="1" kern="1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700" b="1" kern="1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thành</a:t>
            </a:r>
            <a:r>
              <a:rPr lang="en-US" sz="2700" b="1" kern="1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700" b="1" kern="1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</a:t>
            </a:r>
            <a:r>
              <a:rPr lang="en-US" sz="2700" b="1" kern="1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B </a:t>
            </a:r>
            <a:r>
              <a:rPr lang="en-US" sz="2700" b="1" kern="1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không</a:t>
            </a:r>
            <a:r>
              <a:rPr lang="en-US" sz="2700" b="1" kern="1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803F5DE-0897-8204-0DDB-0E9399BD2F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6" t="22151" r="57034" b="11626"/>
          <a:stretch/>
        </p:blipFill>
        <p:spPr>
          <a:xfrm>
            <a:off x="200891" y="1320696"/>
            <a:ext cx="3574639" cy="3619603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0816FD71-C256-560F-C880-CA7130DB7B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7" t="22151" r="7229" b="11626"/>
          <a:stretch/>
        </p:blipFill>
        <p:spPr>
          <a:xfrm>
            <a:off x="3775530" y="1320696"/>
            <a:ext cx="4060370" cy="3619603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3010FB41-A0D8-F8A6-026E-13375CCA3E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0880" y="1092096"/>
            <a:ext cx="1831278" cy="946160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84D8D09C-6550-3874-156C-62D4A9C1510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897" t="1" b="1360"/>
          <a:stretch/>
        </p:blipFill>
        <p:spPr>
          <a:xfrm>
            <a:off x="8470880" y="2266887"/>
            <a:ext cx="2706341" cy="920814"/>
          </a:xfrm>
          <a:prstGeom prst="rect">
            <a:avLst/>
          </a:prstGeom>
        </p:spPr>
      </p:pic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C17E4AD5-A6BB-2349-CB24-CE0184B0F099}"/>
              </a:ext>
            </a:extLst>
          </p:cNvPr>
          <p:cNvSpPr/>
          <p:nvPr/>
        </p:nvSpPr>
        <p:spPr>
          <a:xfrm>
            <a:off x="8521680" y="1206501"/>
            <a:ext cx="749320" cy="7493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E32AABD4-838C-05FC-DA0C-C19877EC10FE}"/>
              </a:ext>
            </a:extLst>
          </p:cNvPr>
          <p:cNvSpPr/>
          <p:nvPr/>
        </p:nvSpPr>
        <p:spPr>
          <a:xfrm>
            <a:off x="889000" y="5064369"/>
            <a:ext cx="10288221" cy="955431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Có </a:t>
            </a:r>
            <a:r>
              <a:rPr lang="en-US" sz="2800" b="1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những</a:t>
            </a:r>
            <a:r>
              <a:rPr lang="en-US" sz="28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</a:t>
            </a:r>
            <a:r>
              <a:rPr lang="en-US" sz="28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khác</a:t>
            </a:r>
            <a:r>
              <a:rPr lang="en-US" sz="28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nhau</a:t>
            </a:r>
            <a:r>
              <a:rPr lang="en-US" sz="28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diện</a:t>
            </a:r>
            <a:r>
              <a:rPr lang="en-US" sz="28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tích</a:t>
            </a:r>
            <a:r>
              <a:rPr lang="en-US" sz="28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bằng</a:t>
            </a:r>
            <a:r>
              <a:rPr lang="en-US" sz="28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nhau</a:t>
            </a:r>
            <a:r>
              <a:rPr lang="en-US" sz="28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" name="Nhóm 11">
            <a:extLst>
              <a:ext uri="{FF2B5EF4-FFF2-40B4-BE49-F238E27FC236}">
                <a16:creationId xmlns:a16="http://schemas.microsoft.com/office/drawing/2014/main" id="{0D3A2907-1B3B-8E1E-13F4-87C0B2D7089C}"/>
              </a:ext>
            </a:extLst>
          </p:cNvPr>
          <p:cNvGrpSpPr/>
          <p:nvPr/>
        </p:nvGrpSpPr>
        <p:grpSpPr>
          <a:xfrm>
            <a:off x="162657" y="158262"/>
            <a:ext cx="692633" cy="692633"/>
            <a:chOff x="0" y="0"/>
            <a:chExt cx="1051719" cy="1051719"/>
          </a:xfrm>
        </p:grpSpPr>
        <p:sp>
          <p:nvSpPr>
            <p:cNvPr id="4" name="Hình Bầu dục 9">
              <a:extLst>
                <a:ext uri="{FF2B5EF4-FFF2-40B4-BE49-F238E27FC236}">
                  <a16:creationId xmlns:a16="http://schemas.microsoft.com/office/drawing/2014/main" id="{E942852E-44C1-34DD-F512-182C10856321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7" name="Hình Bầu dục 10">
              <a:extLst>
                <a:ext uri="{FF2B5EF4-FFF2-40B4-BE49-F238E27FC236}">
                  <a16:creationId xmlns:a16="http://schemas.microsoft.com/office/drawing/2014/main" id="{7DF8DD32-63E9-A20F-A74D-B24FC43D0B9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81270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858453D-E4B0-E175-B117-CEFD87FC1BC1}"/>
              </a:ext>
            </a:extLst>
          </p:cNvPr>
          <p:cNvSpPr txBox="1"/>
          <p:nvPr/>
        </p:nvSpPr>
        <p:spPr>
          <a:xfrm>
            <a:off x="1100288" y="176742"/>
            <a:ext cx="11655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Thực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hành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Tạo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lập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những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nhật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có chu vi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bằng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nhau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nhưng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diện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tích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khác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nhau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lại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kết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quả.</a:t>
            </a:r>
            <a:endParaRPr lang="en-US" sz="3200" b="1" i="1" dirty="0">
              <a:solidFill>
                <a:srgbClr val="0070C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4FB3C26E-C585-A182-158A-6479CF2B48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6" t="37395" r="31373" b="29657"/>
          <a:stretch/>
        </p:blipFill>
        <p:spPr>
          <a:xfrm>
            <a:off x="152399" y="2260600"/>
            <a:ext cx="6837571" cy="184150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08A3DDDC-B7EA-8911-78DD-D72DD25D0E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824" b="89368" l="70322" r="95424">
                        <a14:foregroundMark x1="72587" y1="34770" x2="72134" y2="69444"/>
                        <a14:foregroundMark x1="72134" y1="69444" x2="71319" y2="70881"/>
                        <a14:foregroundMark x1="85863" y1="36782" x2="88446" y2="64464"/>
                        <a14:foregroundMark x1="70594" y1="36877" x2="95424" y2="37452"/>
                        <a14:foregroundMark x1="91300" y1="36398" x2="90666" y2="59866"/>
                        <a14:foregroundMark x1="70322" y1="70402" x2="70322" y2="70402"/>
                        <a14:foregroundMark x1="94019" y1="36111" x2="94019" y2="36111"/>
                        <a14:foregroundMark x1="88854" y1="79693" x2="89533" y2="89368"/>
                        <a14:foregroundMark x1="94880" y1="35824" x2="94880" y2="35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588" t="33359" r="4814" b="8165"/>
          <a:stretch/>
        </p:blipFill>
        <p:spPr>
          <a:xfrm>
            <a:off x="7103662" y="1587501"/>
            <a:ext cx="4935940" cy="533400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92EABB4E-5146-64BA-2977-F84D38516A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2428" y="1344669"/>
            <a:ext cx="1737511" cy="829128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9ADB6834-FFD1-3903-F31C-15E3C89C860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01"/>
          <a:stretch/>
        </p:blipFill>
        <p:spPr>
          <a:xfrm>
            <a:off x="1659616" y="3868914"/>
            <a:ext cx="3979184" cy="297638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BC36712-D623-2477-C912-57DB767538AB}"/>
              </a:ext>
            </a:extLst>
          </p:cNvPr>
          <p:cNvGrpSpPr/>
          <p:nvPr/>
        </p:nvGrpSpPr>
        <p:grpSpPr>
          <a:xfrm>
            <a:off x="172849" y="151462"/>
            <a:ext cx="1022905" cy="1009123"/>
            <a:chOff x="313526" y="98708"/>
            <a:chExt cx="1051719" cy="1051719"/>
          </a:xfrm>
        </p:grpSpPr>
        <p:sp>
          <p:nvSpPr>
            <p:cNvPr id="4" name="Hình Bầu dục 9">
              <a:extLst>
                <a:ext uri="{FF2B5EF4-FFF2-40B4-BE49-F238E27FC236}">
                  <a16:creationId xmlns:a16="http://schemas.microsoft.com/office/drawing/2014/main" id="{F92719F6-8EF8-709E-9DE8-C1496623388F}"/>
                </a:ext>
              </a:extLst>
            </p:cNvPr>
            <p:cNvSpPr/>
            <p:nvPr/>
          </p:nvSpPr>
          <p:spPr>
            <a:xfrm>
              <a:off x="313526" y="98708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36A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1629080-1527-1EA4-AF91-8661B0F56040}"/>
                </a:ext>
              </a:extLst>
            </p:cNvPr>
            <p:cNvSpPr/>
            <p:nvPr/>
          </p:nvSpPr>
          <p:spPr>
            <a:xfrm>
              <a:off x="442119" y="304800"/>
              <a:ext cx="762000" cy="685800"/>
            </a:xfrm>
            <a:prstGeom prst="rect">
              <a:avLst/>
            </a:prstGeom>
            <a:solidFill>
              <a:srgbClr val="FF66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vi-VN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105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392;p33">
            <a:extLst>
              <a:ext uri="{FF2B5EF4-FFF2-40B4-BE49-F238E27FC236}">
                <a16:creationId xmlns:a16="http://schemas.microsoft.com/office/drawing/2014/main" id="{E6A0554F-426E-ED2C-2C0A-4F2F81CC7E8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53401" y="1472810"/>
            <a:ext cx="5212092" cy="1849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6741547-5179-8734-7061-3CB02D00F1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889" l="4618" r="89876">
                        <a14:foregroundMark x1="25755" y1="78889" x2="26288" y2="86667"/>
                        <a14:foregroundMark x1="36234" y1="79778" x2="36590" y2="83556"/>
                        <a14:foregroundMark x1="24156" y1="91333" x2="32327" y2="89778"/>
                        <a14:foregroundMark x1="13854" y1="48667" x2="13854" y2="52000"/>
                        <a14:foregroundMark x1="7993" y1="58889" x2="12433" y2="60889"/>
                        <a14:foregroundMark x1="4618" y1="56667" x2="4618" y2="56667"/>
                        <a14:foregroundMark x1="72469" y1="63778" x2="71403" y2="69111"/>
                        <a14:foregroundMark x1="64298" y1="78444" x2="65009" y2="84222"/>
                        <a14:foregroundMark x1="72469" y1="80000" x2="76377" y2="84222"/>
                        <a14:foregroundMark x1="60746" y1="77556" x2="66963" y2="83111"/>
                        <a14:foregroundMark x1="27886" y1="38000" x2="27886" y2="38000"/>
                        <a14:foregroundMark x1="29840" y1="37556" x2="28597" y2="37556"/>
                        <a14:foregroundMark x1="26465" y1="38889" x2="27531" y2="38889"/>
                        <a14:foregroundMark x1="28597" y1="38444" x2="25577" y2="39778"/>
                        <a14:foregroundMark x1="28064" y1="38222" x2="30906" y2="37778"/>
                        <a14:foregroundMark x1="32682" y1="38000" x2="30551" y2="37333"/>
                        <a14:foregroundMark x1="15986" y1="47556" x2="23268" y2="40444"/>
                        <a14:foregroundMark x1="23268" y1="40444" x2="33570" y2="38000"/>
                        <a14:foregroundMark x1="33570" y1="38000" x2="33570" y2="38000"/>
                        <a14:backgroundMark x1="21492" y1="30222" x2="59858" y2="23778"/>
                        <a14:backgroundMark x1="67140" y1="13778" x2="57904" y2="18889"/>
                        <a14:backgroundMark x1="57904" y1="18889" x2="59325" y2="29778"/>
                        <a14:backgroundMark x1="59325" y1="29778" x2="81528" y2="24667"/>
                        <a14:backgroundMark x1="33037" y1="13333" x2="46181" y2="40444"/>
                        <a14:backgroundMark x1="46181" y1="40444" x2="50622" y2="42000"/>
                        <a14:backgroundMark x1="34113" y1="36805" x2="37655" y2="36000"/>
                        <a14:backgroundMark x1="23724" y1="39169" x2="23862" y2="39138"/>
                        <a14:backgroundMark x1="18117" y1="40444" x2="21088" y2="39769"/>
                        <a14:backgroundMark x1="37655" y1="36000" x2="44227" y2="41111"/>
                        <a14:backgroundMark x1="74956" y1="29111" x2="84192" y2="37333"/>
                        <a14:backgroundMark x1="48313" y1="47778" x2="48845" y2="81111"/>
                        <a14:backgroundMark x1="50444" y1="73778" x2="60746" y2="88889"/>
                        <a14:backgroundMark x1="60746" y1="88889" x2="60036" y2="90222"/>
                        <a14:backgroundMark x1="47247" y1="75556" x2="47780" y2="90222"/>
                        <a14:backgroundMark x1="47780" y1="90222" x2="47957" y2="90444"/>
                        <a14:backgroundMark x1="19538" y1="39778" x2="31616" y2="16667"/>
                        <a14:backgroundMark x1="31616" y1="16667" x2="32860" y2="15556"/>
                        <a14:backgroundMark x1="45826" y1="23778" x2="52398" y2="32667"/>
                        <a14:backgroundMark x1="87211" y1="62667" x2="87211" y2="62667"/>
                        <a14:backgroundMark x1="81172" y1="74222" x2="80284" y2="79333"/>
                        <a14:backgroundMark x1="16696" y1="76889" x2="18295" y2="79778"/>
                        <a14:backgroundMark x1="23091" y1="79333" x2="20426" y2="81556"/>
                        <a14:backgroundMark x1="55062" y1="70889" x2="55062" y2="70889"/>
                        <a14:backgroundMark x1="42984" y1="74222" x2="42984" y2="74222"/>
                        <a14:backgroundMark x1="43339" y1="72667" x2="43339" y2="72667"/>
                        <a14:backgroundMark x1="42274" y1="75778" x2="42274" y2="75778"/>
                        <a14:backgroundMark x1="54352" y1="68222" x2="54529" y2="70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5" t="30110" r="9080"/>
          <a:stretch/>
        </p:blipFill>
        <p:spPr bwMode="auto">
          <a:xfrm>
            <a:off x="2949681" y="3235628"/>
            <a:ext cx="6292638" cy="398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51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Background đẹp-Kho ảnh Background đẹp cho dân thiết kế 2019.">
            <a:extLst>
              <a:ext uri="{FF2B5EF4-FFF2-40B4-BE49-F238E27FC236}">
                <a16:creationId xmlns:a16="http://schemas.microsoft.com/office/drawing/2014/main" id="{B4D81E1F-E586-0EB7-E73F-FBB83E041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CD2914C-7E51-042C-3E78-585E8BA66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487" r="95204">
                        <a14:foregroundMark x1="6750" y1="43333" x2="8171" y2="56444"/>
                        <a14:foregroundMark x1="8171" y1="56444" x2="8348" y2="56667"/>
                        <a14:foregroundMark x1="15275" y1="72222" x2="22202" y2="75333"/>
                        <a14:foregroundMark x1="30551" y1="70222" x2="26465" y2="76889"/>
                        <a14:foregroundMark x1="2487" y1="50222" x2="8171" y2="54000"/>
                        <a14:foregroundMark x1="64298" y1="76667" x2="67851" y2="77333"/>
                        <a14:foregroundMark x1="92362" y1="58889" x2="95204" y2="58889"/>
                        <a14:backgroundMark x1="32860" y1="15333" x2="66785" y2="34222"/>
                        <a14:backgroundMark x1="66785" y1="34222" x2="67496" y2="34222"/>
                        <a14:backgroundMark x1="72114" y1="14222" x2="49378" y2="37333"/>
                        <a14:backgroundMark x1="42806" y1="68667" x2="52043" y2="82222"/>
                        <a14:backgroundMark x1="49378" y1="75556" x2="37655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6" y="2446059"/>
            <a:ext cx="6107297" cy="48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ìm hiểu cách trộn màu CMYK và màu RGB chi tiết nhất">
            <a:extLst>
              <a:ext uri="{FF2B5EF4-FFF2-40B4-BE49-F238E27FC236}">
                <a16:creationId xmlns:a16="http://schemas.microsoft.com/office/drawing/2014/main" id="{4B1BD908-5D92-2E87-AD1C-8E3A06CE1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116" y="-4219734"/>
            <a:ext cx="4280815" cy="263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72D0738D-403B-E8E6-D0F2-073B70B700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093" y="816178"/>
            <a:ext cx="11643815" cy="162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8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522</TotalTime>
  <Words>286</Words>
  <Application>Microsoft Office PowerPoint</Application>
  <PresentationFormat>Widescreen</PresentationFormat>
  <Paragraphs>30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A3.OpenSans-San</vt:lpstr>
      <vt:lpstr>Arial</vt:lpstr>
      <vt:lpstr>Calibri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subject>9Slide.vn</dc:subject>
  <dc:creator>MY PC</dc:creator>
  <dc:description>9Slide.vn</dc:description>
  <cp:lastModifiedBy>Đào Thị Minh Phượng</cp:lastModifiedBy>
  <cp:revision>28</cp:revision>
  <dcterms:created xsi:type="dcterms:W3CDTF">2022-09-11T11:33:03Z</dcterms:created>
  <dcterms:modified xsi:type="dcterms:W3CDTF">2023-04-16T09:08:01Z</dcterms:modified>
  <cp:category>9Slide.vn</cp:category>
</cp:coreProperties>
</file>