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6" r:id="rId2"/>
    <p:sldId id="307" r:id="rId3"/>
    <p:sldId id="308" r:id="rId4"/>
    <p:sldId id="273" r:id="rId5"/>
    <p:sldId id="309" r:id="rId6"/>
    <p:sldId id="258" r:id="rId7"/>
    <p:sldId id="270" r:id="rId8"/>
    <p:sldId id="271" r:id="rId9"/>
    <p:sldId id="312" r:id="rId10"/>
    <p:sldId id="272" r:id="rId11"/>
    <p:sldId id="311" r:id="rId12"/>
    <p:sldId id="268" r:id="rId13"/>
  </p:sldIdLst>
  <p:sldSz cx="16276638" cy="9144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0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55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75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0B66-6AF5-574A-4DE5-8111DC3D0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3C906-FD81-BB0E-8159-71DF7E4A1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52A8B-5925-7C9A-5BE7-D6A4D588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A8D9D-D3BF-35D4-85E3-81E8E50D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48CCE-486A-055C-83F8-0981FA40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9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945F5-6764-20CA-3808-F37740A6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60222-E459-1DDD-1858-C0C2E0383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2D355-3117-F230-5533-CAE92FF0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D7304-0908-5FA5-1FC4-FE71BAE7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2B91D-12FB-82D0-3D45-93D20362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6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2F07C-C902-64C6-14B5-E3AF2E107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190D3-FE86-6E58-13A2-7FA4ABB5D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0AC45-5F61-7660-7B3F-D8D2D654F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F88CD-7A30-DD9E-4F32-55756C68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0B792-4A25-802E-CF12-A0014F01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6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5380029-6425-476E-B9C9-F6FA3C94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DE12D3-1D69-4EE5-AC77-A3301F2DB807}"/>
              </a:ext>
            </a:extLst>
          </p:cNvPr>
          <p:cNvGrpSpPr/>
          <p:nvPr userDrawn="1"/>
        </p:nvGrpSpPr>
        <p:grpSpPr>
          <a:xfrm>
            <a:off x="3088343" y="2017976"/>
            <a:ext cx="10099953" cy="4134907"/>
            <a:chOff x="3100251" y="1601912"/>
            <a:chExt cx="7565360" cy="310118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7634BAF-53B3-42CC-8554-9C1721D4D4D5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E6A5978-10E0-457A-BBF6-B43CDE6A207A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6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19E79891-31CC-4F68-8C95-664B860AB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061" y="525579"/>
            <a:ext cx="1810761" cy="1856213"/>
          </a:xfrm>
          <a:prstGeom prst="rect">
            <a:avLst/>
          </a:prstGeom>
        </p:spPr>
      </p:pic>
      <p:pic>
        <p:nvPicPr>
          <p:cNvPr id="17" name="图片 16" descr="图片包含 玩具, LEGO&#10;&#10;描述已自动生成">
            <a:extLst>
              <a:ext uri="{FF2B5EF4-FFF2-40B4-BE49-F238E27FC236}">
                <a16:creationId xmlns:a16="http://schemas.microsoft.com/office/drawing/2014/main" id="{1ABFF7FE-E17F-4A20-9368-A6D6E217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549513" y="4850601"/>
            <a:ext cx="6194777" cy="40426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9BF441-762C-4DFA-88F4-49314A67B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744" y="4935816"/>
            <a:ext cx="2368312" cy="258197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2DA72C8-1EDA-4C06-B5B7-687865383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73" y="6090539"/>
            <a:ext cx="1659695" cy="1686336"/>
          </a:xfrm>
          <a:prstGeom prst="rect">
            <a:avLst/>
          </a:prstGeom>
        </p:spPr>
      </p:pic>
      <p:pic>
        <p:nvPicPr>
          <p:cNvPr id="30" name="图片 29" descr="图片包含 玩具, LEGO&#10;&#10;描述已自动生成">
            <a:extLst>
              <a:ext uri="{FF2B5EF4-FFF2-40B4-BE49-F238E27FC236}">
                <a16:creationId xmlns:a16="http://schemas.microsoft.com/office/drawing/2014/main" id="{DE4AA913-C646-4095-9A7E-2A1E7413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6513868" y="5449554"/>
            <a:ext cx="6482236" cy="38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7A9C0ECC-301A-45B7-B17A-C3B2094ADEF1}"/>
              </a:ext>
            </a:extLst>
          </p:cNvPr>
          <p:cNvGrpSpPr/>
          <p:nvPr userDrawn="1"/>
        </p:nvGrpSpPr>
        <p:grpSpPr>
          <a:xfrm>
            <a:off x="5505064" y="1942084"/>
            <a:ext cx="5266511" cy="5259833"/>
            <a:chOff x="4123562" y="1456562"/>
            <a:chExt cx="3944875" cy="39448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3A78654-C0A3-4741-810A-25651264DFC9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B53080D-899F-496C-B15C-51EA06CACCA2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2FAE264-EC23-41E5-8FB2-F49663E401EA}"/>
              </a:ext>
            </a:extLst>
          </p:cNvPr>
          <p:cNvGrpSpPr/>
          <p:nvPr userDrawn="1"/>
        </p:nvGrpSpPr>
        <p:grpSpPr>
          <a:xfrm>
            <a:off x="4804772" y="3805577"/>
            <a:ext cx="1571842" cy="1569849"/>
            <a:chOff x="4123562" y="1456562"/>
            <a:chExt cx="3944875" cy="394487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1E1A704-CD63-4A9B-A9B7-6A1985E5315A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620CE39-AD85-417E-A27F-E1DA8FE5D6AC}"/>
                </a:ext>
              </a:extLst>
            </p:cNvPr>
            <p:cNvSpPr/>
            <p:nvPr userDrawn="1"/>
          </p:nvSpPr>
          <p:spPr>
            <a:xfrm>
              <a:off x="4493206" y="1863116"/>
              <a:ext cx="3205586" cy="32055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8" name="图片 27" descr="图片包含 玩具, LEGO&#10;&#10;描述已自动生成">
            <a:extLst>
              <a:ext uri="{FF2B5EF4-FFF2-40B4-BE49-F238E27FC236}">
                <a16:creationId xmlns:a16="http://schemas.microsoft.com/office/drawing/2014/main" id="{8372BA2D-4DF1-4385-905C-AB29D60CD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922698" y="4680677"/>
            <a:ext cx="6194777" cy="4042655"/>
          </a:xfrm>
          <a:prstGeom prst="rect">
            <a:avLst/>
          </a:prstGeom>
        </p:spPr>
      </p:pic>
      <p:pic>
        <p:nvPicPr>
          <p:cNvPr id="29" name="图片 28" descr="图片包含 玩具, LEGO&#10;&#10;描述已自动生成">
            <a:extLst>
              <a:ext uri="{FF2B5EF4-FFF2-40B4-BE49-F238E27FC236}">
                <a16:creationId xmlns:a16="http://schemas.microsoft.com/office/drawing/2014/main" id="{8B25FF9B-2100-45E8-86AB-14C4F91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9420105" y="4909343"/>
            <a:ext cx="6482236" cy="381398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F1E6C12-7758-4B4F-9D18-D55464001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pic>
        <p:nvPicPr>
          <p:cNvPr id="33" name="图片 32" descr="图片包含 物体, 时钟&#10;&#10;描述已自动生成">
            <a:extLst>
              <a:ext uri="{FF2B5EF4-FFF2-40B4-BE49-F238E27FC236}">
                <a16:creationId xmlns:a16="http://schemas.microsoft.com/office/drawing/2014/main" id="{0B7BEBE0-B8D8-4C32-881C-F10A6A5A1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904" y="726914"/>
            <a:ext cx="1810761" cy="1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4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FFB7-5D34-86EC-8A9F-FDB04F41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00C35-B44C-FDFF-08C6-E2BDF4957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76713-96B2-A522-4A75-A25D0CC1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99D8D-14E4-CE1B-121D-CCF74FF0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70484-8A9B-E0FF-182B-311D188D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8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FE32-90B3-2E0C-B2DD-298EBC18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42437-2A28-945F-DB7E-C4FDEB77D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20E73-549A-C187-BB39-15D89F588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4DFE0-965C-8587-9978-2B19EB75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DC081-065F-D352-29DC-801A89CA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0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0474A-5EDE-59E2-B707-84B0D1E6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84DE6-9B74-C8A9-7630-3269CF5AD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D326F-6A28-E792-AB05-A170B2909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CE281-5B17-601E-0F4F-7813985D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D2008-3874-D393-B933-3FC5E2F89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C1466-9970-8AC4-5E90-79796ECB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DA05B-AAF5-8C0D-C198-676AF04A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F5E8C-AA13-F6EC-D42C-8EB1AA3B5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F9BF4-1698-CE3B-B688-F22DCE3E4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91009-37E4-F7CB-10B3-F29224C5B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F3AE4-476D-4CBE-6189-92223D424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9DA524-60B3-A1B1-EE8B-10694EC73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CACE11-A7EC-28D3-AA85-BBBC9088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EE2E6-8A10-9FEE-BEDD-0CB33A5C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8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B36A-7FBF-436B-AD07-9C2739AC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FEFE0C-60F8-64CC-8F6C-57078910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69505-C842-8029-FA1D-43BDACC0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04C54-ED80-C52C-07FB-1644FDCF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5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E6F59D-0528-0586-E9B6-DA235C12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C3D90-8880-18B6-D489-5156128B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F6F12-2C66-0DC0-6334-A986109F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0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BFAF-422A-BE2E-0721-2879A1D5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68ECF-0594-979F-ED7A-8FC31D3D6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D8FA1-C469-8445-2CA1-C32CE4AFA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41CD8-DB41-D272-092A-C70B4936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B4510-575E-A866-980B-91CFE506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1F91C-764F-2C35-AA9E-5A4B03AA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5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9E603-4D21-B4B8-70B0-FB0635FE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2528F-43E5-5E91-9196-4494060FC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1769C-F334-E930-2295-F91EA8D91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5C340-B398-0C91-2805-09C3FB24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36132-138F-478B-C892-3C802E9DC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FD722-FEC2-0501-2E3E-A0D263FB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67E22-52BB-380D-7CC3-34E4DF3B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D9387-87EB-DFDC-A793-198B43106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F0544-6D4D-7C26-9323-F324A7761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5090C-6662-778D-E6F3-3611F7F46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94297-52E3-EBB9-39DF-D487A8CCB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7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>
            <a:extLst>
              <a:ext uri="{FF2B5EF4-FFF2-40B4-BE49-F238E27FC236}">
                <a16:creationId xmlns:a16="http://schemas.microsoft.com/office/drawing/2014/main" id="{9E3E0DD3-EC72-0BB6-D822-B09C4DE6B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919" y="2438400"/>
            <a:ext cx="9296400" cy="371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99: KHẢ NĂNG XẢY RA CỦA MỘT SỰ KIỆN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426603" y="7073311"/>
            <a:ext cx="1417931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chiếc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dừng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ô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7696200"/>
            <a:ext cx="1417931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chiếc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dừng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ô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đỏ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432719" y="8216311"/>
            <a:ext cx="1417931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chiếc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dừng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ô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C134D-B63F-98BB-7905-3D176BD46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0"/>
            <a:ext cx="12254632" cy="706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25A3FB5-CB19-AD22-0709-70FEA4226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2667000"/>
            <a:ext cx="4267200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  <p:pic>
        <p:nvPicPr>
          <p:cNvPr id="9" name="Hình ảnh 5">
            <a:extLst>
              <a:ext uri="{FF2B5EF4-FFF2-40B4-BE49-F238E27FC236}">
                <a16:creationId xmlns:a16="http://schemas.microsoft.com/office/drawing/2014/main" id="{DDEA4810-D85B-F066-307F-B8C20D2857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119" y="838200"/>
            <a:ext cx="11643815" cy="16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500290A-579B-5D17-53D6-85F550413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2362200"/>
            <a:ext cx="4572000" cy="31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>
            <a:extLst>
              <a:ext uri="{FF2B5EF4-FFF2-40B4-BE49-F238E27FC236}">
                <a16:creationId xmlns:a16="http://schemas.microsoft.com/office/drawing/2014/main" id="{B8086689-DD7C-521A-682D-7EAE8F4CE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19" y="2667000"/>
            <a:ext cx="4217792" cy="33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8EBE1A-17E7-7CD6-F9D0-9E5CABBDF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9" y="381000"/>
            <a:ext cx="14097000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5D753F47-E737-EA2D-D6D8-57E75E58C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2667000"/>
            <a:ext cx="5041474" cy="35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-167481" y="8229600"/>
            <a:ext cx="95885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xuất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mặt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sấp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1356" y="7543800"/>
            <a:ext cx="95885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+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xuất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mặt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ngửa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CBEDC7-8101-0AFD-7C62-1005E2F75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304800"/>
            <a:ext cx="12916712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960019" y="7272622"/>
            <a:ext cx="95885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bóng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lấy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794919" y="7987711"/>
            <a:ext cx="95885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bóng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lấy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đỏ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DBDE0B-2F42-D5AF-F13F-8BA26E25F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19" y="228600"/>
            <a:ext cx="12397722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1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99319" y="4267951"/>
            <a:ext cx="1417931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Khoa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rút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thẻ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ghi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99319" y="4939711"/>
            <a:ext cx="1417931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Khoa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rút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thẻ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ghi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99319" y="5701711"/>
            <a:ext cx="1417931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Khoa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rút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thẻ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ghi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9D892C-4852-C41C-6D70-6F254623A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381000"/>
            <a:ext cx="1581524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74896147-B364-A712-79CF-77733CEBB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2591741"/>
            <a:ext cx="3581400" cy="35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131</Words>
  <Application>Microsoft Office PowerPoint</Application>
  <PresentationFormat>Custom</PresentationFormat>
  <Paragraphs>18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175</cp:revision>
  <dcterms:created xsi:type="dcterms:W3CDTF">2022-07-10T01:37:20Z</dcterms:created>
  <dcterms:modified xsi:type="dcterms:W3CDTF">2023-04-23T12:15:47Z</dcterms:modified>
</cp:coreProperties>
</file>