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2"/>
  </p:notesMasterIdLst>
  <p:sldIdLst>
    <p:sldId id="306" r:id="rId2"/>
    <p:sldId id="307" r:id="rId3"/>
    <p:sldId id="281" r:id="rId4"/>
    <p:sldId id="308" r:id="rId5"/>
    <p:sldId id="305" r:id="rId6"/>
    <p:sldId id="309" r:id="rId7"/>
    <p:sldId id="301" r:id="rId8"/>
    <p:sldId id="310" r:id="rId9"/>
    <p:sldId id="311" r:id="rId10"/>
    <p:sldId id="268" r:id="rId11"/>
  </p:sldIdLst>
  <p:sldSz cx="16276638" cy="9144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792" y="6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94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94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70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D6732-B247-746E-B05E-EA88120B6A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485A49-0510-E909-D7ED-B516B13C6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90F12-E90E-127E-E611-B5D8910A6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5DA7E-B7F7-629B-898F-7BF4EE4EB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67953-5A2F-49CE-0420-2546A92A3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19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ADC0C-A240-9B26-EBBA-9EA1986D5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A9FC9D-30D7-D9B8-2640-3E24F2A48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447F1-6A1E-8051-7B1E-74F75F496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3D4A8-001A-EEF3-AF62-28AD10A8F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86715-9B1E-EFAA-E2DE-512BD678B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4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0C1B4E-4A34-84CA-E079-314237E8A6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47969" y="486834"/>
            <a:ext cx="350965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0789E-9941-3C4E-82DD-04D90B3D4C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9019" y="486834"/>
            <a:ext cx="10325492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783F3-D706-823E-11C5-BE79AB3D9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BDF83-A290-9FFB-A8E7-9DC4BDA83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FD9DD-9ADA-7E52-493C-960466B4C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51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45380029-6425-476E-B9C9-F6FA3C94C2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18" y="494109"/>
            <a:ext cx="5200937" cy="1073043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CFDE12D3-1D69-4EE5-AC77-A3301F2DB807}"/>
              </a:ext>
            </a:extLst>
          </p:cNvPr>
          <p:cNvGrpSpPr/>
          <p:nvPr userDrawn="1"/>
        </p:nvGrpSpPr>
        <p:grpSpPr>
          <a:xfrm>
            <a:off x="3088343" y="2017976"/>
            <a:ext cx="10099953" cy="4134907"/>
            <a:chOff x="3100251" y="1601912"/>
            <a:chExt cx="7565360" cy="3101180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77634BAF-53B3-42CC-8554-9C1721D4D4D5}"/>
                </a:ext>
              </a:extLst>
            </p:cNvPr>
            <p:cNvSpPr/>
            <p:nvPr userDrawn="1"/>
          </p:nvSpPr>
          <p:spPr>
            <a:xfrm>
              <a:off x="3100251" y="1601912"/>
              <a:ext cx="7565360" cy="31011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867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5E6A5978-10E0-457A-BBF6-B43CDE6A207A}"/>
                </a:ext>
              </a:extLst>
            </p:cNvPr>
            <p:cNvSpPr/>
            <p:nvPr userDrawn="1"/>
          </p:nvSpPr>
          <p:spPr>
            <a:xfrm>
              <a:off x="3230674" y="1730457"/>
              <a:ext cx="7304513" cy="284304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5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867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16" name="图片 15" descr="图片包含 物体, 时钟&#10;&#10;描述已自动生成">
            <a:extLst>
              <a:ext uri="{FF2B5EF4-FFF2-40B4-BE49-F238E27FC236}">
                <a16:creationId xmlns:a16="http://schemas.microsoft.com/office/drawing/2014/main" id="{19E79891-31CC-4F68-8C95-664B860ABA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6061" y="525579"/>
            <a:ext cx="1810761" cy="1856213"/>
          </a:xfrm>
          <a:prstGeom prst="rect">
            <a:avLst/>
          </a:prstGeom>
        </p:spPr>
      </p:pic>
      <p:pic>
        <p:nvPicPr>
          <p:cNvPr id="17" name="图片 16" descr="图片包含 玩具, LEGO&#10;&#10;描述已自动生成">
            <a:extLst>
              <a:ext uri="{FF2B5EF4-FFF2-40B4-BE49-F238E27FC236}">
                <a16:creationId xmlns:a16="http://schemas.microsoft.com/office/drawing/2014/main" id="{1ABFF7FE-E17F-4A20-9368-A6D6E2177F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3" r="50099"/>
          <a:stretch/>
        </p:blipFill>
        <p:spPr>
          <a:xfrm>
            <a:off x="549513" y="4850601"/>
            <a:ext cx="6194777" cy="404265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F9BF441-762C-4DFA-88F4-49314A67B41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4744" y="4935816"/>
            <a:ext cx="2368312" cy="258197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72DA72C8-1EDA-4C06-B5B7-68786538325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1673" y="6090539"/>
            <a:ext cx="1659695" cy="1686336"/>
          </a:xfrm>
          <a:prstGeom prst="rect">
            <a:avLst/>
          </a:prstGeom>
        </p:spPr>
      </p:pic>
      <p:pic>
        <p:nvPicPr>
          <p:cNvPr id="30" name="图片 29" descr="图片包含 玩具, LEGO&#10;&#10;描述已自动生成">
            <a:extLst>
              <a:ext uri="{FF2B5EF4-FFF2-40B4-BE49-F238E27FC236}">
                <a16:creationId xmlns:a16="http://schemas.microsoft.com/office/drawing/2014/main" id="{DE4AA913-C646-4095-9A7E-2A1E74134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-4448" r="-2059" b="37722"/>
          <a:stretch/>
        </p:blipFill>
        <p:spPr>
          <a:xfrm>
            <a:off x="6513868" y="5449554"/>
            <a:ext cx="6482236" cy="381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7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1B442A1A-032D-4F29-8E1F-B3D6ED842D05}"/>
              </a:ext>
            </a:extLst>
          </p:cNvPr>
          <p:cNvGrpSpPr/>
          <p:nvPr userDrawn="1"/>
        </p:nvGrpSpPr>
        <p:grpSpPr>
          <a:xfrm>
            <a:off x="1195009" y="747931"/>
            <a:ext cx="13886620" cy="7393892"/>
            <a:chOff x="895120" y="560948"/>
            <a:chExt cx="10401759" cy="5545419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8ADE57B7-B10C-4AB3-87BE-2532D78C36F1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867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C6D80B60-529E-44D5-BC72-E13907C196EE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867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10" name="图片 9" descr="图片包含 玩具, LEGO&#10;&#10;描述已自动生成">
            <a:extLst>
              <a:ext uri="{FF2B5EF4-FFF2-40B4-BE49-F238E27FC236}">
                <a16:creationId xmlns:a16="http://schemas.microsoft.com/office/drawing/2014/main" id="{8C51D42B-F54E-43DE-875A-B249AA758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-4448" r="-2059" b="37722"/>
          <a:stretch/>
        </p:blipFill>
        <p:spPr>
          <a:xfrm>
            <a:off x="10300061" y="5850244"/>
            <a:ext cx="5831171" cy="3430917"/>
          </a:xfrm>
          <a:prstGeom prst="rect">
            <a:avLst/>
          </a:prstGeom>
        </p:spPr>
      </p:pic>
      <p:pic>
        <p:nvPicPr>
          <p:cNvPr id="15" name="图片 14" descr="图片包含 物体&#10;&#10;描述已自动生成">
            <a:extLst>
              <a:ext uri="{FF2B5EF4-FFF2-40B4-BE49-F238E27FC236}">
                <a16:creationId xmlns:a16="http://schemas.microsoft.com/office/drawing/2014/main" id="{DAC4B86C-B7ED-42B8-9BC3-852B4EFCAF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515" y="6525891"/>
            <a:ext cx="2015951" cy="207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7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7A9C0ECC-301A-45B7-B17A-C3B2094ADEF1}"/>
              </a:ext>
            </a:extLst>
          </p:cNvPr>
          <p:cNvGrpSpPr/>
          <p:nvPr userDrawn="1"/>
        </p:nvGrpSpPr>
        <p:grpSpPr>
          <a:xfrm>
            <a:off x="5505064" y="1942084"/>
            <a:ext cx="5266511" cy="5259833"/>
            <a:chOff x="4123562" y="1456562"/>
            <a:chExt cx="3944875" cy="3944875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13A78654-C0A3-4741-810A-25651264DFC9}"/>
                </a:ext>
              </a:extLst>
            </p:cNvPr>
            <p:cNvSpPr/>
            <p:nvPr userDrawn="1"/>
          </p:nvSpPr>
          <p:spPr>
            <a:xfrm>
              <a:off x="4123562" y="1456562"/>
              <a:ext cx="3944875" cy="3944875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sz="3867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8B53080D-899F-496C-B15C-51EA06CACCA2}"/>
                </a:ext>
              </a:extLst>
            </p:cNvPr>
            <p:cNvSpPr/>
            <p:nvPr userDrawn="1"/>
          </p:nvSpPr>
          <p:spPr>
            <a:xfrm>
              <a:off x="4251842" y="1584842"/>
              <a:ext cx="3688316" cy="368831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sz="3867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2FAE264-EC23-41E5-8FB2-F49663E401EA}"/>
              </a:ext>
            </a:extLst>
          </p:cNvPr>
          <p:cNvGrpSpPr/>
          <p:nvPr userDrawn="1"/>
        </p:nvGrpSpPr>
        <p:grpSpPr>
          <a:xfrm>
            <a:off x="4804772" y="3805577"/>
            <a:ext cx="1571842" cy="1569849"/>
            <a:chOff x="4123562" y="1456562"/>
            <a:chExt cx="3944875" cy="3944875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61E1A704-CD63-4A9B-A9B7-6A1985E5315A}"/>
                </a:ext>
              </a:extLst>
            </p:cNvPr>
            <p:cNvSpPr/>
            <p:nvPr userDrawn="1"/>
          </p:nvSpPr>
          <p:spPr>
            <a:xfrm>
              <a:off x="4123562" y="1456562"/>
              <a:ext cx="3944875" cy="3944875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sz="3867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E620CE39-AD85-417E-A27F-E1DA8FE5D6AC}"/>
                </a:ext>
              </a:extLst>
            </p:cNvPr>
            <p:cNvSpPr/>
            <p:nvPr userDrawn="1"/>
          </p:nvSpPr>
          <p:spPr>
            <a:xfrm>
              <a:off x="4493206" y="1863116"/>
              <a:ext cx="3205586" cy="320558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sz="3867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28" name="图片 27" descr="图片包含 玩具, LEGO&#10;&#10;描述已自动生成">
            <a:extLst>
              <a:ext uri="{FF2B5EF4-FFF2-40B4-BE49-F238E27FC236}">
                <a16:creationId xmlns:a16="http://schemas.microsoft.com/office/drawing/2014/main" id="{8372BA2D-4DF1-4385-905C-AB29D60CDA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3" r="50099"/>
          <a:stretch/>
        </p:blipFill>
        <p:spPr>
          <a:xfrm>
            <a:off x="922698" y="4680677"/>
            <a:ext cx="6194777" cy="4042655"/>
          </a:xfrm>
          <a:prstGeom prst="rect">
            <a:avLst/>
          </a:prstGeom>
        </p:spPr>
      </p:pic>
      <p:pic>
        <p:nvPicPr>
          <p:cNvPr id="29" name="图片 28" descr="图片包含 玩具, LEGO&#10;&#10;描述已自动生成">
            <a:extLst>
              <a:ext uri="{FF2B5EF4-FFF2-40B4-BE49-F238E27FC236}">
                <a16:creationId xmlns:a16="http://schemas.microsoft.com/office/drawing/2014/main" id="{8B25FF9B-2100-45E8-86AB-14C4F91A87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-4448" r="-2059" b="37722"/>
          <a:stretch/>
        </p:blipFill>
        <p:spPr>
          <a:xfrm>
            <a:off x="9420105" y="4909343"/>
            <a:ext cx="6482236" cy="3813988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1F1E6C12-7758-4B4F-9D18-D55464001E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18" y="494109"/>
            <a:ext cx="5200937" cy="1073043"/>
          </a:xfrm>
          <a:prstGeom prst="rect">
            <a:avLst/>
          </a:prstGeom>
        </p:spPr>
      </p:pic>
      <p:pic>
        <p:nvPicPr>
          <p:cNvPr id="33" name="图片 32" descr="图片包含 物体, 时钟&#10;&#10;描述已自动生成">
            <a:extLst>
              <a:ext uri="{FF2B5EF4-FFF2-40B4-BE49-F238E27FC236}">
                <a16:creationId xmlns:a16="http://schemas.microsoft.com/office/drawing/2014/main" id="{0B7BEBE0-B8D8-4C32-881C-F10A6A5A18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904" y="726914"/>
            <a:ext cx="1810761" cy="185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8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id="{266DD722-7334-447E-A3BB-88F3F56E23DF}"/>
              </a:ext>
            </a:extLst>
          </p:cNvPr>
          <p:cNvGrpSpPr/>
          <p:nvPr userDrawn="1"/>
        </p:nvGrpSpPr>
        <p:grpSpPr>
          <a:xfrm>
            <a:off x="394201" y="330201"/>
            <a:ext cx="15500953" cy="8496300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9DECD499-9C9F-46C6-A875-547AC6C295E0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867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04AEEB12-3553-49C5-83D6-D17092C96578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867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03D21F5D-0243-499E-823D-A868055CDE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7027" y="7632700"/>
            <a:ext cx="1249340" cy="126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6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DC63CEE8-DD9B-4D0E-A9FE-C0F81049ACF0}"/>
              </a:ext>
            </a:extLst>
          </p:cNvPr>
          <p:cNvGrpSpPr/>
          <p:nvPr userDrawn="1"/>
        </p:nvGrpSpPr>
        <p:grpSpPr>
          <a:xfrm>
            <a:off x="1127919" y="609600"/>
            <a:ext cx="13886620" cy="7393892"/>
            <a:chOff x="895120" y="560948"/>
            <a:chExt cx="10401759" cy="5545419"/>
          </a:xfrm>
          <a:solidFill>
            <a:schemeClr val="bg1"/>
          </a:solidFill>
        </p:grpSpPr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0CA630B1-E004-45A9-B0F1-5F3952E3E7CB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grpFill/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867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83051174-1D5E-4166-8D0E-3D8C70BC0690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grpFill/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867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8" name="图片 7" descr="图片包含 玩具, LEGO&#10;&#10;描述已自动生成">
            <a:extLst>
              <a:ext uri="{FF2B5EF4-FFF2-40B4-BE49-F238E27FC236}">
                <a16:creationId xmlns:a16="http://schemas.microsoft.com/office/drawing/2014/main" id="{4493FE3A-0258-471A-8BCF-2F371B0F6A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3" r="50099"/>
          <a:stretch/>
        </p:blipFill>
        <p:spPr>
          <a:xfrm>
            <a:off x="198371" y="3906785"/>
            <a:ext cx="5203438" cy="3395716"/>
          </a:xfrm>
          <a:prstGeom prst="rect">
            <a:avLst/>
          </a:prstGeom>
        </p:spPr>
      </p:pic>
      <p:pic>
        <p:nvPicPr>
          <p:cNvPr id="9" name="图片 8" descr="图片包含 物体, 时钟&#10;&#10;描述已自动生成">
            <a:extLst>
              <a:ext uri="{FF2B5EF4-FFF2-40B4-BE49-F238E27FC236}">
                <a16:creationId xmlns:a16="http://schemas.microsoft.com/office/drawing/2014/main" id="{EF4F1E68-20F9-4545-A9CC-493AA784F4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7915" y="283750"/>
            <a:ext cx="1810761" cy="185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0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5D91CD95-A808-4CFC-B533-63C99CF2CCF5}"/>
              </a:ext>
            </a:extLst>
          </p:cNvPr>
          <p:cNvGrpSpPr/>
          <p:nvPr userDrawn="1"/>
        </p:nvGrpSpPr>
        <p:grpSpPr>
          <a:xfrm>
            <a:off x="1195009" y="747931"/>
            <a:ext cx="13886620" cy="7393892"/>
            <a:chOff x="895120" y="560948"/>
            <a:chExt cx="10401759" cy="5545419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05AD78FE-9F2E-4152-A5A3-9F937C5A0456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867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B340E57-B743-4EE5-9CF2-A9D13BAB5EAF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867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515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11841254" y="0"/>
            <a:ext cx="4435384" cy="116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82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70B2D-5006-BE62-FBF1-3FA476C29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AD607-643B-2FBD-A296-6CE34AE05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5842F-0177-910F-9D4A-B5DBE2D4F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1178E-506F-59C7-4F57-3E51CCB61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C37AD-D810-4030-C9A8-98D2E9601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16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CA862-1AFA-CF9C-E74E-D62E228F6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542" y="2279652"/>
            <a:ext cx="14038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DC69A-DDFD-741A-A356-E740161AA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0542" y="6119285"/>
            <a:ext cx="14038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44A56-0418-CF29-871C-59C922886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FDD2A-1360-BDE4-B505-C36EADEB5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3ADFE-6EED-D916-6CD1-C69FA71AA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51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03CDD-28F2-2602-19EF-39641DF0E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83F18-519F-FF36-54BB-E16BC4133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30A31A-C9D9-AA63-36D3-5C70BF6577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9DEC6F-6684-46B0-A714-95DB3C0D5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8CB3E9-DFC9-3745-797B-ABAFCCB8D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33BA2-0DDC-0E00-6542-D520F3DC7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0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792C2-763A-459E-AC02-5A6F50B36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39" y="486834"/>
            <a:ext cx="14038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0F73B-5DF3-A493-6EEB-8CE3A186C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1140" y="2241551"/>
            <a:ext cx="6885780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0FD24B-3205-10DD-B278-F09A71E51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1140" y="3340100"/>
            <a:ext cx="6885780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489FB8-4624-5533-275D-B4677F6DFA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40048" y="2241551"/>
            <a:ext cx="691969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634D4C-0D6F-0471-8271-5C99B3513B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40048" y="3340100"/>
            <a:ext cx="6919691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222FCF-963B-D173-B294-9267588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7417E9-FA51-37EA-51BC-4F8C06271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FAB870-66E1-F024-9968-C05C35AB8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07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4E1D8-2C65-D2E7-03FB-823993610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A05F30-5CFE-CC79-6649-B76A28A3B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BDD1D-EF5E-9632-8687-07E4F4BE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6FAF1-2737-1FCB-AB26-9A477C274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60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33E93E-6355-2BCE-DD8C-47B7EC97B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D7861F-847A-7E62-5ED5-60B33A2A5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1EB76E-BC07-11B5-8E29-E64C22B5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30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04AAE-514D-19B2-033C-FFC995E55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5E371-2FB9-94F7-6FE8-B1102EE16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AE9D3-C4F0-FEB6-91FA-A2CA680FA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46071-62FC-E4D5-6A76-7F2A6006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E23EA-C422-BC61-B0E3-D38A96240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170D9C-607E-6916-8CEC-B78E0A08F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3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841EA-1735-D57D-FFA4-7E27B614D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2CB6DC-4672-CF5C-4EFA-3AAD11FAD8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496385-57C2-840E-AF9A-B669FCED3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212FF9-14AB-E291-C3F9-394975042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24A96A-8DBE-4BEF-784D-484CAB8A9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B07B18-D29E-F67B-1433-66E3B0236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59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DC48BC-826C-100A-AF82-58184FC2D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ED613-310F-0221-004A-DE6F08994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08D6D-C5DD-AACA-502A-F6DC6ED5F8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EFE71-BCF7-2561-FB72-A7F2A0682C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5CFF2-1333-FB63-458E-8F2A90E68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4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60" r:id="rId15"/>
    <p:sldLayoutId id="2147483661" r:id="rId16"/>
    <p:sldLayoutId id="2147483662" r:id="rId17"/>
    <p:sldLayoutId id="2147483665" r:id="rId18"/>
    <p:sldLayoutId id="2147483681" r:id="rId19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2.pptx" TargetMode="External"/><Relationship Id="rId13" Type="http://schemas.openxmlformats.org/officeDocument/2006/relationships/image" Target="../media/image16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12" Type="http://schemas.openxmlformats.org/officeDocument/2006/relationships/hyperlink" Target="Cau%20hoi/Cau%201.pptx" TargetMode="External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hyperlink" Target="Cau%20hoi/Cau%203.pptx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gif"/><Relationship Id="rId11" Type="http://schemas.microsoft.com/office/2007/relationships/hdphoto" Target="../media/hdphoto1.wdp"/><Relationship Id="rId5" Type="http://schemas.openxmlformats.org/officeDocument/2006/relationships/image" Target="../media/image11.png"/><Relationship Id="rId15" Type="http://schemas.openxmlformats.org/officeDocument/2006/relationships/image" Target="../media/image17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jpeg"/><Relationship Id="rId14" Type="http://schemas.openxmlformats.org/officeDocument/2006/relationships/hyperlink" Target="Cau%20hoi/Cau%204.pptx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id="{269FFB4C-00C2-AB37-D477-7AF39F3AC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1519" y="2743200"/>
            <a:ext cx="9829800" cy="250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1800"/>
              </a:spcBef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97: 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 THẬP, PHÂN LOẠI, SỐ LIỆU GHI CHÉP THỐNG KÊ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58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955249C5-39B0-FC3C-7430-90B8232A6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55608"/>
          </a:xfrm>
          <a:prstGeom prst="rect">
            <a:avLst/>
          </a:prstGeom>
        </p:spPr>
      </p:pic>
      <p:pic>
        <p:nvPicPr>
          <p:cNvPr id="4" name="Picture 3" descr="Icon&#10;&#10;Description automatically generated with low confidence">
            <a:extLst>
              <a:ext uri="{FF2B5EF4-FFF2-40B4-BE49-F238E27FC236}">
                <a16:creationId xmlns:a16="http://schemas.microsoft.com/office/drawing/2014/main" id="{25730C9A-0176-91E1-C2E6-0A8B8964AD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50" y="3962400"/>
            <a:ext cx="6449325" cy="4791744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AFE6934-A102-FCCA-848E-D1423C181C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00" y="3328969"/>
            <a:ext cx="6782388" cy="4130398"/>
          </a:xfrm>
          <a:prstGeom prst="rect">
            <a:avLst/>
          </a:prstGeom>
        </p:spPr>
      </p:pic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0209B3C-63AE-A574-8E25-79F7BBB385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466" y="5655138"/>
            <a:ext cx="1931713" cy="2155182"/>
          </a:xfrm>
          <a:prstGeom prst="rect">
            <a:avLst/>
          </a:prstGeom>
        </p:spPr>
      </p:pic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1C50066-0086-F739-795A-AFA4E50A6A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12487" y="5596455"/>
            <a:ext cx="1420914" cy="1339571"/>
          </a:xfrm>
          <a:prstGeom prst="rect">
            <a:avLst/>
          </a:prstGeom>
        </p:spPr>
      </p:pic>
      <p:pic>
        <p:nvPicPr>
          <p:cNvPr id="8" name="Picture 7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A986A99D-9AF3-6D15-095E-5D3864971A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7223" y="5501414"/>
            <a:ext cx="2755264" cy="2514814"/>
          </a:xfrm>
          <a:prstGeom prst="rect">
            <a:avLst/>
          </a:prstGeom>
        </p:spPr>
      </p:pic>
      <p:pic>
        <p:nvPicPr>
          <p:cNvPr id="9" name="Hình ảnh 5">
            <a:extLst>
              <a:ext uri="{FF2B5EF4-FFF2-40B4-BE49-F238E27FC236}">
                <a16:creationId xmlns:a16="http://schemas.microsoft.com/office/drawing/2014/main" id="{DDEA4810-D85B-F066-307F-B8C20D2857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28119" y="838200"/>
            <a:ext cx="11643815" cy="162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500290A-579B-5D17-53D6-85F550413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319" y="2362200"/>
            <a:ext cx="4572000" cy="317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403FD1CF-FD45-4F04-9447-4A0B19B39E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114" y="587579"/>
            <a:ext cx="10553399" cy="316564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38241AB-06CA-4D2F-95FB-A01257A13E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46" y="-63840"/>
            <a:ext cx="3726165" cy="372144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71A05A6-1E70-453A-A673-F5D2DBF0B9B5}"/>
              </a:ext>
            </a:extLst>
          </p:cNvPr>
          <p:cNvSpPr/>
          <p:nvPr/>
        </p:nvSpPr>
        <p:spPr>
          <a:xfrm>
            <a:off x="4404519" y="37039"/>
            <a:ext cx="4492395" cy="1107996"/>
          </a:xfrm>
          <a:prstGeom prst="rect">
            <a:avLst/>
          </a:prstGeom>
          <a:noFill/>
        </p:spPr>
        <p:txBody>
          <a:bodyPr wrap="none" lIns="122018" tIns="61009" rIns="122018" bIns="61009">
            <a:spAutoFit/>
          </a:bodyPr>
          <a:lstStyle/>
          <a:p>
            <a:pPr algn="ctr"/>
            <a:r>
              <a:rPr lang="en-US" sz="6400" b="1" spc="67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6400" b="1" spc="67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6400" b="1" spc="67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DF33CE2-E573-4CDE-B061-8CFB637EA7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004" y="2235708"/>
            <a:ext cx="661238" cy="584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F808D0E-1F6C-40AA-917F-E3527E720B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444" y="2514107"/>
            <a:ext cx="661238" cy="584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4836D63-18B9-4B0B-AB3A-928F51CD1F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183" y="1755613"/>
            <a:ext cx="661238" cy="5842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DED7AC2-8FB9-4B18-833C-1A1BEE1063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701" y="2222007"/>
            <a:ext cx="661238" cy="5842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C4B740B-89C8-49A9-AC90-0CFD7BA742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376" y="1956308"/>
            <a:ext cx="661238" cy="584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D08869C-455D-4DBB-A471-23878FD986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274" y="1840005"/>
            <a:ext cx="661238" cy="584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5FA94B6-7417-4547-A61C-7A97621F3F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23" y="2474665"/>
            <a:ext cx="661238" cy="584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2ACA7D7-C2EB-42A0-AC4B-ED65117BEB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528" y="1840005"/>
            <a:ext cx="661238" cy="584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C9839B8-3B94-4A2B-B566-09F95D8E4DA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0" t="46798"/>
          <a:stretch/>
        </p:blipFill>
        <p:spPr>
          <a:xfrm rot="9883826" flipH="1" flipV="1">
            <a:off x="2774559" y="4661464"/>
            <a:ext cx="4505732" cy="213967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A7B03A0-6164-492B-AA67-EB51E7388B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38705" flipH="1">
            <a:off x="234692" y="3177698"/>
            <a:ext cx="5965754" cy="3279813"/>
          </a:xfrm>
          <a:prstGeom prst="rect">
            <a:avLst/>
          </a:prstGeom>
        </p:spPr>
      </p:pic>
      <p:pic>
        <p:nvPicPr>
          <p:cNvPr id="34" name="Picture 33">
            <a:hlinkClick r:id="rId8" action="ppaction://hlinkpres?slideindex=1&amp;slidetitle="/>
            <a:extLst>
              <a:ext uri="{FF2B5EF4-FFF2-40B4-BE49-F238E27FC236}">
                <a16:creationId xmlns:a16="http://schemas.microsoft.com/office/drawing/2014/main" id="{0DB7000D-6FED-46FC-B242-4FAFAC361E1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760" y="5679231"/>
            <a:ext cx="1165244" cy="216977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ABAA8AB-0A81-4C63-8EF1-4B6B14DE219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8400" b="82400" l="20000" r="81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2" t="18904" r="18744" b="17859"/>
          <a:stretch/>
        </p:blipFill>
        <p:spPr>
          <a:xfrm>
            <a:off x="1441460" y="6344311"/>
            <a:ext cx="606578" cy="62993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2F7E10E-CB64-45DA-9D7E-7EF5AC1ECBF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8400" b="82400" l="20000" r="81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2" t="18904" r="18744" b="17859"/>
          <a:stretch/>
        </p:blipFill>
        <p:spPr>
          <a:xfrm>
            <a:off x="5128529" y="5954781"/>
            <a:ext cx="606578" cy="62993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C747A7F-AAF6-42DE-91EB-CC795634F34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8400" b="82400" l="20000" r="81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2" t="18904" r="18744" b="17859"/>
          <a:stretch/>
        </p:blipFill>
        <p:spPr>
          <a:xfrm>
            <a:off x="3201774" y="6891312"/>
            <a:ext cx="606578" cy="629936"/>
          </a:xfrm>
          <a:prstGeom prst="rect">
            <a:avLst/>
          </a:prstGeom>
        </p:spPr>
      </p:pic>
      <p:pic>
        <p:nvPicPr>
          <p:cNvPr id="38" name="Picture 37">
            <a:hlinkClick r:id="rId12" action="ppaction://hlinkpres?slideindex=1&amp;slidetitle="/>
            <a:extLst>
              <a:ext uri="{FF2B5EF4-FFF2-40B4-BE49-F238E27FC236}">
                <a16:creationId xmlns:a16="http://schemas.microsoft.com/office/drawing/2014/main" id="{E92888E9-FEDD-499D-B90D-E4BD6D2DAAC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615" y="3600830"/>
            <a:ext cx="980180" cy="185814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84A9399-84DA-4DC7-AF37-2F6718016AF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8400" b="82400" l="20000" r="81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2" t="18904" r="18744" b="17859"/>
          <a:stretch/>
        </p:blipFill>
        <p:spPr>
          <a:xfrm>
            <a:off x="5865401" y="3810267"/>
            <a:ext cx="606578" cy="629936"/>
          </a:xfrm>
          <a:prstGeom prst="rect">
            <a:avLst/>
          </a:prstGeom>
        </p:spPr>
      </p:pic>
      <p:pic>
        <p:nvPicPr>
          <p:cNvPr id="41" name="Picture 40">
            <a:hlinkClick r:id="rId14" action="ppaction://hlinkpres?slideindex=1&amp;slidetitle="/>
            <a:extLst>
              <a:ext uri="{FF2B5EF4-FFF2-40B4-BE49-F238E27FC236}">
                <a16:creationId xmlns:a16="http://schemas.microsoft.com/office/drawing/2014/main" id="{D26CC7D9-BF11-4A5D-9E21-CD918501599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682" y="6784856"/>
            <a:ext cx="1083932" cy="2297259"/>
          </a:xfrm>
          <a:prstGeom prst="rect">
            <a:avLst/>
          </a:prstGeom>
        </p:spPr>
      </p:pic>
      <p:pic>
        <p:nvPicPr>
          <p:cNvPr id="42" name="Picture 41">
            <a:hlinkClick r:id="rId16" action="ppaction://hlinkpres?slideindex=1&amp;slidetitle="/>
            <a:extLst>
              <a:ext uri="{FF2B5EF4-FFF2-40B4-BE49-F238E27FC236}">
                <a16:creationId xmlns:a16="http://schemas.microsoft.com/office/drawing/2014/main" id="{204EA077-50C0-4870-A812-ED78B4FF3FB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502" y="4480159"/>
            <a:ext cx="1065009" cy="202052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6D54D2B-9A00-45F8-A05D-5AFFF86C421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8400" b="82400" l="20000" r="81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2" t="18904" r="18744" b="17859"/>
          <a:stretch/>
        </p:blipFill>
        <p:spPr>
          <a:xfrm>
            <a:off x="1786439" y="4376441"/>
            <a:ext cx="606578" cy="62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98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3">
            <a:extLst>
              <a:ext uri="{FF2B5EF4-FFF2-40B4-BE49-F238E27FC236}">
                <a16:creationId xmlns:a16="http://schemas.microsoft.com/office/drawing/2014/main" id="{B8086689-DD7C-521A-682D-7EAE8F4CE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319" y="2667000"/>
            <a:ext cx="4217792" cy="333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2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1B2008-8A57-4998-A0DB-B0B5DCB32E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875" t="20834" r="36407" b="31666"/>
          <a:stretch/>
        </p:blipFill>
        <p:spPr>
          <a:xfrm>
            <a:off x="6461919" y="1828800"/>
            <a:ext cx="9614909" cy="65896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9115" y="533400"/>
            <a:ext cx="56712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3813" y="1143000"/>
            <a:ext cx="284725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8923" y="1752600"/>
            <a:ext cx="52147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9115" y="2438400"/>
            <a:ext cx="356219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Hoa hồng </a:t>
            </a:r>
            <a:r>
              <a:rPr lang="en-US" sz="34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//// </a:t>
            </a:r>
            <a:r>
              <a:rPr lang="en-US" sz="3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(4)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2119" y="3103602"/>
            <a:ext cx="6019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Hoa hướng dương mấy gạch?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5471" y="3694331"/>
            <a:ext cx="554671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Hoa hướng dương          (6)</a:t>
            </a:r>
          </a:p>
        </p:txBody>
      </p:sp>
      <p:pic>
        <p:nvPicPr>
          <p:cNvPr id="34" name="Picture 2" descr="https://img.loigiaihay.com/picture/2022/0613/bai-1_4.png">
            <a:extLst>
              <a:ext uri="{FF2B5EF4-FFF2-40B4-BE49-F238E27FC236}">
                <a16:creationId xmlns:a16="http://schemas.microsoft.com/office/drawing/2014/main" id="{BF276F67-59D5-4171-8FA6-DEF016DFD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1" t="11318" r="70144" b="55590"/>
          <a:stretch/>
        </p:blipFill>
        <p:spPr bwMode="auto">
          <a:xfrm>
            <a:off x="4465479" y="3783444"/>
            <a:ext cx="762000" cy="49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51927" y="4303931"/>
            <a:ext cx="52147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Hoa cúc mấy gạch?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119" y="4989731"/>
            <a:ext cx="398378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cúc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(7)</a:t>
            </a:r>
          </a:p>
        </p:txBody>
      </p:sp>
      <p:pic>
        <p:nvPicPr>
          <p:cNvPr id="37" name="Picture 2" descr="https://img.loigiaihay.com/picture/2022/0613/bai-1_4.png">
            <a:extLst>
              <a:ext uri="{FF2B5EF4-FFF2-40B4-BE49-F238E27FC236}">
                <a16:creationId xmlns:a16="http://schemas.microsoft.com/office/drawing/2014/main" id="{BF276F67-59D5-4171-8FA6-DEF016DFD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3" t="11819" r="38976" b="52147"/>
          <a:stretch/>
        </p:blipFill>
        <p:spPr bwMode="auto">
          <a:xfrm>
            <a:off x="2564025" y="5039339"/>
            <a:ext cx="1082040" cy="6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451927" y="5800189"/>
            <a:ext cx="5214796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Hoa đồng tiền mấy gạch?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2119" y="6485989"/>
            <a:ext cx="4868640" cy="61555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Hoa đồng tiền    </a:t>
            </a:r>
            <a:r>
              <a:rPr lang="en-US" sz="34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(5)</a:t>
            </a:r>
          </a:p>
        </p:txBody>
      </p:sp>
      <p:pic>
        <p:nvPicPr>
          <p:cNvPr id="40" name="Picture 2" descr="https://img.loigiaihay.com/picture/2022/0613/bai-1_4.png">
            <a:extLst>
              <a:ext uri="{FF2B5EF4-FFF2-40B4-BE49-F238E27FC236}">
                <a16:creationId xmlns:a16="http://schemas.microsoft.com/office/drawing/2014/main" id="{BF276F67-59D5-4171-8FA6-DEF016DFD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3" t="11819" r="42901" b="52147"/>
          <a:stretch/>
        </p:blipFill>
        <p:spPr bwMode="auto">
          <a:xfrm>
            <a:off x="3667477" y="6535597"/>
            <a:ext cx="737042" cy="62720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355142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27" grpId="0"/>
      <p:bldP spid="28" grpId="0"/>
      <p:bldP spid="29" grpId="0"/>
      <p:bldP spid="30" grpId="0"/>
      <p:bldP spid="35" grpId="0"/>
      <p:bldP spid="36" grpId="0"/>
      <p:bldP spid="38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id="{5D753F47-E737-EA2D-D6D8-57E75E58CB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119" y="2667000"/>
            <a:ext cx="5041474" cy="350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3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https://img.loigiaihay.com/picture/2022/0613/bai-1_4.png">
            <a:extLst>
              <a:ext uri="{FF2B5EF4-FFF2-40B4-BE49-F238E27FC236}">
                <a16:creationId xmlns:a16="http://schemas.microsoft.com/office/drawing/2014/main" id="{BF276F67-59D5-4171-8FA6-DEF016DFD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7" r="64760"/>
          <a:stretch/>
        </p:blipFill>
        <p:spPr bwMode="auto">
          <a:xfrm>
            <a:off x="4114799" y="2971800"/>
            <a:ext cx="2468881" cy="285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s://img.loigiaihay.com/picture/2022/0613/bai-1_4.png">
            <a:extLst>
              <a:ext uri="{FF2B5EF4-FFF2-40B4-BE49-F238E27FC236}">
                <a16:creationId xmlns:a16="http://schemas.microsoft.com/office/drawing/2014/main" id="{BF276F67-59D5-4171-8FA6-DEF016DFD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43" r="37036"/>
          <a:stretch/>
        </p:blipFill>
        <p:spPr bwMode="auto">
          <a:xfrm>
            <a:off x="7117079" y="2971800"/>
            <a:ext cx="3459481" cy="285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s://img.loigiaihay.com/picture/2022/0613/bai-1_4.png">
            <a:extLst>
              <a:ext uri="{FF2B5EF4-FFF2-40B4-BE49-F238E27FC236}">
                <a16:creationId xmlns:a16="http://schemas.microsoft.com/office/drawing/2014/main" id="{BF276F67-59D5-4171-8FA6-DEF016DFD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60" r="4022"/>
          <a:stretch/>
        </p:blipFill>
        <p:spPr bwMode="auto">
          <a:xfrm>
            <a:off x="11353799" y="2971800"/>
            <a:ext cx="3977641" cy="285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mg.loigiaihay.com/picture/2022/0613/bai-1_4.png">
            <a:extLst>
              <a:ext uri="{FF2B5EF4-FFF2-40B4-BE49-F238E27FC236}">
                <a16:creationId xmlns:a16="http://schemas.microsoft.com/office/drawing/2014/main" id="{BF276F67-59D5-4171-8FA6-DEF016DFD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982"/>
          <a:stretch/>
        </p:blipFill>
        <p:spPr bwMode="auto">
          <a:xfrm>
            <a:off x="1508363" y="2971800"/>
            <a:ext cx="1874917" cy="285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129780" y="4779638"/>
            <a:ext cx="762000" cy="781473"/>
            <a:chOff x="2177551" y="4953000"/>
            <a:chExt cx="762000" cy="781473"/>
          </a:xfrm>
        </p:grpSpPr>
        <p:sp>
          <p:nvSpPr>
            <p:cNvPr id="4" name="Rectangle 3"/>
            <p:cNvSpPr/>
            <p:nvPr/>
          </p:nvSpPr>
          <p:spPr>
            <a:xfrm>
              <a:off x="2177551" y="4953000"/>
              <a:ext cx="7620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285482" y="4965032"/>
              <a:ext cx="5942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937919" y="4786750"/>
            <a:ext cx="762000" cy="781473"/>
            <a:chOff x="2177551" y="4953000"/>
            <a:chExt cx="762000" cy="781473"/>
          </a:xfrm>
        </p:grpSpPr>
        <p:sp>
          <p:nvSpPr>
            <p:cNvPr id="34" name="Rectangle 33"/>
            <p:cNvSpPr/>
            <p:nvPr/>
          </p:nvSpPr>
          <p:spPr>
            <a:xfrm>
              <a:off x="2177551" y="4953000"/>
              <a:ext cx="7620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285482" y="4965032"/>
              <a:ext cx="5942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509913" y="4803702"/>
            <a:ext cx="815517" cy="786064"/>
            <a:chOff x="2165161" y="4928936"/>
            <a:chExt cx="815517" cy="786064"/>
          </a:xfrm>
        </p:grpSpPr>
        <p:sp>
          <p:nvSpPr>
            <p:cNvPr id="40" name="Rectangle 39"/>
            <p:cNvSpPr/>
            <p:nvPr/>
          </p:nvSpPr>
          <p:spPr>
            <a:xfrm>
              <a:off x="2177551" y="4953000"/>
              <a:ext cx="7620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165161" y="4928936"/>
              <a:ext cx="81551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2898457" y="4782740"/>
            <a:ext cx="822518" cy="786064"/>
            <a:chOff x="2117033" y="4928936"/>
            <a:chExt cx="822518" cy="786064"/>
          </a:xfrm>
        </p:grpSpPr>
        <p:sp>
          <p:nvSpPr>
            <p:cNvPr id="43" name="Rectangle 42"/>
            <p:cNvSpPr/>
            <p:nvPr/>
          </p:nvSpPr>
          <p:spPr>
            <a:xfrm>
              <a:off x="2177551" y="4953000"/>
              <a:ext cx="7620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117033" y="4928936"/>
              <a:ext cx="7984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54973F4-5B49-BD90-498D-B4391749E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519" y="914400"/>
            <a:ext cx="334925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26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08C7A6-E4D9-2DC1-2A93-78225F19C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397" y="4281447"/>
            <a:ext cx="485843" cy="5811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784EC5-C362-A35B-A331-C565B00A9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919" y="35168"/>
            <a:ext cx="11308080" cy="9108832"/>
          </a:xfrm>
          <a:prstGeom prst="rect">
            <a:avLst/>
          </a:prstGeom>
        </p:spPr>
      </p:pic>
      <p:pic>
        <p:nvPicPr>
          <p:cNvPr id="2" name="Picture 2" descr="https://img.loigiaihay.com/picture/2022/0613/bai-1_4.png">
            <a:extLst>
              <a:ext uri="{FF2B5EF4-FFF2-40B4-BE49-F238E27FC236}">
                <a16:creationId xmlns:a16="http://schemas.microsoft.com/office/drawing/2014/main" id="{C142605B-53B1-0390-35F4-4B8CA5C0B0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8" t="11075" r="66090" b="50567"/>
          <a:stretch/>
        </p:blipFill>
        <p:spPr bwMode="auto">
          <a:xfrm>
            <a:off x="8366919" y="7725120"/>
            <a:ext cx="1981200" cy="50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img.loigiaihay.com/picture/2022/0613/bai-1_4.png">
            <a:extLst>
              <a:ext uri="{FF2B5EF4-FFF2-40B4-BE49-F238E27FC236}">
                <a16:creationId xmlns:a16="http://schemas.microsoft.com/office/drawing/2014/main" id="{58373733-FA80-69C1-DA22-C7BAC43047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8" t="11075" r="71698" b="50567"/>
          <a:stretch/>
        </p:blipFill>
        <p:spPr bwMode="auto">
          <a:xfrm>
            <a:off x="8747919" y="8487120"/>
            <a:ext cx="1219200" cy="50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5CAF00-F45D-2032-AB35-F3A7031D2864}"/>
              </a:ext>
            </a:extLst>
          </p:cNvPr>
          <p:cNvSpPr txBox="1"/>
          <p:nvPr/>
        </p:nvSpPr>
        <p:spPr>
          <a:xfrm>
            <a:off x="10881519" y="7696200"/>
            <a:ext cx="1447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+mj-lt"/>
              </a:rPr>
              <a:t>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C1FAF0-278F-44AC-2542-182851FEF9E4}"/>
              </a:ext>
            </a:extLst>
          </p:cNvPr>
          <p:cNvSpPr txBox="1"/>
          <p:nvPr/>
        </p:nvSpPr>
        <p:spPr>
          <a:xfrm>
            <a:off x="10881519" y="8452991"/>
            <a:ext cx="1447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latin typeface="+mj-lt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1106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25A3FB5-CB19-AD22-0709-70FEA4226C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319" y="2667000"/>
            <a:ext cx="4267200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8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2997</TotalTime>
  <Words>101</Words>
  <Application>Microsoft Office PowerPoint</Application>
  <PresentationFormat>Custom</PresentationFormat>
  <Paragraphs>23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字魂70号-灵悦黑体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998</cp:revision>
  <dcterms:created xsi:type="dcterms:W3CDTF">2022-07-10T01:37:20Z</dcterms:created>
  <dcterms:modified xsi:type="dcterms:W3CDTF">2024-04-17T04:27:33Z</dcterms:modified>
</cp:coreProperties>
</file>