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59" r:id="rId5"/>
    <p:sldId id="308" r:id="rId6"/>
    <p:sldId id="309" r:id="rId7"/>
    <p:sldId id="310" r:id="rId8"/>
    <p:sldId id="311" r:id="rId9"/>
    <p:sldId id="312" r:id="rId10"/>
    <p:sldId id="258" r:id="rId11"/>
    <p:sldId id="270" r:id="rId12"/>
    <p:sldId id="275" r:id="rId13"/>
    <p:sldId id="329" r:id="rId14"/>
    <p:sldId id="330" r:id="rId15"/>
    <p:sldId id="318" r:id="rId16"/>
    <p:sldId id="331" r:id="rId17"/>
    <p:sldId id="332" r:id="rId18"/>
    <p:sldId id="333" r:id="rId19"/>
    <p:sldId id="334" r:id="rId20"/>
    <p:sldId id="335" r:id="rId21"/>
    <p:sldId id="338" r:id="rId22"/>
    <p:sldId id="339" r:id="rId23"/>
    <p:sldId id="261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F03E-0FB8-4948-AC82-65BB999CBD4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46D0-8386-49C6-AF2D-CB76913C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9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8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8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7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0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3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2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1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6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2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0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3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9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8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7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41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2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2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935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841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87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608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27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4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877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129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81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824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48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63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5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622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F372A-587A-20ED-EF62-BEF230D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997818"/>
            <a:ext cx="11282362" cy="1502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/>
              <p:nvPr/>
            </p:nvSpPr>
            <p:spPr>
              <a:xfrm>
                <a:off x="571500" y="2333625"/>
                <a:ext cx="2400300" cy="2661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33625"/>
                <a:ext cx="2400300" cy="2661691"/>
              </a:xfrm>
              <a:prstGeom prst="rect">
                <a:avLst/>
              </a:prstGeom>
              <a:blipFill>
                <a:blip r:embed="rId4"/>
                <a:stretch>
                  <a:fillRect l="-9137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/>
              <p:nvPr/>
            </p:nvSpPr>
            <p:spPr>
              <a:xfrm>
                <a:off x="5276850" y="2400300"/>
                <a:ext cx="2400300" cy="320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2400300"/>
                <a:ext cx="2400300" cy="3205173"/>
              </a:xfrm>
              <a:prstGeom prst="rect">
                <a:avLst/>
              </a:prstGeom>
              <a:blipFill>
                <a:blip r:embed="rId5"/>
                <a:stretch>
                  <a:fillRect l="-6616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/>
              <p:nvPr/>
            </p:nvSpPr>
            <p:spPr>
              <a:xfrm>
                <a:off x="9286875" y="2438400"/>
                <a:ext cx="2400300" cy="2392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9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875" y="2438400"/>
                <a:ext cx="2400300" cy="2392963"/>
              </a:xfrm>
              <a:prstGeom prst="rect">
                <a:avLst/>
              </a:prstGeom>
              <a:blipFill>
                <a:blip r:embed="rId6"/>
                <a:stretch>
                  <a:fillRect l="-76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/>
              <p:nvPr/>
            </p:nvSpPr>
            <p:spPr>
              <a:xfrm>
                <a:off x="571499" y="2333625"/>
                <a:ext cx="2828925" cy="2693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2333625"/>
                <a:ext cx="2828925" cy="2693879"/>
              </a:xfrm>
              <a:prstGeom prst="rect">
                <a:avLst/>
              </a:prstGeom>
              <a:blipFill>
                <a:blip r:embed="rId3"/>
                <a:stretch>
                  <a:fillRect l="-7759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/>
              <p:nvPr/>
            </p:nvSpPr>
            <p:spPr>
              <a:xfrm>
                <a:off x="5276850" y="2400300"/>
                <a:ext cx="2400300" cy="2648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2400300"/>
                <a:ext cx="2400300" cy="2648482"/>
              </a:xfrm>
              <a:prstGeom prst="rect">
                <a:avLst/>
              </a:prstGeom>
              <a:blipFill>
                <a:blip r:embed="rId4"/>
                <a:stretch>
                  <a:fillRect l="-9160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/>
              <p:nvPr/>
            </p:nvSpPr>
            <p:spPr>
              <a:xfrm>
                <a:off x="9048750" y="2428875"/>
                <a:ext cx="2400300" cy="362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0" y="2428875"/>
                <a:ext cx="2400300" cy="3629840"/>
              </a:xfrm>
              <a:prstGeom prst="rect">
                <a:avLst/>
              </a:prstGeom>
              <a:blipFill>
                <a:blip r:embed="rId5"/>
                <a:stretch>
                  <a:fillRect l="-761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A8F5E53-2E78-4B5A-6E62-F917ADAA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943856"/>
            <a:ext cx="10796587" cy="15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1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F25C3-4811-29C9-77AE-2E6416D1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753244"/>
            <a:ext cx="11334750" cy="1090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BD1B4-BAA8-9300-65C4-B66DE261F8A0}"/>
                  </a:ext>
                </a:extLst>
              </p:cNvPr>
              <p:cNvSpPr txBox="1"/>
              <p:nvPr/>
            </p:nvSpPr>
            <p:spPr>
              <a:xfrm>
                <a:off x="495300" y="2971800"/>
                <a:ext cx="1866900" cy="306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BD1B4-BAA8-9300-65C4-B66DE26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971800"/>
                <a:ext cx="1866900" cy="3063531"/>
              </a:xfrm>
              <a:prstGeom prst="rect">
                <a:avLst/>
              </a:prstGeom>
              <a:blipFill>
                <a:blip r:embed="rId4"/>
                <a:stretch>
                  <a:fillRect l="-9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C35E58-19C5-BAF5-8477-663B119233AA}"/>
                  </a:ext>
                </a:extLst>
              </p:cNvPr>
              <p:cNvSpPr txBox="1"/>
              <p:nvPr/>
            </p:nvSpPr>
            <p:spPr>
              <a:xfrm>
                <a:off x="3657600" y="2905125"/>
                <a:ext cx="1866900" cy="168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C35E58-19C5-BAF5-8477-663B11923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05125"/>
                <a:ext cx="1866900" cy="1681294"/>
              </a:xfrm>
              <a:prstGeom prst="rect">
                <a:avLst/>
              </a:prstGeom>
              <a:blipFill>
                <a:blip r:embed="rId5"/>
                <a:stretch>
                  <a:fillRect l="-9804" b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B3888-A558-9A7D-BAAC-2AE971F44639}"/>
                  </a:ext>
                </a:extLst>
              </p:cNvPr>
              <p:cNvSpPr txBox="1"/>
              <p:nvPr/>
            </p:nvSpPr>
            <p:spPr>
              <a:xfrm>
                <a:off x="7000875" y="2857500"/>
                <a:ext cx="1866900" cy="2499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B3888-A558-9A7D-BAAC-2AE971F44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2857500"/>
                <a:ext cx="1866900" cy="2499787"/>
              </a:xfrm>
              <a:prstGeom prst="rect">
                <a:avLst/>
              </a:prstGeom>
              <a:blipFill>
                <a:blip r:embed="rId6"/>
                <a:stretch>
                  <a:fillRect l="-9772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0C08E-04A2-2247-2D5C-00F1F8160231}"/>
                  </a:ext>
                </a:extLst>
              </p:cNvPr>
              <p:cNvSpPr txBox="1"/>
              <p:nvPr/>
            </p:nvSpPr>
            <p:spPr>
              <a:xfrm>
                <a:off x="9972675" y="2828925"/>
                <a:ext cx="1866900" cy="2501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0C08E-04A2-2247-2D5C-00F1F8160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75" y="2828925"/>
                <a:ext cx="1866900" cy="2501647"/>
              </a:xfrm>
              <a:prstGeom prst="rect">
                <a:avLst/>
              </a:prstGeom>
              <a:blipFill>
                <a:blip r:embed="rId7"/>
                <a:stretch>
                  <a:fillRect l="-10131" b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B5BBD0-277A-BBF8-6EE0-2DC641B55D1B}"/>
              </a:ext>
            </a:extLst>
          </p:cNvPr>
          <p:cNvSpPr txBox="1"/>
          <p:nvPr/>
        </p:nvSpPr>
        <p:spPr>
          <a:xfrm>
            <a:off x="695325" y="15621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B760A-1259-12D5-3BA5-19ABC0480219}"/>
              </a:ext>
            </a:extLst>
          </p:cNvPr>
          <p:cNvSpPr/>
          <p:nvPr/>
        </p:nvSpPr>
        <p:spPr>
          <a:xfrm>
            <a:off x="1514475" y="1695450"/>
            <a:ext cx="9420225" cy="229552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/>
              <p:nvPr/>
            </p:nvSpPr>
            <p:spPr>
              <a:xfrm>
                <a:off x="1695450" y="1838325"/>
                <a:ext cx="897255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1838325"/>
                <a:ext cx="8972550" cy="803682"/>
              </a:xfrm>
              <a:prstGeom prst="rect">
                <a:avLst/>
              </a:prstGeom>
              <a:blipFill>
                <a:blip r:embed="rId3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470F3-A68A-6A22-0813-0B4D8AE0CB7A}"/>
                  </a:ext>
                </a:extLst>
              </p:cNvPr>
              <p:cNvSpPr txBox="1"/>
              <p:nvPr/>
            </p:nvSpPr>
            <p:spPr>
              <a:xfrm>
                <a:off x="2847975" y="2657475"/>
                <a:ext cx="5895975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470F3-A68A-6A22-0813-0B4D8AE0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75" y="2657475"/>
                <a:ext cx="5895975" cy="1296124"/>
              </a:xfrm>
              <a:prstGeom prst="rect">
                <a:avLst/>
              </a:prstGeom>
              <a:blipFill>
                <a:blip r:embed="rId4"/>
                <a:stretch>
                  <a:fillRect l="-2585" t="-610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5493B9F-CB0A-CEEE-6643-4C57F6FA8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" y="4510087"/>
            <a:ext cx="9670736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9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EBC00-DB07-7EFF-8738-46B472EE6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700087"/>
            <a:ext cx="9670736" cy="1547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/>
              <p:nvPr/>
            </p:nvSpPr>
            <p:spPr>
              <a:xfrm>
                <a:off x="1371600" y="2200275"/>
                <a:ext cx="2247900" cy="264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0275"/>
                <a:ext cx="2247900" cy="2640275"/>
              </a:xfrm>
              <a:prstGeom prst="rect">
                <a:avLst/>
              </a:prstGeom>
              <a:blipFill>
                <a:blip r:embed="rId4"/>
                <a:stretch>
                  <a:fillRect l="-9485" b="-3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/>
              <p:nvPr/>
            </p:nvSpPr>
            <p:spPr>
              <a:xfrm>
                <a:off x="5255342" y="2072456"/>
                <a:ext cx="2247900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2072456"/>
                <a:ext cx="2247900" cy="2676758"/>
              </a:xfrm>
              <a:prstGeom prst="rect">
                <a:avLst/>
              </a:prstGeom>
              <a:blipFill>
                <a:blip r:embed="rId5"/>
                <a:stretch>
                  <a:fillRect l="-9485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/>
              <p:nvPr/>
            </p:nvSpPr>
            <p:spPr>
              <a:xfrm>
                <a:off x="9060426" y="2101953"/>
                <a:ext cx="2247900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26" y="2101953"/>
                <a:ext cx="2247900" cy="2676758"/>
              </a:xfrm>
              <a:prstGeom prst="rect">
                <a:avLst/>
              </a:prstGeom>
              <a:blipFill>
                <a:blip r:embed="rId6"/>
                <a:stretch>
                  <a:fillRect l="-9485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008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B5BBD0-277A-BBF8-6EE0-2DC641B55D1B}"/>
              </a:ext>
            </a:extLst>
          </p:cNvPr>
          <p:cNvSpPr txBox="1"/>
          <p:nvPr/>
        </p:nvSpPr>
        <p:spPr>
          <a:xfrm>
            <a:off x="1865364" y="174891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B760A-1259-12D5-3BA5-19ABC0480219}"/>
              </a:ext>
            </a:extLst>
          </p:cNvPr>
          <p:cNvSpPr/>
          <p:nvPr/>
        </p:nvSpPr>
        <p:spPr>
          <a:xfrm>
            <a:off x="3038475" y="1567631"/>
            <a:ext cx="7019925" cy="117556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/>
              <p:nvPr/>
            </p:nvSpPr>
            <p:spPr>
              <a:xfrm>
                <a:off x="1862598" y="1700674"/>
                <a:ext cx="8972550" cy="89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Mẫu: 2 </a:t>
                </a:r>
                <a:r>
                  <a:rPr lang="en-US" sz="36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98" y="1700674"/>
                <a:ext cx="8972550" cy="898195"/>
              </a:xfrm>
              <a:prstGeom prst="rect">
                <a:avLst/>
              </a:prstGeom>
              <a:blipFill>
                <a:blip r:embed="rId3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C788F77-0DBE-B0E6-4AD4-AF2354E4C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97" y="3353568"/>
            <a:ext cx="10958995" cy="16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/>
              <p:nvPr/>
            </p:nvSpPr>
            <p:spPr>
              <a:xfrm>
                <a:off x="1371600" y="2200275"/>
                <a:ext cx="2247900" cy="269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0275"/>
                <a:ext cx="2247900" cy="2698431"/>
              </a:xfrm>
              <a:prstGeom prst="rect">
                <a:avLst/>
              </a:prstGeom>
              <a:blipFill>
                <a:blip r:embed="rId3"/>
                <a:stretch>
                  <a:fillRect l="-9485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/>
              <p:nvPr/>
            </p:nvSpPr>
            <p:spPr>
              <a:xfrm>
                <a:off x="5255342" y="2072456"/>
                <a:ext cx="2247900" cy="2711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2072456"/>
                <a:ext cx="2247900" cy="2711704"/>
              </a:xfrm>
              <a:prstGeom prst="rect">
                <a:avLst/>
              </a:prstGeom>
              <a:blipFill>
                <a:blip r:embed="rId4"/>
                <a:stretch>
                  <a:fillRect l="-9485" b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/>
              <p:nvPr/>
            </p:nvSpPr>
            <p:spPr>
              <a:xfrm>
                <a:off x="9060426" y="2101953"/>
                <a:ext cx="2750574" cy="271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26" y="2101953"/>
                <a:ext cx="2750574" cy="2719462"/>
              </a:xfrm>
              <a:prstGeom prst="rect">
                <a:avLst/>
              </a:prstGeom>
              <a:blipFill>
                <a:blip r:embed="rId5"/>
                <a:stretch>
                  <a:fillRect l="-7743" b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2B1018E-F4AA-03FC-59A8-36B1723BF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25" y="677043"/>
            <a:ext cx="10421292" cy="15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1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3D93F-2001-4F7E-DB03-654C9B174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28" y="1952625"/>
            <a:ext cx="10308459" cy="36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6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17505-E8BA-C811-35FC-88F8A4CB0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r="15276"/>
          <a:stretch/>
        </p:blipFill>
        <p:spPr>
          <a:xfrm>
            <a:off x="8114238" y="3339551"/>
            <a:ext cx="4077762" cy="2883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F25E1-BF85-AECA-677F-1B3290B3B690}"/>
              </a:ext>
            </a:extLst>
          </p:cNvPr>
          <p:cNvSpPr txBox="1"/>
          <p:nvPr/>
        </p:nvSpPr>
        <p:spPr>
          <a:xfrm>
            <a:off x="1295401" y="1444034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a) Vừa rồi lớp chúng ta học tập và làm bài rất tốt  cô có phần thưởng sau các em hãy nhanh chóng ngồi theo nhóm 4 để nhận phần thưởng nhé. Giờ cô thưởng cho mỗi nhóm 3 chiếc bánh (GV đã chuẩn bị). Nhiệm vụ của các em là làm cách nào để chia đều 3 chiếc bánh cho 4 bạn trong nhóm mình. </a:t>
            </a:r>
            <a:endParaRPr kumimoji="0" lang="zh-CN" alt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2EE764-546C-7D45-954B-EBC817A92FB5}"/>
              </a:ext>
            </a:extLst>
          </p:cNvPr>
          <p:cNvSpPr>
            <a:spLocks/>
          </p:cNvSpPr>
          <p:nvPr/>
        </p:nvSpPr>
        <p:spPr>
          <a:xfrm>
            <a:off x="1969150" y="3717924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E139EC-BD9F-42EB-4CBA-7CE478ECF24D}"/>
              </a:ext>
            </a:extLst>
          </p:cNvPr>
          <p:cNvSpPr>
            <a:spLocks/>
          </p:cNvSpPr>
          <p:nvPr/>
        </p:nvSpPr>
        <p:spPr>
          <a:xfrm>
            <a:off x="4607575" y="37274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F77209-6CAC-687A-2363-CC25AD33F8D7}"/>
              </a:ext>
            </a:extLst>
          </p:cNvPr>
          <p:cNvSpPr>
            <a:spLocks/>
          </p:cNvSpPr>
          <p:nvPr/>
        </p:nvSpPr>
        <p:spPr>
          <a:xfrm>
            <a:off x="6950725" y="37274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ECA3D4-5013-1DCE-AC69-7B1AC8FFBC16}"/>
              </a:ext>
            </a:extLst>
          </p:cNvPr>
          <p:cNvSpPr>
            <a:spLocks/>
          </p:cNvSpPr>
          <p:nvPr/>
        </p:nvSpPr>
        <p:spPr>
          <a:xfrm>
            <a:off x="1940575" y="860424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2A99FE-4F5B-4608-054A-A4531CDBCD7C}"/>
              </a:ext>
            </a:extLst>
          </p:cNvPr>
          <p:cNvSpPr>
            <a:spLocks/>
          </p:cNvSpPr>
          <p:nvPr/>
        </p:nvSpPr>
        <p:spPr>
          <a:xfrm>
            <a:off x="4998100" y="8318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E20D0B-7AAD-2CB2-D09F-A28AE468E651}"/>
              </a:ext>
            </a:extLst>
          </p:cNvPr>
          <p:cNvSpPr>
            <a:spLocks/>
          </p:cNvSpPr>
          <p:nvPr/>
        </p:nvSpPr>
        <p:spPr>
          <a:xfrm>
            <a:off x="8055625" y="81279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43CF79-109D-A2AE-A29E-D70FC985B14D}"/>
              </a:ext>
            </a:extLst>
          </p:cNvPr>
          <p:cNvCxnSpPr>
            <a:cxnSpLocks/>
            <a:endCxn id="2" idx="4"/>
          </p:cNvCxnSpPr>
          <p:nvPr/>
        </p:nvCxnSpPr>
        <p:spPr>
          <a:xfrm flipH="1">
            <a:off x="2963553" y="860424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2F7823-1680-291C-7BC2-008F49B35931}"/>
              </a:ext>
            </a:extLst>
          </p:cNvPr>
          <p:cNvCxnSpPr>
            <a:cxnSpLocks/>
          </p:cNvCxnSpPr>
          <p:nvPr/>
        </p:nvCxnSpPr>
        <p:spPr>
          <a:xfrm>
            <a:off x="1933575" y="1811337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F13F2-8CA8-AB72-7290-6F9814D68C09}"/>
              </a:ext>
            </a:extLst>
          </p:cNvPr>
          <p:cNvCxnSpPr>
            <a:cxnSpLocks/>
          </p:cNvCxnSpPr>
          <p:nvPr/>
        </p:nvCxnSpPr>
        <p:spPr>
          <a:xfrm flipH="1">
            <a:off x="6040128" y="841374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698E07-3D4D-E756-3DEF-A5749F2B059C}"/>
              </a:ext>
            </a:extLst>
          </p:cNvPr>
          <p:cNvCxnSpPr>
            <a:cxnSpLocks/>
          </p:cNvCxnSpPr>
          <p:nvPr/>
        </p:nvCxnSpPr>
        <p:spPr>
          <a:xfrm>
            <a:off x="5010150" y="1792287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1D3236-61D3-4EF4-FD62-0592863D30D7}"/>
              </a:ext>
            </a:extLst>
          </p:cNvPr>
          <p:cNvCxnSpPr>
            <a:cxnSpLocks/>
          </p:cNvCxnSpPr>
          <p:nvPr/>
        </p:nvCxnSpPr>
        <p:spPr>
          <a:xfrm flipH="1">
            <a:off x="9116703" y="831849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98A86D-4640-9D46-207F-9C4DD2380D6B}"/>
              </a:ext>
            </a:extLst>
          </p:cNvPr>
          <p:cNvCxnSpPr>
            <a:cxnSpLocks/>
          </p:cNvCxnSpPr>
          <p:nvPr/>
        </p:nvCxnSpPr>
        <p:spPr>
          <a:xfrm>
            <a:off x="8086725" y="1782762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C14BA8-F090-4FBE-E02F-E318AE761320}"/>
              </a:ext>
            </a:extLst>
          </p:cNvPr>
          <p:cNvSpPr txBox="1"/>
          <p:nvPr/>
        </p:nvSpPr>
        <p:spPr>
          <a:xfrm>
            <a:off x="1057275" y="3257550"/>
            <a:ext cx="104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b) Mỗi bạn được bao nhiêu phần của chiếc bánh?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2BA335-F795-6938-D5F8-A8EFF289BF15}"/>
                  </a:ext>
                </a:extLst>
              </p:cNvPr>
              <p:cNvSpPr txBox="1"/>
              <p:nvPr/>
            </p:nvSpPr>
            <p:spPr>
              <a:xfrm>
                <a:off x="1104900" y="4124325"/>
                <a:ext cx="10420350" cy="176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sẽ được số phần của chiếc bánh là: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(chiếc bánh)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chiếc bánh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2BA335-F795-6938-D5F8-A8EFF289B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4124325"/>
                <a:ext cx="10420350" cy="1763816"/>
              </a:xfrm>
              <a:prstGeom prst="rect">
                <a:avLst/>
              </a:prstGeom>
              <a:blipFill>
                <a:blip r:embed="rId3"/>
                <a:stretch>
                  <a:fillRect t="-3806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23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1869D181-B199-4972-A665-835B54FD77A4}"/>
              </a:ext>
            </a:extLst>
          </p:cNvPr>
          <p:cNvSpPr txBox="1"/>
          <p:nvPr/>
        </p:nvSpPr>
        <p:spPr>
          <a:xfrm>
            <a:off x="1926926" y="480110"/>
            <a:ext cx="859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6" name="Đ Ghé thăm Fb.com/nkpowerskills">
            <a:extLst>
              <a:ext uri="{FF2B5EF4-FFF2-40B4-BE49-F238E27FC236}">
                <a16:creationId xmlns:a16="http://schemas.microsoft.com/office/drawing/2014/main" id="{7D50D07B-8140-2107-BF78-D1DD33AB94D0}"/>
              </a:ext>
            </a:extLst>
          </p:cNvPr>
          <p:cNvSpPr/>
          <p:nvPr/>
        </p:nvSpPr>
        <p:spPr>
          <a:xfrm>
            <a:off x="1723697" y="3880922"/>
            <a:ext cx="9585434" cy="250936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defRPr/>
            </a:pPr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ta quy đồng mẫu số hai phân số, rồi trừ hai phân số đó.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915" y="1870249"/>
            <a:ext cx="2773920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32135-0850-3DCD-79E4-C1DBF1B11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06" y="3340134"/>
            <a:ext cx="101202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009888-197E-327A-13AF-1AD0E88FF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8188"/>
            <a:ext cx="11215687" cy="30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470</Words>
  <Application>Microsoft Office PowerPoint</Application>
  <PresentationFormat>Widescreen</PresentationFormat>
  <Paragraphs>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思源黑体 CN Normal</vt:lpstr>
      <vt:lpstr>Arial</vt:lpstr>
      <vt:lpstr>Calibri</vt:lpstr>
      <vt:lpstr>Calibri Light</vt:lpstr>
      <vt:lpstr>Cambria</vt:lpstr>
      <vt:lpstr>Cambria Math</vt:lpstr>
      <vt:lpstr>Times New Roman</vt:lpstr>
      <vt:lpstr>1_Office Theme</vt:lpstr>
      <vt:lpstr>Office 主题​​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2024-02-22T03:08:35Z</dcterms:created>
  <dcterms:modified xsi:type="dcterms:W3CDTF">2024-02-24T13:54:27Z</dcterms:modified>
</cp:coreProperties>
</file>