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7" r:id="rId4"/>
    <p:sldId id="291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6F202-44D5-4DEE-8D3B-AA7911019D72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0F32-741D-4B25-825D-EDA6CE5D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9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HƯƠNG THẢO – ZALO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717D-84AB-4054-A33D-4362D700A8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474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599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058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377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1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3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67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57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72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694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17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0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0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58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50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4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8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15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7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82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68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76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117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3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507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254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1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4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48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02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1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181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21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1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2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8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73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4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37DF0B8-D708-6B3D-95B9-CB8535BA6F7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9776" y="179109"/>
            <a:ext cx="1431499" cy="14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3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3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AFFD27-4CAD-F27E-B896-F6AE6F3596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693" y="528648"/>
            <a:ext cx="1351771" cy="13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049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2.png"/><Relationship Id="rId4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2.png"/><Relationship Id="rId4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2.png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2.png"/><Relationship Id="rId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40.png"/><Relationship Id="rId10" Type="http://schemas.microsoft.com/office/2007/relationships/hdphoto" Target="../media/hdphoto2.wdp"/><Relationship Id="rId4" Type="http://schemas.openxmlformats.org/officeDocument/2006/relationships/image" Target="../media/image41.svg"/><Relationship Id="rId9" Type="http://schemas.openxmlformats.org/officeDocument/2006/relationships/image" Target="../media/image37.png"/><Relationship Id="rId14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19.svg"/><Relationship Id="rId26" Type="http://schemas.openxmlformats.org/officeDocument/2006/relationships/image" Target="../media/image25.svg"/><Relationship Id="rId3" Type="http://schemas.openxmlformats.org/officeDocument/2006/relationships/image" Target="../media/image7.svg"/><Relationship Id="rId21" Type="http://schemas.openxmlformats.org/officeDocument/2006/relationships/image" Target="../media/image19.png"/><Relationship Id="rId34" Type="http://schemas.openxmlformats.org/officeDocument/2006/relationships/image" Target="../media/image28.png"/><Relationship Id="rId7" Type="http://schemas.openxmlformats.org/officeDocument/2006/relationships/image" Target="../media/image11.sv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5" Type="http://schemas.openxmlformats.org/officeDocument/2006/relationships/image" Target="../media/image22.png"/><Relationship Id="rId33" Type="http://schemas.openxmlformats.org/officeDocument/2006/relationships/image" Target="../media/image29.svg"/><Relationship Id="rId2" Type="http://schemas.openxmlformats.org/officeDocument/2006/relationships/image" Target="../media/image8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21.png"/><Relationship Id="rId32" Type="http://schemas.openxmlformats.org/officeDocument/2006/relationships/image" Target="../media/image27.png"/><Relationship Id="rId5" Type="http://schemas.openxmlformats.org/officeDocument/2006/relationships/image" Target="../media/image9.sv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openxmlformats.org/officeDocument/2006/relationships/image" Target="../media/image27.sv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31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13.sv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3.png"/><Relationship Id="rId30" Type="http://schemas.openxmlformats.org/officeDocument/2006/relationships/image" Target="../media/image25.png"/><Relationship Id="rId8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0.png"/><Relationship Id="rId4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0.png"/><Relationship Id="rId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0.png"/><Relationship Id="rId4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0.png"/><Relationship Id="rId4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1.png"/><Relationship Id="rId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1.png"/><Relationship Id="rId4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44" y="4033158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32" y="4033157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1" y="4033157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8" y="3234872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71" y="3261997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2343477" y="1525075"/>
            <a:ext cx="7686348" cy="2999300"/>
          </a:xfrm>
          <a:custGeom>
            <a:avLst/>
            <a:gdLst>
              <a:gd name="connsiteX0" fmla="*/ 0 w 6022471"/>
              <a:gd name="connsiteY0" fmla="*/ 1012610 h 2025219"/>
              <a:gd name="connsiteX1" fmla="*/ 1012610 w 6022471"/>
              <a:gd name="connsiteY1" fmla="*/ 0 h 2025219"/>
              <a:gd name="connsiteX2" fmla="*/ 1623619 w 6022471"/>
              <a:gd name="connsiteY2" fmla="*/ 0 h 2025219"/>
              <a:gd name="connsiteX3" fmla="*/ 2274600 w 6022471"/>
              <a:gd name="connsiteY3" fmla="*/ 0 h 2025219"/>
              <a:gd name="connsiteX4" fmla="*/ 2925581 w 6022471"/>
              <a:gd name="connsiteY4" fmla="*/ 0 h 2025219"/>
              <a:gd name="connsiteX5" fmla="*/ 3376699 w 6022471"/>
              <a:gd name="connsiteY5" fmla="*/ 0 h 2025219"/>
              <a:gd name="connsiteX6" fmla="*/ 3867790 w 6022471"/>
              <a:gd name="connsiteY6" fmla="*/ 0 h 2025219"/>
              <a:gd name="connsiteX7" fmla="*/ 4438826 w 6022471"/>
              <a:gd name="connsiteY7" fmla="*/ 0 h 2025219"/>
              <a:gd name="connsiteX8" fmla="*/ 5009862 w 6022471"/>
              <a:gd name="connsiteY8" fmla="*/ 0 h 2025219"/>
              <a:gd name="connsiteX9" fmla="*/ 6022472 w 6022471"/>
              <a:gd name="connsiteY9" fmla="*/ 1012610 h 2025219"/>
              <a:gd name="connsiteX10" fmla="*/ 6022471 w 6022471"/>
              <a:gd name="connsiteY10" fmla="*/ 1012610 h 2025219"/>
              <a:gd name="connsiteX11" fmla="*/ 5009861 w 6022471"/>
              <a:gd name="connsiteY11" fmla="*/ 2025220 h 2025219"/>
              <a:gd name="connsiteX12" fmla="*/ 4438825 w 6022471"/>
              <a:gd name="connsiteY12" fmla="*/ 2025220 h 2025219"/>
              <a:gd name="connsiteX13" fmla="*/ 3947734 w 6022471"/>
              <a:gd name="connsiteY13" fmla="*/ 2025220 h 2025219"/>
              <a:gd name="connsiteX14" fmla="*/ 3336726 w 6022471"/>
              <a:gd name="connsiteY14" fmla="*/ 2025220 h 2025219"/>
              <a:gd name="connsiteX15" fmla="*/ 2685745 w 6022471"/>
              <a:gd name="connsiteY15" fmla="*/ 2025219 h 2025219"/>
              <a:gd name="connsiteX16" fmla="*/ 2074737 w 6022471"/>
              <a:gd name="connsiteY16" fmla="*/ 2025219 h 2025219"/>
              <a:gd name="connsiteX17" fmla="*/ 1503701 w 6022471"/>
              <a:gd name="connsiteY17" fmla="*/ 2025219 h 2025219"/>
              <a:gd name="connsiteX18" fmla="*/ 1012610 w 6022471"/>
              <a:gd name="connsiteY18" fmla="*/ 2025219 h 2025219"/>
              <a:gd name="connsiteX19" fmla="*/ 0 w 6022471"/>
              <a:gd name="connsiteY19" fmla="*/ 1012609 h 2025219"/>
              <a:gd name="connsiteX20" fmla="*/ 0 w 6022471"/>
              <a:gd name="connsiteY20" fmla="*/ 1012610 h 202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22471" h="2025219" fill="none" extrusionOk="0">
                <a:moveTo>
                  <a:pt x="0" y="1012610"/>
                </a:moveTo>
                <a:cubicBezTo>
                  <a:pt x="-63277" y="315943"/>
                  <a:pt x="588584" y="20456"/>
                  <a:pt x="1012610" y="0"/>
                </a:cubicBezTo>
                <a:cubicBezTo>
                  <a:pt x="1189000" y="-47632"/>
                  <a:pt x="1383589" y="30741"/>
                  <a:pt x="1623619" y="0"/>
                </a:cubicBezTo>
                <a:cubicBezTo>
                  <a:pt x="1863649" y="-30741"/>
                  <a:pt x="2079440" y="34099"/>
                  <a:pt x="2274600" y="0"/>
                </a:cubicBezTo>
                <a:cubicBezTo>
                  <a:pt x="2469760" y="-34099"/>
                  <a:pt x="2736390" y="35288"/>
                  <a:pt x="2925581" y="0"/>
                </a:cubicBezTo>
                <a:cubicBezTo>
                  <a:pt x="3114772" y="-35288"/>
                  <a:pt x="3249971" y="30675"/>
                  <a:pt x="3376699" y="0"/>
                </a:cubicBezTo>
                <a:cubicBezTo>
                  <a:pt x="3503427" y="-30675"/>
                  <a:pt x="3700407" y="30159"/>
                  <a:pt x="3867790" y="0"/>
                </a:cubicBezTo>
                <a:cubicBezTo>
                  <a:pt x="4035173" y="-30159"/>
                  <a:pt x="4200710" y="17726"/>
                  <a:pt x="4438826" y="0"/>
                </a:cubicBezTo>
                <a:cubicBezTo>
                  <a:pt x="4676942" y="-17726"/>
                  <a:pt x="4796409" y="39005"/>
                  <a:pt x="5009862" y="0"/>
                </a:cubicBezTo>
                <a:cubicBezTo>
                  <a:pt x="5666546" y="-61602"/>
                  <a:pt x="6075555" y="436760"/>
                  <a:pt x="6022472" y="1012610"/>
                </a:cubicBezTo>
                <a:lnTo>
                  <a:pt x="6022471" y="1012610"/>
                </a:lnTo>
                <a:cubicBezTo>
                  <a:pt x="5938668" y="1667150"/>
                  <a:pt x="5546513" y="2040022"/>
                  <a:pt x="5009861" y="2025220"/>
                </a:cubicBezTo>
                <a:cubicBezTo>
                  <a:pt x="4727269" y="2087880"/>
                  <a:pt x="4659763" y="2000699"/>
                  <a:pt x="4438825" y="2025220"/>
                </a:cubicBezTo>
                <a:cubicBezTo>
                  <a:pt x="4217887" y="2049741"/>
                  <a:pt x="4104241" y="2022138"/>
                  <a:pt x="3947734" y="2025220"/>
                </a:cubicBezTo>
                <a:cubicBezTo>
                  <a:pt x="3791227" y="2028302"/>
                  <a:pt x="3498846" y="1978388"/>
                  <a:pt x="3336726" y="2025220"/>
                </a:cubicBezTo>
                <a:cubicBezTo>
                  <a:pt x="3174606" y="2072052"/>
                  <a:pt x="2989750" y="1953641"/>
                  <a:pt x="2685745" y="2025219"/>
                </a:cubicBezTo>
                <a:cubicBezTo>
                  <a:pt x="2381740" y="2096798"/>
                  <a:pt x="2365190" y="1952194"/>
                  <a:pt x="2074737" y="2025219"/>
                </a:cubicBezTo>
                <a:cubicBezTo>
                  <a:pt x="1784284" y="2098244"/>
                  <a:pt x="1651844" y="1981543"/>
                  <a:pt x="1503701" y="2025219"/>
                </a:cubicBezTo>
                <a:cubicBezTo>
                  <a:pt x="1355558" y="2068895"/>
                  <a:pt x="1180064" y="2017136"/>
                  <a:pt x="1012610" y="2025219"/>
                </a:cubicBezTo>
                <a:cubicBezTo>
                  <a:pt x="557214" y="2096102"/>
                  <a:pt x="59893" y="1437438"/>
                  <a:pt x="0" y="1012609"/>
                </a:cubicBezTo>
                <a:lnTo>
                  <a:pt x="0" y="1012610"/>
                </a:lnTo>
                <a:close/>
              </a:path>
              <a:path w="6022471" h="2025219" stroke="0" extrusionOk="0">
                <a:moveTo>
                  <a:pt x="0" y="1012610"/>
                </a:moveTo>
                <a:cubicBezTo>
                  <a:pt x="100478" y="341584"/>
                  <a:pt x="350922" y="-38651"/>
                  <a:pt x="1012610" y="0"/>
                </a:cubicBezTo>
                <a:cubicBezTo>
                  <a:pt x="1208239" y="-27993"/>
                  <a:pt x="1288323" y="41432"/>
                  <a:pt x="1503701" y="0"/>
                </a:cubicBezTo>
                <a:cubicBezTo>
                  <a:pt x="1719079" y="-41432"/>
                  <a:pt x="1809944" y="26974"/>
                  <a:pt x="2074737" y="0"/>
                </a:cubicBezTo>
                <a:cubicBezTo>
                  <a:pt x="2339530" y="-26974"/>
                  <a:pt x="2475202" y="27052"/>
                  <a:pt x="2685745" y="0"/>
                </a:cubicBezTo>
                <a:cubicBezTo>
                  <a:pt x="2896288" y="-27052"/>
                  <a:pt x="2983267" y="54714"/>
                  <a:pt x="3176836" y="0"/>
                </a:cubicBezTo>
                <a:cubicBezTo>
                  <a:pt x="3370405" y="-54714"/>
                  <a:pt x="3564520" y="13680"/>
                  <a:pt x="3667927" y="0"/>
                </a:cubicBezTo>
                <a:cubicBezTo>
                  <a:pt x="3771334" y="-13680"/>
                  <a:pt x="4019974" y="40064"/>
                  <a:pt x="4198991" y="0"/>
                </a:cubicBezTo>
                <a:cubicBezTo>
                  <a:pt x="4378008" y="-40064"/>
                  <a:pt x="4681995" y="25660"/>
                  <a:pt x="5009862" y="0"/>
                </a:cubicBezTo>
                <a:cubicBezTo>
                  <a:pt x="5466364" y="116366"/>
                  <a:pt x="6005259" y="364973"/>
                  <a:pt x="6022472" y="1012610"/>
                </a:cubicBezTo>
                <a:lnTo>
                  <a:pt x="6022471" y="1012610"/>
                </a:lnTo>
                <a:cubicBezTo>
                  <a:pt x="5920570" y="1527575"/>
                  <a:pt x="5586575" y="1909978"/>
                  <a:pt x="5009861" y="2025220"/>
                </a:cubicBezTo>
                <a:cubicBezTo>
                  <a:pt x="4895455" y="2047346"/>
                  <a:pt x="4756353" y="2023942"/>
                  <a:pt x="4558743" y="2025220"/>
                </a:cubicBezTo>
                <a:cubicBezTo>
                  <a:pt x="4361133" y="2026498"/>
                  <a:pt x="4101702" y="1984932"/>
                  <a:pt x="3947734" y="2025220"/>
                </a:cubicBezTo>
                <a:cubicBezTo>
                  <a:pt x="3793766" y="2065508"/>
                  <a:pt x="3583572" y="1973564"/>
                  <a:pt x="3336726" y="2025220"/>
                </a:cubicBezTo>
                <a:cubicBezTo>
                  <a:pt x="3089880" y="2076875"/>
                  <a:pt x="2949953" y="1984223"/>
                  <a:pt x="2725718" y="2025219"/>
                </a:cubicBezTo>
                <a:cubicBezTo>
                  <a:pt x="2501483" y="2066215"/>
                  <a:pt x="2435007" y="1974155"/>
                  <a:pt x="2274599" y="2025219"/>
                </a:cubicBezTo>
                <a:cubicBezTo>
                  <a:pt x="2114191" y="2076283"/>
                  <a:pt x="1821081" y="1951926"/>
                  <a:pt x="1663591" y="2025219"/>
                </a:cubicBezTo>
                <a:cubicBezTo>
                  <a:pt x="1506101" y="2098512"/>
                  <a:pt x="1269831" y="2019901"/>
                  <a:pt x="1012610" y="2025219"/>
                </a:cubicBezTo>
                <a:cubicBezTo>
                  <a:pt x="481391" y="1886743"/>
                  <a:pt x="-30261" y="1671298"/>
                  <a:pt x="0" y="1012609"/>
                </a:cubicBezTo>
                <a:lnTo>
                  <a:pt x="0" y="101261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custGeom>
                    <a:avLst/>
                    <a:gdLst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2072189 w 7686348"/>
                      <a:gd name="connsiteY2" fmla="*/ 0 h 2999300"/>
                      <a:gd name="connsiteX3" fmla="*/ 2903022 w 7686348"/>
                      <a:gd name="connsiteY3" fmla="*/ 0 h 2999300"/>
                      <a:gd name="connsiteX4" fmla="*/ 3733855 w 7686348"/>
                      <a:gd name="connsiteY4" fmla="*/ 0 h 2999300"/>
                      <a:gd name="connsiteX5" fmla="*/ 4309607 w 7686348"/>
                      <a:gd name="connsiteY5" fmla="*/ 0 h 2999300"/>
                      <a:gd name="connsiteX6" fmla="*/ 4936375 w 7686348"/>
                      <a:gd name="connsiteY6" fmla="*/ 0 h 2999300"/>
                      <a:gd name="connsiteX7" fmla="*/ 5665176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665175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27757 w 7686348"/>
                      <a:gd name="connsiteY15" fmla="*/ 2999300 h 2999300"/>
                      <a:gd name="connsiteX16" fmla="*/ 2647941 w 7686348"/>
                      <a:gd name="connsiteY16" fmla="*/ 2999300 h 2999300"/>
                      <a:gd name="connsiteX17" fmla="*/ 1919140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1919140 w 7686348"/>
                      <a:gd name="connsiteY2" fmla="*/ 0 h 2999300"/>
                      <a:gd name="connsiteX3" fmla="*/ 2647941 w 7686348"/>
                      <a:gd name="connsiteY3" fmla="*/ 0 h 2999300"/>
                      <a:gd name="connsiteX4" fmla="*/ 3427757 w 7686348"/>
                      <a:gd name="connsiteY4" fmla="*/ 0 h 2999300"/>
                      <a:gd name="connsiteX5" fmla="*/ 4054526 w 7686348"/>
                      <a:gd name="connsiteY5" fmla="*/ 0 h 2999300"/>
                      <a:gd name="connsiteX6" fmla="*/ 4681294 w 7686348"/>
                      <a:gd name="connsiteY6" fmla="*/ 0 h 2999300"/>
                      <a:gd name="connsiteX7" fmla="*/ 5359080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818223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78774 w 7686348"/>
                      <a:gd name="connsiteY15" fmla="*/ 2999300 h 2999300"/>
                      <a:gd name="connsiteX16" fmla="*/ 2903020 w 7686348"/>
                      <a:gd name="connsiteY16" fmla="*/ 2999300 h 2999300"/>
                      <a:gd name="connsiteX17" fmla="*/ 2123204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686348" h="2999300" fill="none" extrusionOk="0">
                        <a:moveTo>
                          <a:pt x="0" y="1499650"/>
                        </a:moveTo>
                        <a:cubicBezTo>
                          <a:pt x="-206996" y="556872"/>
                          <a:pt x="771005" y="-97536"/>
                          <a:pt x="1292371" y="0"/>
                        </a:cubicBezTo>
                        <a:cubicBezTo>
                          <a:pt x="1516178" y="-147819"/>
                          <a:pt x="1767551" y="100790"/>
                          <a:pt x="2072189" y="0"/>
                        </a:cubicBezTo>
                        <a:cubicBezTo>
                          <a:pt x="2384082" y="-48590"/>
                          <a:pt x="2620410" y="41755"/>
                          <a:pt x="2903022" y="0"/>
                        </a:cubicBezTo>
                        <a:cubicBezTo>
                          <a:pt x="3101529" y="-9491"/>
                          <a:pt x="3529505" y="53479"/>
                          <a:pt x="3733855" y="0"/>
                        </a:cubicBezTo>
                        <a:cubicBezTo>
                          <a:pt x="4004975" y="-27428"/>
                          <a:pt x="4158238" y="51843"/>
                          <a:pt x="4309607" y="0"/>
                        </a:cubicBezTo>
                        <a:cubicBezTo>
                          <a:pt x="4466099" y="-63817"/>
                          <a:pt x="4662188" y="39674"/>
                          <a:pt x="4936375" y="0"/>
                        </a:cubicBezTo>
                        <a:cubicBezTo>
                          <a:pt x="5132569" y="-43772"/>
                          <a:pt x="5306340" y="54574"/>
                          <a:pt x="5665176" y="0"/>
                        </a:cubicBezTo>
                        <a:cubicBezTo>
                          <a:pt x="5920699" y="-9963"/>
                          <a:pt x="6139823" y="53251"/>
                          <a:pt x="6393977" y="0"/>
                        </a:cubicBezTo>
                        <a:cubicBezTo>
                          <a:pt x="7207223" y="-122816"/>
                          <a:pt x="7747160" y="52099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477697" y="2491708"/>
                          <a:pt x="7095219" y="3059486"/>
                          <a:pt x="6393976" y="2999301"/>
                        </a:cubicBezTo>
                        <a:cubicBezTo>
                          <a:pt x="6036547" y="3082038"/>
                          <a:pt x="5923941" y="2935934"/>
                          <a:pt x="5665175" y="2999301"/>
                        </a:cubicBezTo>
                        <a:cubicBezTo>
                          <a:pt x="5402908" y="3004257"/>
                          <a:pt x="5197052" y="2994442"/>
                          <a:pt x="5038406" y="2999301"/>
                        </a:cubicBezTo>
                        <a:cubicBezTo>
                          <a:pt x="4846698" y="3009351"/>
                          <a:pt x="4479456" y="2898622"/>
                          <a:pt x="4258590" y="2999301"/>
                        </a:cubicBezTo>
                        <a:cubicBezTo>
                          <a:pt x="4083731" y="3059524"/>
                          <a:pt x="3780079" y="2920174"/>
                          <a:pt x="3427757" y="2999300"/>
                        </a:cubicBezTo>
                        <a:cubicBezTo>
                          <a:pt x="2999249" y="3122442"/>
                          <a:pt x="2956769" y="2892889"/>
                          <a:pt x="2647941" y="2999300"/>
                        </a:cubicBezTo>
                        <a:cubicBezTo>
                          <a:pt x="2281112" y="3110630"/>
                          <a:pt x="2102767" y="2947715"/>
                          <a:pt x="1919140" y="2999300"/>
                        </a:cubicBezTo>
                        <a:cubicBezTo>
                          <a:pt x="1740990" y="3089097"/>
                          <a:pt x="1488722" y="3002465"/>
                          <a:pt x="1292371" y="2999300"/>
                        </a:cubicBezTo>
                        <a:cubicBezTo>
                          <a:pt x="692229" y="3165913"/>
                          <a:pt x="-17248" y="2049626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stroke="0" extrusionOk="0">
                        <a:moveTo>
                          <a:pt x="0" y="1499650"/>
                        </a:moveTo>
                        <a:cubicBezTo>
                          <a:pt x="99549" y="496426"/>
                          <a:pt x="391662" y="-218028"/>
                          <a:pt x="1292371" y="0"/>
                        </a:cubicBezTo>
                        <a:cubicBezTo>
                          <a:pt x="1538974" y="-36822"/>
                          <a:pt x="1658199" y="81026"/>
                          <a:pt x="1919140" y="0"/>
                        </a:cubicBezTo>
                        <a:cubicBezTo>
                          <a:pt x="2203411" y="-79064"/>
                          <a:pt x="2325655" y="40429"/>
                          <a:pt x="2647941" y="0"/>
                        </a:cubicBezTo>
                        <a:cubicBezTo>
                          <a:pt x="3023988" y="-32847"/>
                          <a:pt x="3171103" y="34983"/>
                          <a:pt x="3427757" y="0"/>
                        </a:cubicBezTo>
                        <a:cubicBezTo>
                          <a:pt x="3689982" y="-43480"/>
                          <a:pt x="3837165" y="58995"/>
                          <a:pt x="4054526" y="0"/>
                        </a:cubicBezTo>
                        <a:cubicBezTo>
                          <a:pt x="4305837" y="-89114"/>
                          <a:pt x="4522229" y="39665"/>
                          <a:pt x="4681294" y="0"/>
                        </a:cubicBezTo>
                        <a:cubicBezTo>
                          <a:pt x="4821284" y="-55786"/>
                          <a:pt x="5195179" y="59379"/>
                          <a:pt x="5359080" y="0"/>
                        </a:cubicBezTo>
                        <a:cubicBezTo>
                          <a:pt x="5495384" y="-73620"/>
                          <a:pt x="5946167" y="39243"/>
                          <a:pt x="6393977" y="0"/>
                        </a:cubicBezTo>
                        <a:cubicBezTo>
                          <a:pt x="6960878" y="22612"/>
                          <a:pt x="7609251" y="703099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551271" y="2283561"/>
                          <a:pt x="7030595" y="2754708"/>
                          <a:pt x="6393976" y="2999301"/>
                        </a:cubicBezTo>
                        <a:cubicBezTo>
                          <a:pt x="6255579" y="3007408"/>
                          <a:pt x="6072248" y="2993440"/>
                          <a:pt x="5818223" y="2999301"/>
                        </a:cubicBezTo>
                        <a:cubicBezTo>
                          <a:pt x="5545879" y="2965026"/>
                          <a:pt x="5187797" y="2940313"/>
                          <a:pt x="5038406" y="2999301"/>
                        </a:cubicBezTo>
                        <a:cubicBezTo>
                          <a:pt x="4833872" y="2980508"/>
                          <a:pt x="4561524" y="2926131"/>
                          <a:pt x="4258590" y="2999301"/>
                        </a:cubicBezTo>
                        <a:cubicBezTo>
                          <a:pt x="3962659" y="3074104"/>
                          <a:pt x="3789585" y="2900156"/>
                          <a:pt x="3478774" y="2999300"/>
                        </a:cubicBezTo>
                        <a:cubicBezTo>
                          <a:pt x="3220744" y="3036310"/>
                          <a:pt x="3113077" y="2885994"/>
                          <a:pt x="2903020" y="2999300"/>
                        </a:cubicBezTo>
                        <a:cubicBezTo>
                          <a:pt x="2640749" y="3076641"/>
                          <a:pt x="2299834" y="2923708"/>
                          <a:pt x="2123204" y="2999300"/>
                        </a:cubicBezTo>
                        <a:cubicBezTo>
                          <a:pt x="1870829" y="3092593"/>
                          <a:pt x="1606221" y="3084189"/>
                          <a:pt x="1292371" y="2999300"/>
                        </a:cubicBezTo>
                        <a:cubicBezTo>
                          <a:pt x="788397" y="2889926"/>
                          <a:pt x="56952" y="2515029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fill="none" stroke="0" extrusionOk="0">
                        <a:moveTo>
                          <a:pt x="0" y="1499650"/>
                        </a:moveTo>
                        <a:cubicBezTo>
                          <a:pt x="-49720" y="433372"/>
                          <a:pt x="679331" y="3179"/>
                          <a:pt x="1292371" y="0"/>
                        </a:cubicBezTo>
                        <a:cubicBezTo>
                          <a:pt x="1481006" y="-106647"/>
                          <a:pt x="1736210" y="-16403"/>
                          <a:pt x="2072189" y="0"/>
                        </a:cubicBezTo>
                        <a:cubicBezTo>
                          <a:pt x="2361592" y="-23297"/>
                          <a:pt x="2668396" y="61632"/>
                          <a:pt x="2903022" y="0"/>
                        </a:cubicBezTo>
                        <a:cubicBezTo>
                          <a:pt x="3181432" y="-65871"/>
                          <a:pt x="3471136" y="51505"/>
                          <a:pt x="3733855" y="0"/>
                        </a:cubicBezTo>
                        <a:cubicBezTo>
                          <a:pt x="3934462" y="-24707"/>
                          <a:pt x="4143636" y="49003"/>
                          <a:pt x="4309607" y="0"/>
                        </a:cubicBezTo>
                        <a:cubicBezTo>
                          <a:pt x="4519314" y="-29004"/>
                          <a:pt x="4719970" y="24841"/>
                          <a:pt x="4936375" y="0"/>
                        </a:cubicBezTo>
                        <a:cubicBezTo>
                          <a:pt x="5142697" y="-553"/>
                          <a:pt x="5361159" y="47259"/>
                          <a:pt x="5665176" y="0"/>
                        </a:cubicBezTo>
                        <a:cubicBezTo>
                          <a:pt x="5964280" y="10466"/>
                          <a:pt x="6094394" y="78917"/>
                          <a:pt x="6393977" y="0"/>
                        </a:cubicBezTo>
                        <a:cubicBezTo>
                          <a:pt x="7180275" y="-215100"/>
                          <a:pt x="7821151" y="63418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682825" y="2370297"/>
                          <a:pt x="6933804" y="2928031"/>
                          <a:pt x="6393976" y="2999301"/>
                        </a:cubicBezTo>
                        <a:cubicBezTo>
                          <a:pt x="6026725" y="3084189"/>
                          <a:pt x="5942897" y="2980970"/>
                          <a:pt x="5665175" y="2999301"/>
                        </a:cubicBezTo>
                        <a:cubicBezTo>
                          <a:pt x="5369756" y="3047324"/>
                          <a:pt x="5213277" y="3017654"/>
                          <a:pt x="5038406" y="2999301"/>
                        </a:cubicBezTo>
                        <a:cubicBezTo>
                          <a:pt x="4822078" y="3028057"/>
                          <a:pt x="4514383" y="2932719"/>
                          <a:pt x="4258590" y="2999301"/>
                        </a:cubicBezTo>
                        <a:cubicBezTo>
                          <a:pt x="4107462" y="3093506"/>
                          <a:pt x="3780329" y="2937761"/>
                          <a:pt x="3427757" y="2999300"/>
                        </a:cubicBezTo>
                        <a:cubicBezTo>
                          <a:pt x="3040158" y="3117609"/>
                          <a:pt x="3024717" y="2861127"/>
                          <a:pt x="2647941" y="2999300"/>
                        </a:cubicBezTo>
                        <a:cubicBezTo>
                          <a:pt x="2260748" y="3161649"/>
                          <a:pt x="2087995" y="2890710"/>
                          <a:pt x="1919140" y="2999300"/>
                        </a:cubicBezTo>
                        <a:cubicBezTo>
                          <a:pt x="1740827" y="3065610"/>
                          <a:pt x="1488341" y="3004620"/>
                          <a:pt x="1292371" y="2999300"/>
                        </a:cubicBezTo>
                        <a:cubicBezTo>
                          <a:pt x="786760" y="2970691"/>
                          <a:pt x="50816" y="2298368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94DD4-56DA-4FF5-8596-F77B6ECC2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0" y="901905"/>
            <a:ext cx="8071804" cy="2645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CBC4F3-DC2E-F7DF-52CA-C3196DEDCB37}"/>
              </a:ext>
            </a:extLst>
          </p:cNvPr>
          <p:cNvSpPr txBox="1"/>
          <p:nvPr/>
        </p:nvSpPr>
        <p:spPr>
          <a:xfrm>
            <a:off x="5324475" y="3429000"/>
            <a:ext cx="227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3F157-ED3B-9C15-F6BE-1493ECF84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884" y="2250502"/>
            <a:ext cx="6968332" cy="14997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02155" y="126518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 ÁI MỘ 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410080" y="257387"/>
            <a:ext cx="11286869" cy="1076960"/>
            <a:chOff x="428" y="-76"/>
            <a:chExt cx="11002" cy="1272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10064" cy="127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Một cơ sở sản xuất miến dong trong 4 tháng đầu năm đã sản xuất được lượng miến như sau: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428" y="35"/>
              <a:ext cx="1123" cy="1054"/>
              <a:chOff x="344" y="57"/>
              <a:chExt cx="1123" cy="1054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344" y="57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643" y="133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6</a:t>
                </a: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6956F5B-1611-9681-A318-829089D87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97" y="1768157"/>
            <a:ext cx="5343525" cy="2143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B67E90-5348-797D-8DA0-7F6960521E5F}"/>
              </a:ext>
            </a:extLst>
          </p:cNvPr>
          <p:cNvSpPr txBox="1"/>
          <p:nvPr/>
        </p:nvSpPr>
        <p:spPr>
          <a:xfrm>
            <a:off x="6014720" y="1656080"/>
            <a:ext cx="5811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Trả lời các câu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Lượng miến dong cơ sở đó sản xuất được trong 4 tháng là bao nhiêu tấn?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Trung bình mỗi tháng cơ sở đó sản xuất được bao nhiêu tấn miến dong?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Nếu cứ sản xuất với sản lượng trung bình như 4 tháng đầu năm thì cả năm cơ sở đó sản xuất được bao nhiêu tấn miến dong?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6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114301"/>
            <a:ext cx="11999173" cy="6638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05823D-2A79-E283-6FDA-2F51EA206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77" y="1707197"/>
            <a:ext cx="5343525" cy="2143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FAF9C-96EA-26AB-FEFE-7C3F209AB699}"/>
              </a:ext>
            </a:extLst>
          </p:cNvPr>
          <p:cNvSpPr txBox="1"/>
          <p:nvPr/>
        </p:nvSpPr>
        <p:spPr>
          <a:xfrm>
            <a:off x="6099810" y="1243330"/>
            <a:ext cx="559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Lượng miến dong cơ sở đó sản xuất được trong 4 tháng là bao nhiêu tấn?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13E40-8CE2-FA50-8AA6-D49E8475A1A2}"/>
              </a:ext>
            </a:extLst>
          </p:cNvPr>
          <p:cNvSpPr txBox="1"/>
          <p:nvPr/>
        </p:nvSpPr>
        <p:spPr>
          <a:xfrm>
            <a:off x="5902961" y="3069590"/>
            <a:ext cx="604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Lượng miến dong cơ sở đó sản xuất được trong 4 tháng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+ 4 + 6 + 5 = 20 (tấn)</a:t>
            </a:r>
          </a:p>
        </p:txBody>
      </p:sp>
    </p:spTree>
    <p:extLst>
      <p:ext uri="{BB962C8B-B14F-4D97-AF65-F5344CB8AC3E}">
        <p14:creationId xmlns:p14="http://schemas.microsoft.com/office/powerpoint/2010/main" val="10264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114301"/>
            <a:ext cx="11999173" cy="6638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05823D-2A79-E283-6FDA-2F51EA206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77" y="1707197"/>
            <a:ext cx="5343525" cy="2143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FAF9C-96EA-26AB-FEFE-7C3F209AB699}"/>
              </a:ext>
            </a:extLst>
          </p:cNvPr>
          <p:cNvSpPr txBox="1"/>
          <p:nvPr/>
        </p:nvSpPr>
        <p:spPr>
          <a:xfrm>
            <a:off x="6099810" y="1243330"/>
            <a:ext cx="559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Trung bình mỗi tháng cơ sở đó sản xuất được bao nhiêu tấn miến dong?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13E40-8CE2-FA50-8AA6-D49E8475A1A2}"/>
              </a:ext>
            </a:extLst>
          </p:cNvPr>
          <p:cNvSpPr txBox="1"/>
          <p:nvPr/>
        </p:nvSpPr>
        <p:spPr>
          <a:xfrm>
            <a:off x="5902961" y="3069590"/>
            <a:ext cx="604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Trung bình mỗi tháng cơ sở đó sản xuất được số tấn miến dong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: 4 = 5 (tấn)</a:t>
            </a:r>
          </a:p>
        </p:txBody>
      </p:sp>
    </p:spTree>
    <p:extLst>
      <p:ext uri="{BB962C8B-B14F-4D97-AF65-F5344CB8AC3E}">
        <p14:creationId xmlns:p14="http://schemas.microsoft.com/office/powerpoint/2010/main" val="9587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114301"/>
            <a:ext cx="11999173" cy="6638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05823D-2A79-E283-6FDA-2F51EA206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77" y="1707197"/>
            <a:ext cx="5343525" cy="2143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FAF9C-96EA-26AB-FEFE-7C3F209AB699}"/>
              </a:ext>
            </a:extLst>
          </p:cNvPr>
          <p:cNvSpPr txBox="1"/>
          <p:nvPr/>
        </p:nvSpPr>
        <p:spPr>
          <a:xfrm>
            <a:off x="5720080" y="755650"/>
            <a:ext cx="60147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Nếu cứ sản xuất với sản lượng trung bình như 4 tháng đầu năm thì cả năm cơ sở đó sản xuất được bao nhiêu tấn miến dong?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13E40-8CE2-FA50-8AA6-D49E8475A1A2}"/>
              </a:ext>
            </a:extLst>
          </p:cNvPr>
          <p:cNvSpPr txBox="1"/>
          <p:nvPr/>
        </p:nvSpPr>
        <p:spPr>
          <a:xfrm>
            <a:off x="5902961" y="3069590"/>
            <a:ext cx="604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Nếu cứ sản xuất với sản lượng trung bình như 4 tháng đầu năm thì cả năm cơ sở đó sản xuất được số tấn miến dong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× 5 = 60 (tấn)</a:t>
            </a:r>
          </a:p>
        </p:txBody>
      </p:sp>
    </p:spTree>
    <p:extLst>
      <p:ext uri="{BB962C8B-B14F-4D97-AF65-F5344CB8AC3E}">
        <p14:creationId xmlns:p14="http://schemas.microsoft.com/office/powerpoint/2010/main" val="279467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19810D-BBC3-4D6A-80E9-CF9D43F7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1FA6DE-9409-4F21-BF61-C8084F94D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1910948" y="3429000"/>
            <a:ext cx="763475" cy="1202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DF917-6FE7-4D9C-8BC9-14B20D7DD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055436" y="3334635"/>
            <a:ext cx="1262827" cy="1319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B59FA-4C2B-49D6-AEAA-BD512F21F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5082019" y="2934513"/>
            <a:ext cx="992863" cy="16129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731AC1-DC65-4F92-869D-F103B7824314}"/>
              </a:ext>
            </a:extLst>
          </p:cNvPr>
          <p:cNvGrpSpPr/>
          <p:nvPr/>
        </p:nvGrpSpPr>
        <p:grpSpPr>
          <a:xfrm>
            <a:off x="7748034" y="3569896"/>
            <a:ext cx="3499376" cy="1151826"/>
            <a:chOff x="7555185" y="3536442"/>
            <a:chExt cx="3499376" cy="11518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F3191E-6C2F-47E5-8FBC-ED0F4C20B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D145A26-0BF7-4FFC-A653-FD34892BE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8EA1E4-A9F4-45BD-BD06-178155CE6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FF8E94-EDAD-4F2E-B01F-9F70638A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69674B-73AC-457E-8548-75484ED8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8F58E563-5AD3-00CF-7771-74CCB4B3D9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345645" y="1469182"/>
            <a:ext cx="6601579" cy="5825894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2249D6F4-FF5F-D610-6EA1-1126A3775B9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4859566" y="2915677"/>
            <a:ext cx="3484025" cy="3942321"/>
          </a:xfrm>
          <a:prstGeom prst="rect">
            <a:avLst/>
          </a:prstGeom>
        </p:spPr>
      </p:pic>
      <p:pic>
        <p:nvPicPr>
          <p:cNvPr id="29" name="Picture 35">
            <a:extLst>
              <a:ext uri="{FF2B5EF4-FFF2-40B4-BE49-F238E27FC236}">
                <a16:creationId xmlns:a16="http://schemas.microsoft.com/office/drawing/2014/main" id="{243CBA73-4B53-FBA0-4FA6-8F56A050CB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891505">
            <a:off x="6199534" y="611032"/>
            <a:ext cx="5515680" cy="4646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32174-B33A-266A-3604-0DDA2B02AF88}"/>
              </a:ext>
            </a:extLst>
          </p:cNvPr>
          <p:cNvSpPr txBox="1"/>
          <p:nvPr/>
        </p:nvSpPr>
        <p:spPr>
          <a:xfrm rot="203283">
            <a:off x="7149539" y="1670848"/>
            <a:ext cx="455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277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3281012" y="127000"/>
            <a:ext cx="6054539" cy="6751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C1867-DB23-51C1-2BCF-F554FC62E91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007532" y="686054"/>
            <a:ext cx="4767485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11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79303" y="229447"/>
            <a:ext cx="11083743" cy="882227"/>
            <a:chOff x="398" y="23"/>
            <a:chExt cx="10804" cy="1042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86" y="152"/>
              <a:ext cx="9816" cy="788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Quan sát biểu đồ sau và trả lời các câu hỏi: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98" y="23"/>
              <a:ext cx="1123" cy="1042"/>
              <a:chOff x="314" y="45"/>
              <a:chExt cx="1123" cy="104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314" y="45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643" y="1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B04345-B329-82EB-D07B-6CBDACC9A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240" y="1255077"/>
            <a:ext cx="6461760" cy="39574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6A53FB-35A0-D3B8-9B9B-280046069A83}"/>
              </a:ext>
            </a:extLst>
          </p:cNvPr>
          <p:cNvSpPr txBox="1"/>
          <p:nvPr/>
        </p:nvSpPr>
        <p:spPr>
          <a:xfrm>
            <a:off x="873760" y="516128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Số lượng xuất khẩu hạt tiêu của Việt Nam trong năm 2020 là bao nhiêu tấn?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Mặt hàng nào Việt Nam xuất khẩu nhiều nhất trong năm 2020?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Tổng số lượng xuất khẩu của bốn mặt hàng trên là bao nhiêu tấn?</a:t>
            </a:r>
          </a:p>
        </p:txBody>
      </p:sp>
    </p:spTree>
    <p:extLst>
      <p:ext uri="{BB962C8B-B14F-4D97-AF65-F5344CB8AC3E}">
        <p14:creationId xmlns:p14="http://schemas.microsoft.com/office/powerpoint/2010/main" val="11863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F2827E-EC47-EAC7-6589-DF952B515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20" y="1600517"/>
            <a:ext cx="6461760" cy="3957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E9940C-2787-6B58-C2A2-E4077C46D014}"/>
              </a:ext>
            </a:extLst>
          </p:cNvPr>
          <p:cNvSpPr txBox="1"/>
          <p:nvPr/>
        </p:nvSpPr>
        <p:spPr>
          <a:xfrm>
            <a:off x="5886451" y="1304290"/>
            <a:ext cx="5370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Số lượng xuất khẩu hạt tiêu của Việt Nam trong năm 2020 là bao nhiêu tấn?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58FD1-1E8D-1D73-2AEF-B1A9D8D0C88A}"/>
              </a:ext>
            </a:extLst>
          </p:cNvPr>
          <p:cNvSpPr txBox="1"/>
          <p:nvPr/>
        </p:nvSpPr>
        <p:spPr>
          <a:xfrm>
            <a:off x="6122035" y="3201670"/>
            <a:ext cx="553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 lượng xuất khẩu hạt tiêu của Việt Nam trong năm 2020 là 285 292 tấn.</a:t>
            </a:r>
          </a:p>
        </p:txBody>
      </p:sp>
    </p:spTree>
    <p:extLst>
      <p:ext uri="{BB962C8B-B14F-4D97-AF65-F5344CB8AC3E}">
        <p14:creationId xmlns:p14="http://schemas.microsoft.com/office/powerpoint/2010/main" val="319837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F2827E-EC47-EAC7-6589-DF952B515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20" y="1600517"/>
            <a:ext cx="6461760" cy="3957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E9940C-2787-6B58-C2A2-E4077C46D014}"/>
              </a:ext>
            </a:extLst>
          </p:cNvPr>
          <p:cNvSpPr txBox="1"/>
          <p:nvPr/>
        </p:nvSpPr>
        <p:spPr>
          <a:xfrm>
            <a:off x="6099810" y="1243330"/>
            <a:ext cx="559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Mặt hàng nào Việt Nam xuất khẩu nhiều nhất trong năm 2020?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58FD1-1E8D-1D73-2AEF-B1A9D8D0C88A}"/>
              </a:ext>
            </a:extLst>
          </p:cNvPr>
          <p:cNvSpPr txBox="1"/>
          <p:nvPr/>
        </p:nvSpPr>
        <p:spPr>
          <a:xfrm>
            <a:off x="6050915" y="3069590"/>
            <a:ext cx="553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Mặt hàng Việt Nam xuất khẩu nhiều nhất trong năm 2020 là cà phê.</a:t>
            </a:r>
          </a:p>
        </p:txBody>
      </p:sp>
    </p:spTree>
    <p:extLst>
      <p:ext uri="{BB962C8B-B14F-4D97-AF65-F5344CB8AC3E}">
        <p14:creationId xmlns:p14="http://schemas.microsoft.com/office/powerpoint/2010/main" val="288523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F2827E-EC47-EAC7-6589-DF952B515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0" y="1702117"/>
            <a:ext cx="5581746" cy="34185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E9940C-2787-6B58-C2A2-E4077C46D014}"/>
              </a:ext>
            </a:extLst>
          </p:cNvPr>
          <p:cNvSpPr txBox="1"/>
          <p:nvPr/>
        </p:nvSpPr>
        <p:spPr>
          <a:xfrm>
            <a:off x="6099810" y="1243330"/>
            <a:ext cx="559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Tổng số lượng xuất khẩu của bốn mặt hàng trên là bao nhiêu tấn?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58FD1-1E8D-1D73-2AEF-B1A9D8D0C88A}"/>
              </a:ext>
            </a:extLst>
          </p:cNvPr>
          <p:cNvSpPr txBox="1"/>
          <p:nvPr/>
        </p:nvSpPr>
        <p:spPr>
          <a:xfrm>
            <a:off x="5902961" y="3069590"/>
            <a:ext cx="604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Tổng số lượng xuất khẩu của bốn mặt hàng trên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514 718 + 1 565 280 + 285 292 + 134 964 = 2 500 254 (tấn)</a:t>
            </a:r>
          </a:p>
        </p:txBody>
      </p:sp>
    </p:spTree>
    <p:extLst>
      <p:ext uri="{BB962C8B-B14F-4D97-AF65-F5344CB8AC3E}">
        <p14:creationId xmlns:p14="http://schemas.microsoft.com/office/powerpoint/2010/main" val="41292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308187"/>
            <a:ext cx="11457168" cy="1200574"/>
            <a:chOff x="358" y="-16"/>
            <a:chExt cx="11168" cy="1418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76" y="-16"/>
              <a:ext cx="10150" cy="1418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Quan sát biểu đồ sau rồi nói những thông tin em biết được từ biểu đồ: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4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94AD2A9-A5C3-2FC3-BB75-0670696CE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492" y="1925955"/>
            <a:ext cx="7332027" cy="39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9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47C04-DF05-57A2-F70E-70584A625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693" y="462915"/>
            <a:ext cx="5905356" cy="3164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5129F8-7911-B225-7C54-208D5E9B44E2}"/>
              </a:ext>
            </a:extLst>
          </p:cNvPr>
          <p:cNvSpPr txBox="1"/>
          <p:nvPr/>
        </p:nvSpPr>
        <p:spPr>
          <a:xfrm>
            <a:off x="731520" y="3923030"/>
            <a:ext cx="11206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 huy chương Vàng của đoàn Thể thao Việt Nam tại SEA Games 30 là 98 huy chương.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 huy chương Bạc của đoàn Thể thao Việt Nam tại SEA Games 30 là 85 huy chương.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 huy chương Đồng của đoàn Thể thao Việt Nam tại SEA Games 30 là 105 huy chương.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Tổng số huy chương đoàn Thể thao Việt Nam tại SEA Games 30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98 + 85 + 105 = 288 (huy chương)</a:t>
            </a:r>
          </a:p>
        </p:txBody>
      </p:sp>
    </p:spTree>
    <p:extLst>
      <p:ext uri="{BB962C8B-B14F-4D97-AF65-F5344CB8AC3E}">
        <p14:creationId xmlns:p14="http://schemas.microsoft.com/office/powerpoint/2010/main" val="34231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410080" y="257387"/>
            <a:ext cx="11286869" cy="1076960"/>
            <a:chOff x="428" y="-76"/>
            <a:chExt cx="11002" cy="1272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10064" cy="127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Một cơ sở sản xuất miến dong trong 4 tháng đầu năm đã sản xuất được lượng miến như sau: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428" y="35"/>
              <a:ext cx="1123" cy="1054"/>
              <a:chOff x="344" y="57"/>
              <a:chExt cx="1123" cy="1054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344" y="57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643" y="133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6</a:t>
                </a: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6956F5B-1611-9681-A318-829089D87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97" y="1768157"/>
            <a:ext cx="5343525" cy="2143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B67E90-5348-797D-8DA0-7F6960521E5F}"/>
              </a:ext>
            </a:extLst>
          </p:cNvPr>
          <p:cNvSpPr txBox="1"/>
          <p:nvPr/>
        </p:nvSpPr>
        <p:spPr>
          <a:xfrm>
            <a:off x="6024880" y="1706880"/>
            <a:ext cx="557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Hoàn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B158D1-B7DC-4E31-3A54-C0F1C91A2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989" y="2704782"/>
            <a:ext cx="5190109" cy="372649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953850C-539E-CD71-B358-819719FF9A68}"/>
              </a:ext>
            </a:extLst>
          </p:cNvPr>
          <p:cNvSpPr/>
          <p:nvPr/>
        </p:nvSpPr>
        <p:spPr>
          <a:xfrm>
            <a:off x="7752080" y="4084320"/>
            <a:ext cx="44704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09F142-849B-3DEA-0794-FC77570A7430}"/>
              </a:ext>
            </a:extLst>
          </p:cNvPr>
          <p:cNvSpPr/>
          <p:nvPr/>
        </p:nvSpPr>
        <p:spPr>
          <a:xfrm>
            <a:off x="9387840" y="3799840"/>
            <a:ext cx="44704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88E61B-34C4-550A-ACE7-8AD48A2ADE27}"/>
              </a:ext>
            </a:extLst>
          </p:cNvPr>
          <p:cNvSpPr/>
          <p:nvPr/>
        </p:nvSpPr>
        <p:spPr>
          <a:xfrm>
            <a:off x="10251440" y="4064000"/>
            <a:ext cx="44704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3A0D87-1CDE-898C-18B3-72BAEC7721D0}"/>
              </a:ext>
            </a:extLst>
          </p:cNvPr>
          <p:cNvSpPr/>
          <p:nvPr/>
        </p:nvSpPr>
        <p:spPr>
          <a:xfrm>
            <a:off x="8432800" y="5974080"/>
            <a:ext cx="82296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D603DFD-6822-AD59-D97D-82DFC6A8E1BC}"/>
              </a:ext>
            </a:extLst>
          </p:cNvPr>
          <p:cNvSpPr/>
          <p:nvPr/>
        </p:nvSpPr>
        <p:spPr>
          <a:xfrm>
            <a:off x="10058400" y="5963920"/>
            <a:ext cx="73152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174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652</Words>
  <Application>Microsoft Office PowerPoint</Application>
  <PresentationFormat>Widescreen</PresentationFormat>
  <Paragraphs>64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Berkshire Swash</vt:lpstr>
      <vt:lpstr>Calibri</vt:lpstr>
      <vt:lpstr>Calibri Light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Wingdings</vt:lpstr>
      <vt:lpstr>1_Office Theme</vt:lpstr>
      <vt:lpstr>2_Office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6</cp:revision>
  <dcterms:created xsi:type="dcterms:W3CDTF">2024-03-23T08:48:07Z</dcterms:created>
  <dcterms:modified xsi:type="dcterms:W3CDTF">2024-04-22T02:26:18Z</dcterms:modified>
</cp:coreProperties>
</file>