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ags/tag2.xml" ContentType="application/vnd.openxmlformats-officedocument.presentationml.tags+xml"/>
  <Override PartName="/ppt/theme/themeOverride7.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3"/>
  </p:notesMasterIdLst>
  <p:sldIdLst>
    <p:sldId id="445" r:id="rId3"/>
    <p:sldId id="359" r:id="rId4"/>
    <p:sldId id="454" r:id="rId5"/>
    <p:sldId id="402" r:id="rId6"/>
    <p:sldId id="456" r:id="rId7"/>
    <p:sldId id="2637" r:id="rId8"/>
    <p:sldId id="322" r:id="rId9"/>
    <p:sldId id="2638" r:id="rId10"/>
    <p:sldId id="2639" r:id="rId11"/>
    <p:sldId id="4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2024/4/23</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2024/4/23</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27.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microsoft.com/office/2007/relationships/hdphoto" Target="../media/hdphoto6.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microsoft.com/office/2007/relationships/hdphoto" Target="../media/hdphoto6.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541958" cy="720132"/>
            <a:chOff x="2831555" y="1626491"/>
            <a:chExt cx="3614550" cy="904915"/>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614550" cy="8895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28FC3E8-7A91-B1EB-2CE0-0FF7CAC104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ể cho người thân nghe về một nhân vật lịch sử có công với đất nước theo gợi ý sau:</a:t>
            </a:r>
            <a:endPar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quê ở đâu?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Times New Roman" panose="02020603050405020304" pitchFamily="18" charset="0"/>
                <a:cs typeface="Times New Roman" panose="02020603050405020304" pitchFamily="18"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Times New Roman" panose="02020603050405020304" pitchFamily="18" charset="0"/>
              <a:cs typeface="Times New Roman" panose="02020603050405020304" pitchFamily="18" charset="0"/>
            </a:endParaRPr>
          </a:p>
          <a:p>
            <a:pPr algn="just" defTabSz="121917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 trì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Times New Roman" panose="02020603050405020304" pitchFamily="18" charset="0"/>
              <a:ea typeface="Microsoft YaHei"/>
              <a:cs typeface="Times New Roman" panose="02020603050405020304" pitchFamily="18"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618837" y="1155139"/>
              <a:ext cx="5994554"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Nội</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dung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chính</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của</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đoạn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văn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err="1">
                  <a:ln w="0"/>
                  <a:solidFill>
                    <a:srgbClr val="00B050"/>
                  </a:solidFill>
                  <a:latin typeface="Times New Roman" panose="02020603050405020304" pitchFamily="18" charset="0"/>
                  <a:ea typeface="Microsoft YaHei"/>
                  <a:cs typeface="Times New Roman" panose="02020603050405020304" pitchFamily="18" charset="0"/>
                </a:rPr>
                <a:t>là</a:t>
              </a:r>
              <a:r>
                <a:rPr lang="en-US" sz="5000" b="1">
                  <a:ln w="0"/>
                  <a:solidFill>
                    <a:srgbClr val="00B050"/>
                  </a:solidFill>
                  <a:latin typeface="Times New Roman" panose="02020603050405020304" pitchFamily="18" charset="0"/>
                  <a:ea typeface="Microsoft YaHei"/>
                  <a:cs typeface="Times New Roman" panose="02020603050405020304" pitchFamily="18" charset="0"/>
                </a:rPr>
                <a:t> gì?</a:t>
              </a:r>
              <a:endParaRPr lang="en-US" sz="5000" b="1" dirty="0">
                <a:ln w="0">
                  <a:noFill/>
                </a:ln>
                <a:solidFill>
                  <a:srgbClr val="E55827"/>
                </a:solidFill>
                <a:latin typeface="Times New Roman" panose="02020603050405020304" pitchFamily="18" charset="0"/>
                <a:ea typeface="Microsoft YaHei"/>
                <a:cs typeface="Times New Roman" panose="02020603050405020304" pitchFamily="18"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endParaRPr lang="vi-VN" sz="3733" dirty="0">
              <a:solidFill>
                <a:srgbClr val="000000"/>
              </a:solidFill>
              <a:latin typeface="Times New Roman" panose="02020603050405020304" pitchFamily="18" charset="0"/>
              <a:ea typeface="Microsoft YaHei"/>
              <a:cs typeface="Times New Roman" panose="02020603050405020304" pitchFamily="18" charset="0"/>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Times New Roman" panose="02020603050405020304" pitchFamily="18" charset="0"/>
                <a:cs typeface="Times New Roman" panose="02020603050405020304" pitchFamily="18" charset="0"/>
              </a:rPr>
              <a:t>thuở xưa</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trẩy</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quân</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ngút</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trời</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Times New Roman" panose="02020603050405020304" pitchFamily="18" charset="0"/>
                <a:cs typeface="Times New Roman" panose="02020603050405020304" pitchFamily="18" charset="0"/>
              </a:rPr>
              <a:t>giáp phục</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Chọn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thay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ngôi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Trú</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ẩn</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trọng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cô</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Trợ</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chợ</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giúp</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hỗ</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hội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viện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nổi</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hoặc</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 d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Có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ú bé ba tuổi,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Vẫn chẳng</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ịu nói, cười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Thấy giặc Ân xâm lược</a:t>
            </a:r>
          </a:p>
          <a:p>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ợt vụt cao gấp mười.</a:t>
            </a:r>
          </a:p>
          <a:p>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Cưỡi ngựa, vung roi sắt</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Ra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ận, chú hiên ngang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Roi gãy, nhổ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e làng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Quật tới tấp, giặc tan.</a:t>
            </a:r>
            <a:endPar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algn="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(Theo Phan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Anh)</a:t>
            </a:r>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a:cs typeface="Times New Roman" panose="02020603050405020304" pitchFamily="18" charset="0"/>
              </a:rPr>
              <a:t>cho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a:t>
            </a:r>
            <a:r>
              <a:rPr lang="vi-VN" sz="3200" b="0" i="0" dirty="0">
                <a:solidFill>
                  <a:srgbClr val="000000"/>
                </a:solidFill>
                <a:effectLst/>
                <a:latin typeface="Times New Roman" panose="02020603050405020304" pitchFamily="18" charset="0"/>
                <a:cs typeface="Times New Roman" panose="02020603050405020304" pitchFamily="18" charset="0"/>
              </a:rPr>
              <a:t>. Vung đảo ấy bấy giờ</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Không thuyền bè qua </a:t>
            </a:r>
            <a:r>
              <a:rPr lang="vi-VN" sz="3200" b="1" i="1" dirty="0">
                <a:solidFill>
                  <a:srgbClr val="000000"/>
                </a:solidFill>
                <a:effectLst/>
                <a:latin typeface="Times New Roman" panose="02020603050405020304" pitchFamily="18" charset="0"/>
                <a:cs typeface="Times New Roman" panose="02020603050405020304" pitchFamily="18" charset="0"/>
              </a:rPr>
              <a:t>lại</a:t>
            </a:r>
            <a:r>
              <a:rPr lang="vi-VN" sz="3200" b="0" i="1" dirty="0">
                <a:solidFill>
                  <a:srgbClr val="000000"/>
                </a:solidFill>
                <a:effectLst/>
                <a:latin typeface="Times New Roman" panose="02020603050405020304" pitchFamily="18" charset="0"/>
                <a:cs typeface="Times New Roman" panose="02020603050405020304" pitchFamily="18" charset="0"/>
              </a:rPr>
              <a:t>.</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Sóng mù mịt bốn bề</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Ai </a:t>
            </a:r>
            <a:r>
              <a:rPr lang="vi-VN" sz="3200" b="0" i="0" dirty="0">
                <a:solidFill>
                  <a:srgbClr val="000000"/>
                </a:solidFill>
                <a:effectLst/>
                <a:latin typeface="Times New Roman" panose="02020603050405020304" pitchFamily="18" charset="0"/>
                <a:cs typeface="Times New Roman" panose="02020603050405020304" pitchFamily="18" charset="0"/>
              </a:rPr>
              <a:t>mà không sợ </a:t>
            </a:r>
            <a:r>
              <a:rPr lang="vi-VN" sz="3200" b="1" i="1" dirty="0">
                <a:solidFill>
                  <a:srgbClr val="000000"/>
                </a:solidFill>
                <a:effectLst/>
                <a:latin typeface="Times New Roman" panose="02020603050405020304" pitchFamily="18" charset="0"/>
                <a:cs typeface="Times New Roman" panose="02020603050405020304" pitchFamily="18" charset="0"/>
              </a:rPr>
              <a:t>hãi</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Mai </a:t>
            </a:r>
            <a:r>
              <a:rPr lang="vi-VN" sz="3200" b="0" i="0" dirty="0">
                <a:solidFill>
                  <a:srgbClr val="000000"/>
                </a:solidFill>
                <a:effectLst/>
                <a:latin typeface="Times New Roman" panose="02020603050405020304" pitchFamily="18" charset="0"/>
                <a:cs typeface="Times New Roman" panose="02020603050405020304" pitchFamily="18" charset="0"/>
              </a:rPr>
              <a:t>An Tiêm không </a:t>
            </a:r>
            <a:r>
              <a:rPr lang="vi-VN" sz="3200" b="1" i="1" dirty="0">
                <a:solidFill>
                  <a:srgbClr val="000000"/>
                </a:solidFill>
                <a:effectLst/>
                <a:latin typeface="Times New Roman" panose="02020603050405020304" pitchFamily="18" charset="0"/>
                <a:cs typeface="Times New Roman" panose="02020603050405020304" pitchFamily="18" charset="0"/>
              </a:rPr>
              <a:t>ngại</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trí, có đôi </a:t>
            </a:r>
            <a:r>
              <a:rPr lang="vi-VN" sz="3200" b="1" i="1" dirty="0">
                <a:solidFill>
                  <a:srgbClr val="000000"/>
                </a:solidFill>
                <a:effectLst/>
                <a:latin typeface="Times New Roman" panose="02020603050405020304" pitchFamily="18" charset="0"/>
                <a:cs typeface="Times New Roman" panose="02020603050405020304" pitchFamily="18" charset="0"/>
              </a:rPr>
              <a:t>tay</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nước, có đất trời</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Lo gì không sống nổi!</a:t>
            </a:r>
          </a:p>
          <a:p>
            <a:pPr algn="r"/>
            <a:r>
              <a:rPr lang="vi-VN" sz="3200" b="0" i="0" dirty="0">
                <a:solidFill>
                  <a:srgbClr val="000000"/>
                </a:solidFill>
                <a:effectLst/>
                <a:latin typeface="Times New Roman" panose="02020603050405020304" pitchFamily="18" charset="0"/>
                <a:cs typeface="Times New Roman" panose="02020603050405020304" pitchFamily="18"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(Ai/Ay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Mai/Ma</a:t>
            </a:r>
            <a:r>
              <a:rPr lang="en-US" sz="3200" b="0" i="1" dirty="0">
                <a:solidFill>
                  <a:srgbClr val="000000"/>
                </a:solidFill>
                <a:effectLst/>
                <a:latin typeface="Calibri" panose="020F0502020204030204" pitchFamily="34" charset="0"/>
                <a:cs typeface="Calibri" panose="020F0502020204030204" pitchFamily="34" charset="0"/>
              </a:rPr>
              <a:t>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Times New Roman" panose="02020603050405020304" pitchFamily="18" charset="0"/>
                <a:cs typeface="Times New Roman" panose="02020603050405020304" pitchFamily="18" charset="0"/>
              </a:rPr>
              <a:t>ngại</a:t>
            </a:r>
            <a:r>
              <a:rPr lang="en-US" sz="3200" i="1" dirty="0">
                <a:solidFill>
                  <a:srgbClr val="000000"/>
                </a:solidFill>
                <a:latin typeface="Times New Roman" panose="02020603050405020304" pitchFamily="18" charset="0"/>
                <a:cs typeface="Times New Roman" panose="02020603050405020304" pitchFamily="18" charset="0"/>
              </a:rPr>
              <a:t>/</a:t>
            </a:r>
            <a:r>
              <a:rPr lang="en-US" sz="3200" i="1" dirty="0" err="1">
                <a:solidFill>
                  <a:srgbClr val="000000"/>
                </a:solidFill>
                <a:latin typeface="Times New Roman" panose="02020603050405020304" pitchFamily="18" charset="0"/>
                <a:cs typeface="Times New Roman" panose="02020603050405020304" pitchFamily="18" charset="0"/>
              </a:rPr>
              <a:t>ngạy</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200" i="1" u="none" strike="noStrike" kern="1200" cap="none" spc="0" normalizeH="0" baseline="0" noProof="0" dirty="0">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tai/</a:t>
            </a:r>
            <a:r>
              <a:rPr kumimoji="0" lang="en-US" sz="3200" i="1" u="none" strike="noStrike" kern="1200" cap="none" spc="0" normalizeH="0" baseline="0" noProof="0" dirty="0" err="1">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76</TotalTime>
  <Words>486</Words>
  <Application>Microsoft Office PowerPoint</Application>
  <PresentationFormat>Widescreen</PresentationFormat>
  <Paragraphs>70</Paragraphs>
  <Slides>10</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vt:i4>
      </vt:variant>
    </vt:vector>
  </HeadingPairs>
  <TitlesOfParts>
    <vt:vector size="26" baseType="lpstr">
      <vt:lpstr>等线</vt:lpstr>
      <vt:lpstr>Microsoft YaHei</vt:lpstr>
      <vt:lpstr>Microsoft YaHei</vt:lpstr>
      <vt:lpstr>宋体</vt:lpstr>
      <vt:lpstr>Arial</vt:lpstr>
      <vt:lpstr>Arial-Rounded</vt:lpstr>
      <vt:lpstr>Calibri</vt:lpstr>
      <vt:lpstr>iCiel Cadena</vt:lpstr>
      <vt:lpstr>Times New Roman</vt:lpstr>
      <vt:lpstr>White Xmas PERSONAL USE</vt:lpstr>
      <vt:lpstr>Wingdings</vt:lpstr>
      <vt:lpstr>印品黑体</vt:lpstr>
      <vt:lpstr>字魂105号-简雅黑</vt:lpstr>
      <vt:lpstr>字魂55号-龙吟手书</vt:lpstr>
      <vt:lpstr>第一PPT，www.1ppt.com</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2023-02-01T07:42:34Z</dcterms:created>
  <dcterms:modified xsi:type="dcterms:W3CDTF">2024-04-23T06:46:47Z</dcterms:modified>
</cp:coreProperties>
</file>