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2" r:id="rId2"/>
    <p:sldId id="307" r:id="rId3"/>
    <p:sldId id="270" r:id="rId4"/>
    <p:sldId id="308" r:id="rId5"/>
    <p:sldId id="274" r:id="rId6"/>
    <p:sldId id="309" r:id="rId7"/>
    <p:sldId id="258" r:id="rId8"/>
    <p:sldId id="271" r:id="rId9"/>
    <p:sldId id="311" r:id="rId10"/>
    <p:sldId id="268" r:id="rId11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4571-5962-CF1E-9E8C-CC5898D68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EF41-AF18-FAD2-A2E5-331374F3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3004-88EF-3D36-1984-7C5B6DC6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E1EB-19C4-E9A9-029F-440F0431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E6C12-375A-6313-FC5E-A19B649D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5336-EABA-8215-18E2-68FB99F4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A2EB4-4597-E7AA-DF39-460C22F93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48E41-487C-5000-CB75-EF6601A6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716C-077D-F8CA-DABF-14F48983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A68E4-37ED-8967-B372-085CC5D9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42430-1B9C-5AD9-F0E5-778478A3E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92CE0-CBE8-47F5-B6C0-A4C19A123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49DF-7B45-BB1E-70E6-C99654E0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DA4CA-293C-5D53-BAF5-0725D873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A9E1B-F0FD-D485-314B-40A5850F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5505064" y="1942084"/>
            <a:ext cx="5266511" cy="5259833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4804772" y="3805577"/>
            <a:ext cx="1571842" cy="1569849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922698" y="4680677"/>
            <a:ext cx="6194777" cy="4042655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9420105" y="4909343"/>
            <a:ext cx="6482236" cy="381398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04" y="726914"/>
            <a:ext cx="1810761" cy="1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D10-657B-8C60-4F8F-BDCBEAAD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E414-6E6D-415A-D1E6-1DE716298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98D1-EEC8-20D3-A807-87DA7DA4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8D1D-E889-3FF8-4723-A6356984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10225-32AB-6B24-5999-11685CD8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C8AE-06D1-CE81-1B31-AADE13F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10D34-813F-B7DC-9F2E-3209B14A5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9161-BF87-FA7B-1458-EB49A502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02EA-66AA-2298-70F4-66D68286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42853-7589-577B-A5CD-C10DCCEC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5022-9255-D563-56B7-4EAD97E4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7898-79FC-F1E6-376D-E5CCE770F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61681-DFBE-9D1E-5EB3-A8FEAC2EA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A8490-C561-EB35-DF12-F54F07BE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AEE5-9C41-C744-B3A9-36D64392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F6B78-6F32-572E-A8C4-6184057E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3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6FCC-0514-E20F-D764-A422B44B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8E4BE-7EA4-4333-24B6-B129AEA0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8C3A1-F48D-7AE1-71F0-7A7B93DD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20B4D-8A79-EDEF-3C8F-DE7D7E311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AE910-7772-D6C6-58A8-7BA87268E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6F15-42DE-79F0-BBE6-C3C7179C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FB356-6712-24DD-FD55-CE99FCD2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6B9B1-4C0D-7FAE-C429-E294F7C8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00C3-B27C-F818-3D40-68D61C39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1E466-39B1-D49A-48DE-83C3574E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596FB-7DB2-E417-72AD-CEF8A605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6A968-41A6-27E5-17A5-C249FD92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1968F-0A27-37A6-AD90-93B0448D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B82E6-DA10-0E8F-6FB3-A1CF4509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78C79-3DFD-0DD6-9867-F6D2648F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F575-D106-C9DF-083E-182454CF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882C-A34F-48A0-3FDD-DE21BE5F2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D654C-932D-DB5F-5C76-182C62DE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8A591-5E6B-6CCB-4C39-9921AC37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86B9D-5FD1-0EF3-0364-F6D0802C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BB384-4102-2D9F-5F8F-2272430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7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D2CE-D65B-46F3-972C-DADCD33B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B8554-8F32-F509-83E7-E35648B88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50C86-F10A-7B53-47AF-ED7B81291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E39CE-F819-FD57-C219-63EB66A1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393B-0206-33BD-552E-81DAE266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6FD28-56B5-3116-017B-EEC34E65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00298-6772-363E-BA12-B39299F2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A5175-7958-0945-EB8A-78565FBC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E965-9142-66B8-1C14-9AD9D783D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9CCE2-FD1E-24C5-1086-FF953194B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C702-C8C1-0692-FD89-F478AECF0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909A199E-1AA7-4142-2197-E13EA97D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" y="494109"/>
            <a:ext cx="5200937" cy="1073043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170A2695-6689-80A0-DEBA-C1BDF88A0D55}"/>
              </a:ext>
            </a:extLst>
          </p:cNvPr>
          <p:cNvGrpSpPr/>
          <p:nvPr/>
        </p:nvGrpSpPr>
        <p:grpSpPr>
          <a:xfrm>
            <a:off x="3088343" y="2017976"/>
            <a:ext cx="10099953" cy="4134907"/>
            <a:chOff x="3100251" y="1601912"/>
            <a:chExt cx="7565360" cy="3101180"/>
          </a:xfrm>
        </p:grpSpPr>
        <p:sp>
          <p:nvSpPr>
            <p:cNvPr id="7" name="矩形: 圆角 13">
              <a:extLst>
                <a:ext uri="{FF2B5EF4-FFF2-40B4-BE49-F238E27FC236}">
                  <a16:creationId xmlns:a16="http://schemas.microsoft.com/office/drawing/2014/main" id="{019A992A-9E53-9E58-ED71-F3BD546B7330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14">
              <a:extLst>
                <a:ext uri="{FF2B5EF4-FFF2-40B4-BE49-F238E27FC236}">
                  <a16:creationId xmlns:a16="http://schemas.microsoft.com/office/drawing/2014/main" id="{702FC8BA-EBB3-F7D7-B056-21FBCDC4240B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B50DF6E5-D021-EA06-883F-7E485FAF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919" y="2743200"/>
            <a:ext cx="11734800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98: BẢNG SỐ LIỆU THỐNG KÊ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9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F6D85D2A-EE95-1CC3-96F6-9BA2C540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061" y="525579"/>
            <a:ext cx="1810761" cy="1856213"/>
          </a:xfrm>
          <a:prstGeom prst="rect">
            <a:avLst/>
          </a:prstGeom>
        </p:spPr>
      </p:pic>
      <p:pic>
        <p:nvPicPr>
          <p:cNvPr id="10" name="图片 16" descr="图片包含 玩具, LEGO&#10;&#10;描述已自动生成">
            <a:extLst>
              <a:ext uri="{FF2B5EF4-FFF2-40B4-BE49-F238E27FC236}">
                <a16:creationId xmlns:a16="http://schemas.microsoft.com/office/drawing/2014/main" id="{3CAC8C63-2FE5-5E4E-ADC8-44B88AEB2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549513" y="4850601"/>
            <a:ext cx="6194777" cy="4042655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3B21244B-D525-BB40-35D3-BB14BF421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4" y="4935816"/>
            <a:ext cx="2368312" cy="2581979"/>
          </a:xfrm>
          <a:prstGeom prst="rect">
            <a:avLst/>
          </a:prstGeom>
        </p:spPr>
      </p:pic>
      <p:pic>
        <p:nvPicPr>
          <p:cNvPr id="12" name="图片 28">
            <a:extLst>
              <a:ext uri="{FF2B5EF4-FFF2-40B4-BE49-F238E27FC236}">
                <a16:creationId xmlns:a16="http://schemas.microsoft.com/office/drawing/2014/main" id="{FBE9CE19-4B31-67CB-F66F-1B13C37C5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73" y="6090539"/>
            <a:ext cx="1659695" cy="1686336"/>
          </a:xfrm>
          <a:prstGeom prst="rect">
            <a:avLst/>
          </a:prstGeom>
        </p:spPr>
      </p:pic>
      <p:pic>
        <p:nvPicPr>
          <p:cNvPr id="13" name="图片 29" descr="图片包含 玩具, LEGO&#10;&#10;描述已自动生成">
            <a:extLst>
              <a:ext uri="{FF2B5EF4-FFF2-40B4-BE49-F238E27FC236}">
                <a16:creationId xmlns:a16="http://schemas.microsoft.com/office/drawing/2014/main" id="{91620D4C-BCCA-7981-21B6-1BBFF18E23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6513868" y="5449554"/>
            <a:ext cx="6482236" cy="3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  <p:pic>
        <p:nvPicPr>
          <p:cNvPr id="9" name="Hình ảnh 5">
            <a:extLst>
              <a:ext uri="{FF2B5EF4-FFF2-40B4-BE49-F238E27FC236}">
                <a16:creationId xmlns:a16="http://schemas.microsoft.com/office/drawing/2014/main" id="{DDEA4810-D85B-F066-307F-B8C20D285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19" y="838200"/>
            <a:ext cx="11643815" cy="16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00290A-579B-5D17-53D6-85F55041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362200"/>
            <a:ext cx="4572000" cy="31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BA083E-8B23-A5CC-E296-0AC2A39A9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914400"/>
            <a:ext cx="15461673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B8086689-DD7C-521A-682D-7EAE8F4CE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19" y="2912510"/>
            <a:ext cx="4217792" cy="33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4232E-513E-10A5-A893-4171432ED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3782460"/>
            <a:ext cx="13716000" cy="5590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DBB4E-177A-982E-927B-26B61D8AF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1524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D753F47-E737-EA2D-D6D8-57E75E58C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2667000"/>
            <a:ext cx="5041474" cy="3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99435" y="6364069"/>
            <a:ext cx="8002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719" y="7086600"/>
            <a:ext cx="1546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la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919" y="830580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1E993E-8125-AE65-1010-E0D1930F3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228600"/>
            <a:ext cx="14478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8214519" y="1611970"/>
            <a:ext cx="2848" cy="753203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90719" y="1371600"/>
            <a:ext cx="80746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ô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5723" y="2667000"/>
            <a:ext cx="79720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719" y="3962400"/>
            <a:ext cx="752321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0719" y="5791200"/>
            <a:ext cx="752321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55661" y="7620000"/>
            <a:ext cx="79887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9901BA-0C0E-37E3-5028-7CFE4CF05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81938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25A3FB5-CB19-AD22-0709-70FEA422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667000"/>
            <a:ext cx="4267200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178</Words>
  <Application>Microsoft Office PowerPoint</Application>
  <PresentationFormat>Custom</PresentationFormat>
  <Paragraphs>22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177</cp:revision>
  <dcterms:created xsi:type="dcterms:W3CDTF">2022-07-10T01:37:20Z</dcterms:created>
  <dcterms:modified xsi:type="dcterms:W3CDTF">2023-04-23T11:57:03Z</dcterms:modified>
</cp:coreProperties>
</file>