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4"/>
  </p:notesMasterIdLst>
  <p:sldIdLst>
    <p:sldId id="306" r:id="rId2"/>
    <p:sldId id="307" r:id="rId3"/>
    <p:sldId id="281" r:id="rId4"/>
    <p:sldId id="308" r:id="rId5"/>
    <p:sldId id="305" r:id="rId6"/>
    <p:sldId id="309" r:id="rId7"/>
    <p:sldId id="301" r:id="rId8"/>
    <p:sldId id="310" r:id="rId9"/>
    <p:sldId id="312" r:id="rId10"/>
    <p:sldId id="304" r:id="rId11"/>
    <p:sldId id="311" r:id="rId12"/>
    <p:sldId id="268" r:id="rId13"/>
  </p:sldIdLst>
  <p:sldSz cx="16276638" cy="9144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18" y="5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70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6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6732-B247-746E-B05E-EA88120B6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85A49-0510-E909-D7ED-B516B13C6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0F12-E90E-127E-E611-B5D8910A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5DA7E-B7F7-629B-898F-7BF4EE4E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67953-5A2F-49CE-0420-2546A92A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1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DC0C-A240-9B26-EBBA-9EA1986D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9FC9D-30D7-D9B8-2640-3E24F2A48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447F1-6A1E-8051-7B1E-74F75F49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3D4A8-001A-EEF3-AF62-28AD10A8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86715-9B1E-EFAA-E2DE-512BD678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4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0C1B4E-4A34-84CA-E079-314237E8A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0789E-9941-3C4E-82DD-04D90B3D4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783F3-D706-823E-11C5-BE79AB3D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BDF83-A290-9FFB-A8E7-9DC4BDA8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FD9DD-9ADA-7E52-493C-960466B4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51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5380029-6425-476E-B9C9-F6FA3C94C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" y="494109"/>
            <a:ext cx="5200937" cy="107304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FDE12D3-1D69-4EE5-AC77-A3301F2DB807}"/>
              </a:ext>
            </a:extLst>
          </p:cNvPr>
          <p:cNvGrpSpPr/>
          <p:nvPr userDrawn="1"/>
        </p:nvGrpSpPr>
        <p:grpSpPr>
          <a:xfrm>
            <a:off x="3088343" y="2017976"/>
            <a:ext cx="10099953" cy="4134907"/>
            <a:chOff x="3100251" y="1601912"/>
            <a:chExt cx="7565360" cy="310118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7634BAF-53B3-42CC-8554-9C1721D4D4D5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5E6A5978-10E0-457A-BBF6-B43CDE6A207A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6" name="图片 15" descr="图片包含 物体, 时钟&#10;&#10;描述已自动生成">
            <a:extLst>
              <a:ext uri="{FF2B5EF4-FFF2-40B4-BE49-F238E27FC236}">
                <a16:creationId xmlns:a16="http://schemas.microsoft.com/office/drawing/2014/main" id="{19E79891-31CC-4F68-8C95-664B860AB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061" y="525579"/>
            <a:ext cx="1810761" cy="1856213"/>
          </a:xfrm>
          <a:prstGeom prst="rect">
            <a:avLst/>
          </a:prstGeom>
        </p:spPr>
      </p:pic>
      <p:pic>
        <p:nvPicPr>
          <p:cNvPr id="17" name="图片 16" descr="图片包含 玩具, LEGO&#10;&#10;描述已自动生成">
            <a:extLst>
              <a:ext uri="{FF2B5EF4-FFF2-40B4-BE49-F238E27FC236}">
                <a16:creationId xmlns:a16="http://schemas.microsoft.com/office/drawing/2014/main" id="{1ABFF7FE-E17F-4A20-9368-A6D6E2177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549513" y="4850601"/>
            <a:ext cx="6194777" cy="40426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9BF441-762C-4DFA-88F4-49314A67B4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744" y="4935816"/>
            <a:ext cx="2368312" cy="258197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2DA72C8-1EDA-4C06-B5B7-6878653832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673" y="6090539"/>
            <a:ext cx="1659695" cy="1686336"/>
          </a:xfrm>
          <a:prstGeom prst="rect">
            <a:avLst/>
          </a:prstGeom>
        </p:spPr>
      </p:pic>
      <p:pic>
        <p:nvPicPr>
          <p:cNvPr id="30" name="图片 29" descr="图片包含 玩具, LEGO&#10;&#10;描述已自动生成">
            <a:extLst>
              <a:ext uri="{FF2B5EF4-FFF2-40B4-BE49-F238E27FC236}">
                <a16:creationId xmlns:a16="http://schemas.microsoft.com/office/drawing/2014/main" id="{DE4AA913-C646-4095-9A7E-2A1E74134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6513868" y="5449554"/>
            <a:ext cx="6482236" cy="38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7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1B442A1A-032D-4F29-8E1F-B3D6ED842D05}"/>
              </a:ext>
            </a:extLst>
          </p:cNvPr>
          <p:cNvGrpSpPr/>
          <p:nvPr userDrawn="1"/>
        </p:nvGrpSpPr>
        <p:grpSpPr>
          <a:xfrm>
            <a:off x="1195009" y="747931"/>
            <a:ext cx="13886620" cy="7393892"/>
            <a:chOff x="895120" y="560948"/>
            <a:chExt cx="10401759" cy="554541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ADE57B7-B10C-4AB3-87BE-2532D78C36F1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6D80B60-529E-44D5-BC72-E13907C196EE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0" name="图片 9" descr="图片包含 玩具, LEGO&#10;&#10;描述已自动生成">
            <a:extLst>
              <a:ext uri="{FF2B5EF4-FFF2-40B4-BE49-F238E27FC236}">
                <a16:creationId xmlns:a16="http://schemas.microsoft.com/office/drawing/2014/main" id="{8C51D42B-F54E-43DE-875A-B249AA758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10300061" y="5850244"/>
            <a:ext cx="5831171" cy="3430917"/>
          </a:xfrm>
          <a:prstGeom prst="rect">
            <a:avLst/>
          </a:prstGeom>
        </p:spPr>
      </p:pic>
      <p:pic>
        <p:nvPicPr>
          <p:cNvPr id="15" name="图片 14" descr="图片包含 物体&#10;&#10;描述已自动生成">
            <a:extLst>
              <a:ext uri="{FF2B5EF4-FFF2-40B4-BE49-F238E27FC236}">
                <a16:creationId xmlns:a16="http://schemas.microsoft.com/office/drawing/2014/main" id="{DAC4B86C-B7ED-42B8-9BC3-852B4EFCAF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15" y="6525891"/>
            <a:ext cx="2015951" cy="20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7A9C0ECC-301A-45B7-B17A-C3B2094ADEF1}"/>
              </a:ext>
            </a:extLst>
          </p:cNvPr>
          <p:cNvGrpSpPr/>
          <p:nvPr userDrawn="1"/>
        </p:nvGrpSpPr>
        <p:grpSpPr>
          <a:xfrm>
            <a:off x="5505064" y="1942084"/>
            <a:ext cx="5266511" cy="5259833"/>
            <a:chOff x="4123562" y="1456562"/>
            <a:chExt cx="3944875" cy="394487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3A78654-C0A3-4741-810A-25651264DFC9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B53080D-899F-496C-B15C-51EA06CACCA2}"/>
                </a:ext>
              </a:extLst>
            </p:cNvPr>
            <p:cNvSpPr/>
            <p:nvPr userDrawn="1"/>
          </p:nvSpPr>
          <p:spPr>
            <a:xfrm>
              <a:off x="4251842" y="1584842"/>
              <a:ext cx="3688316" cy="36883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2FAE264-EC23-41E5-8FB2-F49663E401EA}"/>
              </a:ext>
            </a:extLst>
          </p:cNvPr>
          <p:cNvGrpSpPr/>
          <p:nvPr userDrawn="1"/>
        </p:nvGrpSpPr>
        <p:grpSpPr>
          <a:xfrm>
            <a:off x="4804772" y="3805577"/>
            <a:ext cx="1571842" cy="1569849"/>
            <a:chOff x="4123562" y="1456562"/>
            <a:chExt cx="3944875" cy="394487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1E1A704-CD63-4A9B-A9B7-6A1985E5315A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620CE39-AD85-417E-A27F-E1DA8FE5D6AC}"/>
                </a:ext>
              </a:extLst>
            </p:cNvPr>
            <p:cNvSpPr/>
            <p:nvPr userDrawn="1"/>
          </p:nvSpPr>
          <p:spPr>
            <a:xfrm>
              <a:off x="4493206" y="1863116"/>
              <a:ext cx="3205586" cy="32055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28" name="图片 27" descr="图片包含 玩具, LEGO&#10;&#10;描述已自动生成">
            <a:extLst>
              <a:ext uri="{FF2B5EF4-FFF2-40B4-BE49-F238E27FC236}">
                <a16:creationId xmlns:a16="http://schemas.microsoft.com/office/drawing/2014/main" id="{8372BA2D-4DF1-4385-905C-AB29D60CD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922698" y="4680677"/>
            <a:ext cx="6194777" cy="4042655"/>
          </a:xfrm>
          <a:prstGeom prst="rect">
            <a:avLst/>
          </a:prstGeom>
        </p:spPr>
      </p:pic>
      <p:pic>
        <p:nvPicPr>
          <p:cNvPr id="29" name="图片 28" descr="图片包含 玩具, LEGO&#10;&#10;描述已自动生成">
            <a:extLst>
              <a:ext uri="{FF2B5EF4-FFF2-40B4-BE49-F238E27FC236}">
                <a16:creationId xmlns:a16="http://schemas.microsoft.com/office/drawing/2014/main" id="{8B25FF9B-2100-45E8-86AB-14C4F91A8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9420105" y="4909343"/>
            <a:ext cx="6482236" cy="381398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F1E6C12-7758-4B4F-9D18-D55464001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" y="494109"/>
            <a:ext cx="5200937" cy="1073043"/>
          </a:xfrm>
          <a:prstGeom prst="rect">
            <a:avLst/>
          </a:prstGeom>
        </p:spPr>
      </p:pic>
      <p:pic>
        <p:nvPicPr>
          <p:cNvPr id="33" name="图片 32" descr="图片包含 物体, 时钟&#10;&#10;描述已自动生成">
            <a:extLst>
              <a:ext uri="{FF2B5EF4-FFF2-40B4-BE49-F238E27FC236}">
                <a16:creationId xmlns:a16="http://schemas.microsoft.com/office/drawing/2014/main" id="{0B7BEBE0-B8D8-4C32-881C-F10A6A5A1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904" y="726914"/>
            <a:ext cx="1810761" cy="1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66DD722-7334-447E-A3BB-88F3F56E23DF}"/>
              </a:ext>
            </a:extLst>
          </p:cNvPr>
          <p:cNvGrpSpPr/>
          <p:nvPr userDrawn="1"/>
        </p:nvGrpSpPr>
        <p:grpSpPr>
          <a:xfrm>
            <a:off x="394201" y="330201"/>
            <a:ext cx="15500953" cy="8496300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9DECD499-9C9F-46C6-A875-547AC6C295E0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04AEEB12-3553-49C5-83D6-D17092C96578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03D21F5D-0243-499E-823D-A868055CD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027" y="7632700"/>
            <a:ext cx="1249340" cy="126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DC63CEE8-DD9B-4D0E-A9FE-C0F81049ACF0}"/>
              </a:ext>
            </a:extLst>
          </p:cNvPr>
          <p:cNvGrpSpPr/>
          <p:nvPr userDrawn="1"/>
        </p:nvGrpSpPr>
        <p:grpSpPr>
          <a:xfrm>
            <a:off x="1127919" y="609600"/>
            <a:ext cx="13886620" cy="7393892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0CA630B1-E004-45A9-B0F1-5F3952E3E7CB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83051174-1D5E-4166-8D0E-3D8C70BC0690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8" name="图片 7" descr="图片包含 玩具, LEGO&#10;&#10;描述已自动生成">
            <a:extLst>
              <a:ext uri="{FF2B5EF4-FFF2-40B4-BE49-F238E27FC236}">
                <a16:creationId xmlns:a16="http://schemas.microsoft.com/office/drawing/2014/main" id="{4493FE3A-0258-471A-8BCF-2F371B0F6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198371" y="3906785"/>
            <a:ext cx="5203438" cy="3395716"/>
          </a:xfrm>
          <a:prstGeom prst="rect">
            <a:avLst/>
          </a:prstGeom>
        </p:spPr>
      </p:pic>
      <p:pic>
        <p:nvPicPr>
          <p:cNvPr id="9" name="图片 8" descr="图片包含 物体, 时钟&#10;&#10;描述已自动生成">
            <a:extLst>
              <a:ext uri="{FF2B5EF4-FFF2-40B4-BE49-F238E27FC236}">
                <a16:creationId xmlns:a16="http://schemas.microsoft.com/office/drawing/2014/main" id="{EF4F1E68-20F9-4545-A9CC-493AA784F4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915" y="283750"/>
            <a:ext cx="1810761" cy="1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D91CD95-A808-4CFC-B533-63C99CF2CCF5}"/>
              </a:ext>
            </a:extLst>
          </p:cNvPr>
          <p:cNvGrpSpPr/>
          <p:nvPr userDrawn="1"/>
        </p:nvGrpSpPr>
        <p:grpSpPr>
          <a:xfrm>
            <a:off x="1195009" y="747931"/>
            <a:ext cx="13886620" cy="7393892"/>
            <a:chOff x="895120" y="560948"/>
            <a:chExt cx="10401759" cy="554541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05AD78FE-9F2E-4152-A5A3-9F937C5A0456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B340E57-B743-4EE5-9CF2-A9D13BAB5EAF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1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8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0B2D-5006-BE62-FBF1-3FA476C2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AD607-643B-2FBD-A296-6CE34AE05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5842F-0177-910F-9D4A-B5DBE2D4F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1178E-506F-59C7-4F57-3E51CCB61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C37AD-D810-4030-C9A8-98D2E960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1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A862-1AFA-CF9C-E74E-D62E228F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DC69A-DDFD-741A-A356-E740161AA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44A56-0418-CF29-871C-59C92288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FDD2A-1360-BDE4-B505-C36EADEB5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3ADFE-6EED-D916-6CD1-C69FA71A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5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3CDD-28F2-2602-19EF-39641DF0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83F18-519F-FF36-54BB-E16BC413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0A31A-C9D9-AA63-36D3-5C70BF657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DEC6F-6684-46B0-A714-95DB3C0D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CB3E9-DFC9-3745-797B-ABAFCCB8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33BA2-0DDC-0E00-6542-D520F3DC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0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92C2-763A-459E-AC02-5A6F50B3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0F73B-5DF3-A493-6EEB-8CE3A186C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FD24B-3205-10DD-B278-F09A71E51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89FB8-4624-5533-275D-B4677F6D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634D4C-0D6F-0471-8271-5C99B3513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22FCF-963B-D173-B294-9267588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7417E9-FA51-37EA-51BC-4F8C0627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AB870-66E1-F024-9968-C05C35AB8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0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E1D8-2C65-D2E7-03FB-82399361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A05F30-5CFE-CC79-6649-B76A28A3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BDD1D-EF5E-9632-8687-07E4F4BE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6FAF1-2737-1FCB-AB26-9A477C27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6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3E93E-6355-2BCE-DD8C-47B7EC97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7861F-847A-7E62-5ED5-60B33A2A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EB76E-BC07-11B5-8E29-E64C22B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3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4AAE-514D-19B2-033C-FFC995E55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5E371-2FB9-94F7-6FE8-B1102EE16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AE9D3-C4F0-FEB6-91FA-A2CA680FA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46071-62FC-E4D5-6A76-7F2A6006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E23EA-C422-BC61-B0E3-D38A9624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70D9C-607E-6916-8CEC-B78E0A08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3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41EA-1735-D57D-FFA4-7E27B614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CB6DC-4672-CF5C-4EFA-3AAD11FAD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96385-57C2-840E-AF9A-B669FCED3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12FF9-14AB-E291-C3F9-39497504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4A96A-8DBE-4BEF-784D-484CAB8A9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07B18-D29E-F67B-1433-66E3B023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C48BC-826C-100A-AF82-58184FC2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ED613-310F-0221-004A-DE6F08994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08D6D-C5DD-AACA-502A-F6DC6ED5F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EFE71-BCF7-2561-FB72-A7F2A0682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5CFF2-1333-FB63-458E-8F2A90E68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4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60" r:id="rId15"/>
    <p:sldLayoutId id="2147483661" r:id="rId16"/>
    <p:sldLayoutId id="2147483662" r:id="rId17"/>
    <p:sldLayoutId id="2147483665" r:id="rId18"/>
    <p:sldLayoutId id="2147483681" r:id="rId19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Cau%20hoi%20van%20dung/Cau%204.pptx" TargetMode="External"/><Relationship Id="rId3" Type="http://schemas.openxmlformats.org/officeDocument/2006/relationships/image" Target="../media/image27.jpg"/><Relationship Id="rId7" Type="http://schemas.openxmlformats.org/officeDocument/2006/relationships/hyperlink" Target="Cau%20hoi%20van%20dung/Cau%206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Cau%20hoi%20van%20dung/Cau%202.pptx" TargetMode="External"/><Relationship Id="rId5" Type="http://schemas.openxmlformats.org/officeDocument/2006/relationships/hyperlink" Target="Cau%20hoi%20van%20dung/Cau%205.pptx" TargetMode="External"/><Relationship Id="rId4" Type="http://schemas.openxmlformats.org/officeDocument/2006/relationships/hyperlink" Target="Cau%20hoi%20van%20dung/Cau%201.pptx" TargetMode="External"/><Relationship Id="rId9" Type="http://schemas.openxmlformats.org/officeDocument/2006/relationships/hyperlink" Target="Cau%20hoi%20van%20dung/Cau%203.ppt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2.pptx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hyperlink" Target="Cau%20hoi/Cau%201.pptx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hyperlink" Target="Cau%20hoi/Cau%203.pptx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Relationship Id="rId14" Type="http://schemas.openxmlformats.org/officeDocument/2006/relationships/hyperlink" Target="Cau%20hoi/Cau%204.ppt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269FFB4C-00C2-AB37-D477-7AF39F3AC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2743200"/>
            <a:ext cx="9829800" cy="250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97: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 THẬP, PHÂN LOẠI, SỐ LIỆU GHI CHÉP THỐNG KÊ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572960" y="1136903"/>
            <a:ext cx="729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MẶT CƯỜI, MẶT MẾU</a:t>
            </a:r>
            <a:endParaRPr lang="en-US" sz="36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348119" y="7772400"/>
            <a:ext cx="3733800" cy="736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636932" y="2608485"/>
            <a:ext cx="5440652" cy="4760181"/>
            <a:chOff x="10299358" y="2603989"/>
            <a:chExt cx="5348851" cy="4760181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0820400" y="5021527"/>
              <a:ext cx="4267200" cy="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1887200" y="3238539"/>
              <a:ext cx="2133600" cy="358140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1887200" y="3200400"/>
              <a:ext cx="2073876" cy="3608174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4466" r="74551" b="75380"/>
            <a:stretch/>
          </p:blipFill>
          <p:spPr>
            <a:xfrm>
              <a:off x="10299358" y="4435952"/>
              <a:ext cx="1165652" cy="112116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28897" r="74705" b="49807"/>
            <a:stretch/>
          </p:blipFill>
          <p:spPr>
            <a:xfrm>
              <a:off x="11368650" y="2603989"/>
              <a:ext cx="1186249" cy="118459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" t="80068" r="74923"/>
            <a:stretch/>
          </p:blipFill>
          <p:spPr>
            <a:xfrm>
              <a:off x="13545905" y="2818806"/>
              <a:ext cx="1149178" cy="11087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0" t="55183" r="2875" b="25084"/>
            <a:stretch/>
          </p:blipFill>
          <p:spPr>
            <a:xfrm>
              <a:off x="14511387" y="4480394"/>
              <a:ext cx="1136822" cy="109768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3" t="80068" r="50198"/>
            <a:stretch/>
          </p:blipFill>
          <p:spPr>
            <a:xfrm>
              <a:off x="13564036" y="6181331"/>
              <a:ext cx="1168817" cy="110873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8" t="80432" r="2485"/>
            <a:stretch/>
          </p:blipFill>
          <p:spPr>
            <a:xfrm>
              <a:off x="11233880" y="6275707"/>
              <a:ext cx="1138635" cy="1088463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10271919" y="5091277"/>
            <a:ext cx="3869843" cy="3519323"/>
            <a:chOff x="11024286" y="5326290"/>
            <a:chExt cx="3804547" cy="3519323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466" r="74551" b="75380"/>
          <a:stretch/>
        </p:blipFill>
        <p:spPr>
          <a:xfrm>
            <a:off x="1226995" y="2706798"/>
            <a:ext cx="1800234" cy="1702308"/>
          </a:xfrm>
          <a:prstGeom prst="rect">
            <a:avLst/>
          </a:prstGeom>
        </p:spPr>
      </p:pic>
      <p:pic>
        <p:nvPicPr>
          <p:cNvPr id="46" name="Picture 45">
            <a:hlinkClick r:id="rId5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8" t="80432" r="2485"/>
          <a:stretch/>
        </p:blipFill>
        <p:spPr>
          <a:xfrm>
            <a:off x="3782407" y="6147017"/>
            <a:ext cx="1746128" cy="1641024"/>
          </a:xfrm>
          <a:prstGeom prst="rect">
            <a:avLst/>
          </a:prstGeom>
        </p:spPr>
      </p:pic>
      <p:pic>
        <p:nvPicPr>
          <p:cNvPr id="47" name="Picture 46">
            <a:hlinkClick r:id="rId6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80068" r="50198"/>
          <a:stretch/>
        </p:blipFill>
        <p:spPr>
          <a:xfrm>
            <a:off x="3841624" y="2706798"/>
            <a:ext cx="1708848" cy="1692347"/>
          </a:xfrm>
          <a:prstGeom prst="rect">
            <a:avLst/>
          </a:prstGeom>
        </p:spPr>
      </p:pic>
      <p:pic>
        <p:nvPicPr>
          <p:cNvPr id="48" name="Picture 47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80068" r="74923"/>
          <a:stretch/>
        </p:blipFill>
        <p:spPr>
          <a:xfrm>
            <a:off x="6354564" y="6172860"/>
            <a:ext cx="1702826" cy="1615181"/>
          </a:xfrm>
          <a:prstGeom prst="rect">
            <a:avLst/>
          </a:prstGeom>
        </p:spPr>
      </p:pic>
      <p:pic>
        <p:nvPicPr>
          <p:cNvPr id="49" name="Picture 48">
            <a:hlinkClick r:id="rId8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0212" r="74705" b="51183"/>
          <a:stretch/>
        </p:blipFill>
        <p:spPr>
          <a:xfrm>
            <a:off x="1301739" y="6134934"/>
            <a:ext cx="1717644" cy="1531328"/>
          </a:xfrm>
          <a:prstGeom prst="rect">
            <a:avLst/>
          </a:prstGeom>
        </p:spPr>
      </p:pic>
      <p:pic>
        <p:nvPicPr>
          <p:cNvPr id="50" name="Picture 49">
            <a:hlinkClick r:id="rId9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0" t="55183" r="2875" b="25084"/>
          <a:stretch/>
        </p:blipFill>
        <p:spPr>
          <a:xfrm>
            <a:off x="6364377" y="2730587"/>
            <a:ext cx="1762655" cy="16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49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25A3FB5-CB19-AD22-0709-70FEA4226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2667000"/>
            <a:ext cx="4267200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  <p:pic>
        <p:nvPicPr>
          <p:cNvPr id="9" name="Hình ảnh 5">
            <a:extLst>
              <a:ext uri="{FF2B5EF4-FFF2-40B4-BE49-F238E27FC236}">
                <a16:creationId xmlns:a16="http://schemas.microsoft.com/office/drawing/2014/main" id="{DDEA4810-D85B-F066-307F-B8C20D2857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8119" y="838200"/>
            <a:ext cx="11643815" cy="16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500290A-579B-5D17-53D6-85F550413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2362200"/>
            <a:ext cx="4572000" cy="31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03FD1CF-FD45-4F04-9447-4A0B19B39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14" y="587579"/>
            <a:ext cx="10553399" cy="31656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8241AB-06CA-4D2F-95FB-A01257A13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" y="-63840"/>
            <a:ext cx="3726165" cy="37214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71A05A6-1E70-453A-A673-F5D2DBF0B9B5}"/>
              </a:ext>
            </a:extLst>
          </p:cNvPr>
          <p:cNvSpPr/>
          <p:nvPr/>
        </p:nvSpPr>
        <p:spPr>
          <a:xfrm>
            <a:off x="4404519" y="37039"/>
            <a:ext cx="4492395" cy="1107996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DF33CE2-E573-4CDE-B061-8CFB637EA7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04" y="2235708"/>
            <a:ext cx="661238" cy="584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808D0E-1F6C-40AA-917F-E3527E720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44" y="2514107"/>
            <a:ext cx="661238" cy="584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836D63-18B9-4B0B-AB3A-928F51CD1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83" y="1755613"/>
            <a:ext cx="661238" cy="584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ED7AC2-8FB9-4B18-833C-1A1BEE1063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01" y="2222007"/>
            <a:ext cx="661238" cy="584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4B740B-89C8-49A9-AC90-0CFD7BA74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376" y="1956308"/>
            <a:ext cx="661238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08869C-455D-4DBB-A471-23878FD986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74" y="1840005"/>
            <a:ext cx="661238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5FA94B6-7417-4547-A61C-7A97621F3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3" y="2474665"/>
            <a:ext cx="661238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ACA7D7-C2EB-42A0-AC4B-ED65117BE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28" y="1840005"/>
            <a:ext cx="661238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C9839B8-3B94-4A2B-B566-09F95D8E4D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0" t="46798"/>
          <a:stretch/>
        </p:blipFill>
        <p:spPr>
          <a:xfrm rot="9883826" flipH="1" flipV="1">
            <a:off x="2774559" y="4661464"/>
            <a:ext cx="4505732" cy="21396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7B03A0-6164-492B-AA67-EB51E7388B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8705" flipH="1">
            <a:off x="234692" y="3177698"/>
            <a:ext cx="5965754" cy="3279813"/>
          </a:xfrm>
          <a:prstGeom prst="rect">
            <a:avLst/>
          </a:prstGeom>
        </p:spPr>
      </p:pic>
      <p:pic>
        <p:nvPicPr>
          <p:cNvPr id="34" name="Picture 33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0DB7000D-6FED-46FC-B242-4FAFAC361E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60" y="5679231"/>
            <a:ext cx="1165244" cy="21697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ABAA8AB-0A81-4C63-8EF1-4B6B14DE219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1441460" y="6344311"/>
            <a:ext cx="606578" cy="62993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2F7E10E-CB64-45DA-9D7E-7EF5AC1ECBF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5128529" y="5954781"/>
            <a:ext cx="606578" cy="62993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C747A7F-AAF6-42DE-91EB-CC795634F34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3201774" y="6891312"/>
            <a:ext cx="606578" cy="629936"/>
          </a:xfrm>
          <a:prstGeom prst="rect">
            <a:avLst/>
          </a:prstGeom>
        </p:spPr>
      </p:pic>
      <p:pic>
        <p:nvPicPr>
          <p:cNvPr id="38" name="Picture 37">
            <a:hlinkClick r:id="rId12" action="ppaction://hlinkpres?slideindex=1&amp;slidetitle="/>
            <a:extLst>
              <a:ext uri="{FF2B5EF4-FFF2-40B4-BE49-F238E27FC236}">
                <a16:creationId xmlns:a16="http://schemas.microsoft.com/office/drawing/2014/main" id="{E92888E9-FEDD-499D-B90D-E4BD6D2DAAC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15" y="3600830"/>
            <a:ext cx="980180" cy="18581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84A9399-84DA-4DC7-AF37-2F6718016AF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5865401" y="3810267"/>
            <a:ext cx="606578" cy="629936"/>
          </a:xfrm>
          <a:prstGeom prst="rect">
            <a:avLst/>
          </a:prstGeom>
        </p:spPr>
      </p:pic>
      <p:pic>
        <p:nvPicPr>
          <p:cNvPr id="41" name="Picture 40">
            <a:hlinkClick r:id="rId14" action="ppaction://hlinkpres?slideindex=1&amp;slidetitle="/>
            <a:extLst>
              <a:ext uri="{FF2B5EF4-FFF2-40B4-BE49-F238E27FC236}">
                <a16:creationId xmlns:a16="http://schemas.microsoft.com/office/drawing/2014/main" id="{D26CC7D9-BF11-4A5D-9E21-CD91850159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82" y="6784856"/>
            <a:ext cx="1083932" cy="2297259"/>
          </a:xfrm>
          <a:prstGeom prst="rect">
            <a:avLst/>
          </a:prstGeom>
        </p:spPr>
      </p:pic>
      <p:pic>
        <p:nvPicPr>
          <p:cNvPr id="42" name="Picture 41">
            <a:hlinkClick r:id="rId16" action="ppaction://hlinkpres?slideindex=1&amp;slidetitle="/>
            <a:extLst>
              <a:ext uri="{FF2B5EF4-FFF2-40B4-BE49-F238E27FC236}">
                <a16:creationId xmlns:a16="http://schemas.microsoft.com/office/drawing/2014/main" id="{204EA077-50C0-4870-A812-ED78B4FF3FB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02" y="4480159"/>
            <a:ext cx="1065009" cy="202052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6D54D2B-9A00-45F8-A05D-5AFFF86C42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1786439" y="4376441"/>
            <a:ext cx="606578" cy="6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">
            <a:extLst>
              <a:ext uri="{FF2B5EF4-FFF2-40B4-BE49-F238E27FC236}">
                <a16:creationId xmlns:a16="http://schemas.microsoft.com/office/drawing/2014/main" id="{B8086689-DD7C-521A-682D-7EAE8F4CE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19" y="2667000"/>
            <a:ext cx="4217792" cy="33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1B2008-8A57-4998-A0DB-B0B5DCB32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75" t="20834" r="36407" b="31666"/>
          <a:stretch/>
        </p:blipFill>
        <p:spPr>
          <a:xfrm>
            <a:off x="6461919" y="1828800"/>
            <a:ext cx="9614909" cy="6589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115" y="533400"/>
            <a:ext cx="56712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3813" y="1143000"/>
            <a:ext cx="28472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8923" y="1752600"/>
            <a:ext cx="52147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9115" y="2438400"/>
            <a:ext cx="35621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Hoa hồng </a:t>
            </a:r>
            <a:r>
              <a:rPr lang="en-US" sz="3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//// </a:t>
            </a:r>
            <a:r>
              <a:rPr lang="en-US" sz="3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(4)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2119" y="3103602"/>
            <a:ext cx="601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Hoa hướng dương mấy gạch?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5471" y="3694331"/>
            <a:ext cx="55467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Hoa hướng dương          (6)</a:t>
            </a:r>
          </a:p>
        </p:txBody>
      </p:sp>
      <p:pic>
        <p:nvPicPr>
          <p:cNvPr id="34" name="Picture 2" descr="https://img.loigiaihay.com/picture/2022/0613/bai-1_4.png">
            <a:extLst>
              <a:ext uri="{FF2B5EF4-FFF2-40B4-BE49-F238E27FC236}">
                <a16:creationId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11318" r="70144" b="55590"/>
          <a:stretch/>
        </p:blipFill>
        <p:spPr bwMode="auto">
          <a:xfrm>
            <a:off x="4465479" y="3783444"/>
            <a:ext cx="762000" cy="49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51927" y="4303931"/>
            <a:ext cx="52147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Hoa cúc mấy gạch?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119" y="4989731"/>
            <a:ext cx="39837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(7)</a:t>
            </a:r>
          </a:p>
        </p:txBody>
      </p:sp>
      <p:pic>
        <p:nvPicPr>
          <p:cNvPr id="37" name="Picture 2" descr="https://img.loigiaihay.com/picture/2022/0613/bai-1_4.png">
            <a:extLst>
              <a:ext uri="{FF2B5EF4-FFF2-40B4-BE49-F238E27FC236}">
                <a16:creationId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3" t="11819" r="38976" b="52147"/>
          <a:stretch/>
        </p:blipFill>
        <p:spPr bwMode="auto">
          <a:xfrm>
            <a:off x="2564025" y="5039339"/>
            <a:ext cx="1082040" cy="6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51927" y="5800189"/>
            <a:ext cx="5214796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Hoa đồng tiền mấy gạch?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2119" y="6485989"/>
            <a:ext cx="4868640" cy="61555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Hoa đồng tiền    </a:t>
            </a:r>
            <a:r>
              <a:rPr lang="en-US" sz="3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(5)</a:t>
            </a:r>
          </a:p>
        </p:txBody>
      </p:sp>
      <p:pic>
        <p:nvPicPr>
          <p:cNvPr id="40" name="Picture 2" descr="https://img.loigiaihay.com/picture/2022/0613/bai-1_4.png">
            <a:extLst>
              <a:ext uri="{FF2B5EF4-FFF2-40B4-BE49-F238E27FC236}">
                <a16:creationId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3" t="11819" r="42901" b="52147"/>
          <a:stretch/>
        </p:blipFill>
        <p:spPr bwMode="auto">
          <a:xfrm>
            <a:off x="3667477" y="6535597"/>
            <a:ext cx="737042" cy="62720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35514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7" grpId="0"/>
      <p:bldP spid="28" grpId="0"/>
      <p:bldP spid="29" grpId="0"/>
      <p:bldP spid="30" grpId="0"/>
      <p:bldP spid="35" grpId="0"/>
      <p:bldP spid="36" grpId="0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5D753F47-E737-EA2D-D6D8-57E75E58C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2667000"/>
            <a:ext cx="5041474" cy="35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https://img.loigiaihay.com/picture/2022/0613/bai-1_4.png">
            <a:extLst>
              <a:ext uri="{FF2B5EF4-FFF2-40B4-BE49-F238E27FC236}">
                <a16:creationId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7" r="64760"/>
          <a:stretch/>
        </p:blipFill>
        <p:spPr bwMode="auto">
          <a:xfrm>
            <a:off x="4114799" y="2971800"/>
            <a:ext cx="2468881" cy="28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img.loigiaihay.com/picture/2022/0613/bai-1_4.png">
            <a:extLst>
              <a:ext uri="{FF2B5EF4-FFF2-40B4-BE49-F238E27FC236}">
                <a16:creationId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3" r="37036"/>
          <a:stretch/>
        </p:blipFill>
        <p:spPr bwMode="auto">
          <a:xfrm>
            <a:off x="7117079" y="2971800"/>
            <a:ext cx="3459481" cy="28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s://img.loigiaihay.com/picture/2022/0613/bai-1_4.png">
            <a:extLst>
              <a:ext uri="{FF2B5EF4-FFF2-40B4-BE49-F238E27FC236}">
                <a16:creationId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0" r="4022"/>
          <a:stretch/>
        </p:blipFill>
        <p:spPr bwMode="auto">
          <a:xfrm>
            <a:off x="11353799" y="2971800"/>
            <a:ext cx="3977641" cy="28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g.loigiaihay.com/picture/2022/0613/bai-1_4.png">
            <a:extLst>
              <a:ext uri="{FF2B5EF4-FFF2-40B4-BE49-F238E27FC236}">
                <a16:creationId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82"/>
          <a:stretch/>
        </p:blipFill>
        <p:spPr bwMode="auto">
          <a:xfrm>
            <a:off x="1508363" y="2971800"/>
            <a:ext cx="1874917" cy="28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29780" y="4779638"/>
            <a:ext cx="762000" cy="781473"/>
            <a:chOff x="2177551" y="4953000"/>
            <a:chExt cx="762000" cy="781473"/>
          </a:xfrm>
        </p:grpSpPr>
        <p:sp>
          <p:nvSpPr>
            <p:cNvPr id="4" name="Rectangle 3"/>
            <p:cNvSpPr/>
            <p:nvPr/>
          </p:nvSpPr>
          <p:spPr>
            <a:xfrm>
              <a:off x="2177551" y="4953000"/>
              <a:ext cx="762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85482" y="4965032"/>
              <a:ext cx="5942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37919" y="4786750"/>
            <a:ext cx="762000" cy="781473"/>
            <a:chOff x="2177551" y="4953000"/>
            <a:chExt cx="762000" cy="781473"/>
          </a:xfrm>
        </p:grpSpPr>
        <p:sp>
          <p:nvSpPr>
            <p:cNvPr id="34" name="Rectangle 33"/>
            <p:cNvSpPr/>
            <p:nvPr/>
          </p:nvSpPr>
          <p:spPr>
            <a:xfrm>
              <a:off x="2177551" y="4953000"/>
              <a:ext cx="762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85482" y="4965032"/>
              <a:ext cx="5942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509913" y="4803702"/>
            <a:ext cx="815517" cy="786064"/>
            <a:chOff x="2165161" y="4928936"/>
            <a:chExt cx="815517" cy="786064"/>
          </a:xfrm>
        </p:grpSpPr>
        <p:sp>
          <p:nvSpPr>
            <p:cNvPr id="40" name="Rectangle 39"/>
            <p:cNvSpPr/>
            <p:nvPr/>
          </p:nvSpPr>
          <p:spPr>
            <a:xfrm>
              <a:off x="2177551" y="4953000"/>
              <a:ext cx="762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65161" y="4928936"/>
              <a:ext cx="8155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898457" y="4782740"/>
            <a:ext cx="822518" cy="786064"/>
            <a:chOff x="2117033" y="4928936"/>
            <a:chExt cx="822518" cy="786064"/>
          </a:xfrm>
        </p:grpSpPr>
        <p:sp>
          <p:nvSpPr>
            <p:cNvPr id="43" name="Rectangle 42"/>
            <p:cNvSpPr/>
            <p:nvPr/>
          </p:nvSpPr>
          <p:spPr>
            <a:xfrm>
              <a:off x="2177551" y="4953000"/>
              <a:ext cx="762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17033" y="4928936"/>
              <a:ext cx="7984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54973F4-5B49-BD90-498D-B4391749E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9" y="914400"/>
            <a:ext cx="33492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2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08C7A6-E4D9-2DC1-2A93-78225F19C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97" y="4281447"/>
            <a:ext cx="485843" cy="581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784EC5-C362-A35B-A331-C565B00A9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19" y="35168"/>
            <a:ext cx="11308080" cy="9108832"/>
          </a:xfrm>
          <a:prstGeom prst="rect">
            <a:avLst/>
          </a:prstGeom>
        </p:spPr>
      </p:pic>
      <p:pic>
        <p:nvPicPr>
          <p:cNvPr id="2" name="Picture 2" descr="https://img.loigiaihay.com/picture/2022/0613/bai-1_4.png">
            <a:extLst>
              <a:ext uri="{FF2B5EF4-FFF2-40B4-BE49-F238E27FC236}">
                <a16:creationId xmlns:a16="http://schemas.microsoft.com/office/drawing/2014/main" id="{C142605B-53B1-0390-35F4-4B8CA5C0B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11075" r="66090" b="50567"/>
          <a:stretch/>
        </p:blipFill>
        <p:spPr bwMode="auto">
          <a:xfrm>
            <a:off x="8366919" y="7725120"/>
            <a:ext cx="1981200" cy="50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g.loigiaihay.com/picture/2022/0613/bai-1_4.png">
            <a:extLst>
              <a:ext uri="{FF2B5EF4-FFF2-40B4-BE49-F238E27FC236}">
                <a16:creationId xmlns:a16="http://schemas.microsoft.com/office/drawing/2014/main" id="{58373733-FA80-69C1-DA22-C7BAC4304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11075" r="71698" b="50567"/>
          <a:stretch/>
        </p:blipFill>
        <p:spPr bwMode="auto">
          <a:xfrm>
            <a:off x="8747919" y="8487120"/>
            <a:ext cx="1219200" cy="50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CAF00-F45D-2032-AB35-F3A7031D2864}"/>
              </a:ext>
            </a:extLst>
          </p:cNvPr>
          <p:cNvSpPr txBox="1"/>
          <p:nvPr/>
        </p:nvSpPr>
        <p:spPr>
          <a:xfrm>
            <a:off x="10881519" y="7696200"/>
            <a:ext cx="1447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1FAF0-278F-44AC-2542-182851FEF9E4}"/>
              </a:ext>
            </a:extLst>
          </p:cNvPr>
          <p:cNvSpPr txBox="1"/>
          <p:nvPr/>
        </p:nvSpPr>
        <p:spPr>
          <a:xfrm>
            <a:off x="10881519" y="8452991"/>
            <a:ext cx="1447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1106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74896147-B364-A712-79CF-77733CEBB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2591741"/>
            <a:ext cx="3581400" cy="35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5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2997</TotalTime>
  <Words>115</Words>
  <Application>Microsoft Office PowerPoint</Application>
  <PresentationFormat>Custom</PresentationFormat>
  <Paragraphs>26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字魂70号-灵悦黑体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997</cp:revision>
  <dcterms:created xsi:type="dcterms:W3CDTF">2022-07-10T01:37:20Z</dcterms:created>
  <dcterms:modified xsi:type="dcterms:W3CDTF">2023-04-23T11:36:02Z</dcterms:modified>
</cp:coreProperties>
</file>