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6"/>
  </p:notesMasterIdLst>
  <p:sldIdLst>
    <p:sldId id="393" r:id="rId5"/>
    <p:sldId id="365" r:id="rId6"/>
    <p:sldId id="366" r:id="rId7"/>
    <p:sldId id="367" r:id="rId8"/>
    <p:sldId id="394" r:id="rId9"/>
    <p:sldId id="395" r:id="rId10"/>
    <p:sldId id="276" r:id="rId11"/>
    <p:sldId id="396" r:id="rId12"/>
    <p:sldId id="397" r:id="rId13"/>
    <p:sldId id="369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74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866"/>
            <a:ext cx="12076029" cy="1913901"/>
          </a:xfrm>
          <a:prstGeom prst="roundRect">
            <a:avLst>
              <a:gd name="adj" fmla="val 50000"/>
            </a:avLst>
          </a:prstGeom>
          <a:solidFill>
            <a:srgbClr val="8FCE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450D9-01FE-46F1-B838-DE42867FB8F1}"/>
              </a:ext>
            </a:extLst>
          </p:cNvPr>
          <p:cNvGrpSpPr/>
          <p:nvPr/>
        </p:nvGrpSpPr>
        <p:grpSpPr>
          <a:xfrm>
            <a:off x="3615749" y="-33767"/>
            <a:ext cx="8140822" cy="1778845"/>
            <a:chOff x="3528082" y="1192381"/>
            <a:chExt cx="7846752" cy="1778845"/>
          </a:xfrm>
        </p:grpSpPr>
        <p:sp>
          <p:nvSpPr>
            <p:cNvPr id="6" name="Rounded Rectangle 5"/>
            <p:cNvSpPr/>
            <p:nvPr/>
          </p:nvSpPr>
          <p:spPr>
            <a:xfrm>
              <a:off x="3528082" y="1405895"/>
              <a:ext cx="7846752" cy="1565331"/>
            </a:xfrm>
            <a:prstGeom prst="roundRect">
              <a:avLst/>
            </a:prstGeom>
            <a:solidFill>
              <a:srgbClr val="8FC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12901" y="1571013"/>
              <a:ext cx="7677116" cy="1313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9708" y="1198520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197667" y="1192381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230978" y="245654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3711" y="601252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3543" y="571729"/>
            <a:ext cx="678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30807" y="278369"/>
            <a:ext cx="1440152" cy="1446832"/>
          </a:xfrm>
          <a:prstGeom prst="ellipse">
            <a:avLst/>
          </a:prstGeom>
          <a:solidFill>
            <a:srgbClr val="117D09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4690" y="9448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Trần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Quốc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Toản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4" y="1923051"/>
            <a:ext cx="7972204" cy="36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09835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8722" y="1769305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7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Z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6679546" y="435835"/>
            <a:ext cx="5226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Z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346209" y="1487425"/>
            <a:ext cx="556001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(to),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713581" y="2105570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185 L -0.00182 -0.00185 C 0.00221 0.00093 0.00677 0.00255 0.01042 0.00694 C 0.01198 0.00856 0.01289 0.01227 0.01289 0.01551 C 0.01328 0.0419 0.01276 0.06806 0.01172 0.09421 C 0.01159 0.09537 0.00768 0.10833 0.00677 0.10949 C 0.00534 0.11111 0.00351 0.11088 0.00182 0.11181 C 0.00013 0.11319 -0.0013 0.11505 -0.00313 0.11597 C -0.01745 0.12454 -0.00182 0.11157 -0.01419 0.12269 C -0.01823 0.12106 -0.0224 0.11991 -0.02643 0.11829 C -0.02774 0.11782 -0.02904 0.11736 -0.03008 0.11597 C -0.03164 0.11435 -0.03242 0.11134 -0.03386 0.10949 C -0.0349 0.10833 -0.03633 0.10833 -0.0375 0.10741 C -0.04649 0.10046 -0.03828 0.1044 -0.04857 0.10069 C -0.04987 0.09931 -0.05104 0.09769 -0.05221 0.09653 C -0.05391 0.09491 -0.05573 0.09398 -0.05716 0.09213 C -0.06094 0.08727 -0.06224 0.08148 -0.06458 0.07454 C -0.06498 0.07176 -0.06537 0.06875 -0.06576 0.06574 C -0.06654 0.06134 -0.06758 0.05718 -0.06823 0.05278 L -0.0707 0.03519 C -0.07031 0.00972 -0.07018 -0.01574 -0.06953 -0.0412 C -0.0694 -0.04352 -0.06862 -0.0456 -0.06823 -0.04769 C -0.06771 -0.05116 -0.0668 -0.05949 -0.06576 -0.06319 C -0.06289 -0.07315 -0.06315 -0.07222 -0.05964 -0.07847 C -0.05925 -0.08056 -0.05912 -0.0831 -0.05846 -0.08495 C -0.05638 -0.09028 -0.05248 -0.09398 -0.04987 -0.09815 C -0.04844 -0.1 -0.04766 -0.10324 -0.0461 -0.10463 C -0.04427 -0.10625 -0.04206 -0.10602 -0.03998 -0.10671 C -0.03737 -0.10787 -0.02917 -0.11157 -0.02774 -0.11343 L -0.02396 -0.11759 C -0.0237 -0.11759 0.01224 -0.11435 0.01536 -0.11343 C 0.01875 -0.11227 0.02187 -0.1088 0.02513 -0.10671 C 0.0276 -0.10532 0.03008 -0.10394 0.03255 -0.10231 C 0.03463 -0.09954 0.03646 -0.09606 0.03867 -0.09375 C 0.03984 -0.09236 0.04127 -0.09259 0.04245 -0.09144 C 0.04336 -0.09051 0.04375 -0.08796 0.04492 -0.08704 C 0.04674 -0.08565 0.04896 -0.08565 0.05104 -0.08495 C 0.0539 -0.07986 0.05716 -0.07546 0.05963 -0.06968 C 0.06081 -0.06667 0.06198 -0.06366 0.06328 -0.06088 C 0.06445 -0.05856 0.06601 -0.05694 0.06706 -0.0544 C 0.07448 -0.03588 0.06536 -0.05301 0.07187 -0.0412 C 0.07604 -0.01157 0.07018 -0.04769 0.07565 -0.02824 C 0.0763 -0.02546 0.0763 -0.02222 0.07682 -0.01944 C 0.07747 -0.01644 0.07864 -0.01366 0.0793 -0.01065 C 0.07995 -0.00787 0.08008 -0.00486 0.08047 -0.00185 C 0.08125 0.00324 0.08216 0.00833 0.08294 0.01343 C 0.08463 0.04606 0.08489 0.03819 0.08294 0.07894 C 0.08216 0.09699 0.08073 0.08611 0.07565 0.10741 C 0.07435 0.1125 0.07305 0.11736 0.07187 0.12269 C 0.07096 0.12685 0.07083 0.13194 0.0694 0.13565 C 0.06784 0.14005 0.06627 0.14468 0.06458 0.14884 C 0.06328 0.15185 0.05963 0.16019 0.05833 0.16412 C 0.05833 0.16412 0.05325 0.18426 0.05104 0.18819 C 0.05 0.19005 0.04844 0.19097 0.04726 0.19259 C 0.03854 0.20509 0.05247 0.18773 0.04114 0.20139 C 0.03685 0.21273 0.04088 0.20347 0.03385 0.21435 C 0.03242 0.21644 0.03151 0.21898 0.03008 0.22106 C 0.02773 0.22407 0.02487 0.22593 0.02279 0.22963 C 0.01732 0.23935 0.01888 0.2375 0.01289 0.24491 C 0.01172 0.24653 0.01055 0.24815 0.00924 0.24931 C 0.00807 0.25046 0.00677 0.25093 0.00547 0.25162 C 0.0043 0.25301 0.00312 0.25463 0.00182 0.25602 C 0.00065 0.25694 -0.00065 0.25764 -0.00182 0.2581 C -0.00768 0.26065 -0.01042 0.26065 -0.01667 0.2625 C -0.01862 0.26319 -0.0207 0.26389 -0.02279 0.26458 C -0.02526 0.26551 -0.0336 0.26829 -0.0375 0.2713 C -0.03919 0.27245 -0.04076 0.27407 -0.04245 0.27569 C -0.0586 0.27454 -0.07175 0.28287 -0.08425 0.26898 C -0.08594 0.26713 -0.08776 0.26505 -0.08919 0.2625 C -0.09024 0.26065 -0.09076 0.2581 -0.09167 0.25602 C -0.09349 0.24583 -0.09453 0.24375 -0.09167 0.22963 C -0.09115 0.22731 -0.08906 0.22708 -0.08789 0.22523 C -0.08307 0.21852 -0.08815 0.22245 -0.08177 0.21875 C -0.0806 0.21736 -0.07956 0.21528 -0.07813 0.21435 C -0.06862 0.2088 -0.04323 0.21435 -0.04115 0.21435 C -0.03581 0.21921 -0.03412 0.22106 -0.02774 0.22523 C -0.02526 0.22708 -0.02279 0.22824 -0.02031 0.22963 C -0.01914 0.23032 -0.01784 0.23079 -0.01667 0.23194 C -0.01419 0.23403 -0.01159 0.23611 -0.00925 0.23843 C -0.00716 0.24051 -0.00534 0.24329 -0.00313 0.24491 C -0.00156 0.2463 0.00013 0.24653 0.00182 0.24722 C 0.00299 0.24861 0.00417 0.25046 0.00547 0.25162 C 0.00833 0.25394 0.0125 0.25463 0.01536 0.25602 C 0.01667 0.25648 0.01784 0.25741 0.01901 0.2581 C 0.02226 0.25972 0.02578 0.26019 0.0289 0.2625 C 0.03398 0.26597 0.03815 0.26944 0.04362 0.2713 C 0.04765 0.27245 0.05182 0.27269 0.05599 0.27338 L 0.10026 0.2713 C 0.1043 0.27014 0.10638 0.26134 0.11002 0.2581 C 0.11263 0.25579 0.1164 0.25278 0.11862 0.24931 C 0.12122 0.24537 0.12604 0.23634 0.12604 0.23634 C 0.12877 0.2213 0.12552 0.23981 0.12851 0.21875 C 0.13008 0.20718 0.12969 0.21736 0.12969 0.20556 L 0.12969 0.20556 " pathEditMode="relative" ptsTypes="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Tuần 31 chữ Q kiểu 2  TV 2  KNTTVCS_1080p (2)">
            <a:hlinkClick r:id="" action="ppaction://media"/>
            <a:extLst>
              <a:ext uri="{FF2B5EF4-FFF2-40B4-BE49-F238E27FC236}">
                <a16:creationId xmlns:a16="http://schemas.microsoft.com/office/drawing/2014/main" id="{A3404648-D0B6-447A-9DED-B0C26F6E8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204C32E-97BF-4C8A-8A0D-3120DCE3D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0927" b="84500"/>
          <a:stretch/>
        </p:blipFill>
        <p:spPr>
          <a:xfrm>
            <a:off x="0" y="305018"/>
            <a:ext cx="11997130" cy="14367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EA7194-7EBF-4375-873F-E2F89ADBB514}"/>
              </a:ext>
            </a:extLst>
          </p:cNvPr>
          <p:cNvSpPr txBox="1"/>
          <p:nvPr/>
        </p:nvSpPr>
        <p:spPr>
          <a:xfrm>
            <a:off x="-59960" y="817091"/>
            <a:ext cx="1205709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Tǟần 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Z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uǬ </a:t>
            </a:r>
            <a:r>
              <a:rPr lang="en-US" sz="44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Toản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là wgưƟ a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ζ 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hùng </a:t>
            </a:r>
            <a:r>
              <a:rPr lang="el-GR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η</a:t>
            </a:r>
            <a:r>
              <a:rPr lang="vi-VN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ỏ ǇuĔ</a:t>
            </a:r>
            <a:r>
              <a:rPr lang="en-US" sz="4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AC7F2-8A99-4880-9959-7F7B6C12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476" y="2226512"/>
            <a:ext cx="75342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016" y="4577718"/>
            <a:ext cx="6018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01" y="3119210"/>
            <a:ext cx="6981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Z, l,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265" y="3971575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DF822-1614-4C0B-820F-D626A36A9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0927" b="84500"/>
          <a:stretch/>
        </p:blipFill>
        <p:spPr>
          <a:xfrm>
            <a:off x="0" y="537145"/>
            <a:ext cx="11997130" cy="1436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232069-B6FF-4ABF-BC02-0D0DC8B072F5}"/>
              </a:ext>
            </a:extLst>
          </p:cNvPr>
          <p:cNvSpPr txBox="1"/>
          <p:nvPr/>
        </p:nvSpPr>
        <p:spPr>
          <a:xfrm>
            <a:off x="-59960" y="1035570"/>
            <a:ext cx="125617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Tǟần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Z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uǬ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Toản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 wgưƟ a</a:t>
            </a: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ζ 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hùng </a:t>
            </a: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ỏ ǇuĔ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281</Words>
  <Application>Microsoft Office PowerPoint</Application>
  <PresentationFormat>Widescreen</PresentationFormat>
  <Paragraphs>36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107</cp:revision>
  <dcterms:created xsi:type="dcterms:W3CDTF">2021-06-23T00:56:23Z</dcterms:created>
  <dcterms:modified xsi:type="dcterms:W3CDTF">2022-04-24T08:26:21Z</dcterms:modified>
</cp:coreProperties>
</file>