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9"/>
  </p:notesMasterIdLst>
  <p:sldIdLst>
    <p:sldId id="362" r:id="rId3"/>
    <p:sldId id="317" r:id="rId4"/>
    <p:sldId id="319" r:id="rId5"/>
    <p:sldId id="360" r:id="rId6"/>
    <p:sldId id="314" r:id="rId7"/>
    <p:sldId id="25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53E1-710A-4304-BB43-3BCAD7CE5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0"/>
            <a:ext cx="12023094" cy="174662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67700" y="-466595"/>
            <a:ext cx="10156917" cy="252303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6800" y="106170"/>
            <a:ext cx="2067055" cy="153428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83244" y="2761921"/>
              <a:ext cx="2110126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21285" y="298996"/>
            <a:ext cx="225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71887" y="184591"/>
            <a:ext cx="1425215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9855" y="70440"/>
            <a:ext cx="12900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7261" y="213207"/>
            <a:ext cx="886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 PHÁ ĐÁY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TRƯỜNG SA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21617" y="2047562"/>
            <a:ext cx="827812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 ĐỌC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44544" y="453890"/>
            <a:ext cx="982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6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truyện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dân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gian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Việt</a:t>
            </a:r>
            <a:r>
              <a:rPr lang="en-US" sz="3600" kern="0" dirty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kern="0" dirty="0" smtClean="0"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Nam.</a:t>
            </a:r>
            <a:endParaRPr lang="en-US" sz="3600" kern="0" dirty="0">
              <a:latin typeface="+mj-lt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" name="Picture 2" descr="A picture containing queen&#10;&#10;Description automatically generated">
            <a:extLst>
              <a:ext uri="{FF2B5EF4-FFF2-40B4-BE49-F238E27FC236}">
                <a16:creationId xmlns:a16="http://schemas.microsoft.com/office/drawing/2014/main" id="{D8CDC696-B1BE-45D3-B795-7858A91B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884" y1="70352" x2="62326" y2="79229"/>
                        <a14:foregroundMark x1="68023" y1="71524" x2="70581" y2="70854"/>
                        <a14:foregroundMark x1="67791" y1="70519" x2="63721" y2="76549"/>
                        <a14:foregroundMark x1="28140" y1="73534" x2="30698" y2="73534"/>
                        <a14:foregroundMark x1="31512" y1="73534" x2="34884" y2="73032"/>
                        <a14:foregroundMark x1="41047" y1="72864" x2="41047" y2="75042"/>
                        <a14:foregroundMark x1="40000" y1="35678" x2="42442" y2="40201"/>
                        <a14:foregroundMark x1="31744" y1="70184" x2="33953" y2="72864"/>
                        <a14:foregroundMark x1="36395" y1="68174" x2="36395" y2="7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13" y="1228226"/>
            <a:ext cx="6340587" cy="44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D41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B23C423C-670D-6941-E2EC-830A6462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1" y="632526"/>
            <a:ext cx="2234722" cy="31856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D41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367D9B6-7894-EB86-842B-B9D294D8C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06" y="633849"/>
            <a:ext cx="2206369" cy="31856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64668C4-59CF-C810-D69E-13438A839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5" y="4328887"/>
            <a:ext cx="1873965" cy="18739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id="{A5555A12-0640-72FC-7592-340233704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08" y="4350186"/>
            <a:ext cx="1873965" cy="18739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D51D0CF-E7AC-350B-ACDE-15723D4FD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34" y="635943"/>
            <a:ext cx="3920086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624114" y="399457"/>
            <a:ext cx="10961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32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DD5FCB-BEEA-4849-AB80-CB4E20EA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5065" y="1649466"/>
            <a:ext cx="6344529" cy="4413709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71</Words>
  <Application>Microsoft Office PowerPoint</Application>
  <PresentationFormat>Widescreen</PresentationFormat>
  <Paragraphs>14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Times New Roman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37</cp:revision>
  <dcterms:created xsi:type="dcterms:W3CDTF">2021-12-12T11:29:38Z</dcterms:created>
  <dcterms:modified xsi:type="dcterms:W3CDTF">2022-05-11T03:32:26Z</dcterms:modified>
</cp:coreProperties>
</file>