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7"/>
  </p:notesMasterIdLst>
  <p:sldIdLst>
    <p:sldId id="264" r:id="rId3"/>
    <p:sldId id="263" r:id="rId4"/>
    <p:sldId id="600" r:id="rId5"/>
    <p:sldId id="265" r:id="rId6"/>
    <p:sldId id="601" r:id="rId7"/>
    <p:sldId id="270" r:id="rId8"/>
    <p:sldId id="320" r:id="rId9"/>
    <p:sldId id="393" r:id="rId10"/>
    <p:sldId id="602" r:id="rId11"/>
    <p:sldId id="473" r:id="rId12"/>
    <p:sldId id="509" r:id="rId13"/>
    <p:sldId id="277" r:id="rId14"/>
    <p:sldId id="603" r:id="rId15"/>
    <p:sldId id="351"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A2D668"/>
    <a:srgbClr val="000099"/>
    <a:srgbClr val="99FF66"/>
    <a:srgbClr val="FF0066"/>
    <a:srgbClr val="117D09"/>
    <a:srgbClr val="FF9900"/>
    <a:srgbClr val="FF99CC"/>
    <a:srgbClr val="E04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5" autoAdjust="0"/>
    <p:restoredTop sz="94660"/>
  </p:normalViewPr>
  <p:slideViewPr>
    <p:cSldViewPr snapToGrid="0">
      <p:cViewPr varScale="1">
        <p:scale>
          <a:sx n="59" d="100"/>
          <a:sy n="59" d="100"/>
        </p:scale>
        <p:origin x="3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5</a:t>
            </a:fld>
            <a:endParaRPr lang="en-US"/>
          </a:p>
        </p:txBody>
      </p:sp>
    </p:spTree>
    <p:extLst>
      <p:ext uri="{BB962C8B-B14F-4D97-AF65-F5344CB8AC3E}">
        <p14:creationId xmlns:p14="http://schemas.microsoft.com/office/powerpoint/2010/main" val="414854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D99156B-0705-4560-9FFE-DD4B4B15FE0A}"/>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E6E37-92C8-4BED-AB2F-951B5403D070}"/>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B616C-F6E2-40FA-8631-B10886692BDC}"/>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2CE9FC-47E2-48A7-848A-9064F2A091AF}"/>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A471F4-E7EC-4D85-8FFA-F6EE4BCECE66}"/>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AAD775-9B4F-45A7-8D7A-75C26A4829EB}"/>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D1427C-533F-473C-8A3F-E235550B1B1D}"/>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E77A62-C091-429B-AA74-3FD08F54BE77}"/>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8" name="Footer Placeholder 7">
            <a:extLst>
              <a:ext uri="{FF2B5EF4-FFF2-40B4-BE49-F238E27FC236}">
                <a16:creationId xmlns:a16="http://schemas.microsoft.com/office/drawing/2014/main" xmlns=""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43B02-1832-4BD2-B799-AB52875F2348}"/>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4" name="Footer Placeholder 3">
            <a:extLst>
              <a:ext uri="{FF2B5EF4-FFF2-40B4-BE49-F238E27FC236}">
                <a16:creationId xmlns:a16="http://schemas.microsoft.com/office/drawing/2014/main" xmlns=""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987" y="39870"/>
            <a:ext cx="11937115" cy="184851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3F234587-AF8F-4BAA-ABDE-9D3F5500A2BB}"/>
              </a:ext>
            </a:extLst>
          </p:cNvPr>
          <p:cNvGrpSpPr/>
          <p:nvPr/>
        </p:nvGrpSpPr>
        <p:grpSpPr>
          <a:xfrm>
            <a:off x="3919891" y="-25113"/>
            <a:ext cx="754374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2BFAB66E-FABC-479A-AD73-8CFF1151BCDE}"/>
              </a:ext>
            </a:extLst>
          </p:cNvPr>
          <p:cNvGrpSpPr/>
          <p:nvPr/>
        </p:nvGrpSpPr>
        <p:grpSpPr>
          <a:xfrm rot="20804685">
            <a:off x="97041" y="128737"/>
            <a:ext cx="2278847"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74322" y="430943"/>
            <a:ext cx="2323483"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33</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699408" y="579405"/>
            <a:ext cx="6057884"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CHUYỆN</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QUẢ</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BẦU</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xmlns="" id="{637B469F-4C6B-4890-B36E-0022CEEE7647}"/>
              </a:ext>
            </a:extLst>
          </p:cNvPr>
          <p:cNvSpPr/>
          <p:nvPr/>
        </p:nvSpPr>
        <p:spPr>
          <a:xfrm>
            <a:off x="2572005" y="240710"/>
            <a:ext cx="1429271"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538986" y="150784"/>
            <a:ext cx="1429271"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27</a:t>
            </a:r>
          </a:p>
        </p:txBody>
      </p:sp>
      <p:sp>
        <p:nvSpPr>
          <p:cNvPr id="15" name="Rectangle 14">
            <a:extLst>
              <a:ext uri="{FF2B5EF4-FFF2-40B4-BE49-F238E27FC236}">
                <a16:creationId xmlns:a16="http://schemas.microsoft.com/office/drawing/2014/main" xmlns="" id="{E2C41686-61D4-404D-9E8F-DF7321B2DFBC}"/>
              </a:ext>
            </a:extLst>
          </p:cNvPr>
          <p:cNvSpPr/>
          <p:nvPr/>
        </p:nvSpPr>
        <p:spPr>
          <a:xfrm>
            <a:off x="4722017" y="1860739"/>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xmlns="" id="{6F67403C-F7DF-4170-B16C-1E2331BA1ED5}"/>
              </a:ext>
            </a:extLst>
          </p:cNvPr>
          <p:cNvSpPr/>
          <p:nvPr/>
        </p:nvSpPr>
        <p:spPr>
          <a:xfrm>
            <a:off x="580543" y="1442270"/>
            <a:ext cx="549129" cy="524645"/>
          </a:xfrm>
          <a:prstGeom prst="ellipse">
            <a:avLst/>
          </a:prstGeom>
          <a:solidFill>
            <a:srgbClr val="FF99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785D8A3-0E10-427E-BC72-2A67A92E3C1E}"/>
              </a:ext>
            </a:extLst>
          </p:cNvPr>
          <p:cNvSpPr txBox="1"/>
          <p:nvPr/>
        </p:nvSpPr>
        <p:spPr>
          <a:xfrm>
            <a:off x="1153661" y="1403710"/>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Con </a:t>
            </a: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dúi</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6B3B068-17F3-41A8-9A80-22CA5FE5F600}"/>
              </a:ext>
            </a:extLst>
          </p:cNvPr>
          <p:cNvSpPr txBox="1"/>
          <p:nvPr/>
        </p:nvSpPr>
        <p:spPr>
          <a:xfrm>
            <a:off x="3068454" y="1368605"/>
            <a:ext cx="8368803" cy="1261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40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loài</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thú</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rễ</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sống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hang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đất</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4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E0B78B6B-2CB7-46A8-BE7F-24C082205952}"/>
              </a:ext>
            </a:extLst>
          </p:cNvPr>
          <p:cNvSpPr/>
          <p:nvPr/>
        </p:nvSpPr>
        <p:spPr>
          <a:xfrm>
            <a:off x="3748606" y="484812"/>
            <a:ext cx="53572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20" name="Picture 19" descr="A picture containing mammal, grass, hay, laying&#10;&#10;Description automatically generated">
            <a:extLst>
              <a:ext uri="{FF2B5EF4-FFF2-40B4-BE49-F238E27FC236}">
                <a16:creationId xmlns:a16="http://schemas.microsoft.com/office/drawing/2014/main" xmlns="" id="{3D2C62C6-0F9D-4270-82EE-08CE9A99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304" y="2763083"/>
            <a:ext cx="5964576" cy="3888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66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xmlns="" id="{6F67403C-F7DF-4170-B16C-1E2331BA1ED5}"/>
              </a:ext>
            </a:extLst>
          </p:cNvPr>
          <p:cNvSpPr/>
          <p:nvPr/>
        </p:nvSpPr>
        <p:spPr>
          <a:xfrm>
            <a:off x="85725" y="1061771"/>
            <a:ext cx="549129" cy="524645"/>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785D8A3-0E10-427E-BC72-2A67A92E3C1E}"/>
              </a:ext>
            </a:extLst>
          </p:cNvPr>
          <p:cNvSpPr txBox="1"/>
          <p:nvPr/>
        </p:nvSpPr>
        <p:spPr>
          <a:xfrm>
            <a:off x="684535" y="1000927"/>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Nương</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6B3B068-17F3-41A8-9A80-22CA5FE5F600}"/>
              </a:ext>
            </a:extLst>
          </p:cNvPr>
          <p:cNvSpPr txBox="1"/>
          <p:nvPr/>
        </p:nvSpPr>
        <p:spPr>
          <a:xfrm>
            <a:off x="2604387" y="1080025"/>
            <a:ext cx="1135724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ất</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núi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hoặc</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bãi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cao</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ven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sông</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E0B78B6B-2CB7-46A8-BE7F-24C082205952}"/>
              </a:ext>
            </a:extLst>
          </p:cNvPr>
          <p:cNvSpPr/>
          <p:nvPr/>
        </p:nvSpPr>
        <p:spPr>
          <a:xfrm>
            <a:off x="3748606" y="484812"/>
            <a:ext cx="53191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8" name="Picture 7" descr="A picture containing grass, sky, green, outdoor&#10;&#10;Description automatically generated">
            <a:extLst>
              <a:ext uri="{FF2B5EF4-FFF2-40B4-BE49-F238E27FC236}">
                <a16:creationId xmlns:a16="http://schemas.microsoft.com/office/drawing/2014/main" xmlns="" id="{2E87C99C-D6DD-4ACC-8F6F-A3B710CE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387" y="2520143"/>
            <a:ext cx="6983225" cy="4372573"/>
          </a:xfrm>
          <a:prstGeom prst="rect">
            <a:avLst/>
          </a:prstGeom>
          <a:ln>
            <a:noFill/>
          </a:ln>
          <a:effectLst>
            <a:outerShdw blurRad="292100" dist="139700" dir="2700000" algn="tl" rotWithShape="0">
              <a:srgbClr val="333333">
                <a:alpha val="65000"/>
              </a:srgbClr>
            </a:outerShdw>
          </a:effectLst>
        </p:spPr>
      </p:pic>
      <p:sp>
        <p:nvSpPr>
          <p:cNvPr id="9" name="Google Shape;747;p69">
            <a:extLst>
              <a:ext uri="{FF2B5EF4-FFF2-40B4-BE49-F238E27FC236}">
                <a16:creationId xmlns:a16="http://schemas.microsoft.com/office/drawing/2014/main" xmlns="" id="{B9C2C10F-F212-494E-90EE-0938ADBA55A1}"/>
              </a:ext>
            </a:extLst>
          </p:cNvPr>
          <p:cNvSpPr/>
          <p:nvPr/>
        </p:nvSpPr>
        <p:spPr>
          <a:xfrm>
            <a:off x="85725" y="1901725"/>
            <a:ext cx="549129" cy="524645"/>
          </a:xfrm>
          <a:prstGeom prst="ellipse">
            <a:avLst/>
          </a:prstGeom>
          <a:solidFill>
            <a:schemeClr val="accent5">
              <a:lumMod val="60000"/>
              <a:lumOff val="40000"/>
            </a:schemeClr>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87DC464A-363C-4AAD-A747-A210E0663E96}"/>
              </a:ext>
            </a:extLst>
          </p:cNvPr>
          <p:cNvSpPr txBox="1"/>
          <p:nvPr/>
        </p:nvSpPr>
        <p:spPr>
          <a:xfrm>
            <a:off x="684535" y="1840881"/>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Tổ</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tiên</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4B4887E-FE69-46C0-ACA6-702C2C465049}"/>
              </a:ext>
            </a:extLst>
          </p:cNvPr>
          <p:cNvSpPr txBox="1"/>
          <p:nvPr/>
        </p:nvSpPr>
        <p:spPr>
          <a:xfrm>
            <a:off x="2604387" y="1919979"/>
            <a:ext cx="878549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đầu</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tiên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sinh</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ra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dòng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họ</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tộc</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8154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xmlns="" id="{D5C0AC1F-2E3E-434A-B4FC-577679D0C663}"/>
              </a:ext>
            </a:extLst>
          </p:cNvPr>
          <p:cNvSpPr txBox="1"/>
          <p:nvPr/>
        </p:nvSpPr>
        <p:spPr>
          <a:xfrm>
            <a:off x="298942" y="664610"/>
            <a:ext cx="11594115" cy="92333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F1942CDA-223C-49BF-90E7-67256775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83" y="2728776"/>
            <a:ext cx="4450832" cy="3254053"/>
          </a:xfrm>
          <a:prstGeom prst="rect">
            <a:avLst/>
          </a:prstGeom>
        </p:spPr>
      </p:pic>
    </p:spTree>
    <p:extLst>
      <p:ext uri="{BB962C8B-B14F-4D97-AF65-F5344CB8AC3E}">
        <p14:creationId xmlns:p14="http://schemas.microsoft.com/office/powerpoint/2010/main" val="260218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7" y="688241"/>
            <a:ext cx="110486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a16="http://schemas.microsoft.com/office/drawing/2014/main" xmlns="" id="{0D0BB954-E319-4FF2-B2F7-76EC69ADD8E1}"/>
              </a:ext>
            </a:extLst>
          </p:cNvPr>
          <p:cNvSpPr txBox="1"/>
          <p:nvPr/>
        </p:nvSpPr>
        <p:spPr>
          <a:xfrm>
            <a:off x="7638613" y="5971358"/>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8250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xmlns=""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xmlns=""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3110012" y="2519822"/>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FF0000"/>
                </a:solidFill>
                <a:latin typeface="+mj-lt"/>
                <a:ea typeface="Arial-Rounded" panose="020B0500000000000000" pitchFamily="34" charset="0"/>
                <a:cs typeface="Arial-Rounded" panose="020B0500000000000000" pitchFamily="34" charset="0"/>
              </a:rPr>
              <a:t>TIẾT</a:t>
            </a:r>
            <a:r>
              <a:rPr lang="en-US" altLang="zh-CN" sz="8798" b="1" dirty="0">
                <a:solidFill>
                  <a:srgbClr val="FF0000"/>
                </a:solidFill>
                <a:latin typeface="+mj-lt"/>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653C8DEE-C231-457D-B41C-440C7C9E12F3}"/>
              </a:ext>
            </a:extLst>
          </p:cNvPr>
          <p:cNvSpPr txBox="1">
            <a:spLocks/>
          </p:cNvSpPr>
          <p:nvPr/>
        </p:nvSpPr>
        <p:spPr>
          <a:xfrm>
            <a:off x="493485" y="1738342"/>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Đọc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đúng</a:t>
            </a: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rõ</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ràng</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câu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chuyện</a:t>
            </a:r>
            <a:endParaRPr lang="en-US" sz="11100" dirty="0">
              <a:solidFill>
                <a:srgbClr val="000000"/>
              </a:solidFill>
              <a:latin typeface="Arial" panose="020B0604020202020204" pitchFamily="34" charset="0"/>
              <a:cs typeface="Arial" panose="020B0604020202020204" pitchFamily="34" charset="0"/>
            </a:endParaRPr>
          </a:p>
          <a:p>
            <a:pPr marL="0" indent="0">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nghĩa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của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từ</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con </a:t>
            </a:r>
            <a:r>
              <a:rPr lang="en-US" sz="11100" dirty="0" err="1" smtClean="0">
                <a:solidFill>
                  <a:srgbClr val="000000"/>
                </a:solidFill>
                <a:latin typeface="Arial" panose="020B0604020202020204" pitchFamily="34" charset="0"/>
                <a:cs typeface="Arial" panose="020B0604020202020204" pitchFamily="34" charset="0"/>
              </a:rPr>
              <a:t>dúi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nương</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tổ</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tiên</a:t>
            </a:r>
            <a:r>
              <a:rPr lang="en-US" sz="11100" dirty="0" smtClean="0">
                <a:solidFill>
                  <a:srgbClr val="000000"/>
                </a:solidFill>
                <a:latin typeface="Arial" panose="020B0604020202020204" pitchFamily="34" charset="0"/>
                <a:cs typeface="Arial" panose="020B0604020202020204" pitchFamily="34" charset="0"/>
              </a:rPr>
              <a:t>. </a:t>
            </a:r>
          </a:p>
          <a:p>
            <a:pPr marL="0" indent="0">
              <a:lnSpc>
                <a:spcPct val="120000"/>
              </a:lnSpc>
              <a:buNone/>
            </a:pPr>
            <a:r>
              <a:rPr lang="en-US" sz="11100" dirty="0" smtClean="0">
                <a:solidFill>
                  <a:srgbClr val="000000"/>
                </a:solidFill>
                <a:latin typeface="Arial" panose="020B0604020202020204" pitchFamily="34" charset="0"/>
                <a:cs typeface="Arial" panose="020B0604020202020204" pitchFamily="34" charset="0"/>
              </a:rPr>
              <a:t>  -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nội</a:t>
            </a:r>
            <a:r>
              <a:rPr lang="en-US" sz="11100" dirty="0">
                <a:solidFill>
                  <a:srgbClr val="000000"/>
                </a:solidFill>
                <a:latin typeface="Arial" panose="020B0604020202020204" pitchFamily="34" charset="0"/>
                <a:cs typeface="Arial" panose="020B0604020202020204" pitchFamily="34" charset="0"/>
              </a:rPr>
              <a:t> dung </a:t>
            </a:r>
            <a:r>
              <a:rPr lang="en-US" sz="11100" dirty="0" err="1">
                <a:solidFill>
                  <a:srgbClr val="000000"/>
                </a:solidFill>
                <a:latin typeface="Arial" panose="020B0604020202020204" pitchFamily="34" charset="0"/>
                <a:cs typeface="Arial" panose="020B0604020202020204" pitchFamily="34" charset="0"/>
              </a:rPr>
              <a:t>bài</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Giải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thích</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của</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người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Khơ</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Mú</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về</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nguồn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gốc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các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dân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tộc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Việt</a:t>
            </a:r>
            <a:r>
              <a:rPr lang="en-US" sz="11100" dirty="0" smtClean="0">
                <a:solidFill>
                  <a:srgbClr val="000000"/>
                </a:solidFill>
                <a:latin typeface="Arial" panose="020B0604020202020204" pitchFamily="34" charset="0"/>
                <a:cs typeface="Arial" panose="020B0604020202020204" pitchFamily="34" charset="0"/>
              </a:rPr>
              <a:t> Nam.</a:t>
            </a:r>
            <a:endParaRPr lang="en-US" sz="11100" dirty="0">
              <a:solidFill>
                <a:srgbClr val="000000"/>
              </a:solidFill>
              <a:latin typeface="Arial" panose="020B0604020202020204" pitchFamily="34" charset="0"/>
              <a:cs typeface="Arial" panose="020B0604020202020204" pitchFamily="34" charset="0"/>
            </a:endParaRPr>
          </a:p>
          <a:p>
            <a:pPr marL="0" indent="0" algn="just">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Luyện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tập</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theo</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văn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bản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180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653E408-922D-4D27-890D-7482C05B590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56272" y="-972057"/>
            <a:ext cx="1302521" cy="2224082"/>
          </a:xfrm>
          <a:prstGeom prst="rect">
            <a:avLst/>
          </a:prstGeom>
        </p:spPr>
      </p:pic>
      <p:sp>
        <p:nvSpPr>
          <p:cNvPr id="4" name="TextBox 3">
            <a:extLst>
              <a:ext uri="{FF2B5EF4-FFF2-40B4-BE49-F238E27FC236}">
                <a16:creationId xmlns:a16="http://schemas.microsoft.com/office/drawing/2014/main" xmlns="" id="{B75234F5-18E2-4380-847A-DDBACA75E2CA}"/>
              </a:ext>
            </a:extLst>
          </p:cNvPr>
          <p:cNvSpPr txBox="1"/>
          <p:nvPr/>
        </p:nvSpPr>
        <p:spPr>
          <a:xfrm>
            <a:off x="971050" y="256099"/>
            <a:ext cx="11220950" cy="738664"/>
          </a:xfrm>
          <a:prstGeom prst="rect">
            <a:avLst/>
          </a:prstGeom>
          <a:noFill/>
        </p:spPr>
        <p:txBody>
          <a:bodyPr wrap="square" rtlCol="0">
            <a:spAutoFit/>
          </a:bodyPr>
          <a:lstStyle/>
          <a:p>
            <a:pPr lvl="0">
              <a:lnSpc>
                <a:spcPct val="150000"/>
              </a:lnSpc>
              <a:defRPr/>
            </a:pP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Dựa</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vào</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tranh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minh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hoạ</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hãy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đoán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xem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chuyện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nói</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điều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gì</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group of people in garment&#10;&#10;Description automatically generated with low confidence">
            <a:extLst>
              <a:ext uri="{FF2B5EF4-FFF2-40B4-BE49-F238E27FC236}">
                <a16:creationId xmlns:a16="http://schemas.microsoft.com/office/drawing/2014/main" xmlns="" id="{00ECEA6A-CA33-43AA-B0C5-C56BDBB3D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062" y="1440087"/>
            <a:ext cx="7407876" cy="4683721"/>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latin typeface="Arial" panose="020B0604020202020204" pitchFamily="34" charset="0"/>
                <a:ea typeface="Arial-Rounded" panose="020B0500000000000000" pitchFamily="34" charset="0"/>
                <a:cs typeface="Arial" panose="020B0604020202020204" pitchFamily="34" charset="0"/>
              </a:rPr>
              <a:t>ch</a:t>
            </a:r>
            <a:r>
              <a:rPr lang="en-US" sz="2400" dirty="0">
                <a:latin typeface="Arial" panose="020B0604020202020204" pitchFamily="34" charset="0"/>
                <a:ea typeface="Arial-Rounded" panose="020B0500000000000000" pitchFamily="34" charset="0"/>
                <a:cs typeface="Arial" panose="020B0604020202020204" pitchFamily="34" charset="0"/>
              </a:rPr>
              <a:t>ì</a:t>
            </a:r>
            <a:r>
              <a:rPr lang="vi-VN" sz="2400" dirty="0" smtClean="0">
                <a:latin typeface="Arial" panose="020B0604020202020204" pitchFamily="34" charset="0"/>
                <a:ea typeface="Arial-Rounded" panose="020B0500000000000000" pitchFamily="34" charset="0"/>
                <a:cs typeface="Arial" panose="020B0604020202020204" pitchFamily="34" charset="0"/>
              </a:rPr>
              <a:t>m </a:t>
            </a:r>
            <a:r>
              <a:rPr lang="vi-VN" sz="2400" dirty="0">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19">
            <a:extLst>
              <a:ext uri="{FF2B5EF4-FFF2-40B4-BE49-F238E27FC236}">
                <a16:creationId xmlns:a16="http://schemas.microsoft.com/office/drawing/2014/main" xmlns="" id="{78C87E4C-09C2-4AE2-BE47-7CB3C9859F86}"/>
              </a:ext>
            </a:extLst>
          </p:cNvPr>
          <p:cNvSpPr txBox="1"/>
          <p:nvPr/>
        </p:nvSpPr>
        <p:spPr>
          <a:xfrm>
            <a:off x="9633549" y="70264"/>
            <a:ext cx="2141273"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mẫu</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39519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2F9C745-7746-4F8A-B941-C765AE1AC39B}"/>
              </a:ext>
            </a:extLst>
          </p:cNvPr>
          <p:cNvSpPr txBox="1"/>
          <p:nvPr/>
        </p:nvSpPr>
        <p:spPr>
          <a:xfrm>
            <a:off x="3638719" y="494462"/>
            <a:ext cx="68381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97EE31B-DD66-487D-977B-B66981E3E8BB}"/>
              </a:ext>
            </a:extLst>
          </p:cNvPr>
          <p:cNvSpPr txBox="1"/>
          <p:nvPr/>
        </p:nvSpPr>
        <p:spPr>
          <a:xfrm>
            <a:off x="938094" y="1575239"/>
            <a:ext cx="5052907"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smtClean="0">
                <a:latin typeface="Arial" panose="020B0604020202020204" pitchFamily="34" charset="0"/>
                <a:ea typeface="Arial-Rounded" panose="020B0500000000000000" pitchFamily="34" charset="0"/>
                <a:cs typeface="Arial" panose="020B0604020202020204" pitchFamily="34" charset="0"/>
              </a:rPr>
              <a:t>ũ</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r</a:t>
            </a:r>
            <a:r>
              <a:rPr lang="en-US" sz="4800" b="1" dirty="0" err="1" smtClean="0">
                <a:latin typeface="Arial" panose="020B0604020202020204" pitchFamily="34" charset="0"/>
                <a:ea typeface="Arial-Rounded" panose="020B0500000000000000" pitchFamily="34" charset="0"/>
                <a:cs typeface="Arial" panose="020B0604020202020204" pitchFamily="34" charset="0"/>
              </a:rPr>
              <a:t>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ớn</a:t>
            </a:r>
            <a:endParaRPr kumimoji="0" lang="en-US" sz="4800" b="1"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kh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oét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ỗng</a:t>
            </a:r>
            <a:endParaRPr kumimoji="0" lang="en-US" sz="4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th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oát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nạn</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D20A9802-C802-4589-B16D-04A8CA8BC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929" y="4442787"/>
            <a:ext cx="3303482" cy="2415213"/>
          </a:xfrm>
          <a:prstGeom prst="rect">
            <a:avLst/>
          </a:prstGeom>
        </p:spPr>
      </p:pic>
      <p:sp>
        <p:nvSpPr>
          <p:cNvPr id="6" name="TextBox 5">
            <a:extLst>
              <a:ext uri="{FF2B5EF4-FFF2-40B4-BE49-F238E27FC236}">
                <a16:creationId xmlns:a16="http://schemas.microsoft.com/office/drawing/2014/main" xmlns="" id="{C0B5AF5B-43F5-4478-A812-64E958B9A033}"/>
              </a:ext>
            </a:extLst>
          </p:cNvPr>
          <p:cNvSpPr txBox="1"/>
          <p:nvPr/>
        </p:nvSpPr>
        <p:spPr>
          <a:xfrm>
            <a:off x="5676449" y="1571391"/>
            <a:ext cx="4800392"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i</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àm</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ương</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endParaRPr kumimoji="0" lang="en-US" sz="4800" b="1"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4800" b="1" i="0" u="none" strike="noStrike" kern="1200" cap="none" spc="0" normalizeH="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endParaRPr kumimoji="0" lang="en-US" sz="4800" b="1" i="0" u="none" strike="noStrike" kern="1200" cap="none" spc="0" normalizeH="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lần</a:t>
            </a:r>
            <a:r>
              <a:rPr lang="en-US" sz="4800" b="1" baseline="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a:solidFill>
                  <a:srgbClr val="FF0000"/>
                </a:solidFill>
                <a:latin typeface="Arial" panose="020B0604020202020204" pitchFamily="34" charset="0"/>
                <a:ea typeface="Arial-Rounded" panose="020B0500000000000000" pitchFamily="34" charset="0"/>
                <a:cs typeface="Arial" panose="020B0604020202020204" pitchFamily="34" charset="0"/>
              </a:rPr>
              <a:t>ượt</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545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7" y="688241"/>
            <a:ext cx="111502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7252818" y="6176162"/>
            <a:ext cx="4125400" cy="400110"/>
          </a:xfrm>
          <a:prstGeom prst="rect">
            <a:avLst/>
          </a:prstGeom>
          <a:noFill/>
        </p:spPr>
        <p:txBody>
          <a:bodyPr wrap="square" rtlCol="0">
            <a:spAutoFit/>
          </a:bodyPr>
          <a:lstStyle/>
          <a:p>
            <a:r>
              <a:rPr lang="en-US" sz="2000" dirty="0" smtClean="0">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cổ</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Khơ</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M</a:t>
            </a:r>
            <a:r>
              <a:rPr lang="en-US" sz="2000" i="1" dirty="0" err="1" smtClean="0">
                <a:latin typeface="Arial" panose="020B0604020202020204" pitchFamily="34" charset="0"/>
                <a:ea typeface="Arial-Rounded" panose="020B0500000000000000" pitchFamily="34" charset="0"/>
                <a:cs typeface="Arial" panose="020B0604020202020204" pitchFamily="34" charset="0"/>
              </a:rPr>
              <a:t>ú</a:t>
            </a:r>
            <a:r>
              <a:rPr lang="en-US" sz="2000" dirty="0">
                <a:latin typeface="Arial" panose="020B0604020202020204" pitchFamily="34" charset="0"/>
                <a:ea typeface="Arial-Rounded" panose="020B0500000000000000"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A4E6D247-38EE-417D-8438-A97B90C8AAFE}"/>
              </a:ext>
            </a:extLst>
          </p:cNvPr>
          <p:cNvSpPr txBox="1"/>
          <p:nvPr/>
        </p:nvSpPr>
        <p:spPr>
          <a:xfrm>
            <a:off x="8132388" y="175612"/>
            <a:ext cx="4303077" cy="492443"/>
          </a:xfrm>
          <a:prstGeom prst="rect">
            <a:avLst/>
          </a:prstGeom>
          <a:noFill/>
        </p:spPr>
        <p:txBody>
          <a:bodyPr wrap="square" rtlCol="0">
            <a:spAutoFit/>
          </a:bodyPr>
          <a:lstStyle/>
          <a:p>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có</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29954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 presetClass="emph" presetSubtype="2" fill="hold" nodeType="withEffect">
                                  <p:stCondLst>
                                    <p:cond delay="0"/>
                                  </p:stCondLst>
                                  <p:childTnLst>
                                    <p:animClr clrSpc="rgb" dir="cw">
                                      <p:cBhvr override="childStyle">
                                        <p:cTn id="40" dur="2000" fill="hold"/>
                                        <p:tgtEl>
                                          <p:spTgt spid="8">
                                            <p:txEl>
                                              <p:pRg st="0" end="0"/>
                                            </p:txEl>
                                          </p:spTgt>
                                        </p:tgtEl>
                                        <p:attrNameLst>
                                          <p:attrName>style.color</p:attrName>
                                        </p:attrNameLst>
                                      </p:cBhvr>
                                      <p:to>
                                        <a:srgbClr val="0070C0"/>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3" presetClass="emph" presetSubtype="2" fill="hold" nodeType="withEffect">
                                  <p:stCondLst>
                                    <p:cond delay="0"/>
                                  </p:stCondLst>
                                  <p:childTnLst>
                                    <p:animClr clrSpc="rgb" dir="cw">
                                      <p:cBhvr override="childStyle">
                                        <p:cTn id="47" dur="2000" fill="hold"/>
                                        <p:tgtEl>
                                          <p:spTgt spid="8">
                                            <p:txEl>
                                              <p:pRg st="1" end="1"/>
                                            </p:txEl>
                                          </p:spTgt>
                                        </p:tgtEl>
                                        <p:attrNameLst>
                                          <p:attrName>style.color</p:attrName>
                                        </p:attrNameLst>
                                      </p:cBhvr>
                                      <p:to>
                                        <a:srgbClr val="C000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3" presetClass="emph" presetSubtype="2" fill="hold" nodeType="withEffect">
                                  <p:stCondLst>
                                    <p:cond delay="0"/>
                                  </p:stCondLst>
                                  <p:childTnLst>
                                    <p:animClr clrSpc="rgb" dir="cw">
                                      <p:cBhvr override="childStyle">
                                        <p:cTn id="54" dur="2000" fill="hold"/>
                                        <p:tgtEl>
                                          <p:spTgt spid="8">
                                            <p:txEl>
                                              <p:pRg st="2" end="2"/>
                                            </p:txEl>
                                          </p:spTgt>
                                        </p:tgtEl>
                                        <p:attrNameLst>
                                          <p:attrName>style.color</p:attrName>
                                        </p:attrNameLst>
                                      </p:cBhvr>
                                      <p:to>
                                        <a:srgbClr val="117D09"/>
                                      </p:to>
                                    </p:animClr>
                                  </p:childTnLst>
                                </p:cTn>
                              </p:par>
                              <p:par>
                                <p:cTn id="55" presetID="3" presetClass="emph" presetSubtype="2" fill="hold" nodeType="withEffect">
                                  <p:stCondLst>
                                    <p:cond delay="0"/>
                                  </p:stCondLst>
                                  <p:childTnLst>
                                    <p:animClr clrSpc="rgb" dir="cw">
                                      <p:cBhvr override="childStyle">
                                        <p:cTn id="56" dur="2000" fill="hold"/>
                                        <p:tgtEl>
                                          <p:spTgt spid="8">
                                            <p:txEl>
                                              <p:pRg st="3" end="3"/>
                                            </p:txEl>
                                          </p:spTgt>
                                        </p:tgtEl>
                                        <p:attrNameLst>
                                          <p:attrName>style.color</p:attrName>
                                        </p:attrNameLst>
                                      </p:cBhvr>
                                      <p:to>
                                        <a:srgbClr val="117D09"/>
                                      </p:to>
                                    </p:animClr>
                                  </p:childTnLst>
                                </p:cTn>
                              </p:par>
                              <p:par>
                                <p:cTn id="57" presetID="3" presetClass="emph" presetSubtype="2" fill="hold" nodeType="withEffect">
                                  <p:stCondLst>
                                    <p:cond delay="0"/>
                                  </p:stCondLst>
                                  <p:childTnLst>
                                    <p:animClr clrSpc="rgb" dir="cw">
                                      <p:cBhvr override="childStyle">
                                        <p:cTn id="58" dur="2000" fill="hold"/>
                                        <p:tgtEl>
                                          <p:spTgt spid="8">
                                            <p:txEl>
                                              <p:pRg st="4" end="4"/>
                                            </p:txEl>
                                          </p:spTgt>
                                        </p:tgtEl>
                                        <p:attrNameLst>
                                          <p:attrName>style.color</p:attrName>
                                        </p:attrNameLst>
                                      </p:cBhvr>
                                      <p:to>
                                        <a:srgbClr val="117D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p:bldP spid="9" grpId="0"/>
      <p:bldP spid="14" grpId="0"/>
      <p:bldP spid="15" grpId="0"/>
      <p:bldP spid="15" grpId="1"/>
      <p:bldP spid="12" grpId="0" animBg="1"/>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a16="http://schemas.microsoft.com/office/drawing/2014/main" xmlns="" id="{506A20E1-18B6-4494-9D00-21AE93834C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200" r="96400">
                        <a14:foregroundMark x1="61205" y1="30276" x2="62100" y2="37593"/>
                        <a14:foregroundMark x1="53600" y1="35000" x2="57700" y2="39630"/>
                        <a14:foregroundMark x1="53000" y1="36481" x2="52800" y2="36667"/>
                        <a14:foregroundMark x1="56000" y1="33889" x2="58300" y2="39259"/>
                        <a14:foregroundMark x1="71500" y1="36944" x2="71500" y2="36944"/>
                        <a14:foregroundMark x1="57700" y1="23333" x2="67400" y2="43519"/>
                        <a14:foregroundMark x1="47300" y1="20648" x2="54000" y2="28148"/>
                        <a14:foregroundMark x1="54000" y1="28148" x2="57700" y2="30463"/>
                        <a14:foregroundMark x1="75500" y1="19630" x2="75500" y2="22778"/>
                        <a14:foregroundMark x1="84400" y1="26481" x2="84400" y2="39815"/>
                        <a14:foregroundMark x1="89500" y1="25185" x2="94900" y2="34722"/>
                        <a14:foregroundMark x1="94900" y1="34722" x2="95000" y2="36389"/>
                        <a14:foregroundMark x1="85200" y1="24907" x2="85200" y2="39815"/>
                        <a14:foregroundMark x1="52800" y1="28889" x2="58800" y2="44074"/>
                        <a14:foregroundMark x1="62200" y1="26481" x2="62000" y2="42500"/>
                        <a14:foregroundMark x1="63100" y1="27315" x2="67100" y2="44074"/>
                        <a14:foregroundMark x1="63100" y1="24630" x2="69000" y2="34722"/>
                        <a14:foregroundMark x1="69000" y1="34722" x2="69100" y2="36574"/>
                        <a14:foregroundMark x1="70000" y1="25463" x2="70300" y2="32130"/>
                        <a14:foregroundMark x1="74000" y1="19352" x2="75200" y2="19907"/>
                        <a14:foregroundMark x1="76900" y1="20926" x2="78300" y2="19352"/>
                        <a14:foregroundMark x1="74600" y1="17963" x2="72300" y2="20370"/>
                        <a14:foregroundMark x1="44200" y1="19074" x2="48500" y2="22778"/>
                        <a14:foregroundMark x1="47300" y1="18519" x2="48200" y2="21759"/>
                        <a14:foregroundMark x1="49600" y1="17222" x2="49600" y2="22778"/>
                        <a14:foregroundMark x1="51000" y1="18796" x2="50200" y2="22500"/>
                        <a14:foregroundMark x1="55900" y1="34259" x2="58500" y2="39815"/>
                        <a14:foregroundMark x1="69700" y1="34722" x2="71400" y2="37130"/>
                        <a14:foregroundMark x1="65400" y1="28148" x2="68800" y2="30463"/>
                        <a14:foregroundMark x1="56800" y1="24630" x2="54500" y2="25185"/>
                        <a14:foregroundMark x1="50200" y1="23889" x2="55900" y2="26759"/>
                        <a14:foregroundMark x1="62200" y1="24815" x2="60700" y2="26852"/>
                        <a14:foregroundMark x1="48400" y1="17593" x2="49000" y2="20556"/>
                        <a14:foregroundMark x1="61900" y1="38333" x2="61900" y2="40741"/>
                        <a14:foregroundMark x1="96400" y1="36111" x2="95400" y2="37685"/>
                        <a14:backgroundMark x1="26900" y1="60370" x2="60900" y2="70000"/>
                        <a14:backgroundMark x1="60900" y1="70000" x2="51100" y2="52130"/>
                        <a14:backgroundMark x1="51100" y1="52130" x2="36200" y2="51667"/>
                        <a14:backgroundMark x1="36200" y1="51667" x2="24300" y2="57685"/>
                        <a14:backgroundMark x1="24300" y1="57685" x2="21600" y2="60926"/>
                        <a14:backgroundMark x1="33300" y1="23889" x2="33800" y2="38333"/>
                        <a14:backgroundMark x1="33800" y1="38333" x2="35300" y2="22037"/>
                        <a14:backgroundMark x1="35300" y1="22037" x2="35300" y2="22037"/>
                        <a14:backgroundMark x1="38300" y1="25648" x2="49354" y2="25409"/>
                        <a14:backgroundMark x1="71822" y1="28126" x2="73800" y2="27963"/>
                        <a14:backgroundMark x1="43400" y1="30463" x2="51353" y2="29809"/>
                        <a14:backgroundMark x1="52429" y1="20214" x2="71906" y2="20107"/>
                        <a14:backgroundMark x1="40800" y1="20278" x2="43108" y2="20265"/>
                        <a14:backgroundMark x1="44300" y1="17963" x2="44999" y2="18466"/>
                        <a14:backgroundMark x1="12000" y1="21481" x2="12000" y2="35926"/>
                        <a14:backgroundMark x1="12000" y1="35926" x2="13800" y2="19537"/>
                        <a14:backgroundMark x1="13800" y1="19537" x2="4900" y2="29074"/>
                        <a14:backgroundMark x1="4900" y1="29074" x2="8500" y2="36111"/>
                        <a14:backgroundMark x1="8500" y1="36111" x2="8500" y2="36111"/>
                        <a14:backgroundMark x1="10800" y1="20648" x2="15800" y2="47963"/>
                        <a14:backgroundMark x1="15800" y1="47963" x2="20800" y2="39630"/>
                        <a14:backgroundMark x1="20800" y1="39630" x2="22400" y2="20648"/>
                        <a14:backgroundMark x1="22400" y1="20648" x2="15000" y2="39259"/>
                        <a14:backgroundMark x1="15000" y1="39259" x2="14600" y2="41944"/>
                        <a14:backgroundMark x1="15700" y1="17963" x2="11700" y2="34167"/>
                        <a14:backgroundMark x1="11700" y1="34167" x2="12500" y2="45648"/>
                        <a14:backgroundMark x1="12500" y1="45648" x2="17400" y2="36852"/>
                        <a14:backgroundMark x1="17400" y1="36852" x2="17400" y2="15278"/>
                        <a14:backgroundMark x1="17400" y1="15278" x2="17700" y2="27593"/>
                        <a14:backgroundMark x1="11400" y1="24074" x2="23500" y2="33981"/>
                        <a14:backgroundMark x1="23500" y1="33981" x2="26600" y2="20370"/>
                        <a14:backgroundMark x1="26600" y1="20370" x2="26600" y2="34444"/>
                        <a14:backgroundMark x1="22900" y1="28148" x2="25500" y2="44352"/>
                        <a14:backgroundMark x1="25500" y1="44352" x2="20900" y2="23519"/>
                        <a14:backgroundMark x1="20900" y1="23519" x2="19500" y2="42222"/>
                        <a14:backgroundMark x1="9700" y1="23611" x2="9800" y2="36944"/>
                        <a14:backgroundMark x1="9800" y1="36944" x2="6600" y2="23704"/>
                        <a14:backgroundMark x1="6600" y1="23704" x2="2900" y2="41204"/>
                        <a14:backgroundMark x1="2900" y1="41204" x2="2800" y2="37963"/>
                        <a14:backgroundMark x1="2500" y1="22037" x2="9900" y2="51296"/>
                        <a14:backgroundMark x1="9900" y1="51296" x2="18300" y2="33426"/>
                        <a14:backgroundMark x1="18300" y1="33426" x2="19900" y2="22685"/>
                        <a14:backgroundMark x1="19900" y1="22685" x2="17900" y2="35093"/>
                        <a14:backgroundMark x1="17900" y1="35093" x2="12300" y2="26667"/>
                        <a14:backgroundMark x1="12300" y1="26667" x2="17700" y2="30741"/>
                      </a14:backgroundRemoval>
                    </a14:imgEffect>
                  </a14:imgLayer>
                </a14:imgProps>
              </a:ext>
              <a:ext uri="{28A0092B-C50C-407E-A947-70E740481C1C}">
                <a14:useLocalDpi xmlns:a14="http://schemas.microsoft.com/office/drawing/2010/main" val="0"/>
              </a:ext>
            </a:extLst>
          </a:blip>
          <a:stretch>
            <a:fillRect/>
          </a:stretch>
        </p:blipFill>
        <p:spPr>
          <a:xfrm>
            <a:off x="7030444" y="-770972"/>
            <a:ext cx="4962798" cy="5359821"/>
          </a:xfrm>
          <a:prstGeom prst="rect">
            <a:avLst/>
          </a:prstGeom>
        </p:spPr>
      </p:pic>
      <p:sp>
        <p:nvSpPr>
          <p:cNvPr id="2" name="Google Shape;874;p79">
            <a:extLst>
              <a:ext uri="{FF2B5EF4-FFF2-40B4-BE49-F238E27FC236}">
                <a16:creationId xmlns:a16="http://schemas.microsoft.com/office/drawing/2014/main" xmlns="" id="{5487D5FD-1F96-4764-B217-3D94FFF78B5A}"/>
              </a:ext>
            </a:extLst>
          </p:cNvPr>
          <p:cNvSpPr txBox="1"/>
          <p:nvPr/>
        </p:nvSpPr>
        <p:spPr>
          <a:xfrm>
            <a:off x="478971" y="1795732"/>
            <a:ext cx="11069019" cy="1123056"/>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i="0" u="none" strike="noStrike" kern="1200" cap="none" spc="0" normalizeH="0" baseline="0" noProof="0" dirty="0" smtClean="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và chỉ cho họ cách tránh.</a:t>
            </a:r>
            <a:endParaRPr kumimoji="0" lang="vi-VN"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 name="Google Shape;874;p79">
            <a:extLst>
              <a:ext uri="{FF2B5EF4-FFF2-40B4-BE49-F238E27FC236}">
                <a16:creationId xmlns:a16="http://schemas.microsoft.com/office/drawing/2014/main" xmlns="" id="{2C4AD102-FC5F-4341-A9DF-919698A3BF46}"/>
              </a:ext>
            </a:extLst>
          </p:cNvPr>
          <p:cNvSpPr txBox="1"/>
          <p:nvPr/>
        </p:nvSpPr>
        <p:spPr>
          <a:xfrm>
            <a:off x="609600" y="3348366"/>
            <a:ext cx="10798629" cy="906000"/>
          </a:xfrm>
          <a:prstGeom prst="rect">
            <a:avLst/>
          </a:prstGeom>
          <a:noFill/>
          <a:ln>
            <a:noFill/>
          </a:ln>
        </p:spPr>
        <p:txBody>
          <a:bodyPr spcFirstLastPara="1" wrap="square" lIns="121705" tIns="121705" rIns="121705" bIns="121705" anchor="t" anchorCtr="0">
            <a:noAutofit/>
          </a:bodyPr>
          <a:lstStyle/>
          <a:p>
            <a:pPr algn="just"/>
            <a:r>
              <a:rPr kumimoji="0" lang="en-US"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smtClean="0">
                <a:latin typeface="Arial" panose="020B0604020202020204" pitchFamily="34" charset="0"/>
                <a:ea typeface="Arial-Rounded" panose="020B0500000000000000" pitchFamily="34" charset="0"/>
                <a:cs typeface="Arial" panose="020B0604020202020204" pitchFamily="34" charset="0"/>
              </a:rPr>
              <a:t>Tiếp </a:t>
            </a:r>
            <a:r>
              <a:rPr lang="vi-VN" sz="3600" dirty="0">
                <a:latin typeface="Arial" panose="020B0604020202020204" pitchFamily="34" charset="0"/>
                <a:ea typeface="Arial-Rounded" panose="020B0500000000000000" pitchFamily="34" charset="0"/>
                <a:cs typeface="Arial" panose="020B0604020202020204" pitchFamily="34" charset="0"/>
              </a:rPr>
              <a:t>đến, người Thái, người Mường, người Dao, người Mông, người Ê-đê, người Ba-na, người Kinh,... lần lượt ra theo.</a:t>
            </a:r>
          </a:p>
          <a:p>
            <a:pPr lvl="0" algn="just"/>
            <a:endParaRPr kumimoji="0" lang="vi-VN"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53AFB1D7-AC7A-4356-A8CA-A901FE12F18E}"/>
              </a:ext>
            </a:extLst>
          </p:cNvPr>
          <p:cNvGrpSpPr/>
          <p:nvPr/>
        </p:nvGrpSpPr>
        <p:grpSpPr>
          <a:xfrm>
            <a:off x="3043627" y="317710"/>
            <a:ext cx="6104745" cy="773417"/>
            <a:chOff x="5585897" y="4488769"/>
            <a:chExt cx="5280066" cy="773417"/>
          </a:xfrm>
        </p:grpSpPr>
        <p:sp>
          <p:nvSpPr>
            <p:cNvPr id="5" name="Rounded Rectangular Callout 3">
              <a:extLst>
                <a:ext uri="{FF2B5EF4-FFF2-40B4-BE49-F238E27FC236}">
                  <a16:creationId xmlns:a16="http://schemas.microsoft.com/office/drawing/2014/main" xmlns="" id="{136667B4-26AB-41DC-BFF1-B147CD0A5617}"/>
                </a:ext>
              </a:extLst>
            </p:cNvPr>
            <p:cNvSpPr/>
            <p:nvPr/>
          </p:nvSpPr>
          <p:spPr>
            <a:xfrm>
              <a:off x="6090568" y="4488769"/>
              <a:ext cx="4176347" cy="773417"/>
            </a:xfrm>
            <a:prstGeom prst="wedgeRoundRectCallout">
              <a:avLst>
                <a:gd name="adj1" fmla="val 69484"/>
                <a:gd name="adj2" fmla="val 4144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18876B45-8B11-4A06-A2B7-5BD98EF2E73D}"/>
                </a:ext>
              </a:extLst>
            </p:cNvPr>
            <p:cNvSpPr txBox="1"/>
            <p:nvPr/>
          </p:nvSpPr>
          <p:spPr>
            <a:xfrm>
              <a:off x="5585897" y="4559337"/>
              <a:ext cx="5280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xmlns="" id="{45CB5349-AFAF-4F8D-A167-2626004F433D}"/>
              </a:ext>
            </a:extLst>
          </p:cNvPr>
          <p:cNvGrpSpPr/>
          <p:nvPr/>
        </p:nvGrpSpPr>
        <p:grpSpPr>
          <a:xfrm>
            <a:off x="3627121" y="2625526"/>
            <a:ext cx="233177" cy="388357"/>
            <a:chOff x="9761963" y="1314821"/>
            <a:chExt cx="265366" cy="471999"/>
          </a:xfrm>
        </p:grpSpPr>
        <p:cxnSp>
          <p:nvCxnSpPr>
            <p:cNvPr id="10" name="Straight Connector 9">
              <a:extLst>
                <a:ext uri="{FF2B5EF4-FFF2-40B4-BE49-F238E27FC236}">
                  <a16:creationId xmlns:a16="http://schemas.microsoft.com/office/drawing/2014/main" xmlns="" id="{070F4DA2-6695-4FD5-BDA5-69D6ECB2C8D5}"/>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2E71078C-784A-4932-9A56-66A0F26B96EC}"/>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4" name="Straight Connector 13">
            <a:extLst>
              <a:ext uri="{FF2B5EF4-FFF2-40B4-BE49-F238E27FC236}">
                <a16:creationId xmlns:a16="http://schemas.microsoft.com/office/drawing/2014/main" xmlns="" id="{64C678D7-EDF6-44B5-AF5C-13B80327646E}"/>
              </a:ext>
            </a:extLst>
          </p:cNvPr>
          <p:cNvCxnSpPr>
            <a:cxnSpLocks/>
          </p:cNvCxnSpPr>
          <p:nvPr/>
        </p:nvCxnSpPr>
        <p:spPr>
          <a:xfrm flipH="1">
            <a:off x="9138412" y="2048966"/>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5" name="Group 14">
            <a:extLst>
              <a:ext uri="{FF2B5EF4-FFF2-40B4-BE49-F238E27FC236}">
                <a16:creationId xmlns:a16="http://schemas.microsoft.com/office/drawing/2014/main" xmlns="" id="{15C9FC6F-BCDB-40DE-97FD-479AB13A491D}"/>
              </a:ext>
            </a:extLst>
          </p:cNvPr>
          <p:cNvGrpSpPr/>
          <p:nvPr/>
        </p:nvGrpSpPr>
        <p:grpSpPr>
          <a:xfrm>
            <a:off x="1629103" y="4683944"/>
            <a:ext cx="233177" cy="388357"/>
            <a:chOff x="9761963" y="1314821"/>
            <a:chExt cx="265366" cy="471999"/>
          </a:xfrm>
        </p:grpSpPr>
        <p:cxnSp>
          <p:nvCxnSpPr>
            <p:cNvPr id="16" name="Straight Connector 15">
              <a:extLst>
                <a:ext uri="{FF2B5EF4-FFF2-40B4-BE49-F238E27FC236}">
                  <a16:creationId xmlns:a16="http://schemas.microsoft.com/office/drawing/2014/main" xmlns=""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8" name="Group 17">
            <a:extLst>
              <a:ext uri="{FF2B5EF4-FFF2-40B4-BE49-F238E27FC236}">
                <a16:creationId xmlns:a16="http://schemas.microsoft.com/office/drawing/2014/main" xmlns="" id="{15C9FC6F-BCDB-40DE-97FD-479AB13A491D}"/>
              </a:ext>
            </a:extLst>
          </p:cNvPr>
          <p:cNvGrpSpPr/>
          <p:nvPr/>
        </p:nvGrpSpPr>
        <p:grpSpPr>
          <a:xfrm>
            <a:off x="5526189" y="4706373"/>
            <a:ext cx="233177" cy="388357"/>
            <a:chOff x="9761963" y="1314821"/>
            <a:chExt cx="265366" cy="471999"/>
          </a:xfrm>
        </p:grpSpPr>
        <p:cxnSp>
          <p:nvCxnSpPr>
            <p:cNvPr id="19" name="Straight Connector 18">
              <a:extLst>
                <a:ext uri="{FF2B5EF4-FFF2-40B4-BE49-F238E27FC236}">
                  <a16:creationId xmlns:a16="http://schemas.microsoft.com/office/drawing/2014/main" xmlns=""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xmlns=""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93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91827" y="688241"/>
            <a:ext cx="11063144"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a16="http://schemas.microsoft.com/office/drawing/2014/main" xmlns=""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9">
            <a:extLst>
              <a:ext uri="{FF2B5EF4-FFF2-40B4-BE49-F238E27FC236}">
                <a16:creationId xmlns:a16="http://schemas.microsoft.com/office/drawing/2014/main" xmlns="" id="{78C87E4C-09C2-4AE2-BE47-7CB3C9859F86}"/>
              </a:ext>
            </a:extLst>
          </p:cNvPr>
          <p:cNvSpPr txBox="1"/>
          <p:nvPr/>
        </p:nvSpPr>
        <p:spPr>
          <a:xfrm>
            <a:off x="8505371" y="70264"/>
            <a:ext cx="3269451"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Luyện</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ọc</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đoạn</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8647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1272</Words>
  <Application>Microsoft Office PowerPoint</Application>
  <PresentationFormat>Widescreen</PresentationFormat>
  <Paragraphs>76</Paragraphs>
  <Slides>14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Arial-Rounded</vt:lpstr>
      <vt:lpstr>Calibri</vt:lpstr>
      <vt:lpstr>Calibri Light</vt:lpstr>
      <vt:lpstr>Comfortaa</vt:lpstr>
      <vt:lpstr>Delius Unicase</vt:lpstr>
      <vt:lpstr>Londrina Solid</vt:lpstr>
      <vt:lpstr>Roboto Condensed</vt:lpstr>
      <vt:lpstr>Times New Roman</vt:lpstr>
      <vt:lpstr>等线</vt:lpstr>
      <vt:lpstr>Office Theme</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AutoBVT</cp:lastModifiedBy>
  <cp:revision>180</cp:revision>
  <dcterms:created xsi:type="dcterms:W3CDTF">2021-06-18T23:20:35Z</dcterms:created>
  <dcterms:modified xsi:type="dcterms:W3CDTF">2022-05-23T04:53:32Z</dcterms:modified>
</cp:coreProperties>
</file>