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6"/>
  </p:notesMasterIdLst>
  <p:sldIdLst>
    <p:sldId id="372" r:id="rId4"/>
    <p:sldId id="368" r:id="rId5"/>
    <p:sldId id="369" r:id="rId6"/>
    <p:sldId id="326" r:id="rId7"/>
    <p:sldId id="362" r:id="rId8"/>
    <p:sldId id="370" r:id="rId9"/>
    <p:sldId id="338" r:id="rId10"/>
    <p:sldId id="363" r:id="rId11"/>
    <p:sldId id="304" r:id="rId12"/>
    <p:sldId id="306" r:id="rId13"/>
    <p:sldId id="366" r:id="rId14"/>
    <p:sldId id="35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66"/>
    <a:srgbClr val="EA3E63"/>
    <a:srgbClr val="D0163E"/>
    <a:srgbClr val="1DA10B"/>
    <a:srgbClr val="800080"/>
    <a:srgbClr val="F94973"/>
    <a:srgbClr val="96B0DE"/>
    <a:srgbClr val="99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0677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1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  <p:sldLayoutId id="21474837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727200" y="2448218"/>
            <a:ext cx="8636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02688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Khám phá đáy biển ở Trường Sa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51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131339" y="1556819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1F6AE9-E9A4-4C31-81F6-E5D9214D853F}"/>
              </a:ext>
            </a:extLst>
          </p:cNvPr>
          <p:cNvSpPr txBox="1"/>
          <p:nvPr/>
        </p:nvSpPr>
        <p:spPr>
          <a:xfrm>
            <a:off x="1295400" y="2618720"/>
            <a:ext cx="98637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bươu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vi-VN" sz="3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A5ADD2-DC80-4DE4-B9CF-E0D8250C6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2" y="2142190"/>
            <a:ext cx="1392733" cy="13927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35242C1-F813-4A3A-A516-30734AA12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54" y="3211535"/>
            <a:ext cx="1276581" cy="1276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2D5476-D2BF-4DD8-B0C6-8A7F85C31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117" y="4488117"/>
            <a:ext cx="2369884" cy="2369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1131339" y="518486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136081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D9B2296-4E91-4F87-8C11-B2CFBF01D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736"/>
          <a:stretch/>
        </p:blipFill>
        <p:spPr>
          <a:xfrm>
            <a:off x="2191494" y="1262152"/>
            <a:ext cx="3345411" cy="24175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6137893-A68F-4A29-949F-A2B9DA84A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15" r="45121"/>
          <a:stretch/>
        </p:blipFill>
        <p:spPr>
          <a:xfrm>
            <a:off x="6235766" y="1372132"/>
            <a:ext cx="3345411" cy="24175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AFEE381-CC9D-41BB-A721-4A2DF19B0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88" r="27395"/>
          <a:stretch/>
        </p:blipFill>
        <p:spPr>
          <a:xfrm>
            <a:off x="2720674" y="3969405"/>
            <a:ext cx="2480654" cy="24175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2935885-87EA-48BE-B916-0392D3499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165" t="236" b="-236"/>
          <a:stretch/>
        </p:blipFill>
        <p:spPr>
          <a:xfrm>
            <a:off x="6078072" y="3834479"/>
            <a:ext cx="3660798" cy="24175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B49F66-67D3-4FC2-94B1-8E4F8C12DBBC}"/>
              </a:ext>
            </a:extLst>
          </p:cNvPr>
          <p:cNvSpPr txBox="1"/>
          <p:nvPr/>
        </p:nvSpPr>
        <p:spPr>
          <a:xfrm>
            <a:off x="3379246" y="3654464"/>
            <a:ext cx="17204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 k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F504964-50E0-47ED-BFEB-D4064A9F2A6A}"/>
              </a:ext>
            </a:extLst>
          </p:cNvPr>
          <p:cNvSpPr txBox="1"/>
          <p:nvPr/>
        </p:nvSpPr>
        <p:spPr>
          <a:xfrm>
            <a:off x="7103330" y="3634944"/>
            <a:ext cx="163192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 p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0D5076-93A0-4AEF-9AE5-29A663DD0C21}"/>
              </a:ext>
            </a:extLst>
          </p:cNvPr>
          <p:cNvSpPr txBox="1"/>
          <p:nvPr/>
        </p:nvSpPr>
        <p:spPr>
          <a:xfrm>
            <a:off x="3097023" y="6273225"/>
            <a:ext cx="153435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 ch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2C6B966-1769-4651-A9BC-BCA6585B1FE3}"/>
              </a:ext>
            </a:extLst>
          </p:cNvPr>
          <p:cNvSpPr txBox="1"/>
          <p:nvPr/>
        </p:nvSpPr>
        <p:spPr>
          <a:xfrm>
            <a:off x="7072119" y="6257985"/>
            <a:ext cx="215154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áy vi t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927620" y="350748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1826259" y="2108395"/>
            <a:ext cx="9417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DE48A2-0890-4DF9-B0F7-83B1D6BC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2543B7-0E0C-4F55-B479-30D39F79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0"/>
            <a:ext cx="12023094" cy="174662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1867700" y="-466595"/>
            <a:ext cx="10156917" cy="2523039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6800" y="106170"/>
            <a:ext cx="2067055" cy="1534280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83244" y="2761921"/>
              <a:ext cx="2110126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21285" y="298996"/>
            <a:ext cx="225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71887" y="184591"/>
            <a:ext cx="1425215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9855" y="70440"/>
            <a:ext cx="12900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7261" y="213207"/>
            <a:ext cx="886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 PHÁ ĐÁY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TRƯỜNG SA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xmlns="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633092" y="2037345"/>
            <a:ext cx="5655174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86" y="1742107"/>
            <a:ext cx="1125582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Khám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phá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đáy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biển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ở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Trường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Sa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riêng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it/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ươu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04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347540"/>
            <a:ext cx="10993046" cy="5258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97351" y="1610907"/>
            <a:ext cx="7322422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34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đáy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</a:t>
            </a:r>
            <a:endParaRPr lang="en-US" sz="3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903684" y="2320791"/>
            <a:ext cx="1051905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3200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ực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ỡ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vỉa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321649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791107" y="305613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3375618" y="940918"/>
            <a:ext cx="545107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73" y="1706695"/>
            <a:ext cx="428183" cy="8008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583163" y="1890122"/>
            <a:ext cx="9897637" cy="68730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328764" y="2849585"/>
            <a:ext cx="9972048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ực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ỡ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95" y="4413491"/>
            <a:ext cx="2201507" cy="22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547025" y="364266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852" y="2564339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có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852" y="1456408"/>
            <a:ext cx="92590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9852" y="347188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3489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104316" y="2392189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09132" y="342237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253299" y="4081972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600103" y="594666"/>
            <a:ext cx="476828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ngày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12 </a:t>
            </a:r>
            <a:r>
              <a:rPr lang="en-US" sz="3600" b="1" dirty="0" err="1">
                <a:solidFill>
                  <a:srgbClr val="660066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háng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5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Chính tả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25749" y="1808861"/>
            <a:ext cx="7737229" cy="51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6761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ực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ỡ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72399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44270" y="3710818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59709" y="4711174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vỉa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6B0697-3091-42F1-95FF-3891F3D7A411}"/>
              </a:ext>
            </a:extLst>
          </p:cNvPr>
          <p:cNvSpPr txBox="1"/>
          <p:nvPr/>
        </p:nvSpPr>
        <p:spPr>
          <a:xfrm>
            <a:off x="630200" y="5434979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989332" y="428906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uyt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F45B42-CF92-40AF-87AE-17411DD95958}"/>
              </a:ext>
            </a:extLst>
          </p:cNvPr>
          <p:cNvSpPr txBox="1"/>
          <p:nvPr/>
        </p:nvSpPr>
        <p:spPr>
          <a:xfrm>
            <a:off x="462947" y="1327866"/>
            <a:ext cx="103296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phun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ịt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400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8BA600-531A-4AB5-9621-8C09B8DB0E8E}"/>
              </a:ext>
            </a:extLst>
          </p:cNvPr>
          <p:cNvSpPr txBox="1"/>
          <p:nvPr/>
        </p:nvSpPr>
        <p:spPr>
          <a:xfrm>
            <a:off x="486226" y="3017051"/>
            <a:ext cx="1121954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buýt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4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37800F6-0B59-4842-9396-9327E8E80EB5}"/>
              </a:ext>
            </a:extLst>
          </p:cNvPr>
          <p:cNvSpPr txBox="1"/>
          <p:nvPr/>
        </p:nvSpPr>
        <p:spPr>
          <a:xfrm>
            <a:off x="5806967" y="3018804"/>
            <a:ext cx="1317878" cy="78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uyt</a:t>
            </a:r>
            <a:endParaRPr lang="vi-VN" sz="3400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9E98E8-0BEC-4424-ABD4-B92EFDD8F9F3}"/>
              </a:ext>
            </a:extLst>
          </p:cNvPr>
          <p:cNvSpPr txBox="1"/>
          <p:nvPr/>
        </p:nvSpPr>
        <p:spPr>
          <a:xfrm>
            <a:off x="8667989" y="1345343"/>
            <a:ext cx="8222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it</a:t>
            </a:r>
            <a:endParaRPr lang="vi-VN" sz="3400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C96CB07-BBC0-483B-8B90-F8781C5A82C3}"/>
              </a:ext>
            </a:extLst>
          </p:cNvPr>
          <p:cNvSpPr txBox="1"/>
          <p:nvPr/>
        </p:nvSpPr>
        <p:spPr>
          <a:xfrm>
            <a:off x="486226" y="4229288"/>
            <a:ext cx="101948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huýt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4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A22C479-2E60-40A0-AB3C-361D4FEC035A}"/>
              </a:ext>
            </a:extLst>
          </p:cNvPr>
          <p:cNvSpPr txBox="1"/>
          <p:nvPr/>
        </p:nvSpPr>
        <p:spPr>
          <a:xfrm>
            <a:off x="4366374" y="4227379"/>
            <a:ext cx="928914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uyt</a:t>
            </a:r>
            <a:endParaRPr lang="vi-VN" sz="3400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xmlns="" id="{8AC93BF5-437B-43EB-AA9F-D640A82670EB}"/>
              </a:ext>
            </a:extLst>
          </p:cNvPr>
          <p:cNvSpPr/>
          <p:nvPr/>
        </p:nvSpPr>
        <p:spPr>
          <a:xfrm>
            <a:off x="9100588" y="1590623"/>
            <a:ext cx="389671" cy="524465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xmlns="" id="{DC2A14CD-29E9-4465-A71E-09474389EED1}"/>
              </a:ext>
            </a:extLst>
          </p:cNvPr>
          <p:cNvSpPr/>
          <p:nvPr/>
        </p:nvSpPr>
        <p:spPr>
          <a:xfrm>
            <a:off x="4513943" y="4491688"/>
            <a:ext cx="478971" cy="614763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xmlns="" id="{F29ED013-29BD-42CB-AB2D-7514353DE07D}"/>
              </a:ext>
            </a:extLst>
          </p:cNvPr>
          <p:cNvSpPr/>
          <p:nvPr/>
        </p:nvSpPr>
        <p:spPr>
          <a:xfrm>
            <a:off x="6436878" y="3231831"/>
            <a:ext cx="515570" cy="552644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4348E4-6189-4FB3-9F24-237AAB06B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88" y="4327956"/>
            <a:ext cx="222504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7" grpId="0"/>
      <p:bldP spid="22" grpId="0"/>
      <p:bldP spid="23" grpId="0"/>
      <p:bldP spid="24" grpId="0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523</Words>
  <Application>Microsoft Office PowerPoint</Application>
  <PresentationFormat>Custom</PresentationFormat>
  <Paragraphs>72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80</cp:revision>
  <dcterms:created xsi:type="dcterms:W3CDTF">2021-06-21T09:45:27Z</dcterms:created>
  <dcterms:modified xsi:type="dcterms:W3CDTF">2024-04-25T06:05:55Z</dcterms:modified>
</cp:coreProperties>
</file>