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50" r:id="rId3"/>
    <p:sldMasterId id="2147483763" r:id="rId4"/>
  </p:sldMasterIdLst>
  <p:notesMasterIdLst>
    <p:notesMasterId r:id="rId17"/>
  </p:notesMasterIdLst>
  <p:sldIdLst>
    <p:sldId id="404" r:id="rId5"/>
    <p:sldId id="398" r:id="rId6"/>
    <p:sldId id="365" r:id="rId7"/>
    <p:sldId id="366" r:id="rId8"/>
    <p:sldId id="367" r:id="rId9"/>
    <p:sldId id="401" r:id="rId10"/>
    <p:sldId id="399" r:id="rId11"/>
    <p:sldId id="400" r:id="rId12"/>
    <p:sldId id="276" r:id="rId13"/>
    <p:sldId id="402" r:id="rId14"/>
    <p:sldId id="369" r:id="rId15"/>
    <p:sldId id="35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3BBFB-7AF0-43CA-AE3E-FFE4C666E3A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C9D63-44DF-451A-8B96-8C912C414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9954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480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514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463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5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62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62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D8458-BD28-4939-A609-91D05323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70F49D-A075-4EF7-A306-AFE7F9938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22A208-74B4-40FC-9762-BB09D5D3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1529A6-DAC1-4155-A498-9465F290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65C3D9-AD55-4CBA-AC9E-22D9457E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9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4BFFBF-FCB1-405E-AC9D-3CB73EFF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51022A-1AE7-48B9-86EB-BE9011DEF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6FD969-4851-4856-A4C9-5C47BB1B8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EF1264-1A0D-4629-AAD8-30235841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C39B45-33CE-4C3C-93D5-1AC3D278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03F5BA-A8CA-42FC-A697-2F63022A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815CB0-C844-41A0-AA5A-47E57EEC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B0908-20EE-4067-A071-029DEBE3A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D49417-1BEA-488A-B0B7-03DACC4A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E9AFEE0-0DDB-4678-BD93-43054DDD5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9EDC3DB-92A4-489C-9F24-2F323BE7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64AA0DD-E240-456A-A979-399D23B1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6EE464-2A4D-4762-B14C-9BE91BA7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8D6235D-97C0-4F7E-B2F0-31157A3B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74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5059F-2A0D-44D6-9D86-9309832A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9961C8E-5E1C-4E58-B70C-C3339904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560796-D9AF-42DC-9C6A-2C65B6DF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9ACE3C8-A68D-4A8E-96F8-FCBF4D86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8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BD8C97B-D481-40CF-881B-37EAAD16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014193E-B825-4D46-9513-CA99BC2D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EC1E277-70C1-4C79-A61F-51F96115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72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5CFC0-1ABD-40D1-B741-15A7A3A8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934C99-1C98-4928-BC4A-863A99DD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3483C3-73E7-4C82-B36A-33709D9EF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ED08D6-B819-4D69-881F-F298D13F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B317ED-3424-4015-84B8-9D735F96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76155B-46E8-4AEE-874E-3A3C3B7C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33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5B9561-A4F6-449C-9247-7BD1C567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3DD51-E1C9-4FAA-B98E-294269932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FCD791-5F84-45A1-BAA8-D25BAECD1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C3F691-F687-4CE0-B2F9-C246B9AC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0D30DB-E273-48D1-9245-917923CB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153A7C-0879-477F-8DFE-C422E213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33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B60C08-D733-4AF5-9EDD-906468D0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F6B406-974F-4BFA-9E03-1FD153794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83D053-FBCD-46AB-8BB3-09648A96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BD5352-A3B0-45A0-B41E-D43B31A7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637D50-591C-40EE-8AFC-AC241D41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83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CBC0A17-32A5-4BD0-A5CB-97DD012C4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ECF0A27-9535-4D06-9B43-C96212D07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931DF7-2A11-46C5-85F3-E8631B1F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047D5F-A49C-4719-B27B-AE2DC810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2B9A70-A0EC-4581-A507-0052A28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18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925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46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0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13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3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24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64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4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1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98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1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54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7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4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88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0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2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0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9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17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6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6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343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5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7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2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0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6D312-47FE-46FB-8A3A-26A788DED1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0480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71559-4E7A-45D2-A0CA-0F52661A91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9935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9F77A-4327-4214-9277-ADFD890D43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1314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FEB6-0CAF-4173-8EB0-107313AFE83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6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28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9C748-C141-4C87-9308-EEABC1840F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649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92E5-6279-47EF-856B-3CE8D58C413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4165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3557-4988-4653-97E9-7F6073C3EB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6522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52DA-8454-4F8B-BF00-8C006C51CD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7008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58DDB-3355-42B4-B5CC-AFE3493F9A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524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74B1A-EFFB-46C4-9D0B-CD4D6589E6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15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1454A-9AF3-4199-B3AC-D0C039BACA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62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9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931C91D-223D-4198-9306-EC93DBFC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2C0E17-F1C7-4005-BB49-689A507BF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4AE6FB-7D9E-40CE-B937-C2D45DD70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B55D9-6639-40D2-9DD2-18BB50F72AB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9A2BFB-E0C2-4D28-97E7-3B2EF0C61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15719E-31EE-43EF-903F-2CF28740A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4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8" r:id="rId2"/>
    <p:sldLayoutId id="2147483714" r:id="rId3"/>
    <p:sldLayoutId id="2147483650" r:id="rId4"/>
    <p:sldLayoutId id="2147483733" r:id="rId5"/>
    <p:sldLayoutId id="2147483724" r:id="rId6"/>
    <p:sldLayoutId id="2147483723" r:id="rId7"/>
    <p:sldLayoutId id="2147483705" r:id="rId8"/>
    <p:sldLayoutId id="2147483704" r:id="rId9"/>
    <p:sldLayoutId id="2147483703" r:id="rId10"/>
    <p:sldLayoutId id="2147483702" r:id="rId11"/>
    <p:sldLayoutId id="2147483701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1" r:id="rId22"/>
    <p:sldLayoutId id="2147483775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37" r:id="rId3"/>
    <p:sldLayoutId id="2147483736" r:id="rId4"/>
    <p:sldLayoutId id="2147483735" r:id="rId5"/>
    <p:sldLayoutId id="2147483734" r:id="rId6"/>
    <p:sldLayoutId id="2147483732" r:id="rId7"/>
    <p:sldLayoutId id="2147483726" r:id="rId8"/>
    <p:sldLayoutId id="2147483725" r:id="rId9"/>
    <p:sldLayoutId id="2147483722" r:id="rId10"/>
    <p:sldLayoutId id="2147483706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72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C64B-B376-43DE-9366-5C8065795E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81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727200" y="2448218"/>
            <a:ext cx="86360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502688" y="2703011"/>
            <a:ext cx="9075784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Viết: Ôn chữ hoa A, M, N (kiểu 2)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95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Text Box 1725">
            <a:extLst>
              <a:ext uri="{FF2B5EF4-FFF2-40B4-BE49-F238E27FC236}">
                <a16:creationId xmlns:a16="http://schemas.microsoft.com/office/drawing/2014/main" xmlns="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26" y="2811630"/>
            <a:ext cx="120572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xmlns="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840" y="5234156"/>
            <a:ext cx="49183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xmlns="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687" y="3617336"/>
            <a:ext cx="785338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J, h, g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 Box 1727">
            <a:extLst>
              <a:ext uri="{FF2B5EF4-FFF2-40B4-BE49-F238E27FC236}">
                <a16:creationId xmlns:a16="http://schemas.microsoft.com/office/drawing/2014/main" xmlns="" id="{2A2AF531-3BC7-467B-AB1A-AA9CDAC44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341" y="4425746"/>
            <a:ext cx="785338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165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73821" y="3536429"/>
            <a:ext cx="2276409" cy="3072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1240DF3-C403-4F4F-9D9F-0C26D2EDC06A}"/>
              </a:ext>
            </a:extLst>
          </p:cNvPr>
          <p:cNvSpPr/>
          <p:nvPr/>
        </p:nvSpPr>
        <p:spPr>
          <a:xfrm>
            <a:off x="4308764" y="1358259"/>
            <a:ext cx="2840376" cy="775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2443" y="2641064"/>
            <a:ext cx="72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2210980" y="2108395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1987" y="39870"/>
            <a:ext cx="11937115" cy="184851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919891" y="-25113"/>
            <a:ext cx="7543741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804685">
            <a:off x="97041" y="128737"/>
            <a:ext cx="2278847" cy="1497738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322" y="430943"/>
            <a:ext cx="2323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9408" y="579405"/>
            <a:ext cx="6057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572005" y="240710"/>
            <a:ext cx="1429271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986" y="150784"/>
            <a:ext cx="142927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4961603" y="1668189"/>
            <a:ext cx="5816328" cy="106760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 VIẾT</a:t>
            </a:r>
            <a:endParaRPr kumimoji="0" lang="en-US" sz="48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150" y="815331"/>
            <a:ext cx="6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601" y="2128741"/>
            <a:ext cx="1157149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A, M,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kiểu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2)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Muôn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325142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chữ hoa: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xmlns="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xmlns="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12D5B7-131A-4965-8D7F-189476DE62E5}"/>
              </a:ext>
            </a:extLst>
          </p:cNvPr>
          <p:cNvSpPr txBox="1"/>
          <p:nvPr/>
        </p:nvSpPr>
        <p:spPr>
          <a:xfrm>
            <a:off x="950424" y="5726912"/>
            <a:ext cx="106228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ứng dụng: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45" y="2212930"/>
            <a:ext cx="3662520" cy="20758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24" y="1063256"/>
            <a:ext cx="4904617" cy="20758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62" y="3481077"/>
            <a:ext cx="4850979" cy="21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5"/>
          <a:stretch/>
        </p:blipFill>
        <p:spPr>
          <a:xfrm>
            <a:off x="2198963" y="4083384"/>
            <a:ext cx="7450637" cy="277461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xmlns="" id="{F8678CC8-34FB-4384-BAEF-64F681CA6D89}"/>
              </a:ext>
            </a:extLst>
          </p:cNvPr>
          <p:cNvSpPr/>
          <p:nvPr/>
        </p:nvSpPr>
        <p:spPr>
          <a:xfrm>
            <a:off x="1390917" y="1694362"/>
            <a:ext cx="906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alt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A, M, N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702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497197" y="87359"/>
            <a:ext cx="2490491" cy="1143000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en-US" sz="3200" b="1" kern="1200" dirty="0" smtClean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F</a:t>
            </a:r>
            <a:endParaRPr lang="en-US" sz="3200" b="1" dirty="0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0" name="矩形 31">
            <a:extLst>
              <a:ext uri="{FF2B5EF4-FFF2-40B4-BE49-F238E27FC236}">
                <a16:creationId xmlns:a16="http://schemas.microsoft.com/office/drawing/2014/main" xmlns="" id="{AD400CD5-1E45-4B57-9718-A6930321E12A}"/>
              </a:ext>
            </a:extLst>
          </p:cNvPr>
          <p:cNvSpPr/>
          <p:nvPr/>
        </p:nvSpPr>
        <p:spPr>
          <a:xfrm>
            <a:off x="6886317" y="379998"/>
            <a:ext cx="4571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>
                <a:solidFill>
                  <a:srgbClr val="00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F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1" name="矩形 31">
            <a:extLst>
              <a:ext uri="{FF2B5EF4-FFF2-40B4-BE49-F238E27FC236}">
                <a16:creationId xmlns:a16="http://schemas.microsoft.com/office/drawing/2014/main" xmlns="" id="{23AFD753-6326-4ADE-BC7F-95B38FF000D1}"/>
              </a:ext>
            </a:extLst>
          </p:cNvPr>
          <p:cNvSpPr/>
          <p:nvPr/>
        </p:nvSpPr>
        <p:spPr>
          <a:xfrm>
            <a:off x="6318913" y="1783657"/>
            <a:ext cx="55162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4,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矩形 31">
            <a:extLst>
              <a:ext uri="{FF2B5EF4-FFF2-40B4-BE49-F238E27FC236}">
                <a16:creationId xmlns:a16="http://schemas.microsoft.com/office/drawing/2014/main" xmlns="" id="{A54CAD79-8102-42E8-BB17-DF2261B2D0BF}"/>
              </a:ext>
            </a:extLst>
          </p:cNvPr>
          <p:cNvSpPr/>
          <p:nvPr/>
        </p:nvSpPr>
        <p:spPr>
          <a:xfrm>
            <a:off x="6318913" y="3556648"/>
            <a:ext cx="55162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Lia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ngược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xmlns="" id="{4280DEAA-F9C9-4595-B752-8997D714A15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06880" y="123444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E12F2CB-A04F-42BF-8BE7-2C87E53BC3B7}"/>
              </a:ext>
            </a:extLst>
          </p:cNvPr>
          <p:cNvSpPr txBox="1"/>
          <p:nvPr/>
        </p:nvSpPr>
        <p:spPr>
          <a:xfrm>
            <a:off x="2703446" y="2715292"/>
            <a:ext cx="16611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kumimoji="0" lang="en-US" altLang="en-US" sz="115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F</a:t>
            </a:r>
            <a:endParaRPr lang="en-US" sz="13200" kern="0" dirty="0">
              <a:solidFill>
                <a:srgbClr val="000000"/>
              </a:solidFill>
              <a:latin typeface="HP001 5 hàng" pitchFamily="34" charset="0"/>
              <a:ea typeface="HP001 4H" pitchFamily="34" charset="-127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05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21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160054" y="91440"/>
            <a:ext cx="2812643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hữ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J</a:t>
            </a:r>
            <a:endParaRPr lang="en-US" sz="3200" b="1" dirty="0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矩形 31">
            <a:extLst>
              <a:ext uri="{FF2B5EF4-FFF2-40B4-BE49-F238E27FC236}">
                <a16:creationId xmlns:a16="http://schemas.microsoft.com/office/drawing/2014/main" xmlns="" id="{F5E082D9-D0CD-4C4E-A032-3BCEB70B2C18}"/>
              </a:ext>
            </a:extLst>
          </p:cNvPr>
          <p:cNvSpPr/>
          <p:nvPr/>
        </p:nvSpPr>
        <p:spPr>
          <a:xfrm>
            <a:off x="6916356" y="523471"/>
            <a:ext cx="49011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J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kumimoji="0" lang="en-US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矩形 31">
            <a:extLst>
              <a:ext uri="{FF2B5EF4-FFF2-40B4-BE49-F238E27FC236}">
                <a16:creationId xmlns:a16="http://schemas.microsoft.com/office/drawing/2014/main" xmlns="" id="{26EC1693-8490-47C3-95DA-2C44011E6E48}"/>
              </a:ext>
            </a:extLst>
          </p:cNvPr>
          <p:cNvSpPr/>
          <p:nvPr/>
        </p:nvSpPr>
        <p:spPr>
          <a:xfrm>
            <a:off x="6346208" y="1397675"/>
            <a:ext cx="53589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3,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 </a:t>
            </a:r>
            <a:endParaRPr lang="en-US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矩形 31">
            <a:extLst>
              <a:ext uri="{FF2B5EF4-FFF2-40B4-BE49-F238E27FC236}">
                <a16:creationId xmlns:a16="http://schemas.microsoft.com/office/drawing/2014/main" xmlns="" id="{08D2A8E1-C59C-4C1F-962E-E2F5D94E8615}"/>
              </a:ext>
            </a:extLst>
          </p:cNvPr>
          <p:cNvSpPr/>
          <p:nvPr/>
        </p:nvSpPr>
        <p:spPr>
          <a:xfrm>
            <a:off x="6380319" y="3089158"/>
            <a:ext cx="5324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xuôi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矩形 31">
            <a:extLst>
              <a:ext uri="{FF2B5EF4-FFF2-40B4-BE49-F238E27FC236}">
                <a16:creationId xmlns:a16="http://schemas.microsoft.com/office/drawing/2014/main" xmlns="" id="{F3DC7C6B-CB06-48A1-A99E-293920B610FB}"/>
              </a:ext>
            </a:extLst>
          </p:cNvPr>
          <p:cNvSpPr/>
          <p:nvPr/>
        </p:nvSpPr>
        <p:spPr>
          <a:xfrm>
            <a:off x="6346209" y="3756662"/>
            <a:ext cx="5358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3: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xoắn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364F0BD5-876A-4D3A-B3C9-633FECFEA92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06880" y="123444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5CBC30E-3597-4112-B1E1-AD6654FF01EF}"/>
              </a:ext>
            </a:extLst>
          </p:cNvPr>
          <p:cNvSpPr txBox="1"/>
          <p:nvPr/>
        </p:nvSpPr>
        <p:spPr>
          <a:xfrm>
            <a:off x="2693205" y="2760710"/>
            <a:ext cx="1661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1000" kern="0" dirty="0">
                <a:solidFill>
                  <a:srgbClr val="000000"/>
                </a:solidFill>
                <a:latin typeface="HP001 5 hàng" pitchFamily="34" charset="0"/>
                <a:ea typeface="HP001 4H" pitchFamily="34" charset="-127"/>
                <a:cs typeface="Arial"/>
                <a:sym typeface="Arial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43460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73256" y="36303"/>
            <a:ext cx="3034618" cy="1143000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200" b="1" dirty="0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0" name="矩形 31">
            <a:extLst>
              <a:ext uri="{FF2B5EF4-FFF2-40B4-BE49-F238E27FC236}">
                <a16:creationId xmlns:a16="http://schemas.microsoft.com/office/drawing/2014/main" xmlns="" id="{AD400CD5-1E45-4B57-9718-A6930321E12A}"/>
              </a:ext>
            </a:extLst>
          </p:cNvPr>
          <p:cNvSpPr/>
          <p:nvPr/>
        </p:nvSpPr>
        <p:spPr>
          <a:xfrm>
            <a:off x="6476099" y="223082"/>
            <a:ext cx="4571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>
                <a:solidFill>
                  <a:srgbClr val="00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C2852E55-9DD5-4F07-9093-D0E791AB0D0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0654" y="1424027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EAB88E2-B1BF-43C1-A167-8AB63C6C46AE}"/>
              </a:ext>
            </a:extLst>
          </p:cNvPr>
          <p:cNvSpPr txBox="1"/>
          <p:nvPr/>
        </p:nvSpPr>
        <p:spPr>
          <a:xfrm>
            <a:off x="2086979" y="2950297"/>
            <a:ext cx="1661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1000" kern="0" dirty="0">
                <a:solidFill>
                  <a:srgbClr val="000000"/>
                </a:solidFill>
                <a:latin typeface="HP001 5 hàng" pitchFamily="34" charset="0"/>
                <a:ea typeface="HP001 4H" pitchFamily="34" charset="-127"/>
                <a:cs typeface="Arial"/>
                <a:sym typeface="Arial"/>
              </a:rPr>
              <a:t>W</a:t>
            </a:r>
          </a:p>
        </p:txBody>
      </p:sp>
      <p:sp>
        <p:nvSpPr>
          <p:cNvPr id="27" name="矩形 31">
            <a:extLst>
              <a:ext uri="{FF2B5EF4-FFF2-40B4-BE49-F238E27FC236}">
                <a16:creationId xmlns:a16="http://schemas.microsoft.com/office/drawing/2014/main" xmlns="" id="{BD7CFE57-25C8-4331-B233-CCFD0663282A}"/>
              </a:ext>
            </a:extLst>
          </p:cNvPr>
          <p:cNvSpPr/>
          <p:nvPr/>
        </p:nvSpPr>
        <p:spPr>
          <a:xfrm>
            <a:off x="5732060" y="1614285"/>
            <a:ext cx="6022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3,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矩形 31">
            <a:extLst>
              <a:ext uri="{FF2B5EF4-FFF2-40B4-BE49-F238E27FC236}">
                <a16:creationId xmlns:a16="http://schemas.microsoft.com/office/drawing/2014/main" xmlns="" id="{03A7F9B6-09E1-476C-9DB3-F82C5993DC48}"/>
              </a:ext>
            </a:extLst>
          </p:cNvPr>
          <p:cNvSpPr/>
          <p:nvPr/>
        </p:nvSpPr>
        <p:spPr>
          <a:xfrm>
            <a:off x="5666148" y="4014942"/>
            <a:ext cx="61804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1,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lia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3,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1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E9D48D-3C10-46D1-BE42-AFCE11CE9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2" y="-1244184"/>
            <a:ext cx="9683646" cy="8102184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xmlns="" id="{F8678CC8-34FB-4384-BAEF-64F681CA6D89}"/>
              </a:ext>
            </a:extLst>
          </p:cNvPr>
          <p:cNvSpPr/>
          <p:nvPr/>
        </p:nvSpPr>
        <p:spPr>
          <a:xfrm>
            <a:off x="2986037" y="3277346"/>
            <a:ext cx="6498317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0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522105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416</Words>
  <Application>Microsoft Office PowerPoint</Application>
  <PresentationFormat>Custom</PresentationFormat>
  <Paragraphs>45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Chữ hoa F</vt:lpstr>
      <vt:lpstr>Chữ hoa J</vt:lpstr>
      <vt:lpstr>Ôn chữ hoa W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113</cp:revision>
  <dcterms:created xsi:type="dcterms:W3CDTF">2021-06-23T00:56:23Z</dcterms:created>
  <dcterms:modified xsi:type="dcterms:W3CDTF">2024-04-25T06:15:22Z</dcterms:modified>
</cp:coreProperties>
</file>