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04" r:id="rId3"/>
    <p:sldId id="299" r:id="rId4"/>
    <p:sldId id="271" r:id="rId5"/>
    <p:sldId id="256" r:id="rId6"/>
    <p:sldId id="279" r:id="rId7"/>
    <p:sldId id="302" r:id="rId8"/>
    <p:sldId id="301" r:id="rId9"/>
    <p:sldId id="265" r:id="rId10"/>
    <p:sldId id="273" r:id="rId11"/>
    <p:sldId id="285" r:id="rId12"/>
    <p:sldId id="283" r:id="rId13"/>
    <p:sldId id="305" r:id="rId14"/>
    <p:sldId id="276" r:id="rId15"/>
    <p:sldId id="303" r:id="rId16"/>
    <p:sldId id="306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2181" autoAdjust="0"/>
  </p:normalViewPr>
  <p:slideViewPr>
    <p:cSldViewPr snapToGrid="0">
      <p:cViewPr varScale="1">
        <p:scale>
          <a:sx n="66" d="100"/>
          <a:sy n="66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AB1D9AC8-EEFD-4F52-8AE0-0616E0F4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5090434-E1B9-4502-BB86-A47EBC36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926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D35A4D8-5C05-4BDF-B10A-0C84EC7A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78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00FCBA6-3B9B-42C8-8675-B217CBB3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63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B90536A-2399-4A8D-9473-6E479E48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8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C8526CD-581B-4AE2-A5A9-81316E23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304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208711F-CC09-4D73-8ECB-F106967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70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AAC7405-B32B-47A2-A750-EE0EFABB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84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263B9D2-2A36-4247-BB3F-33AAC0B2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26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D44B3BA-EFB9-42D8-9B21-C16B2ED9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80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B10A6B8-C964-464F-8432-80FE8FBA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17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C8C7A07-2E51-4F4A-A11F-4D891E6F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438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324B4-2321-451C-A0C9-92A0A4A7A2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20"/>
          <p:cNvSpPr>
            <a:spLocks noChangeArrowheads="1" noChangeShapeType="1" noTextEdit="1"/>
          </p:cNvSpPr>
          <p:nvPr/>
        </p:nvSpPr>
        <p:spPr bwMode="auto">
          <a:xfrm>
            <a:off x="2946400" y="2460493"/>
            <a:ext cx="721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Chính tả </a:t>
            </a:r>
          </a:p>
        </p:txBody>
      </p:sp>
      <p:sp>
        <p:nvSpPr>
          <p:cNvPr id="17412" name="WordArt 21"/>
          <p:cNvSpPr>
            <a:spLocks noChangeArrowheads="1" noChangeShapeType="1" noTextEdit="1"/>
          </p:cNvSpPr>
          <p:nvPr/>
        </p:nvSpPr>
        <p:spPr bwMode="auto">
          <a:xfrm>
            <a:off x="558140" y="3989385"/>
            <a:ext cx="11176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 áo dài Việt Nam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TextBox 294">
            <a:extLst>
              <a:ext uri="{FF2B5EF4-FFF2-40B4-BE49-F238E27FC236}">
                <a16:creationId xmlns:a16="http://schemas.microsoft.com/office/drawing/2014/main" id="{C6FB37BB-08E2-B9D8-9130-33C242BC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729" y="740206"/>
            <a:ext cx="769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</a:t>
            </a:r>
            <a:r>
              <a:rPr lang="en-US" altLang="en-US" sz="24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 A</a:t>
            </a:r>
            <a:endParaRPr lang="en-US" altLang="en-US" sz="2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28451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82637" y="1392067"/>
            <a:ext cx="563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375487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9979321" y="3215339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3563618" y="5179225"/>
            <a:ext cx="1575763" cy="91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368233" y="3141447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81734" y="3576754"/>
            <a:ext cx="1404084" cy="2542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248698" y="3604476"/>
            <a:ext cx="1277022" cy="9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21" grpId="0" animBg="1"/>
      <p:bldP spid="2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81843" y="1886587"/>
            <a:ext cx="48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427" y="1906435"/>
            <a:ext cx="110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1427" y="2409807"/>
            <a:ext cx="394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buông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3497" y="3436399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3899" y="4021174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3497" y="2851624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vạt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980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4432" y="76963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857" y="5424455"/>
            <a:ext cx="1049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3834" y="0"/>
            <a:ext cx="3251835" cy="8731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93838"/>
              </p:ext>
            </p:extLst>
          </p:nvPr>
        </p:nvGraphicFramePr>
        <p:xfrm>
          <a:off x="898525" y="986117"/>
          <a:ext cx="10515600" cy="5620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14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35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 nhì: </a:t>
                      </a:r>
                      <a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 chương bạc</a:t>
                      </a:r>
                      <a:endPara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 ba:</a:t>
                      </a:r>
                      <a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Huy chương đồng</a:t>
                      </a:r>
                      <a:endPara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1343" y="1494168"/>
            <a:ext cx="11573304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hân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ì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tuyệt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àng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5131" y="43282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461185" y="2354631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2949" y="2337723"/>
            <a:ext cx="581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2372" y="2337723"/>
            <a:ext cx="3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75637" y="2337723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68686" y="2337723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14136" y="371646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23707" y="41210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99460" y="4987649"/>
            <a:ext cx="45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22239" y="4987649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7341" y="4987649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905070" y="4566556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9770" y="233772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269" y="233772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75637" y="2337723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346008" y="3716464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23707" y="4157857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65421" y="498764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54111" y="4991807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23855" y="4987649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897084" y="4580523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1630A59-0EC1-5AC8-480F-53D0C4CDE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EF8C103-ECE0-322B-729A-B2D94868F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4" name="Picture 4" descr="B8">
            <a:extLst>
              <a:ext uri="{FF2B5EF4-FFF2-40B4-BE49-F238E27FC236}">
                <a16:creationId xmlns:a16="http://schemas.microsoft.com/office/drawing/2014/main" id="{7B57440D-2BDC-1A2F-1D52-91F9999E6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5" y="0"/>
            <a:ext cx="12893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F6A59ACA-5EFC-98B9-618D-F6C67264BF3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4" descr="1018265obiutmb6vk">
            <a:extLst>
              <a:ext uri="{FF2B5EF4-FFF2-40B4-BE49-F238E27FC236}">
                <a16:creationId xmlns:a16="http://schemas.microsoft.com/office/drawing/2014/main" id="{E30EA3E0-834F-BAA6-CFF2-27E6B530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5" descr="1018265obiutmb6vk">
            <a:extLst>
              <a:ext uri="{FF2B5EF4-FFF2-40B4-BE49-F238E27FC236}">
                <a16:creationId xmlns:a16="http://schemas.microsoft.com/office/drawing/2014/main" id="{F3468A11-524D-244C-E84C-DAD0232D1E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WordArt 6">
            <a:extLst>
              <a:ext uri="{FF2B5EF4-FFF2-40B4-BE49-F238E27FC236}">
                <a16:creationId xmlns:a16="http://schemas.microsoft.com/office/drawing/2014/main" id="{3346B478-6C73-5D92-F635-56482ADC1C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6629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6"/>
              </a:avLst>
            </a:prstTxWarp>
          </a:bodyPr>
          <a:lstStyle/>
          <a:p>
            <a:pPr algn="ctr"/>
            <a:r>
              <a:rPr lang="en-US" sz="2000" b="1" kern="10" dirty="0">
                <a:ln w="24500" cmpd="dbl">
                  <a:solidFill>
                    <a:srgbClr val="1515A8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7020011" algn="tl" rotWithShape="0">
                    <a:srgbClr val="000000">
                      <a:alpha val="34998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" y="139527"/>
            <a:ext cx="11598910" cy="67184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69931" y="1220914"/>
            <a:ext cx="477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864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088571" y="2135505"/>
            <a:ext cx="9753419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Trò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: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khéo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léo</a:t>
            </a:r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  <a:p>
            <a:pPr indent="0" algn="just"/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-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Yêu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cầu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hs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bảng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mỗi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em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đứng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quay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mặt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phía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sau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lớp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rồi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tung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nhựa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nào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bắt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được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thành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1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nghĩ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của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các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huân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chương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danh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hiệu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viết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theo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lời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đọc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.</a:t>
            </a:r>
          </a:p>
          <a:p>
            <a:pPr indent="0"/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/>
          <a:stretch>
            <a:fillRect/>
          </a:stretch>
        </p:blipFill>
        <p:spPr bwMode="auto">
          <a:xfrm>
            <a:off x="-1" y="-12514"/>
            <a:ext cx="12192001" cy="6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" y="213360"/>
            <a:ext cx="3914140" cy="642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Thiếu nữ Việt &quot;sinh ra để mặc áo dài&quot; | Báo Dân tr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212725"/>
            <a:ext cx="3994785" cy="64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525" y="213360"/>
            <a:ext cx="3531870" cy="64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2684010" y="742996"/>
            <a:ext cx="649482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1038996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Nam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137005" y="841349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3" y="1985621"/>
            <a:ext cx="118040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nữ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30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XX,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tân</a:t>
            </a:r>
            <a:r>
              <a:rPr lang="en-US" altLang="en-US" sz="4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thời</a:t>
            </a:r>
            <a:endParaRPr lang="en-US" altLang="en-US" sz="44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1042</Words>
  <Application>Microsoft Office PowerPoint</Application>
  <PresentationFormat>Widescreen</PresentationFormat>
  <Paragraphs>86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Wingdings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Sáu Đặng</cp:lastModifiedBy>
  <cp:revision>230</cp:revision>
  <dcterms:created xsi:type="dcterms:W3CDTF">2017-11-24T09:12:00Z</dcterms:created>
  <dcterms:modified xsi:type="dcterms:W3CDTF">2024-04-03T04:49:59Z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