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62" r:id="rId3"/>
    <p:sldId id="263" r:id="rId4"/>
    <p:sldId id="264" r:id="rId5"/>
    <p:sldId id="266" r:id="rId6"/>
    <p:sldId id="261" r:id="rId7"/>
    <p:sldId id="260" r:id="rId8"/>
    <p:sldId id="267" r:id="rId9"/>
    <p:sldId id="258" r:id="rId10"/>
    <p:sldId id="25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E53D-C0AB-4CEC-BDDA-6C971BDCE47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DF78-587B-43B9-AC1D-062D6CAA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DF78-587B-43B9-AC1D-062D6CAA99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4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2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0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1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DC4B-64EC-4F35-B8F0-54384730968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60EE-2DC0-4F72-AFC7-A27269B7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295400" y="2448218"/>
            <a:ext cx="6477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81545" y="2535656"/>
            <a:ext cx="6806838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Em tuân thủ quy định nơi </a:t>
            </a:r>
          </a:p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công cộng (tiết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76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7937" y="4897585"/>
            <a:ext cx="8382000" cy="10772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248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98777" y="488373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tô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gọn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gàng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chờ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dừng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7937" y="4897585"/>
            <a:ext cx="8382000" cy="10772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2" y="512619"/>
            <a:ext cx="7550718" cy="42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74082" y="488373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4791" y="4800600"/>
            <a:ext cx="7762009" cy="11395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6112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924791" y="4771571"/>
            <a:ext cx="7685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Long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7937" y="4897585"/>
            <a:ext cx="8382000" cy="10772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81000" y="4886699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chờ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tiền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C:\Users\Minhthangpc.VN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7" y="609600"/>
            <a:ext cx="803562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8114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67290"/>
            <a:ext cx="412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8" y="628955"/>
            <a:ext cx="88510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1" y="3962400"/>
            <a:ext cx="763991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1792" y="4883730"/>
            <a:ext cx="8382000" cy="1607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50000"/>
          <a:stretch/>
        </p:blipFill>
        <p:spPr bwMode="auto">
          <a:xfrm>
            <a:off x="1295400" y="762000"/>
            <a:ext cx="6324600" cy="39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08719" y="492119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lòng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Lòng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8719" y="4921190"/>
            <a:ext cx="8201881" cy="10156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052"/>
          <a:stretch/>
        </p:blipFill>
        <p:spPr bwMode="auto">
          <a:xfrm>
            <a:off x="1219200" y="685800"/>
            <a:ext cx="6858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08719" y="4921190"/>
            <a:ext cx="820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50284" y="4921190"/>
            <a:ext cx="8201881" cy="101566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C:\Users\Minhthangpc.V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50284" y="4921190"/>
            <a:ext cx="820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Mạnh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ghế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chỗ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nghỉ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0062"/>
            <a:ext cx="15049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22575" y="1524000"/>
            <a:ext cx="820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Chia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167640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64135" y="2646250"/>
            <a:ext cx="820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0105" y="279865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362200" cy="227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4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1250"/>
            <a:ext cx="89154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730"/>
          <p:cNvSpPr/>
          <p:nvPr/>
        </p:nvSpPr>
        <p:spPr>
          <a:xfrm>
            <a:off x="331373" y="4264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4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2593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8516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06047" y="1958626"/>
            <a:ext cx="5777213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tuân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62346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274586743615_8d35ed038b071641f2b44bda565bcc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 t="13949" r="35800" b="7952"/>
          <a:stretch/>
        </p:blipFill>
        <p:spPr bwMode="auto">
          <a:xfrm rot="16200000">
            <a:off x="3663746" y="-3663748"/>
            <a:ext cx="181650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090111"/>
            <a:ext cx="85720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vi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phạm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60958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90214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9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1476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67992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666070"/>
            <a:ext cx="824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0270" y="4980720"/>
            <a:ext cx="8465130" cy="10772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971800" y="341547"/>
            <a:ext cx="34431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r="14803" b="52006"/>
          <a:stretch/>
        </p:blipFill>
        <p:spPr bwMode="auto">
          <a:xfrm>
            <a:off x="304800" y="1371599"/>
            <a:ext cx="4114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44582" r="39098" b="2232"/>
          <a:stretch/>
        </p:blipFill>
        <p:spPr bwMode="auto">
          <a:xfrm>
            <a:off x="4419600" y="1371600"/>
            <a:ext cx="3719945" cy="3429000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50270" y="498072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098970" y="341547"/>
            <a:ext cx="49807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-2814" r="53661" b="34524"/>
          <a:stretch/>
        </p:blipFill>
        <p:spPr bwMode="auto">
          <a:xfrm>
            <a:off x="609600" y="1372541"/>
            <a:ext cx="3602183" cy="3504259"/>
          </a:xfrm>
          <a:prstGeom prst="star6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098970" y="4114800"/>
            <a:ext cx="1025230" cy="8659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9737" y="3629891"/>
            <a:ext cx="1025230" cy="8659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0" t="47639"/>
          <a:stretch/>
        </p:blipFill>
        <p:spPr bwMode="auto">
          <a:xfrm>
            <a:off x="5029200" y="1202635"/>
            <a:ext cx="3352799" cy="29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46372" y="4589325"/>
            <a:ext cx="8465130" cy="10772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74082" y="458245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21655"/>
            <a:ext cx="458628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8114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67290"/>
            <a:ext cx="626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645272"/>
            <a:ext cx="41979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" y="3747652"/>
            <a:ext cx="4637807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nhthangpc.VN\Desktop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617072"/>
            <a:ext cx="4475019" cy="32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408</Words>
  <Application>Microsoft Office PowerPoint</Application>
  <PresentationFormat>On-screen Show (4:3)</PresentationFormat>
  <Paragraphs>38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44</cp:revision>
  <dcterms:created xsi:type="dcterms:W3CDTF">2022-04-16T22:33:46Z</dcterms:created>
  <dcterms:modified xsi:type="dcterms:W3CDTF">2024-04-08T06:48:35Z</dcterms:modified>
</cp:coreProperties>
</file>